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Jun Hong" userId="8a6bef7b347a11e1" providerId="LiveId" clId="{4907534D-208F-4C14-B8E3-CCE8D5043C02}"/>
    <pc:docChg chg="addSld modSld">
      <pc:chgData name="MingJun Hong" userId="8a6bef7b347a11e1" providerId="LiveId" clId="{4907534D-208F-4C14-B8E3-CCE8D5043C02}" dt="2022-11-20T17:41:40.850" v="3" actId="22"/>
      <pc:docMkLst>
        <pc:docMk/>
      </pc:docMkLst>
      <pc:sldChg chg="addSp new mod">
        <pc:chgData name="MingJun Hong" userId="8a6bef7b347a11e1" providerId="LiveId" clId="{4907534D-208F-4C14-B8E3-CCE8D5043C02}" dt="2022-11-20T17:40:56.734" v="1" actId="22"/>
        <pc:sldMkLst>
          <pc:docMk/>
          <pc:sldMk cId="3995082831" sldId="261"/>
        </pc:sldMkLst>
        <pc:picChg chg="add">
          <ac:chgData name="MingJun Hong" userId="8a6bef7b347a11e1" providerId="LiveId" clId="{4907534D-208F-4C14-B8E3-CCE8D5043C02}" dt="2022-11-20T17:40:56.734" v="1" actId="22"/>
          <ac:picMkLst>
            <pc:docMk/>
            <pc:sldMk cId="3995082831" sldId="261"/>
            <ac:picMk id="5" creationId="{1813C8F5-F1AA-4D54-BBB5-E438016B20CE}"/>
          </ac:picMkLst>
        </pc:picChg>
      </pc:sldChg>
      <pc:sldChg chg="addSp new mod">
        <pc:chgData name="MingJun Hong" userId="8a6bef7b347a11e1" providerId="LiveId" clId="{4907534D-208F-4C14-B8E3-CCE8D5043C02}" dt="2022-11-20T17:41:40.850" v="3" actId="22"/>
        <pc:sldMkLst>
          <pc:docMk/>
          <pc:sldMk cId="4279288567" sldId="262"/>
        </pc:sldMkLst>
        <pc:picChg chg="add">
          <ac:chgData name="MingJun Hong" userId="8a6bef7b347a11e1" providerId="LiveId" clId="{4907534D-208F-4C14-B8E3-CCE8D5043C02}" dt="2022-11-20T17:41:40.850" v="3" actId="22"/>
          <ac:picMkLst>
            <pc:docMk/>
            <pc:sldMk cId="4279288567" sldId="262"/>
            <ac:picMk id="5" creationId="{D6AED421-AAA9-4B84-A434-963F6F24CD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8059D-B13F-4FDF-B05D-7463F9A32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579A6C-6F5F-465E-B002-663C2C2E1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EDA99D-ACE1-49D0-B063-1645E96D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058-AD55-4C10-BC3C-6E40127AE82D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D51EFE-7D9C-4AC6-9F0B-5D39F5AC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37BBF6-A0E8-4B5D-8B7F-E9CD4857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19E-AC0C-4B43-A875-5667A02FD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64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F4FEB-DEDA-4825-83C2-76FE65AE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EF8084-853F-4149-8430-F330AE865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62A5A-8F20-43BE-BA3C-6B6B19BE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058-AD55-4C10-BC3C-6E40127AE82D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5B7448-902A-482C-8143-55791117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EC3EBA-9808-459A-A9A9-A3EEC9B3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19E-AC0C-4B43-A875-5667A02FD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2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227FB5-978C-4836-A03E-82F894C03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939A58-F53F-4F99-9F72-95B087B36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97D024-4087-4852-B6AD-996C6297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058-AD55-4C10-BC3C-6E40127AE82D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3582C0-2C70-40BF-BCAE-434C6183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6AC5CC-B04E-47EE-9BCE-A40EC1C7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19E-AC0C-4B43-A875-5667A02FD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74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4D9DE-0178-424C-BD01-66DEDD39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03BFC7-0E5C-4B4B-8B91-9171461B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F6A79B-53A9-4493-A997-35A4233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058-AD55-4C10-BC3C-6E40127AE82D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435332-ACB7-4CB4-9479-66BDD6DF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539728-2A04-4F96-8D45-02C66894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19E-AC0C-4B43-A875-5667A02FD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6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02BF7-6A48-416A-8389-E868397A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88B038-63ED-46DC-A676-94D0A5BCA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01A3B-0454-493E-9089-8DDAA40B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058-AD55-4C10-BC3C-6E40127AE82D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CD35CD-E1EE-40EE-A6A9-51039BE2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D230D5-B582-4D47-B134-5216F695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19E-AC0C-4B43-A875-5667A02FD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55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6BD1C-E8C6-4135-B959-0F2D8AAB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A0D670-42C2-4740-B683-00C0D13AE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92D72D-A30E-475A-9BFA-6A3D824D0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27D707-C612-4D1F-9827-A1F45827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058-AD55-4C10-BC3C-6E40127AE82D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238119-04CC-46BB-8D06-B98BC5B5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43BC22-CAFB-4A97-85A2-EB0BDBF5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19E-AC0C-4B43-A875-5667A02FD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67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0963E-B9AF-4202-B4E9-AAEC3B5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1AF9DB-E8B1-472E-AA17-135691E82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9707C0-8D19-4BF4-9E64-A89649C8D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839661-4DA7-4779-9255-5C98B3602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E2869B-D91A-4B8E-B442-B6762F670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ED6A54-6A76-42FB-A16E-2E12F411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058-AD55-4C10-BC3C-6E40127AE82D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4E2C7E-C2A5-424D-A74F-4A3336CE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885DC0-D9AD-4C26-A916-F5F339E3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19E-AC0C-4B43-A875-5667A02FD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42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9FF8E-0FEE-4C92-9FFF-EEAC16F9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04C6C0-756B-4E29-820C-22760124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058-AD55-4C10-BC3C-6E40127AE82D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0D2725-3470-4491-A617-FF62A268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8D70AD-8956-4747-AD72-B1DD9C3F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19E-AC0C-4B43-A875-5667A02FD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3DFD4F-18E8-4CA6-9EF8-0C48697C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058-AD55-4C10-BC3C-6E40127AE82D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B3B9D0-E2EB-4FDC-BB42-847219EA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B35B20-2799-4D9D-93C9-87A657D3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19E-AC0C-4B43-A875-5667A02FD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73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AC7657-5FB1-422A-B62E-6ADF8199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615A2-26D0-484F-B841-F6D2EAEB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BF7549-CBE6-4094-AF1B-6335DDC8D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EE78D9-BF3F-4733-9087-5FBB24C3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058-AD55-4C10-BC3C-6E40127AE82D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0767B8-7FD2-40E1-A8DC-EF9F60FA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EE8113-DEAA-4376-A86F-BB758E62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19E-AC0C-4B43-A875-5667A02FD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51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C9E92-74B6-4780-9F2B-8F7E1411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4D6886-DD2C-413E-8EFA-753A7AD7C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2F4ABA-6236-46FB-83F4-CCE2B017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4F15DD-443B-4697-94EB-CFA203A2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058-AD55-4C10-BC3C-6E40127AE82D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902881-9DC9-4877-9EFC-16ADC57E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1DE8A7-4D08-49E9-A364-17FF394A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19E-AC0C-4B43-A875-5667A02FD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4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D00A493-DC3A-470D-B18A-272C605B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E15C0D-8649-4700-BA34-1FA8B71B0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45FBD9-7455-431C-A074-FF32E3AE8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15058-AD55-4C10-BC3C-6E40127AE82D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EF570E-141B-4FB6-B017-B46B15272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AF3916-C899-4053-A57D-69663D36D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719E-AC0C-4B43-A875-5667A02FD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5CC62F2E-682A-4594-A2BB-348D860B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4" y="0"/>
            <a:ext cx="11652531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E333414-E566-43A4-A6DA-5752B6A09EB2}"/>
              </a:ext>
            </a:extLst>
          </p:cNvPr>
          <p:cNvSpPr/>
          <p:nvPr/>
        </p:nvSpPr>
        <p:spPr>
          <a:xfrm>
            <a:off x="5989739" y="1216403"/>
            <a:ext cx="5738070" cy="39092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onaco" panose="020B0500000000000000" pitchFamily="34" charset="0"/>
              <a:ea typeface="Noto Sans TC" panose="020B0500000000000000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2E8D07-09C0-444F-8DC8-E90F2E4F330B}"/>
              </a:ext>
            </a:extLst>
          </p:cNvPr>
          <p:cNvSpPr/>
          <p:nvPr/>
        </p:nvSpPr>
        <p:spPr>
          <a:xfrm>
            <a:off x="269733" y="1216403"/>
            <a:ext cx="5720006" cy="52766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BC660B-BE8C-4F65-8CCA-84707E3A1565}"/>
              </a:ext>
            </a:extLst>
          </p:cNvPr>
          <p:cNvSpPr/>
          <p:nvPr/>
        </p:nvSpPr>
        <p:spPr>
          <a:xfrm>
            <a:off x="269733" y="6493079"/>
            <a:ext cx="1743625" cy="36492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D68EE0-8D2E-454F-A28E-0081A9A3C22E}"/>
              </a:ext>
            </a:extLst>
          </p:cNvPr>
          <p:cNvSpPr/>
          <p:nvPr/>
        </p:nvSpPr>
        <p:spPr>
          <a:xfrm>
            <a:off x="5989739" y="5125672"/>
            <a:ext cx="511729" cy="2483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86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B9DDDAA-24F0-400F-9C85-90282C37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4" y="0"/>
            <a:ext cx="11652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9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4A51A-6F2D-4374-8945-2B79276E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D39C44-63C4-4101-B258-FB15747F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6C92C0-FC8C-45C2-8450-382FBFBF1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4" y="0"/>
            <a:ext cx="11652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9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CA897A6-4723-4B43-AA35-1B57C731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4" y="0"/>
            <a:ext cx="11652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7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18856-6576-43E1-84E6-C5F435C9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A6EA80-E2BF-448A-BE3A-BD13FDCD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E6371C-FEE5-46E3-91A2-32CFA023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4" y="0"/>
            <a:ext cx="11652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BB89D-6AE6-4EA2-A272-F586E593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AADCE-ED46-4520-8C6F-642D557E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13C8F5-F1AA-4D54-BBB5-E438016B2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4" y="0"/>
            <a:ext cx="11652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8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BAF08-6DB0-4E05-AD18-C9EFD796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89E457-5B26-41FF-85A7-9CF63449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AED421-AAA9-4B84-A434-963F6F24C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4" y="0"/>
            <a:ext cx="11652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8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Monaco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MingJun Hong</dc:creator>
  <cp:lastModifiedBy>MingJun Hong</cp:lastModifiedBy>
  <cp:revision>3</cp:revision>
  <dcterms:created xsi:type="dcterms:W3CDTF">2022-11-20T16:47:53Z</dcterms:created>
  <dcterms:modified xsi:type="dcterms:W3CDTF">2022-11-20T17:41:43Z</dcterms:modified>
</cp:coreProperties>
</file>