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8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5223B-C8C7-40A4-9CFD-DCAF2611F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EDCAEB-0E2C-4602-AFD3-19DE21AF0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CDC437-B628-497E-BE80-83AECD55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79EE-65F5-4A48-A810-BF6D21B17308}" type="datetimeFigureOut">
              <a:rPr lang="zh-TW" altLang="en-US" smtClean="0"/>
              <a:t>2022/11/6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EAACAA-9376-4EFF-BCF3-C63CDE60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92F88C-4949-4A78-93D6-29569B4D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AF4C-A1E9-4914-A152-FF6C86B0B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0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34397-ED7B-4BD0-AAC0-F1D76AC6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022F43-8973-42B6-807E-65CFCA847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8012D0-62B3-481C-8451-37388DEC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79EE-65F5-4A48-A810-BF6D21B17308}" type="datetimeFigureOut">
              <a:rPr lang="zh-TW" altLang="en-US" smtClean="0"/>
              <a:t>2022/11/6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B99C07-D9BE-4625-BCC1-9D93963B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DF0E3F-B97A-4723-962D-674916FD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AF4C-A1E9-4914-A152-FF6C86B0B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01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473575A-7F96-40A5-BE55-A2913F72D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A54ACF-6457-46F6-8567-7D74ECEBE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44B404-DFEC-42A1-97B7-E04782B9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79EE-65F5-4A48-A810-BF6D21B17308}" type="datetimeFigureOut">
              <a:rPr lang="zh-TW" altLang="en-US" smtClean="0"/>
              <a:t>2022/11/6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77C24E-A1C2-40CE-811F-CB7244EC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588DCC-1B13-4FA4-86FC-F86764E9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AF4C-A1E9-4914-A152-FF6C86B0B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1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A89F7-9930-4AD2-AFBC-71E379C7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DA3932-4AFE-42A1-B08D-E6B2CDE4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5843F1-08E6-44E3-885D-56E02EDD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79EE-65F5-4A48-A810-BF6D21B17308}" type="datetimeFigureOut">
              <a:rPr lang="zh-TW" altLang="en-US" smtClean="0"/>
              <a:t>2022/11/6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EDCBAB-CD9D-4429-AFB4-4A4E095A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F4063E-E188-4579-B691-D7792807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AF4C-A1E9-4914-A152-FF6C86B0B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0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CD8D05-DF7A-40FB-ABC8-EB123245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3CCA1A-B01D-44E5-80B1-FFE0EC28D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3987DA-34EF-442B-8D14-B50EED92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79EE-65F5-4A48-A810-BF6D21B17308}" type="datetimeFigureOut">
              <a:rPr lang="zh-TW" altLang="en-US" smtClean="0"/>
              <a:t>2022/11/6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C0F9AB-A407-4EB8-B75A-C4CD8F00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F743B4-92CE-45C2-91C1-E0016BEC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AF4C-A1E9-4914-A152-FF6C86B0B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23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228C7-7987-4B7C-8BF6-B09116A1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97DF23-05B4-4B41-A32E-CCB957C24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BAD6B8-CB4B-479E-AC52-873814524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C60E57-C278-4B97-8A04-63266F12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79EE-65F5-4A48-A810-BF6D21B17308}" type="datetimeFigureOut">
              <a:rPr lang="zh-TW" altLang="en-US" smtClean="0"/>
              <a:t>2022/11/6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AE3DE1-9279-4D8B-B8BA-03394F43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0FAB08-C303-4ECF-ACB4-80C3D620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AF4C-A1E9-4914-A152-FF6C86B0B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86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43E04-3819-42EE-96F0-E2C2113F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F25AC6-87BF-467E-8922-ACD8911D4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24F8068-3D12-4AF3-83AE-4074FB901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4667C0B-5493-4076-A591-54ACC24ED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E4DD5F0-97EE-4327-9D5E-E74322E9B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51642A0-2020-48E8-9DEF-3E02BFF6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79EE-65F5-4A48-A810-BF6D21B17308}" type="datetimeFigureOut">
              <a:rPr lang="zh-TW" altLang="en-US" smtClean="0"/>
              <a:t>2022/11/6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81B5EBD-9DEF-4D73-9C07-F082262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9471A0A-3802-4893-8EAF-7E8978E0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AF4C-A1E9-4914-A152-FF6C86B0B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38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AE6DFC-04C6-4716-A680-B25309DB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C688B48-1EB6-46B6-BC9C-276EA886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79EE-65F5-4A48-A810-BF6D21B17308}" type="datetimeFigureOut">
              <a:rPr lang="zh-TW" altLang="en-US" smtClean="0"/>
              <a:t>2022/11/6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553834-8C4D-41AF-9C9A-F4AF827B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AE9153-9E57-4F98-A711-3CE8F5CA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AF4C-A1E9-4914-A152-FF6C86B0B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09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27586F9-77B8-4CA7-9295-302CBAF1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79EE-65F5-4A48-A810-BF6D21B17308}" type="datetimeFigureOut">
              <a:rPr lang="zh-TW" altLang="en-US" smtClean="0"/>
              <a:t>2022/11/6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6907F12-AF55-45C7-A8EC-32C3DCB1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4DF5DA-ADD8-45AB-A066-492EF442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AF4C-A1E9-4914-A152-FF6C86B0B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9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C58757-72AA-47DE-8678-E52417D7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25F4E8-5549-4E2F-B4A3-1D1E9ECF2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EC8EB9-285F-4F14-B428-AC48C9274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435171-8A4A-477D-9A52-7EDE83AD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79EE-65F5-4A48-A810-BF6D21B17308}" type="datetimeFigureOut">
              <a:rPr lang="zh-TW" altLang="en-US" smtClean="0"/>
              <a:t>2022/11/6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BF7116-2B0B-4AC3-A09C-0EBD0906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1BAEBC-32E5-4DDE-929C-5E55E40E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AF4C-A1E9-4914-A152-FF6C86B0B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54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3A3B5-6BFD-4BFD-92F6-55886C63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ECF0705-2CAF-49CF-A2F6-658324007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F4894B-02C0-482E-BE4D-84A62346E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4E2E76-DEDA-42BF-9A8D-09E241A7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79EE-65F5-4A48-A810-BF6D21B17308}" type="datetimeFigureOut">
              <a:rPr lang="zh-TW" altLang="en-US" smtClean="0"/>
              <a:t>2022/11/6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FB65B2-E2AA-45FB-9E0B-DD6A0700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674CA7-6A5F-4F30-AEBB-8B931DDB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AF4C-A1E9-4914-A152-FF6C86B0B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09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370437-05CD-405F-82AF-F05805CF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104F76-3036-490A-BF11-C93E3AB22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CA0936-C3BD-436E-8C60-304C08B0E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479EE-65F5-4A48-A810-BF6D21B17308}" type="datetimeFigureOut">
              <a:rPr lang="zh-TW" altLang="en-US" smtClean="0"/>
              <a:t>2022/11/6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4C9316-B8D2-4742-87E1-760AEE957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9B63A8-DC07-483B-A690-8E364E87C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9AF4C-A1E9-4914-A152-FF6C86B0B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08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V4411W787?p=21&amp;vd_source=242b84c9dbf678466bd31a10b71fd381" TargetMode="Externa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FB451-C914-4B29-BB4A-4B6BA0A7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4D43D2-6F65-42E0-9F8B-FB76A9CBA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參考自</a:t>
            </a:r>
            <a:r>
              <a:rPr lang="en-US" altLang="zh-TW" dirty="0">
                <a:hlinkClick r:id="rId2"/>
              </a:rPr>
              <a:t>20_</a:t>
            </a:r>
            <a:r>
              <a:rPr lang="zh-TW" altLang="en-US" dirty="0">
                <a:hlinkClick r:id="rId2"/>
              </a:rPr>
              <a:t>完结</a:t>
            </a:r>
            <a:r>
              <a:rPr lang="en-US" altLang="zh-TW" dirty="0">
                <a:hlinkClick r:id="rId2"/>
              </a:rPr>
              <a:t>_</a:t>
            </a:r>
            <a:r>
              <a:rPr lang="zh-TW" altLang="en-US" dirty="0">
                <a:hlinkClick r:id="rId2"/>
              </a:rPr>
              <a:t>哔哩哔哩</a:t>
            </a:r>
            <a:r>
              <a:rPr lang="en-US" altLang="zh-TW" dirty="0">
                <a:hlinkClick r:id="rId2"/>
              </a:rPr>
              <a:t>_</a:t>
            </a:r>
            <a:r>
              <a:rPr lang="en-US" altLang="zh-TW" dirty="0" err="1">
                <a:hlinkClick r:id="rId2"/>
              </a:rPr>
              <a:t>bilibili</a:t>
            </a:r>
            <a:r>
              <a:rPr lang="zh-TW" altLang="en-US" dirty="0"/>
              <a:t> 教學影片</a:t>
            </a:r>
          </a:p>
        </p:txBody>
      </p:sp>
    </p:spTree>
    <p:extLst>
      <p:ext uri="{BB962C8B-B14F-4D97-AF65-F5344CB8AC3E}">
        <p14:creationId xmlns:p14="http://schemas.microsoft.com/office/powerpoint/2010/main" val="156021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38D04A-59A1-4C80-919A-92C24474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8.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動畫與特效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(5%)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61C192-4352-4609-B623-9AA08173D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有人物動畫，及機器人動畫。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F5DCBC-DE3F-4B43-B6EE-9B08CFE96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929" y="1962767"/>
            <a:ext cx="1928027" cy="407705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24322A2-B67F-4973-943D-288E710C6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913" y="1951335"/>
            <a:ext cx="1897544" cy="20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70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CC3FB-934B-40E4-ADAB-E67F9311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9.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背景音樂與遊戲音效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(5%)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EF9F05-CE9D-4F60-9636-7EB32795D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有背景音樂，尤其機器人的聲音會根據與主角距離之遠近調整大小。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1E16B98-C7B2-4BCC-85B6-D56AFAC5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585" y="1825625"/>
            <a:ext cx="3467400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3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47F82-9982-4C55-8186-2D0E53AF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0.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其他特色功能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各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5%)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B30AF2-DFF0-4A82-989D-664B04B5E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相機視角會根據主角位置而變化，有青蛙</a:t>
            </a:r>
            <a:r>
              <a:rPr lang="en-US" altLang="zh-TW" dirty="0"/>
              <a:t>NPC</a:t>
            </a:r>
            <a:r>
              <a:rPr lang="zh-TW" altLang="en-US" dirty="0"/>
              <a:t>，可以展開主線劇情。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19D80F-4613-4F0A-A595-20892791F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22" y="1999601"/>
            <a:ext cx="3482642" cy="24233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E193E2C-238E-43CA-AE78-6E3D5D1FB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797" y="2074639"/>
            <a:ext cx="3482642" cy="2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6AB314-1FDD-403C-9E3E-FA369C08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操作說明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969A1A-ABBA-4F6D-95C7-797F89AE2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可以使用上下左右方向鍵進行移動，或是使用</a:t>
            </a:r>
            <a:r>
              <a:rPr lang="en-US" altLang="zh-TW" dirty="0"/>
              <a:t>WASD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en-US" altLang="zh-TW" dirty="0"/>
              <a:t>J</a:t>
            </a:r>
            <a:r>
              <a:rPr lang="zh-TW" altLang="en-US" dirty="0"/>
              <a:t>鍵為投擲齒輪，可修復機器人</a:t>
            </a:r>
            <a:endParaRPr lang="en-US" altLang="zh-TW" dirty="0"/>
          </a:p>
          <a:p>
            <a:r>
              <a:rPr lang="en-US" altLang="zh-TW" dirty="0"/>
              <a:t>E</a:t>
            </a:r>
            <a:r>
              <a:rPr lang="zh-TW" altLang="en-US" dirty="0"/>
              <a:t>鍵為與</a:t>
            </a:r>
            <a:r>
              <a:rPr lang="en-US" altLang="zh-TW" dirty="0"/>
              <a:t>NPC</a:t>
            </a:r>
            <a:r>
              <a:rPr lang="zh-TW" altLang="en-US" dirty="0"/>
              <a:t>對話</a:t>
            </a:r>
          </a:p>
        </p:txBody>
      </p:sp>
    </p:spTree>
    <p:extLst>
      <p:ext uri="{BB962C8B-B14F-4D97-AF65-F5344CB8AC3E}">
        <p14:creationId xmlns:p14="http://schemas.microsoft.com/office/powerpoint/2010/main" val="31076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FD3AB8-6C0F-4E66-8722-6ADAB295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1.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完成一個小遊戲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(60%)</a:t>
            </a:r>
            <a:endParaRPr lang="zh-TW" altLang="en-US" dirty="0"/>
          </a:p>
        </p:txBody>
      </p:sp>
      <p:sp>
        <p:nvSpPr>
          <p:cNvPr id="4" name="直排文字版面配置區 3">
            <a:extLst>
              <a:ext uri="{FF2B5EF4-FFF2-40B4-BE49-F238E27FC236}">
                <a16:creationId xmlns:a16="http://schemas.microsoft.com/office/drawing/2014/main" id="{0888B680-9517-4124-AB39-9AF3E9D5E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完成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7C2C2E1-436C-49D3-96B6-7F3B42755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148" y="2503714"/>
            <a:ext cx="5551704" cy="185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9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39C62-1687-4DF4-9C6F-D3730B71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2.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至少兩個場景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含切換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) (5%)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A106BC-CBF3-47C9-81CB-68E8F3AB5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TW" altLang="en-US" dirty="0"/>
              <a:t>無，只有一個場景</a:t>
            </a:r>
          </a:p>
        </p:txBody>
      </p:sp>
    </p:spTree>
    <p:extLst>
      <p:ext uri="{BB962C8B-B14F-4D97-AF65-F5344CB8AC3E}">
        <p14:creationId xmlns:p14="http://schemas.microsoft.com/office/powerpoint/2010/main" val="269003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39C62-1687-4DF4-9C6F-D3730B71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3.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計分功能、離開功能、重玩功能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(5%)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A106BC-CBF3-47C9-81CB-68E8F3AB5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TW" altLang="en-US" dirty="0"/>
              <a:t>無</a:t>
            </a:r>
          </a:p>
        </p:txBody>
      </p:sp>
    </p:spTree>
    <p:extLst>
      <p:ext uri="{BB962C8B-B14F-4D97-AF65-F5344CB8AC3E}">
        <p14:creationId xmlns:p14="http://schemas.microsoft.com/office/powerpoint/2010/main" val="387001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DDAB39-3893-4512-ACE3-3A26C68A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4.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武器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武器系統強化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(2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種以上不同武器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) (5%)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223A5A-70EE-48A8-8456-886022E7D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無</a:t>
            </a:r>
          </a:p>
        </p:txBody>
      </p:sp>
    </p:spTree>
    <p:extLst>
      <p:ext uri="{BB962C8B-B14F-4D97-AF65-F5344CB8AC3E}">
        <p14:creationId xmlns:p14="http://schemas.microsoft.com/office/powerpoint/2010/main" val="226597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452575-31FB-46E3-9D86-9C222572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5.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關卡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敵人系統強化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(2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種以上不同敵人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) (5%)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C7F093-48F5-42D8-A43F-45398FC98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無</a:t>
            </a:r>
          </a:p>
        </p:txBody>
      </p:sp>
    </p:spTree>
    <p:extLst>
      <p:ext uri="{BB962C8B-B14F-4D97-AF65-F5344CB8AC3E}">
        <p14:creationId xmlns:p14="http://schemas.microsoft.com/office/powerpoint/2010/main" val="21827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53DA6-59A2-4EBE-9F89-8DB61AA4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6.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關卡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-Boss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機制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(5%)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1586ED-8F65-4785-9024-0EDAFBF16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有憤怒的機器人，攻擊你會扣你一格血。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80A5BF-5B2D-4935-BA57-F4DDBB82E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776" y="2064901"/>
            <a:ext cx="3601357" cy="37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54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45052-94D2-4E37-A995-93F60736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7.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道具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回血功能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(5%)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1D196E-2881-4390-AB63-262F1046B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TW" altLang="en-US" dirty="0"/>
              <a:t>有補血草莓。吃了回復一格血。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3F3FA6-A636-4634-B828-19601C108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057" y="2247797"/>
            <a:ext cx="4430248" cy="36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2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239</Words>
  <Application>Microsoft Office PowerPoint</Application>
  <PresentationFormat>寬螢幕</PresentationFormat>
  <Paragraphs>26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</vt:lpstr>
      <vt:lpstr>Office 佈景主題</vt:lpstr>
      <vt:lpstr>參考資料</vt:lpstr>
      <vt:lpstr>操作說明</vt:lpstr>
      <vt:lpstr>1.完成一個小遊戲 (60%)</vt:lpstr>
      <vt:lpstr>2.至少兩個場景(含切換) (5%)</vt:lpstr>
      <vt:lpstr>3.計分功能、離開功能、重玩功能 (5%)</vt:lpstr>
      <vt:lpstr>4.武器-武器系統強化 (2種以上不同武器) (5%)</vt:lpstr>
      <vt:lpstr>5.關卡-敵人系統強化 (2種以上不同敵人) (5%)</vt:lpstr>
      <vt:lpstr>6.關卡-Boss機制 (5%)</vt:lpstr>
      <vt:lpstr>7.道具-回血功能 (5%)</vt:lpstr>
      <vt:lpstr>8.動畫與特效 (5%)</vt:lpstr>
      <vt:lpstr>9.背景音樂與遊戲音效 (5%)</vt:lpstr>
      <vt:lpstr>10.其他特色功能 (各5%)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1.完成一個小遊戲 (60%)</dc:title>
  <dc:creator>鴻銘 王</dc:creator>
  <cp:lastModifiedBy>鴻銘 王</cp:lastModifiedBy>
  <cp:revision>3</cp:revision>
  <dcterms:created xsi:type="dcterms:W3CDTF">2022-11-06T15:26:01Z</dcterms:created>
  <dcterms:modified xsi:type="dcterms:W3CDTF">2022-11-06T15:36:09Z</dcterms:modified>
</cp:coreProperties>
</file>