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36"/>
  </p:notesMasterIdLst>
  <p:sldIdLst>
    <p:sldId id="256" r:id="rId2"/>
    <p:sldId id="259" r:id="rId3"/>
    <p:sldId id="337" r:id="rId4"/>
    <p:sldId id="260" r:id="rId5"/>
    <p:sldId id="291" r:id="rId6"/>
    <p:sldId id="338" r:id="rId7"/>
    <p:sldId id="340" r:id="rId8"/>
    <p:sldId id="335" r:id="rId9"/>
    <p:sldId id="380" r:id="rId10"/>
    <p:sldId id="379" r:id="rId11"/>
    <p:sldId id="381" r:id="rId12"/>
    <p:sldId id="283" r:id="rId13"/>
    <p:sldId id="263" r:id="rId14"/>
    <p:sldId id="342" r:id="rId15"/>
    <p:sldId id="357" r:id="rId16"/>
    <p:sldId id="356" r:id="rId17"/>
    <p:sldId id="346" r:id="rId18"/>
    <p:sldId id="347" r:id="rId19"/>
    <p:sldId id="350" r:id="rId20"/>
    <p:sldId id="358" r:id="rId21"/>
    <p:sldId id="351" r:id="rId22"/>
    <p:sldId id="375" r:id="rId23"/>
    <p:sldId id="376" r:id="rId24"/>
    <p:sldId id="354" r:id="rId25"/>
    <p:sldId id="361" r:id="rId26"/>
    <p:sldId id="362" r:id="rId27"/>
    <p:sldId id="363" r:id="rId28"/>
    <p:sldId id="377" r:id="rId29"/>
    <p:sldId id="365" r:id="rId30"/>
    <p:sldId id="366" r:id="rId31"/>
    <p:sldId id="286" r:id="rId32"/>
    <p:sldId id="373" r:id="rId33"/>
    <p:sldId id="374" r:id="rId34"/>
    <p:sldId id="265" r:id="rId35"/>
  </p:sldIdLst>
  <p:sldSz cx="12192000" cy="6858000"/>
  <p:notesSz cx="6858000" cy="9144000"/>
  <p:embeddedFontLst>
    <p:embeddedFont>
      <p:font typeface="Dubai Medium" panose="020B0604020202020204" charset="-78"/>
      <p:regular r:id="rId37"/>
    </p:embeddedFont>
    <p:embeddedFont>
      <p:font typeface="Calibri" panose="020F0502020204030204" pitchFamily="34" charset="0"/>
      <p:regular r:id="rId38"/>
      <p:bold r:id="rId39"/>
      <p:italic r:id="rId40"/>
      <p:boldItalic r:id="rId41"/>
    </p:embeddedFont>
    <p:embeddedFont>
      <p:font typeface="Gill Sans MT" panose="020B0604020202020204" charset="0"/>
      <p:regular r:id="rId42"/>
      <p:bold r:id="rId43"/>
      <p:italic r:id="rId44"/>
      <p:boldItalic r:id="rId45"/>
    </p:embeddedFont>
    <p:embeddedFont>
      <p:font typeface="Abril Fatface" panose="020B0604020202020204" charset="0"/>
      <p:regular r:id="rId46"/>
    </p:embeddedFont>
    <p:embeddedFont>
      <p:font typeface="Georgia" panose="02040502050405020303" pitchFamily="18" charset="0"/>
      <p:regular r:id="rId47"/>
      <p:bold r:id="rId48"/>
      <p:italic r:id="rId49"/>
      <p:boldItalic r:id="rId50"/>
    </p:embeddedFont>
    <p:embeddedFont>
      <p:font typeface="Coming Soon" panose="020B0604020202020204" charset="0"/>
      <p:regular r:id="rId51"/>
    </p:embeddedFont>
    <p:embeddedFont>
      <p:font typeface="Wingdings 2" panose="05020102010507070707" pitchFamily="18" charset="2"/>
      <p:regular r:id="rId52"/>
    </p:embeddedFont>
    <p:embeddedFont>
      <p:font typeface="Just Another Hand" panose="020B0604020202020204" charset="0"/>
      <p:regular r:id="rId53"/>
    </p:embeddedFont>
    <p:embeddedFont>
      <p:font typeface="Cambria Math" panose="02040503050406030204" pitchFamily="18" charset="0"/>
      <p:regular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727" autoAdjust="0"/>
    <p:restoredTop sz="94660"/>
  </p:normalViewPr>
  <p:slideViewPr>
    <p:cSldViewPr snapToGrid="0">
      <p:cViewPr varScale="1">
        <p:scale>
          <a:sx n="60" d="100"/>
          <a:sy n="60" d="100"/>
        </p:scale>
        <p:origin x="544"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96623028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2" name="Google Shape;29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84406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2" name="Google Shape;39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89733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2" name="Google Shape;39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13016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20538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3" name="Google Shape;47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60850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9" name="Google Shape;44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22940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9" name="Google Shape;44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22045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3" name="Google Shape;47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36585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3" name="Google Shape;47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252509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2" name="Google Shape;39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02489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2" name="Google Shape;39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03625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360225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358142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2" name="Google Shape;39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903982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2" name="Google Shape;39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88728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2" name="Google Shape;39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5802511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1" name="Google Shape;891;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343621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1" name="Google Shape;891;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176488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2" name="Google Shape;39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568179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9" name="Google Shape;549;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808248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463585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2" name="Google Shape;39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76294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3" name="Google Shape;47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495165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2" name="Google Shape;39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93111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9" name="Google Shape;549;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65358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2" name="Google Shape;39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0398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2" name="Google Shape;39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72946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2" name="Google Shape;39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25860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75206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2" name="Google Shape;39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18080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2" name="Google Shape;39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91512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12/23/2021</a:t>
            </a:fld>
            <a:endParaRPr lang="en-US"/>
          </a:p>
        </p:txBody>
      </p:sp>
      <p:sp>
        <p:nvSpPr>
          <p:cNvPr id="17" name="Footer Placeholder 16"/>
          <p:cNvSpPr>
            <a:spLocks noGrp="1"/>
          </p:cNvSpPr>
          <p:nvPr>
            <p:ph type="ftr" sz="quarter" idx="11"/>
          </p:nvPr>
        </p:nvSpPr>
        <p:spPr/>
        <p:txBody>
          <a:bodyPr/>
          <a:lstStyle/>
          <a:p>
            <a:endParaRPr kumimoji="0" lang="en-US"/>
          </a:p>
        </p:txBody>
      </p:sp>
      <p:sp>
        <p:nvSpPr>
          <p:cNvPr id="7" name="Straight Connector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8"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12/23/2021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9221216" y="3009902"/>
            <a:ext cx="609600" cy="441325"/>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3" name="Vertical Text Placeholder 2"/>
          <p:cNvSpPr>
            <a:spLocks noGrp="1"/>
          </p:cNvSpPr>
          <p:nvPr>
            <p:ph type="body" orient="vert" idx="1"/>
          </p:nvPr>
        </p:nvSpPr>
        <p:spPr>
          <a:xfrm>
            <a:off x="406400" y="304800"/>
            <a:ext cx="87376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12/23/2021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9855200" y="304802"/>
            <a:ext cx="19304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01 Title">
  <p:cSld name="001 Title">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874550" y="1920550"/>
            <a:ext cx="5195400" cy="1230600"/>
          </a:xfrm>
          <a:prstGeom prst="rect">
            <a:avLst/>
          </a:prstGeom>
          <a:noFill/>
          <a:ln>
            <a:noFill/>
          </a:ln>
        </p:spPr>
        <p:txBody>
          <a:bodyPr spcFirstLastPara="1" wrap="square" lIns="121900" tIns="121900" rIns="121900" bIns="121900" anchor="t" anchorCtr="0">
            <a:noAutofit/>
          </a:bodyPr>
          <a:lstStyle>
            <a:lvl1pPr lvl="0">
              <a:lnSpc>
                <a:spcPct val="100000"/>
              </a:lnSpc>
              <a:spcBef>
                <a:spcPts val="0"/>
              </a:spcBef>
              <a:spcAft>
                <a:spcPts val="0"/>
              </a:spcAft>
              <a:buSzPts val="9000"/>
              <a:buNone/>
              <a:defRPr sz="9000"/>
            </a:lvl1pPr>
            <a:lvl2pPr lvl="1">
              <a:lnSpc>
                <a:spcPct val="100000"/>
              </a:lnSpc>
              <a:spcBef>
                <a:spcPts val="0"/>
              </a:spcBef>
              <a:spcAft>
                <a:spcPts val="0"/>
              </a:spcAft>
              <a:buSzPts val="9000"/>
              <a:buNone/>
              <a:defRPr sz="9000"/>
            </a:lvl2pPr>
            <a:lvl3pPr lvl="2">
              <a:lnSpc>
                <a:spcPct val="100000"/>
              </a:lnSpc>
              <a:spcBef>
                <a:spcPts val="0"/>
              </a:spcBef>
              <a:spcAft>
                <a:spcPts val="0"/>
              </a:spcAft>
              <a:buSzPts val="9000"/>
              <a:buNone/>
              <a:defRPr sz="9000"/>
            </a:lvl3pPr>
            <a:lvl4pPr lvl="3">
              <a:lnSpc>
                <a:spcPct val="100000"/>
              </a:lnSpc>
              <a:spcBef>
                <a:spcPts val="0"/>
              </a:spcBef>
              <a:spcAft>
                <a:spcPts val="0"/>
              </a:spcAft>
              <a:buSzPts val="9000"/>
              <a:buNone/>
              <a:defRPr sz="9000"/>
            </a:lvl4pPr>
            <a:lvl5pPr lvl="4">
              <a:lnSpc>
                <a:spcPct val="100000"/>
              </a:lnSpc>
              <a:spcBef>
                <a:spcPts val="0"/>
              </a:spcBef>
              <a:spcAft>
                <a:spcPts val="0"/>
              </a:spcAft>
              <a:buSzPts val="9000"/>
              <a:buNone/>
              <a:defRPr sz="9000"/>
            </a:lvl5pPr>
            <a:lvl6pPr lvl="5">
              <a:lnSpc>
                <a:spcPct val="100000"/>
              </a:lnSpc>
              <a:spcBef>
                <a:spcPts val="0"/>
              </a:spcBef>
              <a:spcAft>
                <a:spcPts val="0"/>
              </a:spcAft>
              <a:buSzPts val="9000"/>
              <a:buNone/>
              <a:defRPr sz="9000"/>
            </a:lvl6pPr>
            <a:lvl7pPr lvl="6">
              <a:lnSpc>
                <a:spcPct val="100000"/>
              </a:lnSpc>
              <a:spcBef>
                <a:spcPts val="0"/>
              </a:spcBef>
              <a:spcAft>
                <a:spcPts val="0"/>
              </a:spcAft>
              <a:buSzPts val="9000"/>
              <a:buNone/>
              <a:defRPr sz="9000"/>
            </a:lvl7pPr>
            <a:lvl8pPr lvl="7">
              <a:lnSpc>
                <a:spcPct val="100000"/>
              </a:lnSpc>
              <a:spcBef>
                <a:spcPts val="0"/>
              </a:spcBef>
              <a:spcAft>
                <a:spcPts val="0"/>
              </a:spcAft>
              <a:buSzPts val="9000"/>
              <a:buNone/>
              <a:defRPr sz="9000"/>
            </a:lvl8pPr>
            <a:lvl9pPr lvl="8">
              <a:lnSpc>
                <a:spcPct val="100000"/>
              </a:lnSpc>
              <a:spcBef>
                <a:spcPts val="0"/>
              </a:spcBef>
              <a:spcAft>
                <a:spcPts val="0"/>
              </a:spcAft>
              <a:buSzPts val="9000"/>
              <a:buNone/>
              <a:defRPr sz="9000"/>
            </a:lvl9pPr>
          </a:lstStyle>
          <a:p>
            <a:endParaRPr/>
          </a:p>
        </p:txBody>
      </p:sp>
      <p:sp>
        <p:nvSpPr>
          <p:cNvPr id="40" name="Google Shape;40;p2"/>
          <p:cNvSpPr txBox="1">
            <a:spLocks noGrp="1"/>
          </p:cNvSpPr>
          <p:nvPr>
            <p:ph type="subTitle" idx="1"/>
          </p:nvPr>
        </p:nvSpPr>
        <p:spPr>
          <a:xfrm>
            <a:off x="7357100" y="3085775"/>
            <a:ext cx="2879700" cy="717900"/>
          </a:xfrm>
          <a:prstGeom prst="rect">
            <a:avLst/>
          </a:prstGeom>
          <a:noFill/>
          <a:ln>
            <a:noFill/>
          </a:ln>
        </p:spPr>
        <p:txBody>
          <a:bodyPr spcFirstLastPara="1" wrap="square" lIns="121900" tIns="121900" rIns="121900" bIns="121900" anchor="t" anchorCtr="0">
            <a:noAutofit/>
          </a:bodyPr>
          <a:lstStyle>
            <a:lvl1pPr lvl="0" algn="ctr">
              <a:lnSpc>
                <a:spcPct val="115000"/>
              </a:lnSpc>
              <a:spcBef>
                <a:spcPts val="0"/>
              </a:spcBef>
              <a:spcAft>
                <a:spcPts val="0"/>
              </a:spcAft>
              <a:buSzPts val="1900"/>
              <a:buNone/>
              <a:defRPr/>
            </a:lvl1pPr>
            <a:lvl2pPr lvl="1" algn="ctr">
              <a:lnSpc>
                <a:spcPct val="115000"/>
              </a:lnSpc>
              <a:spcBef>
                <a:spcPts val="2100"/>
              </a:spcBef>
              <a:spcAft>
                <a:spcPts val="0"/>
              </a:spcAft>
              <a:buSzPts val="1900"/>
              <a:buNone/>
              <a:defRPr/>
            </a:lvl2pPr>
            <a:lvl3pPr lvl="2" algn="ctr">
              <a:lnSpc>
                <a:spcPct val="115000"/>
              </a:lnSpc>
              <a:spcBef>
                <a:spcPts val="2100"/>
              </a:spcBef>
              <a:spcAft>
                <a:spcPts val="0"/>
              </a:spcAft>
              <a:buSzPts val="1900"/>
              <a:buNone/>
              <a:defRPr/>
            </a:lvl3pPr>
            <a:lvl4pPr lvl="3" algn="ctr">
              <a:lnSpc>
                <a:spcPct val="115000"/>
              </a:lnSpc>
              <a:spcBef>
                <a:spcPts val="2100"/>
              </a:spcBef>
              <a:spcAft>
                <a:spcPts val="0"/>
              </a:spcAft>
              <a:buSzPts val="1900"/>
              <a:buNone/>
              <a:defRPr/>
            </a:lvl4pPr>
            <a:lvl5pPr lvl="4" algn="ctr">
              <a:lnSpc>
                <a:spcPct val="115000"/>
              </a:lnSpc>
              <a:spcBef>
                <a:spcPts val="2100"/>
              </a:spcBef>
              <a:spcAft>
                <a:spcPts val="0"/>
              </a:spcAft>
              <a:buSzPts val="1900"/>
              <a:buNone/>
              <a:defRPr/>
            </a:lvl5pPr>
            <a:lvl6pPr lvl="5" algn="ctr">
              <a:lnSpc>
                <a:spcPct val="115000"/>
              </a:lnSpc>
              <a:spcBef>
                <a:spcPts val="2100"/>
              </a:spcBef>
              <a:spcAft>
                <a:spcPts val="0"/>
              </a:spcAft>
              <a:buSzPts val="1900"/>
              <a:buNone/>
              <a:defRPr/>
            </a:lvl6pPr>
            <a:lvl7pPr lvl="6" algn="ctr">
              <a:lnSpc>
                <a:spcPct val="115000"/>
              </a:lnSpc>
              <a:spcBef>
                <a:spcPts val="2100"/>
              </a:spcBef>
              <a:spcAft>
                <a:spcPts val="0"/>
              </a:spcAft>
              <a:buSzPts val="1900"/>
              <a:buNone/>
              <a:defRPr/>
            </a:lvl7pPr>
            <a:lvl8pPr lvl="7" algn="ctr">
              <a:lnSpc>
                <a:spcPct val="115000"/>
              </a:lnSpc>
              <a:spcBef>
                <a:spcPts val="2100"/>
              </a:spcBef>
              <a:spcAft>
                <a:spcPts val="0"/>
              </a:spcAft>
              <a:buSzPts val="1900"/>
              <a:buNone/>
              <a:defRPr/>
            </a:lvl8pPr>
            <a:lvl9pPr lvl="8" algn="ctr">
              <a:lnSpc>
                <a:spcPct val="115000"/>
              </a:lnSpc>
              <a:spcBef>
                <a:spcPts val="2100"/>
              </a:spcBef>
              <a:spcAft>
                <a:spcPts val="2100"/>
              </a:spcAft>
              <a:buSzPts val="19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04 Section Title">
  <p:cSld name="004 Section Title">
    <p:spTree>
      <p:nvGrpSpPr>
        <p:cNvPr id="1" name="Shape 67"/>
        <p:cNvGrpSpPr/>
        <p:nvPr/>
      </p:nvGrpSpPr>
      <p:grpSpPr>
        <a:xfrm>
          <a:off x="0" y="0"/>
          <a:ext cx="0" cy="0"/>
          <a:chOff x="0" y="0"/>
          <a:chExt cx="0" cy="0"/>
        </a:xfrm>
      </p:grpSpPr>
      <p:sp>
        <p:nvSpPr>
          <p:cNvPr id="68" name="Google Shape;68;p6"/>
          <p:cNvSpPr txBox="1">
            <a:spLocks noGrp="1"/>
          </p:cNvSpPr>
          <p:nvPr>
            <p:ph type="title"/>
          </p:nvPr>
        </p:nvSpPr>
        <p:spPr>
          <a:xfrm>
            <a:off x="481867" y="965000"/>
            <a:ext cx="3653700" cy="4678800"/>
          </a:xfrm>
          <a:prstGeom prst="rect">
            <a:avLst/>
          </a:prstGeom>
          <a:noFill/>
          <a:ln>
            <a:noFill/>
          </a:ln>
        </p:spPr>
        <p:txBody>
          <a:bodyPr spcFirstLastPara="1" wrap="square" lIns="121900" tIns="121900" rIns="121900" bIns="121900" anchor="ctr" anchorCtr="0">
            <a:noAutofit/>
          </a:bodyPr>
          <a:lstStyle>
            <a:lvl1pPr lvl="0" algn="ctr">
              <a:lnSpc>
                <a:spcPct val="100000"/>
              </a:lnSpc>
              <a:spcBef>
                <a:spcPts val="0"/>
              </a:spcBef>
              <a:spcAft>
                <a:spcPts val="0"/>
              </a:spcAft>
              <a:buSzPts val="15000"/>
              <a:buNone/>
              <a:defRPr sz="15000"/>
            </a:lvl1pPr>
            <a:lvl2pPr lvl="1" algn="r">
              <a:lnSpc>
                <a:spcPct val="100000"/>
              </a:lnSpc>
              <a:spcBef>
                <a:spcPts val="0"/>
              </a:spcBef>
              <a:spcAft>
                <a:spcPts val="0"/>
              </a:spcAft>
              <a:buSzPts val="15000"/>
              <a:buNone/>
              <a:defRPr sz="15000"/>
            </a:lvl2pPr>
            <a:lvl3pPr lvl="2" algn="r">
              <a:lnSpc>
                <a:spcPct val="100000"/>
              </a:lnSpc>
              <a:spcBef>
                <a:spcPts val="0"/>
              </a:spcBef>
              <a:spcAft>
                <a:spcPts val="0"/>
              </a:spcAft>
              <a:buSzPts val="15000"/>
              <a:buNone/>
              <a:defRPr sz="15000"/>
            </a:lvl3pPr>
            <a:lvl4pPr lvl="3" algn="r">
              <a:lnSpc>
                <a:spcPct val="100000"/>
              </a:lnSpc>
              <a:spcBef>
                <a:spcPts val="0"/>
              </a:spcBef>
              <a:spcAft>
                <a:spcPts val="0"/>
              </a:spcAft>
              <a:buSzPts val="15000"/>
              <a:buNone/>
              <a:defRPr sz="15000"/>
            </a:lvl4pPr>
            <a:lvl5pPr lvl="4" algn="r">
              <a:lnSpc>
                <a:spcPct val="100000"/>
              </a:lnSpc>
              <a:spcBef>
                <a:spcPts val="0"/>
              </a:spcBef>
              <a:spcAft>
                <a:spcPts val="0"/>
              </a:spcAft>
              <a:buSzPts val="15000"/>
              <a:buNone/>
              <a:defRPr sz="15000"/>
            </a:lvl5pPr>
            <a:lvl6pPr lvl="5" algn="r">
              <a:lnSpc>
                <a:spcPct val="100000"/>
              </a:lnSpc>
              <a:spcBef>
                <a:spcPts val="0"/>
              </a:spcBef>
              <a:spcAft>
                <a:spcPts val="0"/>
              </a:spcAft>
              <a:buSzPts val="15000"/>
              <a:buNone/>
              <a:defRPr sz="15000"/>
            </a:lvl6pPr>
            <a:lvl7pPr lvl="6" algn="r">
              <a:lnSpc>
                <a:spcPct val="100000"/>
              </a:lnSpc>
              <a:spcBef>
                <a:spcPts val="0"/>
              </a:spcBef>
              <a:spcAft>
                <a:spcPts val="0"/>
              </a:spcAft>
              <a:buSzPts val="15000"/>
              <a:buNone/>
              <a:defRPr sz="15000"/>
            </a:lvl7pPr>
            <a:lvl8pPr lvl="7" algn="r">
              <a:lnSpc>
                <a:spcPct val="100000"/>
              </a:lnSpc>
              <a:spcBef>
                <a:spcPts val="0"/>
              </a:spcBef>
              <a:spcAft>
                <a:spcPts val="0"/>
              </a:spcAft>
              <a:buSzPts val="15000"/>
              <a:buNone/>
              <a:defRPr sz="15000"/>
            </a:lvl8pPr>
            <a:lvl9pPr lvl="8" algn="r">
              <a:lnSpc>
                <a:spcPct val="100000"/>
              </a:lnSpc>
              <a:spcBef>
                <a:spcPts val="0"/>
              </a:spcBef>
              <a:spcAft>
                <a:spcPts val="0"/>
              </a:spcAft>
              <a:buSzPts val="15000"/>
              <a:buNone/>
              <a:defRPr sz="15000"/>
            </a:lvl9pPr>
          </a:lstStyle>
          <a:p>
            <a:endParaRPr/>
          </a:p>
        </p:txBody>
      </p:sp>
      <p:sp>
        <p:nvSpPr>
          <p:cNvPr id="69" name="Google Shape;69;p6"/>
          <p:cNvSpPr txBox="1">
            <a:spLocks noGrp="1"/>
          </p:cNvSpPr>
          <p:nvPr>
            <p:ph type="subTitle" idx="1"/>
          </p:nvPr>
        </p:nvSpPr>
        <p:spPr>
          <a:xfrm>
            <a:off x="4406700" y="2031800"/>
            <a:ext cx="6831900" cy="7179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3600"/>
              <a:buNone/>
              <a:defRPr sz="3600" b="1"/>
            </a:lvl1pPr>
            <a:lvl2pPr lvl="1" algn="l">
              <a:lnSpc>
                <a:spcPct val="115000"/>
              </a:lnSpc>
              <a:spcBef>
                <a:spcPts val="2100"/>
              </a:spcBef>
              <a:spcAft>
                <a:spcPts val="0"/>
              </a:spcAft>
              <a:buSzPts val="3600"/>
              <a:buNone/>
              <a:defRPr sz="3600" b="1"/>
            </a:lvl2pPr>
            <a:lvl3pPr lvl="2" algn="l">
              <a:lnSpc>
                <a:spcPct val="115000"/>
              </a:lnSpc>
              <a:spcBef>
                <a:spcPts val="2100"/>
              </a:spcBef>
              <a:spcAft>
                <a:spcPts val="0"/>
              </a:spcAft>
              <a:buSzPts val="3600"/>
              <a:buNone/>
              <a:defRPr sz="3600" b="1"/>
            </a:lvl3pPr>
            <a:lvl4pPr lvl="3" algn="l">
              <a:lnSpc>
                <a:spcPct val="115000"/>
              </a:lnSpc>
              <a:spcBef>
                <a:spcPts val="2100"/>
              </a:spcBef>
              <a:spcAft>
                <a:spcPts val="0"/>
              </a:spcAft>
              <a:buSzPts val="3600"/>
              <a:buNone/>
              <a:defRPr sz="3600" b="1"/>
            </a:lvl4pPr>
            <a:lvl5pPr lvl="4" algn="l">
              <a:lnSpc>
                <a:spcPct val="115000"/>
              </a:lnSpc>
              <a:spcBef>
                <a:spcPts val="2100"/>
              </a:spcBef>
              <a:spcAft>
                <a:spcPts val="0"/>
              </a:spcAft>
              <a:buSzPts val="3600"/>
              <a:buNone/>
              <a:defRPr sz="3600" b="1"/>
            </a:lvl5pPr>
            <a:lvl6pPr lvl="5" algn="l">
              <a:lnSpc>
                <a:spcPct val="115000"/>
              </a:lnSpc>
              <a:spcBef>
                <a:spcPts val="2100"/>
              </a:spcBef>
              <a:spcAft>
                <a:spcPts val="0"/>
              </a:spcAft>
              <a:buSzPts val="3600"/>
              <a:buNone/>
              <a:defRPr sz="3600" b="1"/>
            </a:lvl6pPr>
            <a:lvl7pPr lvl="6" algn="l">
              <a:lnSpc>
                <a:spcPct val="115000"/>
              </a:lnSpc>
              <a:spcBef>
                <a:spcPts val="2100"/>
              </a:spcBef>
              <a:spcAft>
                <a:spcPts val="0"/>
              </a:spcAft>
              <a:buSzPts val="3600"/>
              <a:buNone/>
              <a:defRPr sz="3600" b="1"/>
            </a:lvl7pPr>
            <a:lvl8pPr lvl="7" algn="l">
              <a:lnSpc>
                <a:spcPct val="115000"/>
              </a:lnSpc>
              <a:spcBef>
                <a:spcPts val="2100"/>
              </a:spcBef>
              <a:spcAft>
                <a:spcPts val="0"/>
              </a:spcAft>
              <a:buSzPts val="3600"/>
              <a:buNone/>
              <a:defRPr sz="3600" b="1"/>
            </a:lvl8pPr>
            <a:lvl9pPr lvl="8" algn="l">
              <a:lnSpc>
                <a:spcPct val="115000"/>
              </a:lnSpc>
              <a:spcBef>
                <a:spcPts val="2100"/>
              </a:spcBef>
              <a:spcAft>
                <a:spcPts val="2100"/>
              </a:spcAft>
              <a:buSzPts val="3600"/>
              <a:buNone/>
              <a:defRPr sz="3600" b="1"/>
            </a:lvl9pPr>
          </a:lstStyle>
          <a:p>
            <a:endParaRPr/>
          </a:p>
        </p:txBody>
      </p:sp>
      <p:sp>
        <p:nvSpPr>
          <p:cNvPr id="70" name="Google Shape;70;p6"/>
          <p:cNvSpPr txBox="1">
            <a:spLocks noGrp="1"/>
          </p:cNvSpPr>
          <p:nvPr>
            <p:ph type="body" idx="2"/>
          </p:nvPr>
        </p:nvSpPr>
        <p:spPr>
          <a:xfrm>
            <a:off x="4386975" y="2965625"/>
            <a:ext cx="6820500" cy="2075100"/>
          </a:xfrm>
          <a:prstGeom prst="rect">
            <a:avLst/>
          </a:prstGeom>
          <a:noFill/>
          <a:ln>
            <a:noFill/>
          </a:ln>
        </p:spPr>
        <p:txBody>
          <a:bodyPr spcFirstLastPara="1" wrap="square" lIns="121900" tIns="121900" rIns="121900" bIns="121900" anchor="ctr" anchorCtr="0">
            <a:noAutofit/>
          </a:bodyPr>
          <a:lstStyle>
            <a:lvl1pPr marL="457200" lvl="0" indent="-349250" algn="l">
              <a:lnSpc>
                <a:spcPct val="115000"/>
              </a:lnSpc>
              <a:spcBef>
                <a:spcPts val="0"/>
              </a:spcBef>
              <a:spcAft>
                <a:spcPts val="0"/>
              </a:spcAft>
              <a:buSzPts val="1900"/>
              <a:buChar char="●"/>
              <a:defRPr/>
            </a:lvl1pPr>
            <a:lvl2pPr marL="914400" lvl="1" indent="-349250" algn="l">
              <a:lnSpc>
                <a:spcPct val="115000"/>
              </a:lnSpc>
              <a:spcBef>
                <a:spcPts val="2100"/>
              </a:spcBef>
              <a:spcAft>
                <a:spcPts val="0"/>
              </a:spcAft>
              <a:buSzPts val="1900"/>
              <a:buChar char="○"/>
              <a:defRPr/>
            </a:lvl2pPr>
            <a:lvl3pPr marL="1371600" lvl="2" indent="-349250" algn="l">
              <a:lnSpc>
                <a:spcPct val="115000"/>
              </a:lnSpc>
              <a:spcBef>
                <a:spcPts val="2100"/>
              </a:spcBef>
              <a:spcAft>
                <a:spcPts val="0"/>
              </a:spcAft>
              <a:buSzPts val="1900"/>
              <a:buChar char="■"/>
              <a:defRPr/>
            </a:lvl3pPr>
            <a:lvl4pPr marL="1828800" lvl="3" indent="-349250" algn="l">
              <a:lnSpc>
                <a:spcPct val="115000"/>
              </a:lnSpc>
              <a:spcBef>
                <a:spcPts val="2100"/>
              </a:spcBef>
              <a:spcAft>
                <a:spcPts val="0"/>
              </a:spcAft>
              <a:buSzPts val="1900"/>
              <a:buChar char="●"/>
              <a:defRPr/>
            </a:lvl4pPr>
            <a:lvl5pPr marL="2286000" lvl="4" indent="-349250" algn="l">
              <a:lnSpc>
                <a:spcPct val="115000"/>
              </a:lnSpc>
              <a:spcBef>
                <a:spcPts val="2100"/>
              </a:spcBef>
              <a:spcAft>
                <a:spcPts val="0"/>
              </a:spcAft>
              <a:buSzPts val="1900"/>
              <a:buChar char="○"/>
              <a:defRPr/>
            </a:lvl5pPr>
            <a:lvl6pPr marL="2743200" lvl="5" indent="-349250" algn="l">
              <a:lnSpc>
                <a:spcPct val="115000"/>
              </a:lnSpc>
              <a:spcBef>
                <a:spcPts val="2100"/>
              </a:spcBef>
              <a:spcAft>
                <a:spcPts val="0"/>
              </a:spcAft>
              <a:buSzPts val="1900"/>
              <a:buChar char="■"/>
              <a:defRPr/>
            </a:lvl6pPr>
            <a:lvl7pPr marL="3200400" lvl="6" indent="-349250" algn="l">
              <a:lnSpc>
                <a:spcPct val="115000"/>
              </a:lnSpc>
              <a:spcBef>
                <a:spcPts val="2100"/>
              </a:spcBef>
              <a:spcAft>
                <a:spcPts val="0"/>
              </a:spcAft>
              <a:buSzPts val="1900"/>
              <a:buChar char="●"/>
              <a:defRPr/>
            </a:lvl7pPr>
            <a:lvl8pPr marL="3657600" lvl="7" indent="-349250" algn="l">
              <a:lnSpc>
                <a:spcPct val="115000"/>
              </a:lnSpc>
              <a:spcBef>
                <a:spcPts val="2100"/>
              </a:spcBef>
              <a:spcAft>
                <a:spcPts val="0"/>
              </a:spcAft>
              <a:buSzPts val="1900"/>
              <a:buChar char="○"/>
              <a:defRPr/>
            </a:lvl8pPr>
            <a:lvl9pPr marL="4114800" lvl="8" indent="-349250" algn="l">
              <a:lnSpc>
                <a:spcPct val="115000"/>
              </a:lnSpc>
              <a:spcBef>
                <a:spcPts val="2100"/>
              </a:spcBef>
              <a:spcAft>
                <a:spcPts val="2100"/>
              </a:spcAft>
              <a:buSzPts val="19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08 Three columns">
  <p:cSld name="008 Three columns">
    <p:spTree>
      <p:nvGrpSpPr>
        <p:cNvPr id="1" name="Shape 116"/>
        <p:cNvGrpSpPr/>
        <p:nvPr/>
      </p:nvGrpSpPr>
      <p:grpSpPr>
        <a:xfrm>
          <a:off x="0" y="0"/>
          <a:ext cx="0" cy="0"/>
          <a:chOff x="0" y="0"/>
          <a:chExt cx="0" cy="0"/>
        </a:xfrm>
      </p:grpSpPr>
      <p:sp>
        <p:nvSpPr>
          <p:cNvPr id="117" name="Google Shape;117;p10"/>
          <p:cNvSpPr txBox="1">
            <a:spLocks noGrp="1"/>
          </p:cNvSpPr>
          <p:nvPr>
            <p:ph type="subTitle" idx="1"/>
          </p:nvPr>
        </p:nvSpPr>
        <p:spPr>
          <a:xfrm>
            <a:off x="1134053" y="2237200"/>
            <a:ext cx="2767200" cy="6069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800"/>
              <a:buNone/>
              <a:defRPr sz="1800" b="1"/>
            </a:lvl1pPr>
            <a:lvl2pPr lvl="1" algn="l">
              <a:lnSpc>
                <a:spcPct val="115000"/>
              </a:lnSpc>
              <a:spcBef>
                <a:spcPts val="2100"/>
              </a:spcBef>
              <a:spcAft>
                <a:spcPts val="0"/>
              </a:spcAft>
              <a:buSzPts val="1800"/>
              <a:buNone/>
              <a:defRPr sz="1800" b="1"/>
            </a:lvl2pPr>
            <a:lvl3pPr lvl="2" algn="l">
              <a:lnSpc>
                <a:spcPct val="115000"/>
              </a:lnSpc>
              <a:spcBef>
                <a:spcPts val="2100"/>
              </a:spcBef>
              <a:spcAft>
                <a:spcPts val="0"/>
              </a:spcAft>
              <a:buSzPts val="1800"/>
              <a:buNone/>
              <a:defRPr sz="1800" b="1"/>
            </a:lvl3pPr>
            <a:lvl4pPr lvl="3" algn="l">
              <a:lnSpc>
                <a:spcPct val="115000"/>
              </a:lnSpc>
              <a:spcBef>
                <a:spcPts val="2100"/>
              </a:spcBef>
              <a:spcAft>
                <a:spcPts val="0"/>
              </a:spcAft>
              <a:buSzPts val="1800"/>
              <a:buNone/>
              <a:defRPr sz="1800" b="1"/>
            </a:lvl4pPr>
            <a:lvl5pPr lvl="4" algn="l">
              <a:lnSpc>
                <a:spcPct val="115000"/>
              </a:lnSpc>
              <a:spcBef>
                <a:spcPts val="2100"/>
              </a:spcBef>
              <a:spcAft>
                <a:spcPts val="0"/>
              </a:spcAft>
              <a:buSzPts val="1800"/>
              <a:buNone/>
              <a:defRPr sz="1800" b="1"/>
            </a:lvl5pPr>
            <a:lvl6pPr lvl="5" algn="l">
              <a:lnSpc>
                <a:spcPct val="115000"/>
              </a:lnSpc>
              <a:spcBef>
                <a:spcPts val="2100"/>
              </a:spcBef>
              <a:spcAft>
                <a:spcPts val="0"/>
              </a:spcAft>
              <a:buSzPts val="1800"/>
              <a:buNone/>
              <a:defRPr sz="1800" b="1"/>
            </a:lvl6pPr>
            <a:lvl7pPr lvl="6" algn="l">
              <a:lnSpc>
                <a:spcPct val="115000"/>
              </a:lnSpc>
              <a:spcBef>
                <a:spcPts val="2100"/>
              </a:spcBef>
              <a:spcAft>
                <a:spcPts val="0"/>
              </a:spcAft>
              <a:buSzPts val="1800"/>
              <a:buNone/>
              <a:defRPr sz="1800" b="1"/>
            </a:lvl7pPr>
            <a:lvl8pPr lvl="7" algn="l">
              <a:lnSpc>
                <a:spcPct val="115000"/>
              </a:lnSpc>
              <a:spcBef>
                <a:spcPts val="2100"/>
              </a:spcBef>
              <a:spcAft>
                <a:spcPts val="0"/>
              </a:spcAft>
              <a:buSzPts val="1800"/>
              <a:buNone/>
              <a:defRPr sz="1800" b="1"/>
            </a:lvl8pPr>
            <a:lvl9pPr lvl="8" algn="l">
              <a:lnSpc>
                <a:spcPct val="115000"/>
              </a:lnSpc>
              <a:spcBef>
                <a:spcPts val="2100"/>
              </a:spcBef>
              <a:spcAft>
                <a:spcPts val="2100"/>
              </a:spcAft>
              <a:buSzPts val="1800"/>
              <a:buNone/>
              <a:defRPr sz="1800" b="1"/>
            </a:lvl9pPr>
          </a:lstStyle>
          <a:p>
            <a:endParaRPr/>
          </a:p>
        </p:txBody>
      </p:sp>
      <p:sp>
        <p:nvSpPr>
          <p:cNvPr id="118" name="Google Shape;118;p10"/>
          <p:cNvSpPr txBox="1">
            <a:spLocks noGrp="1"/>
          </p:cNvSpPr>
          <p:nvPr>
            <p:ph type="subTitle" idx="2"/>
          </p:nvPr>
        </p:nvSpPr>
        <p:spPr>
          <a:xfrm>
            <a:off x="4609603" y="2237200"/>
            <a:ext cx="2767200" cy="6069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800"/>
              <a:buNone/>
              <a:defRPr sz="1800" b="1"/>
            </a:lvl1pPr>
            <a:lvl2pPr lvl="1" algn="l">
              <a:lnSpc>
                <a:spcPct val="115000"/>
              </a:lnSpc>
              <a:spcBef>
                <a:spcPts val="2100"/>
              </a:spcBef>
              <a:spcAft>
                <a:spcPts val="0"/>
              </a:spcAft>
              <a:buSzPts val="1800"/>
              <a:buNone/>
              <a:defRPr sz="1800" b="1"/>
            </a:lvl2pPr>
            <a:lvl3pPr lvl="2" algn="l">
              <a:lnSpc>
                <a:spcPct val="115000"/>
              </a:lnSpc>
              <a:spcBef>
                <a:spcPts val="2100"/>
              </a:spcBef>
              <a:spcAft>
                <a:spcPts val="0"/>
              </a:spcAft>
              <a:buSzPts val="1800"/>
              <a:buNone/>
              <a:defRPr sz="1800" b="1"/>
            </a:lvl3pPr>
            <a:lvl4pPr lvl="3" algn="l">
              <a:lnSpc>
                <a:spcPct val="115000"/>
              </a:lnSpc>
              <a:spcBef>
                <a:spcPts val="2100"/>
              </a:spcBef>
              <a:spcAft>
                <a:spcPts val="0"/>
              </a:spcAft>
              <a:buSzPts val="1800"/>
              <a:buNone/>
              <a:defRPr sz="1800" b="1"/>
            </a:lvl4pPr>
            <a:lvl5pPr lvl="4" algn="l">
              <a:lnSpc>
                <a:spcPct val="115000"/>
              </a:lnSpc>
              <a:spcBef>
                <a:spcPts val="2100"/>
              </a:spcBef>
              <a:spcAft>
                <a:spcPts val="0"/>
              </a:spcAft>
              <a:buSzPts val="1800"/>
              <a:buNone/>
              <a:defRPr sz="1800" b="1"/>
            </a:lvl5pPr>
            <a:lvl6pPr lvl="5" algn="l">
              <a:lnSpc>
                <a:spcPct val="115000"/>
              </a:lnSpc>
              <a:spcBef>
                <a:spcPts val="2100"/>
              </a:spcBef>
              <a:spcAft>
                <a:spcPts val="0"/>
              </a:spcAft>
              <a:buSzPts val="1800"/>
              <a:buNone/>
              <a:defRPr sz="1800" b="1"/>
            </a:lvl6pPr>
            <a:lvl7pPr lvl="6" algn="l">
              <a:lnSpc>
                <a:spcPct val="115000"/>
              </a:lnSpc>
              <a:spcBef>
                <a:spcPts val="2100"/>
              </a:spcBef>
              <a:spcAft>
                <a:spcPts val="0"/>
              </a:spcAft>
              <a:buSzPts val="1800"/>
              <a:buNone/>
              <a:defRPr sz="1800" b="1"/>
            </a:lvl7pPr>
            <a:lvl8pPr lvl="7" algn="l">
              <a:lnSpc>
                <a:spcPct val="115000"/>
              </a:lnSpc>
              <a:spcBef>
                <a:spcPts val="2100"/>
              </a:spcBef>
              <a:spcAft>
                <a:spcPts val="0"/>
              </a:spcAft>
              <a:buSzPts val="1800"/>
              <a:buNone/>
              <a:defRPr sz="1800" b="1"/>
            </a:lvl8pPr>
            <a:lvl9pPr lvl="8" algn="l">
              <a:lnSpc>
                <a:spcPct val="115000"/>
              </a:lnSpc>
              <a:spcBef>
                <a:spcPts val="2100"/>
              </a:spcBef>
              <a:spcAft>
                <a:spcPts val="2100"/>
              </a:spcAft>
              <a:buSzPts val="1800"/>
              <a:buNone/>
              <a:defRPr sz="1800" b="1"/>
            </a:lvl9pPr>
          </a:lstStyle>
          <a:p>
            <a:endParaRPr/>
          </a:p>
        </p:txBody>
      </p:sp>
      <p:sp>
        <p:nvSpPr>
          <p:cNvPr id="119" name="Google Shape;119;p10"/>
          <p:cNvSpPr txBox="1">
            <a:spLocks noGrp="1"/>
          </p:cNvSpPr>
          <p:nvPr>
            <p:ph type="subTitle" idx="3"/>
          </p:nvPr>
        </p:nvSpPr>
        <p:spPr>
          <a:xfrm>
            <a:off x="8085153" y="2237200"/>
            <a:ext cx="2766900" cy="6069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800"/>
              <a:buNone/>
              <a:defRPr sz="1800" b="1"/>
            </a:lvl1pPr>
            <a:lvl2pPr lvl="1" algn="l">
              <a:lnSpc>
                <a:spcPct val="115000"/>
              </a:lnSpc>
              <a:spcBef>
                <a:spcPts val="2100"/>
              </a:spcBef>
              <a:spcAft>
                <a:spcPts val="0"/>
              </a:spcAft>
              <a:buSzPts val="1800"/>
              <a:buNone/>
              <a:defRPr sz="1800" b="1"/>
            </a:lvl2pPr>
            <a:lvl3pPr lvl="2" algn="l">
              <a:lnSpc>
                <a:spcPct val="115000"/>
              </a:lnSpc>
              <a:spcBef>
                <a:spcPts val="2100"/>
              </a:spcBef>
              <a:spcAft>
                <a:spcPts val="0"/>
              </a:spcAft>
              <a:buSzPts val="1800"/>
              <a:buNone/>
              <a:defRPr sz="1800" b="1"/>
            </a:lvl3pPr>
            <a:lvl4pPr lvl="3" algn="l">
              <a:lnSpc>
                <a:spcPct val="115000"/>
              </a:lnSpc>
              <a:spcBef>
                <a:spcPts val="2100"/>
              </a:spcBef>
              <a:spcAft>
                <a:spcPts val="0"/>
              </a:spcAft>
              <a:buSzPts val="1800"/>
              <a:buNone/>
              <a:defRPr sz="1800" b="1"/>
            </a:lvl4pPr>
            <a:lvl5pPr lvl="4" algn="l">
              <a:lnSpc>
                <a:spcPct val="115000"/>
              </a:lnSpc>
              <a:spcBef>
                <a:spcPts val="2100"/>
              </a:spcBef>
              <a:spcAft>
                <a:spcPts val="0"/>
              </a:spcAft>
              <a:buSzPts val="1800"/>
              <a:buNone/>
              <a:defRPr sz="1800" b="1"/>
            </a:lvl5pPr>
            <a:lvl6pPr lvl="5" algn="l">
              <a:lnSpc>
                <a:spcPct val="115000"/>
              </a:lnSpc>
              <a:spcBef>
                <a:spcPts val="2100"/>
              </a:spcBef>
              <a:spcAft>
                <a:spcPts val="0"/>
              </a:spcAft>
              <a:buSzPts val="1800"/>
              <a:buNone/>
              <a:defRPr sz="1800" b="1"/>
            </a:lvl6pPr>
            <a:lvl7pPr lvl="6" algn="l">
              <a:lnSpc>
                <a:spcPct val="115000"/>
              </a:lnSpc>
              <a:spcBef>
                <a:spcPts val="2100"/>
              </a:spcBef>
              <a:spcAft>
                <a:spcPts val="0"/>
              </a:spcAft>
              <a:buSzPts val="1800"/>
              <a:buNone/>
              <a:defRPr sz="1800" b="1"/>
            </a:lvl7pPr>
            <a:lvl8pPr lvl="7" algn="l">
              <a:lnSpc>
                <a:spcPct val="115000"/>
              </a:lnSpc>
              <a:spcBef>
                <a:spcPts val="2100"/>
              </a:spcBef>
              <a:spcAft>
                <a:spcPts val="0"/>
              </a:spcAft>
              <a:buSzPts val="1800"/>
              <a:buNone/>
              <a:defRPr sz="1800" b="1"/>
            </a:lvl8pPr>
            <a:lvl9pPr lvl="8" algn="l">
              <a:lnSpc>
                <a:spcPct val="115000"/>
              </a:lnSpc>
              <a:spcBef>
                <a:spcPts val="2100"/>
              </a:spcBef>
              <a:spcAft>
                <a:spcPts val="2100"/>
              </a:spcAft>
              <a:buSzPts val="1800"/>
              <a:buNone/>
              <a:defRPr sz="1800" b="1"/>
            </a:lvl9pPr>
          </a:lstStyle>
          <a:p>
            <a:endParaRPr/>
          </a:p>
        </p:txBody>
      </p:sp>
      <p:sp>
        <p:nvSpPr>
          <p:cNvPr id="120" name="Google Shape;120;p10"/>
          <p:cNvSpPr txBox="1">
            <a:spLocks noGrp="1"/>
          </p:cNvSpPr>
          <p:nvPr>
            <p:ph type="title"/>
          </p:nvPr>
        </p:nvSpPr>
        <p:spPr>
          <a:xfrm>
            <a:off x="1134050" y="593375"/>
            <a:ext cx="9718200" cy="763500"/>
          </a:xfrm>
          <a:prstGeom prst="rect">
            <a:avLst/>
          </a:prstGeom>
          <a:noFill/>
          <a:ln>
            <a:noFill/>
          </a:ln>
        </p:spPr>
        <p:txBody>
          <a:bodyPr spcFirstLastPara="1" wrap="square" lIns="121900" tIns="121900" rIns="121900" bIns="121900" anchor="t" anchorCtr="0">
            <a:noAutofit/>
          </a:bodyPr>
          <a:lstStyle>
            <a:lvl1pPr marR="0" lvl="0" algn="l">
              <a:lnSpc>
                <a:spcPct val="100000"/>
              </a:lnSpc>
              <a:spcBef>
                <a:spcPts val="0"/>
              </a:spcBef>
              <a:spcAft>
                <a:spcPts val="0"/>
              </a:spcAft>
              <a:buClr>
                <a:schemeClr val="dk1"/>
              </a:buClr>
              <a:buSzPts val="6000"/>
              <a:buFont typeface="Aldrich"/>
              <a:buNone/>
              <a:defRPr sz="6000"/>
            </a:lvl1pPr>
            <a:lvl2pPr lvl="1" algn="l">
              <a:lnSpc>
                <a:spcPct val="10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21" name="Google Shape;121;p10"/>
          <p:cNvSpPr txBox="1">
            <a:spLocks noGrp="1"/>
          </p:cNvSpPr>
          <p:nvPr>
            <p:ph type="body" idx="4"/>
          </p:nvPr>
        </p:nvSpPr>
        <p:spPr>
          <a:xfrm>
            <a:off x="1134050" y="2979950"/>
            <a:ext cx="2767200" cy="2868900"/>
          </a:xfrm>
          <a:prstGeom prst="rect">
            <a:avLst/>
          </a:prstGeom>
          <a:noFill/>
          <a:ln>
            <a:noFill/>
          </a:ln>
        </p:spPr>
        <p:txBody>
          <a:bodyPr spcFirstLastPara="1" wrap="square" lIns="121900" tIns="121900" rIns="121900" bIns="121900" anchor="t" anchorCtr="0">
            <a:no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2100"/>
              </a:spcBef>
              <a:spcAft>
                <a:spcPts val="0"/>
              </a:spcAft>
              <a:buSzPts val="1400"/>
              <a:buChar char="○"/>
              <a:defRPr sz="1400"/>
            </a:lvl2pPr>
            <a:lvl3pPr marL="1371600" lvl="2" indent="-317500" algn="l">
              <a:lnSpc>
                <a:spcPct val="115000"/>
              </a:lnSpc>
              <a:spcBef>
                <a:spcPts val="2100"/>
              </a:spcBef>
              <a:spcAft>
                <a:spcPts val="0"/>
              </a:spcAft>
              <a:buSzPts val="1400"/>
              <a:buChar char="■"/>
              <a:defRPr sz="1400"/>
            </a:lvl3pPr>
            <a:lvl4pPr marL="1828800" lvl="3" indent="-317500" algn="l">
              <a:lnSpc>
                <a:spcPct val="115000"/>
              </a:lnSpc>
              <a:spcBef>
                <a:spcPts val="2100"/>
              </a:spcBef>
              <a:spcAft>
                <a:spcPts val="0"/>
              </a:spcAft>
              <a:buSzPts val="1400"/>
              <a:buChar char="●"/>
              <a:defRPr sz="1400"/>
            </a:lvl4pPr>
            <a:lvl5pPr marL="2286000" lvl="4" indent="-317500" algn="l">
              <a:lnSpc>
                <a:spcPct val="115000"/>
              </a:lnSpc>
              <a:spcBef>
                <a:spcPts val="2100"/>
              </a:spcBef>
              <a:spcAft>
                <a:spcPts val="0"/>
              </a:spcAft>
              <a:buSzPts val="1400"/>
              <a:buChar char="○"/>
              <a:defRPr sz="1400"/>
            </a:lvl5pPr>
            <a:lvl6pPr marL="2743200" lvl="5" indent="-317500" algn="l">
              <a:lnSpc>
                <a:spcPct val="115000"/>
              </a:lnSpc>
              <a:spcBef>
                <a:spcPts val="2100"/>
              </a:spcBef>
              <a:spcAft>
                <a:spcPts val="0"/>
              </a:spcAft>
              <a:buSzPts val="1400"/>
              <a:buChar char="■"/>
              <a:defRPr sz="1400"/>
            </a:lvl6pPr>
            <a:lvl7pPr marL="3200400" lvl="6" indent="-317500" algn="l">
              <a:lnSpc>
                <a:spcPct val="115000"/>
              </a:lnSpc>
              <a:spcBef>
                <a:spcPts val="2100"/>
              </a:spcBef>
              <a:spcAft>
                <a:spcPts val="0"/>
              </a:spcAft>
              <a:buSzPts val="1400"/>
              <a:buChar char="●"/>
              <a:defRPr sz="1400"/>
            </a:lvl7pPr>
            <a:lvl8pPr marL="3657600" lvl="7" indent="-317500" algn="l">
              <a:lnSpc>
                <a:spcPct val="115000"/>
              </a:lnSpc>
              <a:spcBef>
                <a:spcPts val="2100"/>
              </a:spcBef>
              <a:spcAft>
                <a:spcPts val="0"/>
              </a:spcAft>
              <a:buSzPts val="1400"/>
              <a:buChar char="○"/>
              <a:defRPr sz="1400"/>
            </a:lvl8pPr>
            <a:lvl9pPr marL="4114800" lvl="8" indent="-317500" algn="l">
              <a:lnSpc>
                <a:spcPct val="115000"/>
              </a:lnSpc>
              <a:spcBef>
                <a:spcPts val="2100"/>
              </a:spcBef>
              <a:spcAft>
                <a:spcPts val="2100"/>
              </a:spcAft>
              <a:buSzPts val="1400"/>
              <a:buChar char="■"/>
              <a:defRPr sz="1400"/>
            </a:lvl9pPr>
          </a:lstStyle>
          <a:p>
            <a:endParaRPr/>
          </a:p>
        </p:txBody>
      </p:sp>
      <p:sp>
        <p:nvSpPr>
          <p:cNvPr id="122" name="Google Shape;122;p10"/>
          <p:cNvSpPr txBox="1">
            <a:spLocks noGrp="1"/>
          </p:cNvSpPr>
          <p:nvPr>
            <p:ph type="body" idx="5"/>
          </p:nvPr>
        </p:nvSpPr>
        <p:spPr>
          <a:xfrm>
            <a:off x="4609600" y="2979926"/>
            <a:ext cx="2767200" cy="2868900"/>
          </a:xfrm>
          <a:prstGeom prst="rect">
            <a:avLst/>
          </a:prstGeom>
          <a:noFill/>
          <a:ln>
            <a:noFill/>
          </a:ln>
        </p:spPr>
        <p:txBody>
          <a:bodyPr spcFirstLastPara="1" wrap="square" lIns="121900" tIns="121900" rIns="121900" bIns="121900" anchor="t" anchorCtr="0">
            <a:no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2100"/>
              </a:spcBef>
              <a:spcAft>
                <a:spcPts val="0"/>
              </a:spcAft>
              <a:buSzPts val="1400"/>
              <a:buChar char="○"/>
              <a:defRPr sz="1400"/>
            </a:lvl2pPr>
            <a:lvl3pPr marL="1371600" lvl="2" indent="-317500" algn="l">
              <a:lnSpc>
                <a:spcPct val="115000"/>
              </a:lnSpc>
              <a:spcBef>
                <a:spcPts val="2100"/>
              </a:spcBef>
              <a:spcAft>
                <a:spcPts val="0"/>
              </a:spcAft>
              <a:buSzPts val="1400"/>
              <a:buChar char="■"/>
              <a:defRPr sz="1400"/>
            </a:lvl3pPr>
            <a:lvl4pPr marL="1828800" lvl="3" indent="-317500" algn="l">
              <a:lnSpc>
                <a:spcPct val="115000"/>
              </a:lnSpc>
              <a:spcBef>
                <a:spcPts val="2100"/>
              </a:spcBef>
              <a:spcAft>
                <a:spcPts val="0"/>
              </a:spcAft>
              <a:buSzPts val="1400"/>
              <a:buChar char="●"/>
              <a:defRPr sz="1400"/>
            </a:lvl4pPr>
            <a:lvl5pPr marL="2286000" lvl="4" indent="-317500" algn="l">
              <a:lnSpc>
                <a:spcPct val="115000"/>
              </a:lnSpc>
              <a:spcBef>
                <a:spcPts val="2100"/>
              </a:spcBef>
              <a:spcAft>
                <a:spcPts val="0"/>
              </a:spcAft>
              <a:buSzPts val="1400"/>
              <a:buChar char="○"/>
              <a:defRPr sz="1400"/>
            </a:lvl5pPr>
            <a:lvl6pPr marL="2743200" lvl="5" indent="-317500" algn="l">
              <a:lnSpc>
                <a:spcPct val="115000"/>
              </a:lnSpc>
              <a:spcBef>
                <a:spcPts val="2100"/>
              </a:spcBef>
              <a:spcAft>
                <a:spcPts val="0"/>
              </a:spcAft>
              <a:buSzPts val="1400"/>
              <a:buChar char="■"/>
              <a:defRPr sz="1400"/>
            </a:lvl6pPr>
            <a:lvl7pPr marL="3200400" lvl="6" indent="-317500" algn="l">
              <a:lnSpc>
                <a:spcPct val="115000"/>
              </a:lnSpc>
              <a:spcBef>
                <a:spcPts val="2100"/>
              </a:spcBef>
              <a:spcAft>
                <a:spcPts val="0"/>
              </a:spcAft>
              <a:buSzPts val="1400"/>
              <a:buChar char="●"/>
              <a:defRPr sz="1400"/>
            </a:lvl7pPr>
            <a:lvl8pPr marL="3657600" lvl="7" indent="-317500" algn="l">
              <a:lnSpc>
                <a:spcPct val="115000"/>
              </a:lnSpc>
              <a:spcBef>
                <a:spcPts val="2100"/>
              </a:spcBef>
              <a:spcAft>
                <a:spcPts val="0"/>
              </a:spcAft>
              <a:buSzPts val="1400"/>
              <a:buChar char="○"/>
              <a:defRPr sz="1400"/>
            </a:lvl8pPr>
            <a:lvl9pPr marL="4114800" lvl="8" indent="-317500" algn="l">
              <a:lnSpc>
                <a:spcPct val="115000"/>
              </a:lnSpc>
              <a:spcBef>
                <a:spcPts val="2100"/>
              </a:spcBef>
              <a:spcAft>
                <a:spcPts val="2100"/>
              </a:spcAft>
              <a:buSzPts val="1400"/>
              <a:buChar char="■"/>
              <a:defRPr sz="1400"/>
            </a:lvl9pPr>
          </a:lstStyle>
          <a:p>
            <a:endParaRPr/>
          </a:p>
        </p:txBody>
      </p:sp>
      <p:sp>
        <p:nvSpPr>
          <p:cNvPr id="123" name="Google Shape;123;p10"/>
          <p:cNvSpPr txBox="1">
            <a:spLocks noGrp="1"/>
          </p:cNvSpPr>
          <p:nvPr>
            <p:ph type="body" idx="6"/>
          </p:nvPr>
        </p:nvSpPr>
        <p:spPr>
          <a:xfrm>
            <a:off x="8085150" y="2979925"/>
            <a:ext cx="2767200" cy="2868900"/>
          </a:xfrm>
          <a:prstGeom prst="rect">
            <a:avLst/>
          </a:prstGeom>
          <a:noFill/>
          <a:ln>
            <a:noFill/>
          </a:ln>
        </p:spPr>
        <p:txBody>
          <a:bodyPr spcFirstLastPara="1" wrap="square" lIns="121900" tIns="121900" rIns="121900" bIns="121900" anchor="t" anchorCtr="0">
            <a:no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2100"/>
              </a:spcBef>
              <a:spcAft>
                <a:spcPts val="0"/>
              </a:spcAft>
              <a:buSzPts val="1400"/>
              <a:buChar char="○"/>
              <a:defRPr sz="1400"/>
            </a:lvl2pPr>
            <a:lvl3pPr marL="1371600" lvl="2" indent="-317500" algn="l">
              <a:lnSpc>
                <a:spcPct val="115000"/>
              </a:lnSpc>
              <a:spcBef>
                <a:spcPts val="2100"/>
              </a:spcBef>
              <a:spcAft>
                <a:spcPts val="0"/>
              </a:spcAft>
              <a:buSzPts val="1400"/>
              <a:buChar char="■"/>
              <a:defRPr sz="1400"/>
            </a:lvl3pPr>
            <a:lvl4pPr marL="1828800" lvl="3" indent="-317500" algn="l">
              <a:lnSpc>
                <a:spcPct val="115000"/>
              </a:lnSpc>
              <a:spcBef>
                <a:spcPts val="2100"/>
              </a:spcBef>
              <a:spcAft>
                <a:spcPts val="0"/>
              </a:spcAft>
              <a:buSzPts val="1400"/>
              <a:buChar char="●"/>
              <a:defRPr sz="1400"/>
            </a:lvl4pPr>
            <a:lvl5pPr marL="2286000" lvl="4" indent="-317500" algn="l">
              <a:lnSpc>
                <a:spcPct val="115000"/>
              </a:lnSpc>
              <a:spcBef>
                <a:spcPts val="2100"/>
              </a:spcBef>
              <a:spcAft>
                <a:spcPts val="0"/>
              </a:spcAft>
              <a:buSzPts val="1400"/>
              <a:buChar char="○"/>
              <a:defRPr sz="1400"/>
            </a:lvl5pPr>
            <a:lvl6pPr marL="2743200" lvl="5" indent="-317500" algn="l">
              <a:lnSpc>
                <a:spcPct val="115000"/>
              </a:lnSpc>
              <a:spcBef>
                <a:spcPts val="2100"/>
              </a:spcBef>
              <a:spcAft>
                <a:spcPts val="0"/>
              </a:spcAft>
              <a:buSzPts val="1400"/>
              <a:buChar char="■"/>
              <a:defRPr sz="1400"/>
            </a:lvl6pPr>
            <a:lvl7pPr marL="3200400" lvl="6" indent="-317500" algn="l">
              <a:lnSpc>
                <a:spcPct val="115000"/>
              </a:lnSpc>
              <a:spcBef>
                <a:spcPts val="2100"/>
              </a:spcBef>
              <a:spcAft>
                <a:spcPts val="0"/>
              </a:spcAft>
              <a:buSzPts val="1400"/>
              <a:buChar char="●"/>
              <a:defRPr sz="1400"/>
            </a:lvl7pPr>
            <a:lvl8pPr marL="3657600" lvl="7" indent="-317500" algn="l">
              <a:lnSpc>
                <a:spcPct val="115000"/>
              </a:lnSpc>
              <a:spcBef>
                <a:spcPts val="2100"/>
              </a:spcBef>
              <a:spcAft>
                <a:spcPts val="0"/>
              </a:spcAft>
              <a:buSzPts val="1400"/>
              <a:buChar char="○"/>
              <a:defRPr sz="1400"/>
            </a:lvl8pPr>
            <a:lvl9pPr marL="4114800" lvl="8" indent="-317500" algn="l">
              <a:lnSpc>
                <a:spcPct val="115000"/>
              </a:lnSpc>
              <a:spcBef>
                <a:spcPts val="2100"/>
              </a:spcBef>
              <a:spcAft>
                <a:spcPts val="2100"/>
              </a:spcAft>
              <a:buSzPts val="1400"/>
              <a:buChar char="■"/>
              <a:defRPr sz="14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005 One column">
  <p:cSld name="005 One column">
    <p:spTree>
      <p:nvGrpSpPr>
        <p:cNvPr id="1" name="Shape 79"/>
        <p:cNvGrpSpPr/>
        <p:nvPr/>
      </p:nvGrpSpPr>
      <p:grpSpPr>
        <a:xfrm>
          <a:off x="0" y="0"/>
          <a:ext cx="0" cy="0"/>
          <a:chOff x="0" y="0"/>
          <a:chExt cx="0" cy="0"/>
        </a:xfrm>
      </p:grpSpPr>
      <p:sp>
        <p:nvSpPr>
          <p:cNvPr id="80" name="Google Shape;80;p7"/>
          <p:cNvSpPr txBox="1">
            <a:spLocks noGrp="1"/>
          </p:cNvSpPr>
          <p:nvPr>
            <p:ph type="subTitle" idx="1"/>
          </p:nvPr>
        </p:nvSpPr>
        <p:spPr>
          <a:xfrm>
            <a:off x="3268277" y="2024175"/>
            <a:ext cx="4768800" cy="7179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2100"/>
              <a:buNone/>
              <a:defRPr sz="2100" b="1"/>
            </a:lvl1pPr>
            <a:lvl2pPr lvl="1" algn="l">
              <a:lnSpc>
                <a:spcPct val="115000"/>
              </a:lnSpc>
              <a:spcBef>
                <a:spcPts val="2100"/>
              </a:spcBef>
              <a:spcAft>
                <a:spcPts val="0"/>
              </a:spcAft>
              <a:buSzPts val="2100"/>
              <a:buNone/>
              <a:defRPr sz="2100" b="1"/>
            </a:lvl2pPr>
            <a:lvl3pPr lvl="2" algn="l">
              <a:lnSpc>
                <a:spcPct val="115000"/>
              </a:lnSpc>
              <a:spcBef>
                <a:spcPts val="2100"/>
              </a:spcBef>
              <a:spcAft>
                <a:spcPts val="0"/>
              </a:spcAft>
              <a:buSzPts val="2100"/>
              <a:buNone/>
              <a:defRPr sz="2100" b="1"/>
            </a:lvl3pPr>
            <a:lvl4pPr lvl="3" algn="l">
              <a:lnSpc>
                <a:spcPct val="115000"/>
              </a:lnSpc>
              <a:spcBef>
                <a:spcPts val="2100"/>
              </a:spcBef>
              <a:spcAft>
                <a:spcPts val="0"/>
              </a:spcAft>
              <a:buSzPts val="2100"/>
              <a:buNone/>
              <a:defRPr sz="2100" b="1"/>
            </a:lvl4pPr>
            <a:lvl5pPr lvl="4" algn="l">
              <a:lnSpc>
                <a:spcPct val="115000"/>
              </a:lnSpc>
              <a:spcBef>
                <a:spcPts val="2100"/>
              </a:spcBef>
              <a:spcAft>
                <a:spcPts val="0"/>
              </a:spcAft>
              <a:buSzPts val="2100"/>
              <a:buNone/>
              <a:defRPr sz="2100" b="1"/>
            </a:lvl5pPr>
            <a:lvl6pPr lvl="5" algn="l">
              <a:lnSpc>
                <a:spcPct val="115000"/>
              </a:lnSpc>
              <a:spcBef>
                <a:spcPts val="2100"/>
              </a:spcBef>
              <a:spcAft>
                <a:spcPts val="0"/>
              </a:spcAft>
              <a:buSzPts val="2100"/>
              <a:buNone/>
              <a:defRPr sz="2100" b="1"/>
            </a:lvl6pPr>
            <a:lvl7pPr lvl="6" algn="l">
              <a:lnSpc>
                <a:spcPct val="115000"/>
              </a:lnSpc>
              <a:spcBef>
                <a:spcPts val="2100"/>
              </a:spcBef>
              <a:spcAft>
                <a:spcPts val="0"/>
              </a:spcAft>
              <a:buSzPts val="2100"/>
              <a:buNone/>
              <a:defRPr sz="2100" b="1"/>
            </a:lvl7pPr>
            <a:lvl8pPr lvl="7" algn="l">
              <a:lnSpc>
                <a:spcPct val="115000"/>
              </a:lnSpc>
              <a:spcBef>
                <a:spcPts val="2100"/>
              </a:spcBef>
              <a:spcAft>
                <a:spcPts val="0"/>
              </a:spcAft>
              <a:buSzPts val="2100"/>
              <a:buNone/>
              <a:defRPr sz="2100" b="1"/>
            </a:lvl8pPr>
            <a:lvl9pPr lvl="8" algn="l">
              <a:lnSpc>
                <a:spcPct val="115000"/>
              </a:lnSpc>
              <a:spcBef>
                <a:spcPts val="2100"/>
              </a:spcBef>
              <a:spcAft>
                <a:spcPts val="2100"/>
              </a:spcAft>
              <a:buSzPts val="2100"/>
              <a:buNone/>
              <a:defRPr sz="2100" b="1"/>
            </a:lvl9pPr>
          </a:lstStyle>
          <a:p>
            <a:endParaRPr/>
          </a:p>
        </p:txBody>
      </p:sp>
      <p:sp>
        <p:nvSpPr>
          <p:cNvPr id="81" name="Google Shape;81;p7"/>
          <p:cNvSpPr txBox="1">
            <a:spLocks noGrp="1"/>
          </p:cNvSpPr>
          <p:nvPr>
            <p:ph type="title"/>
          </p:nvPr>
        </p:nvSpPr>
        <p:spPr>
          <a:xfrm>
            <a:off x="3235000" y="593375"/>
            <a:ext cx="5581500" cy="763500"/>
          </a:xfrm>
          <a:prstGeom prst="rect">
            <a:avLst/>
          </a:prstGeom>
          <a:noFill/>
          <a:ln>
            <a:noFill/>
          </a:ln>
        </p:spPr>
        <p:txBody>
          <a:bodyPr spcFirstLastPara="1" wrap="square" lIns="121900" tIns="121900" rIns="121900" bIns="121900" anchor="t" anchorCtr="0">
            <a:noAutofit/>
          </a:bodyPr>
          <a:lstStyle>
            <a:lvl1pPr marR="0" lvl="0" algn="l">
              <a:lnSpc>
                <a:spcPct val="100000"/>
              </a:lnSpc>
              <a:spcBef>
                <a:spcPts val="0"/>
              </a:spcBef>
              <a:spcAft>
                <a:spcPts val="0"/>
              </a:spcAft>
              <a:buClr>
                <a:schemeClr val="dk1"/>
              </a:buClr>
              <a:buSzPts val="6000"/>
              <a:buFont typeface="Aldrich"/>
              <a:buNone/>
              <a:defRPr sz="6000"/>
            </a:lvl1pPr>
            <a:lvl2pPr lvl="1" algn="l">
              <a:lnSpc>
                <a:spcPct val="10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82" name="Google Shape;82;p7"/>
          <p:cNvSpPr txBox="1">
            <a:spLocks noGrp="1"/>
          </p:cNvSpPr>
          <p:nvPr>
            <p:ph type="body" idx="2"/>
          </p:nvPr>
        </p:nvSpPr>
        <p:spPr>
          <a:xfrm>
            <a:off x="4048050" y="2684350"/>
            <a:ext cx="4907400" cy="3436500"/>
          </a:xfrm>
          <a:prstGeom prst="rect">
            <a:avLst/>
          </a:prstGeom>
          <a:noFill/>
          <a:ln>
            <a:noFill/>
          </a:ln>
        </p:spPr>
        <p:txBody>
          <a:bodyPr spcFirstLastPara="1" wrap="square" lIns="121900" tIns="121900" rIns="121900" bIns="121900" anchor="t" anchorCtr="0">
            <a:noAutofit/>
          </a:bodyPr>
          <a:lstStyle>
            <a:lvl1pPr marL="457200" lvl="0" indent="-349250" algn="l">
              <a:lnSpc>
                <a:spcPct val="115000"/>
              </a:lnSpc>
              <a:spcBef>
                <a:spcPts val="0"/>
              </a:spcBef>
              <a:spcAft>
                <a:spcPts val="0"/>
              </a:spcAft>
              <a:buSzPts val="1900"/>
              <a:buChar char="●"/>
              <a:defRPr/>
            </a:lvl1pPr>
            <a:lvl2pPr marL="914400" lvl="1" indent="-349250" algn="l">
              <a:lnSpc>
                <a:spcPct val="115000"/>
              </a:lnSpc>
              <a:spcBef>
                <a:spcPts val="2100"/>
              </a:spcBef>
              <a:spcAft>
                <a:spcPts val="0"/>
              </a:spcAft>
              <a:buSzPts val="1900"/>
              <a:buChar char="○"/>
              <a:defRPr/>
            </a:lvl2pPr>
            <a:lvl3pPr marL="1371600" lvl="2" indent="-349250" algn="l">
              <a:lnSpc>
                <a:spcPct val="115000"/>
              </a:lnSpc>
              <a:spcBef>
                <a:spcPts val="2100"/>
              </a:spcBef>
              <a:spcAft>
                <a:spcPts val="0"/>
              </a:spcAft>
              <a:buSzPts val="1900"/>
              <a:buChar char="■"/>
              <a:defRPr/>
            </a:lvl3pPr>
            <a:lvl4pPr marL="1828800" lvl="3" indent="-349250" algn="l">
              <a:lnSpc>
                <a:spcPct val="115000"/>
              </a:lnSpc>
              <a:spcBef>
                <a:spcPts val="2100"/>
              </a:spcBef>
              <a:spcAft>
                <a:spcPts val="0"/>
              </a:spcAft>
              <a:buSzPts val="1900"/>
              <a:buChar char="●"/>
              <a:defRPr/>
            </a:lvl4pPr>
            <a:lvl5pPr marL="2286000" lvl="4" indent="-349250" algn="l">
              <a:lnSpc>
                <a:spcPct val="115000"/>
              </a:lnSpc>
              <a:spcBef>
                <a:spcPts val="2100"/>
              </a:spcBef>
              <a:spcAft>
                <a:spcPts val="0"/>
              </a:spcAft>
              <a:buSzPts val="1900"/>
              <a:buChar char="○"/>
              <a:defRPr/>
            </a:lvl5pPr>
            <a:lvl6pPr marL="2743200" lvl="5" indent="-349250" algn="l">
              <a:lnSpc>
                <a:spcPct val="115000"/>
              </a:lnSpc>
              <a:spcBef>
                <a:spcPts val="2100"/>
              </a:spcBef>
              <a:spcAft>
                <a:spcPts val="0"/>
              </a:spcAft>
              <a:buSzPts val="1900"/>
              <a:buChar char="■"/>
              <a:defRPr/>
            </a:lvl6pPr>
            <a:lvl7pPr marL="3200400" lvl="6" indent="-349250" algn="l">
              <a:lnSpc>
                <a:spcPct val="115000"/>
              </a:lnSpc>
              <a:spcBef>
                <a:spcPts val="2100"/>
              </a:spcBef>
              <a:spcAft>
                <a:spcPts val="0"/>
              </a:spcAft>
              <a:buSzPts val="1900"/>
              <a:buChar char="●"/>
              <a:defRPr/>
            </a:lvl7pPr>
            <a:lvl8pPr marL="3657600" lvl="7" indent="-349250" algn="l">
              <a:lnSpc>
                <a:spcPct val="115000"/>
              </a:lnSpc>
              <a:spcBef>
                <a:spcPts val="2100"/>
              </a:spcBef>
              <a:spcAft>
                <a:spcPts val="0"/>
              </a:spcAft>
              <a:buSzPts val="1900"/>
              <a:buChar char="○"/>
              <a:defRPr/>
            </a:lvl8pPr>
            <a:lvl9pPr marL="4114800" lvl="8" indent="-349250" algn="l">
              <a:lnSpc>
                <a:spcPct val="115000"/>
              </a:lnSpc>
              <a:spcBef>
                <a:spcPts val="2100"/>
              </a:spcBef>
              <a:spcAft>
                <a:spcPts val="2100"/>
              </a:spcAft>
              <a:buSzPts val="19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007 Quote">
  <p:cSld name="007 Quote">
    <p:spTree>
      <p:nvGrpSpPr>
        <p:cNvPr id="1" name="Shape 105"/>
        <p:cNvGrpSpPr/>
        <p:nvPr/>
      </p:nvGrpSpPr>
      <p:grpSpPr>
        <a:xfrm>
          <a:off x="0" y="0"/>
          <a:ext cx="0" cy="0"/>
          <a:chOff x="0" y="0"/>
          <a:chExt cx="0" cy="0"/>
        </a:xfrm>
      </p:grpSpPr>
      <p:sp>
        <p:nvSpPr>
          <p:cNvPr id="106" name="Google Shape;106;p9"/>
          <p:cNvSpPr txBox="1">
            <a:spLocks noGrp="1"/>
          </p:cNvSpPr>
          <p:nvPr>
            <p:ph type="title"/>
          </p:nvPr>
        </p:nvSpPr>
        <p:spPr>
          <a:xfrm>
            <a:off x="558100" y="1873525"/>
            <a:ext cx="11095500" cy="3160800"/>
          </a:xfrm>
          <a:prstGeom prst="rect">
            <a:avLst/>
          </a:prstGeom>
          <a:noFill/>
          <a:ln>
            <a:noFill/>
          </a:ln>
        </p:spPr>
        <p:txBody>
          <a:bodyPr spcFirstLastPara="1" wrap="square" lIns="121900" tIns="121900" rIns="121900" bIns="121900" anchor="ctr" anchorCtr="0">
            <a:noAutofit/>
          </a:bodyPr>
          <a:lstStyle>
            <a:lvl1pPr lvl="0" algn="ctr">
              <a:lnSpc>
                <a:spcPct val="100000"/>
              </a:lnSpc>
              <a:spcBef>
                <a:spcPts val="0"/>
              </a:spcBef>
              <a:spcAft>
                <a:spcPts val="0"/>
              </a:spcAft>
              <a:buSzPts val="8000"/>
              <a:buNone/>
              <a:defRPr sz="80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a:endParaRPr/>
          </a:p>
        </p:txBody>
      </p:sp>
      <p:sp>
        <p:nvSpPr>
          <p:cNvPr id="107" name="Google Shape;107;p9"/>
          <p:cNvSpPr txBox="1">
            <a:spLocks noGrp="1"/>
          </p:cNvSpPr>
          <p:nvPr>
            <p:ph type="subTitle" idx="1"/>
          </p:nvPr>
        </p:nvSpPr>
        <p:spPr>
          <a:xfrm>
            <a:off x="1009450" y="5614675"/>
            <a:ext cx="10622400" cy="717900"/>
          </a:xfrm>
          <a:prstGeom prst="rect">
            <a:avLst/>
          </a:prstGeom>
          <a:noFill/>
          <a:ln>
            <a:noFill/>
          </a:ln>
        </p:spPr>
        <p:txBody>
          <a:bodyPr spcFirstLastPara="1" wrap="square" lIns="121900" tIns="121900" rIns="121900" bIns="121900" anchor="b" anchorCtr="0">
            <a:noAutofit/>
          </a:bodyPr>
          <a:lstStyle>
            <a:lvl1pPr lvl="0" algn="ctr">
              <a:lnSpc>
                <a:spcPct val="100000"/>
              </a:lnSpc>
              <a:spcBef>
                <a:spcPts val="0"/>
              </a:spcBef>
              <a:spcAft>
                <a:spcPts val="0"/>
              </a:spcAft>
              <a:buSzPts val="1900"/>
              <a:buNone/>
              <a:defRPr/>
            </a:lvl1pPr>
            <a:lvl2pPr lvl="1" algn="ctr">
              <a:lnSpc>
                <a:spcPct val="100000"/>
              </a:lnSpc>
              <a:spcBef>
                <a:spcPts val="0"/>
              </a:spcBef>
              <a:spcAft>
                <a:spcPts val="0"/>
              </a:spcAft>
              <a:buSzPts val="1900"/>
              <a:buNone/>
              <a:defRPr/>
            </a:lvl2pPr>
            <a:lvl3pPr lvl="2" algn="ctr">
              <a:lnSpc>
                <a:spcPct val="100000"/>
              </a:lnSpc>
              <a:spcBef>
                <a:spcPts val="0"/>
              </a:spcBef>
              <a:spcAft>
                <a:spcPts val="0"/>
              </a:spcAft>
              <a:buSzPts val="1900"/>
              <a:buNone/>
              <a:defRPr/>
            </a:lvl3pPr>
            <a:lvl4pPr lvl="3" algn="ctr">
              <a:lnSpc>
                <a:spcPct val="100000"/>
              </a:lnSpc>
              <a:spcBef>
                <a:spcPts val="0"/>
              </a:spcBef>
              <a:spcAft>
                <a:spcPts val="0"/>
              </a:spcAft>
              <a:buSzPts val="1900"/>
              <a:buNone/>
              <a:defRPr/>
            </a:lvl4pPr>
            <a:lvl5pPr lvl="4" algn="ctr">
              <a:lnSpc>
                <a:spcPct val="100000"/>
              </a:lnSpc>
              <a:spcBef>
                <a:spcPts val="0"/>
              </a:spcBef>
              <a:spcAft>
                <a:spcPts val="0"/>
              </a:spcAft>
              <a:buSzPts val="1900"/>
              <a:buNone/>
              <a:defRPr/>
            </a:lvl5pPr>
            <a:lvl6pPr lvl="5" algn="ctr">
              <a:lnSpc>
                <a:spcPct val="100000"/>
              </a:lnSpc>
              <a:spcBef>
                <a:spcPts val="0"/>
              </a:spcBef>
              <a:spcAft>
                <a:spcPts val="0"/>
              </a:spcAft>
              <a:buSzPts val="1900"/>
              <a:buNone/>
              <a:defRPr/>
            </a:lvl6pPr>
            <a:lvl7pPr lvl="6" algn="ctr">
              <a:lnSpc>
                <a:spcPct val="100000"/>
              </a:lnSpc>
              <a:spcBef>
                <a:spcPts val="0"/>
              </a:spcBef>
              <a:spcAft>
                <a:spcPts val="0"/>
              </a:spcAft>
              <a:buSzPts val="1900"/>
              <a:buNone/>
              <a:defRPr/>
            </a:lvl7pPr>
            <a:lvl8pPr lvl="7" algn="ctr">
              <a:lnSpc>
                <a:spcPct val="100000"/>
              </a:lnSpc>
              <a:spcBef>
                <a:spcPts val="0"/>
              </a:spcBef>
              <a:spcAft>
                <a:spcPts val="0"/>
              </a:spcAft>
              <a:buSzPts val="1900"/>
              <a:buNone/>
              <a:defRPr/>
            </a:lvl8pPr>
            <a:lvl9pPr lvl="8" algn="ctr">
              <a:lnSpc>
                <a:spcPct val="100000"/>
              </a:lnSpc>
              <a:spcBef>
                <a:spcPts val="0"/>
              </a:spcBef>
              <a:spcAft>
                <a:spcPts val="0"/>
              </a:spcAft>
              <a:buSzPts val="19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015 Timeline">
  <p:cSld name="015 Timeline">
    <p:spTree>
      <p:nvGrpSpPr>
        <p:cNvPr id="1" name="Shape 206"/>
        <p:cNvGrpSpPr/>
        <p:nvPr/>
      </p:nvGrpSpPr>
      <p:grpSpPr>
        <a:xfrm>
          <a:off x="0" y="0"/>
          <a:ext cx="0" cy="0"/>
          <a:chOff x="0" y="0"/>
          <a:chExt cx="0" cy="0"/>
        </a:xfrm>
      </p:grpSpPr>
      <p:sp>
        <p:nvSpPr>
          <p:cNvPr id="215" name="Google Shape;215;p16"/>
          <p:cNvSpPr txBox="1">
            <a:spLocks noGrp="1"/>
          </p:cNvSpPr>
          <p:nvPr>
            <p:ph type="subTitle" idx="1"/>
          </p:nvPr>
        </p:nvSpPr>
        <p:spPr>
          <a:xfrm>
            <a:off x="415600" y="2316000"/>
            <a:ext cx="1997700" cy="606900"/>
          </a:xfrm>
          <a:prstGeom prst="rect">
            <a:avLst/>
          </a:prstGeom>
          <a:noFill/>
          <a:ln>
            <a:noFill/>
          </a:ln>
        </p:spPr>
        <p:txBody>
          <a:bodyPr spcFirstLastPara="1" wrap="square" lIns="121900" tIns="121900" rIns="121900" bIns="121900" anchor="t" anchorCtr="0">
            <a:noAutofit/>
          </a:bodyPr>
          <a:lstStyle>
            <a:lvl1pPr lvl="0" algn="ctr">
              <a:lnSpc>
                <a:spcPct val="115000"/>
              </a:lnSpc>
              <a:spcBef>
                <a:spcPts val="0"/>
              </a:spcBef>
              <a:spcAft>
                <a:spcPts val="0"/>
              </a:spcAft>
              <a:buSzPts val="2200"/>
              <a:buNone/>
              <a:defRPr sz="2200" b="1"/>
            </a:lvl1pPr>
            <a:lvl2pPr lvl="1" algn="ctr">
              <a:lnSpc>
                <a:spcPct val="115000"/>
              </a:lnSpc>
              <a:spcBef>
                <a:spcPts val="2100"/>
              </a:spcBef>
              <a:spcAft>
                <a:spcPts val="0"/>
              </a:spcAft>
              <a:buSzPts val="2200"/>
              <a:buNone/>
              <a:defRPr sz="2200" b="1"/>
            </a:lvl2pPr>
            <a:lvl3pPr lvl="2" algn="ctr">
              <a:lnSpc>
                <a:spcPct val="115000"/>
              </a:lnSpc>
              <a:spcBef>
                <a:spcPts val="2100"/>
              </a:spcBef>
              <a:spcAft>
                <a:spcPts val="0"/>
              </a:spcAft>
              <a:buSzPts val="2200"/>
              <a:buNone/>
              <a:defRPr sz="2200" b="1"/>
            </a:lvl3pPr>
            <a:lvl4pPr lvl="3" algn="ctr">
              <a:lnSpc>
                <a:spcPct val="115000"/>
              </a:lnSpc>
              <a:spcBef>
                <a:spcPts val="2100"/>
              </a:spcBef>
              <a:spcAft>
                <a:spcPts val="0"/>
              </a:spcAft>
              <a:buSzPts val="2200"/>
              <a:buNone/>
              <a:defRPr sz="2200" b="1"/>
            </a:lvl4pPr>
            <a:lvl5pPr lvl="4" algn="ctr">
              <a:lnSpc>
                <a:spcPct val="115000"/>
              </a:lnSpc>
              <a:spcBef>
                <a:spcPts val="2100"/>
              </a:spcBef>
              <a:spcAft>
                <a:spcPts val="0"/>
              </a:spcAft>
              <a:buSzPts val="2200"/>
              <a:buNone/>
              <a:defRPr sz="2200" b="1"/>
            </a:lvl5pPr>
            <a:lvl6pPr lvl="5" algn="ctr">
              <a:lnSpc>
                <a:spcPct val="115000"/>
              </a:lnSpc>
              <a:spcBef>
                <a:spcPts val="2100"/>
              </a:spcBef>
              <a:spcAft>
                <a:spcPts val="0"/>
              </a:spcAft>
              <a:buSzPts val="2200"/>
              <a:buNone/>
              <a:defRPr sz="2200" b="1"/>
            </a:lvl6pPr>
            <a:lvl7pPr lvl="6" algn="ctr">
              <a:lnSpc>
                <a:spcPct val="115000"/>
              </a:lnSpc>
              <a:spcBef>
                <a:spcPts val="2100"/>
              </a:spcBef>
              <a:spcAft>
                <a:spcPts val="0"/>
              </a:spcAft>
              <a:buSzPts val="2200"/>
              <a:buNone/>
              <a:defRPr sz="2200" b="1"/>
            </a:lvl7pPr>
            <a:lvl8pPr lvl="7" algn="ctr">
              <a:lnSpc>
                <a:spcPct val="115000"/>
              </a:lnSpc>
              <a:spcBef>
                <a:spcPts val="2100"/>
              </a:spcBef>
              <a:spcAft>
                <a:spcPts val="0"/>
              </a:spcAft>
              <a:buSzPts val="2200"/>
              <a:buNone/>
              <a:defRPr sz="2200" b="1"/>
            </a:lvl8pPr>
            <a:lvl9pPr lvl="8" algn="ctr">
              <a:lnSpc>
                <a:spcPct val="115000"/>
              </a:lnSpc>
              <a:spcBef>
                <a:spcPts val="2100"/>
              </a:spcBef>
              <a:spcAft>
                <a:spcPts val="2100"/>
              </a:spcAft>
              <a:buSzPts val="2200"/>
              <a:buNone/>
              <a:defRPr sz="2200" b="1"/>
            </a:lvl9pPr>
          </a:lstStyle>
          <a:p>
            <a:endParaRPr/>
          </a:p>
        </p:txBody>
      </p:sp>
      <p:sp>
        <p:nvSpPr>
          <p:cNvPr id="216" name="Google Shape;216;p16"/>
          <p:cNvSpPr txBox="1">
            <a:spLocks noGrp="1"/>
          </p:cNvSpPr>
          <p:nvPr>
            <p:ph type="subTitle" idx="2"/>
          </p:nvPr>
        </p:nvSpPr>
        <p:spPr>
          <a:xfrm>
            <a:off x="2775377" y="2316000"/>
            <a:ext cx="1997700" cy="606900"/>
          </a:xfrm>
          <a:prstGeom prst="rect">
            <a:avLst/>
          </a:prstGeom>
          <a:noFill/>
          <a:ln>
            <a:noFill/>
          </a:ln>
        </p:spPr>
        <p:txBody>
          <a:bodyPr spcFirstLastPara="1" wrap="square" lIns="121900" tIns="121900" rIns="121900" bIns="121900" anchor="t" anchorCtr="0">
            <a:noAutofit/>
          </a:bodyPr>
          <a:lstStyle>
            <a:lvl1pPr lvl="0" algn="ctr">
              <a:lnSpc>
                <a:spcPct val="115000"/>
              </a:lnSpc>
              <a:spcBef>
                <a:spcPts val="0"/>
              </a:spcBef>
              <a:spcAft>
                <a:spcPts val="0"/>
              </a:spcAft>
              <a:buSzPts val="2200"/>
              <a:buNone/>
              <a:defRPr sz="2200" b="1"/>
            </a:lvl1pPr>
            <a:lvl2pPr lvl="1" algn="ctr">
              <a:lnSpc>
                <a:spcPct val="115000"/>
              </a:lnSpc>
              <a:spcBef>
                <a:spcPts val="2100"/>
              </a:spcBef>
              <a:spcAft>
                <a:spcPts val="0"/>
              </a:spcAft>
              <a:buSzPts val="2200"/>
              <a:buNone/>
              <a:defRPr sz="2200" b="1"/>
            </a:lvl2pPr>
            <a:lvl3pPr lvl="2" algn="ctr">
              <a:lnSpc>
                <a:spcPct val="115000"/>
              </a:lnSpc>
              <a:spcBef>
                <a:spcPts val="2100"/>
              </a:spcBef>
              <a:spcAft>
                <a:spcPts val="0"/>
              </a:spcAft>
              <a:buSzPts val="2200"/>
              <a:buNone/>
              <a:defRPr sz="2200" b="1"/>
            </a:lvl3pPr>
            <a:lvl4pPr lvl="3" algn="ctr">
              <a:lnSpc>
                <a:spcPct val="115000"/>
              </a:lnSpc>
              <a:spcBef>
                <a:spcPts val="2100"/>
              </a:spcBef>
              <a:spcAft>
                <a:spcPts val="0"/>
              </a:spcAft>
              <a:buSzPts val="2200"/>
              <a:buNone/>
              <a:defRPr sz="2200" b="1"/>
            </a:lvl4pPr>
            <a:lvl5pPr lvl="4" algn="ctr">
              <a:lnSpc>
                <a:spcPct val="115000"/>
              </a:lnSpc>
              <a:spcBef>
                <a:spcPts val="2100"/>
              </a:spcBef>
              <a:spcAft>
                <a:spcPts val="0"/>
              </a:spcAft>
              <a:buSzPts val="2200"/>
              <a:buNone/>
              <a:defRPr sz="2200" b="1"/>
            </a:lvl5pPr>
            <a:lvl6pPr lvl="5" algn="ctr">
              <a:lnSpc>
                <a:spcPct val="115000"/>
              </a:lnSpc>
              <a:spcBef>
                <a:spcPts val="2100"/>
              </a:spcBef>
              <a:spcAft>
                <a:spcPts val="0"/>
              </a:spcAft>
              <a:buSzPts val="2200"/>
              <a:buNone/>
              <a:defRPr sz="2200" b="1"/>
            </a:lvl6pPr>
            <a:lvl7pPr lvl="6" algn="ctr">
              <a:lnSpc>
                <a:spcPct val="115000"/>
              </a:lnSpc>
              <a:spcBef>
                <a:spcPts val="2100"/>
              </a:spcBef>
              <a:spcAft>
                <a:spcPts val="0"/>
              </a:spcAft>
              <a:buSzPts val="2200"/>
              <a:buNone/>
              <a:defRPr sz="2200" b="1"/>
            </a:lvl7pPr>
            <a:lvl8pPr lvl="7" algn="ctr">
              <a:lnSpc>
                <a:spcPct val="115000"/>
              </a:lnSpc>
              <a:spcBef>
                <a:spcPts val="2100"/>
              </a:spcBef>
              <a:spcAft>
                <a:spcPts val="0"/>
              </a:spcAft>
              <a:buSzPts val="2200"/>
              <a:buNone/>
              <a:defRPr sz="2200" b="1"/>
            </a:lvl8pPr>
            <a:lvl9pPr lvl="8" algn="ctr">
              <a:lnSpc>
                <a:spcPct val="115000"/>
              </a:lnSpc>
              <a:spcBef>
                <a:spcPts val="2100"/>
              </a:spcBef>
              <a:spcAft>
                <a:spcPts val="2100"/>
              </a:spcAft>
              <a:buSzPts val="2200"/>
              <a:buNone/>
              <a:defRPr sz="2200" b="1"/>
            </a:lvl9pPr>
          </a:lstStyle>
          <a:p>
            <a:endParaRPr/>
          </a:p>
        </p:txBody>
      </p:sp>
      <p:sp>
        <p:nvSpPr>
          <p:cNvPr id="217" name="Google Shape;217;p16"/>
          <p:cNvSpPr txBox="1">
            <a:spLocks noGrp="1"/>
          </p:cNvSpPr>
          <p:nvPr>
            <p:ph type="subTitle" idx="3"/>
          </p:nvPr>
        </p:nvSpPr>
        <p:spPr>
          <a:xfrm>
            <a:off x="5135153" y="2342500"/>
            <a:ext cx="1997700" cy="606900"/>
          </a:xfrm>
          <a:prstGeom prst="rect">
            <a:avLst/>
          </a:prstGeom>
          <a:noFill/>
          <a:ln>
            <a:noFill/>
          </a:ln>
        </p:spPr>
        <p:txBody>
          <a:bodyPr spcFirstLastPara="1" wrap="square" lIns="121900" tIns="121900" rIns="121900" bIns="121900" anchor="t" anchorCtr="0">
            <a:noAutofit/>
          </a:bodyPr>
          <a:lstStyle>
            <a:lvl1pPr lvl="0" algn="ctr">
              <a:lnSpc>
                <a:spcPct val="115000"/>
              </a:lnSpc>
              <a:spcBef>
                <a:spcPts val="0"/>
              </a:spcBef>
              <a:spcAft>
                <a:spcPts val="0"/>
              </a:spcAft>
              <a:buSzPts val="2200"/>
              <a:buNone/>
              <a:defRPr sz="2200" b="1"/>
            </a:lvl1pPr>
            <a:lvl2pPr lvl="1" algn="ctr">
              <a:lnSpc>
                <a:spcPct val="115000"/>
              </a:lnSpc>
              <a:spcBef>
                <a:spcPts val="2100"/>
              </a:spcBef>
              <a:spcAft>
                <a:spcPts val="0"/>
              </a:spcAft>
              <a:buSzPts val="2200"/>
              <a:buNone/>
              <a:defRPr sz="2200" b="1"/>
            </a:lvl2pPr>
            <a:lvl3pPr lvl="2" algn="ctr">
              <a:lnSpc>
                <a:spcPct val="115000"/>
              </a:lnSpc>
              <a:spcBef>
                <a:spcPts val="2100"/>
              </a:spcBef>
              <a:spcAft>
                <a:spcPts val="0"/>
              </a:spcAft>
              <a:buSzPts val="2200"/>
              <a:buNone/>
              <a:defRPr sz="2200" b="1"/>
            </a:lvl3pPr>
            <a:lvl4pPr lvl="3" algn="ctr">
              <a:lnSpc>
                <a:spcPct val="115000"/>
              </a:lnSpc>
              <a:spcBef>
                <a:spcPts val="2100"/>
              </a:spcBef>
              <a:spcAft>
                <a:spcPts val="0"/>
              </a:spcAft>
              <a:buSzPts val="2200"/>
              <a:buNone/>
              <a:defRPr sz="2200" b="1"/>
            </a:lvl4pPr>
            <a:lvl5pPr lvl="4" algn="ctr">
              <a:lnSpc>
                <a:spcPct val="115000"/>
              </a:lnSpc>
              <a:spcBef>
                <a:spcPts val="2100"/>
              </a:spcBef>
              <a:spcAft>
                <a:spcPts val="0"/>
              </a:spcAft>
              <a:buSzPts val="2200"/>
              <a:buNone/>
              <a:defRPr sz="2200" b="1"/>
            </a:lvl5pPr>
            <a:lvl6pPr lvl="5" algn="ctr">
              <a:lnSpc>
                <a:spcPct val="115000"/>
              </a:lnSpc>
              <a:spcBef>
                <a:spcPts val="2100"/>
              </a:spcBef>
              <a:spcAft>
                <a:spcPts val="0"/>
              </a:spcAft>
              <a:buSzPts val="2200"/>
              <a:buNone/>
              <a:defRPr sz="2200" b="1"/>
            </a:lvl6pPr>
            <a:lvl7pPr lvl="6" algn="ctr">
              <a:lnSpc>
                <a:spcPct val="115000"/>
              </a:lnSpc>
              <a:spcBef>
                <a:spcPts val="2100"/>
              </a:spcBef>
              <a:spcAft>
                <a:spcPts val="0"/>
              </a:spcAft>
              <a:buSzPts val="2200"/>
              <a:buNone/>
              <a:defRPr sz="2200" b="1"/>
            </a:lvl7pPr>
            <a:lvl8pPr lvl="7" algn="ctr">
              <a:lnSpc>
                <a:spcPct val="115000"/>
              </a:lnSpc>
              <a:spcBef>
                <a:spcPts val="2100"/>
              </a:spcBef>
              <a:spcAft>
                <a:spcPts val="0"/>
              </a:spcAft>
              <a:buSzPts val="2200"/>
              <a:buNone/>
              <a:defRPr sz="2200" b="1"/>
            </a:lvl8pPr>
            <a:lvl9pPr lvl="8" algn="ctr">
              <a:lnSpc>
                <a:spcPct val="115000"/>
              </a:lnSpc>
              <a:spcBef>
                <a:spcPts val="2100"/>
              </a:spcBef>
              <a:spcAft>
                <a:spcPts val="2100"/>
              </a:spcAft>
              <a:buSzPts val="2200"/>
              <a:buNone/>
              <a:defRPr sz="2200" b="1"/>
            </a:lvl9pPr>
          </a:lstStyle>
          <a:p>
            <a:endParaRPr/>
          </a:p>
        </p:txBody>
      </p:sp>
      <p:sp>
        <p:nvSpPr>
          <p:cNvPr id="218" name="Google Shape;218;p16"/>
          <p:cNvSpPr txBox="1">
            <a:spLocks noGrp="1"/>
          </p:cNvSpPr>
          <p:nvPr>
            <p:ph type="subTitle" idx="4"/>
          </p:nvPr>
        </p:nvSpPr>
        <p:spPr>
          <a:xfrm>
            <a:off x="7494930" y="2342500"/>
            <a:ext cx="1997700" cy="606900"/>
          </a:xfrm>
          <a:prstGeom prst="rect">
            <a:avLst/>
          </a:prstGeom>
          <a:noFill/>
          <a:ln>
            <a:noFill/>
          </a:ln>
        </p:spPr>
        <p:txBody>
          <a:bodyPr spcFirstLastPara="1" wrap="square" lIns="121900" tIns="121900" rIns="121900" bIns="121900" anchor="t" anchorCtr="0">
            <a:noAutofit/>
          </a:bodyPr>
          <a:lstStyle>
            <a:lvl1pPr lvl="0" algn="ctr">
              <a:lnSpc>
                <a:spcPct val="115000"/>
              </a:lnSpc>
              <a:spcBef>
                <a:spcPts val="0"/>
              </a:spcBef>
              <a:spcAft>
                <a:spcPts val="0"/>
              </a:spcAft>
              <a:buSzPts val="2200"/>
              <a:buNone/>
              <a:defRPr sz="2200" b="1"/>
            </a:lvl1pPr>
            <a:lvl2pPr lvl="1" algn="ctr">
              <a:lnSpc>
                <a:spcPct val="115000"/>
              </a:lnSpc>
              <a:spcBef>
                <a:spcPts val="2100"/>
              </a:spcBef>
              <a:spcAft>
                <a:spcPts val="0"/>
              </a:spcAft>
              <a:buSzPts val="2200"/>
              <a:buNone/>
              <a:defRPr sz="2200" b="1"/>
            </a:lvl2pPr>
            <a:lvl3pPr lvl="2" algn="ctr">
              <a:lnSpc>
                <a:spcPct val="115000"/>
              </a:lnSpc>
              <a:spcBef>
                <a:spcPts val="2100"/>
              </a:spcBef>
              <a:spcAft>
                <a:spcPts val="0"/>
              </a:spcAft>
              <a:buSzPts val="2200"/>
              <a:buNone/>
              <a:defRPr sz="2200" b="1"/>
            </a:lvl3pPr>
            <a:lvl4pPr lvl="3" algn="ctr">
              <a:lnSpc>
                <a:spcPct val="115000"/>
              </a:lnSpc>
              <a:spcBef>
                <a:spcPts val="2100"/>
              </a:spcBef>
              <a:spcAft>
                <a:spcPts val="0"/>
              </a:spcAft>
              <a:buSzPts val="2200"/>
              <a:buNone/>
              <a:defRPr sz="2200" b="1"/>
            </a:lvl4pPr>
            <a:lvl5pPr lvl="4" algn="ctr">
              <a:lnSpc>
                <a:spcPct val="115000"/>
              </a:lnSpc>
              <a:spcBef>
                <a:spcPts val="2100"/>
              </a:spcBef>
              <a:spcAft>
                <a:spcPts val="0"/>
              </a:spcAft>
              <a:buSzPts val="2200"/>
              <a:buNone/>
              <a:defRPr sz="2200" b="1"/>
            </a:lvl5pPr>
            <a:lvl6pPr lvl="5" algn="ctr">
              <a:lnSpc>
                <a:spcPct val="115000"/>
              </a:lnSpc>
              <a:spcBef>
                <a:spcPts val="2100"/>
              </a:spcBef>
              <a:spcAft>
                <a:spcPts val="0"/>
              </a:spcAft>
              <a:buSzPts val="2200"/>
              <a:buNone/>
              <a:defRPr sz="2200" b="1"/>
            </a:lvl6pPr>
            <a:lvl7pPr lvl="6" algn="ctr">
              <a:lnSpc>
                <a:spcPct val="115000"/>
              </a:lnSpc>
              <a:spcBef>
                <a:spcPts val="2100"/>
              </a:spcBef>
              <a:spcAft>
                <a:spcPts val="0"/>
              </a:spcAft>
              <a:buSzPts val="2200"/>
              <a:buNone/>
              <a:defRPr sz="2200" b="1"/>
            </a:lvl7pPr>
            <a:lvl8pPr lvl="7" algn="ctr">
              <a:lnSpc>
                <a:spcPct val="115000"/>
              </a:lnSpc>
              <a:spcBef>
                <a:spcPts val="2100"/>
              </a:spcBef>
              <a:spcAft>
                <a:spcPts val="0"/>
              </a:spcAft>
              <a:buSzPts val="2200"/>
              <a:buNone/>
              <a:defRPr sz="2200" b="1"/>
            </a:lvl8pPr>
            <a:lvl9pPr lvl="8" algn="ctr">
              <a:lnSpc>
                <a:spcPct val="115000"/>
              </a:lnSpc>
              <a:spcBef>
                <a:spcPts val="2100"/>
              </a:spcBef>
              <a:spcAft>
                <a:spcPts val="2100"/>
              </a:spcAft>
              <a:buSzPts val="2200"/>
              <a:buNone/>
              <a:defRPr sz="2200" b="1"/>
            </a:lvl9pPr>
          </a:lstStyle>
          <a:p>
            <a:endParaRPr/>
          </a:p>
        </p:txBody>
      </p:sp>
      <p:sp>
        <p:nvSpPr>
          <p:cNvPr id="219" name="Google Shape;219;p16"/>
          <p:cNvSpPr txBox="1">
            <a:spLocks noGrp="1"/>
          </p:cNvSpPr>
          <p:nvPr>
            <p:ph type="subTitle" idx="5"/>
          </p:nvPr>
        </p:nvSpPr>
        <p:spPr>
          <a:xfrm>
            <a:off x="9854707" y="2316000"/>
            <a:ext cx="1997700" cy="606900"/>
          </a:xfrm>
          <a:prstGeom prst="rect">
            <a:avLst/>
          </a:prstGeom>
          <a:noFill/>
          <a:ln>
            <a:noFill/>
          </a:ln>
        </p:spPr>
        <p:txBody>
          <a:bodyPr spcFirstLastPara="1" wrap="square" lIns="121900" tIns="121900" rIns="121900" bIns="121900" anchor="t" anchorCtr="0">
            <a:noAutofit/>
          </a:bodyPr>
          <a:lstStyle>
            <a:lvl1pPr lvl="0" algn="ctr">
              <a:lnSpc>
                <a:spcPct val="115000"/>
              </a:lnSpc>
              <a:spcBef>
                <a:spcPts val="0"/>
              </a:spcBef>
              <a:spcAft>
                <a:spcPts val="0"/>
              </a:spcAft>
              <a:buSzPts val="2200"/>
              <a:buNone/>
              <a:defRPr sz="2200" b="1"/>
            </a:lvl1pPr>
            <a:lvl2pPr lvl="1" algn="ctr">
              <a:lnSpc>
                <a:spcPct val="115000"/>
              </a:lnSpc>
              <a:spcBef>
                <a:spcPts val="2100"/>
              </a:spcBef>
              <a:spcAft>
                <a:spcPts val="0"/>
              </a:spcAft>
              <a:buSzPts val="2200"/>
              <a:buNone/>
              <a:defRPr sz="2200" b="1"/>
            </a:lvl2pPr>
            <a:lvl3pPr lvl="2" algn="ctr">
              <a:lnSpc>
                <a:spcPct val="115000"/>
              </a:lnSpc>
              <a:spcBef>
                <a:spcPts val="2100"/>
              </a:spcBef>
              <a:spcAft>
                <a:spcPts val="0"/>
              </a:spcAft>
              <a:buSzPts val="2200"/>
              <a:buNone/>
              <a:defRPr sz="2200" b="1"/>
            </a:lvl3pPr>
            <a:lvl4pPr lvl="3" algn="ctr">
              <a:lnSpc>
                <a:spcPct val="115000"/>
              </a:lnSpc>
              <a:spcBef>
                <a:spcPts val="2100"/>
              </a:spcBef>
              <a:spcAft>
                <a:spcPts val="0"/>
              </a:spcAft>
              <a:buSzPts val="2200"/>
              <a:buNone/>
              <a:defRPr sz="2200" b="1"/>
            </a:lvl4pPr>
            <a:lvl5pPr lvl="4" algn="ctr">
              <a:lnSpc>
                <a:spcPct val="115000"/>
              </a:lnSpc>
              <a:spcBef>
                <a:spcPts val="2100"/>
              </a:spcBef>
              <a:spcAft>
                <a:spcPts val="0"/>
              </a:spcAft>
              <a:buSzPts val="2200"/>
              <a:buNone/>
              <a:defRPr sz="2200" b="1"/>
            </a:lvl5pPr>
            <a:lvl6pPr lvl="5" algn="ctr">
              <a:lnSpc>
                <a:spcPct val="115000"/>
              </a:lnSpc>
              <a:spcBef>
                <a:spcPts val="2100"/>
              </a:spcBef>
              <a:spcAft>
                <a:spcPts val="0"/>
              </a:spcAft>
              <a:buSzPts val="2200"/>
              <a:buNone/>
              <a:defRPr sz="2200" b="1"/>
            </a:lvl6pPr>
            <a:lvl7pPr lvl="6" algn="ctr">
              <a:lnSpc>
                <a:spcPct val="115000"/>
              </a:lnSpc>
              <a:spcBef>
                <a:spcPts val="2100"/>
              </a:spcBef>
              <a:spcAft>
                <a:spcPts val="0"/>
              </a:spcAft>
              <a:buSzPts val="2200"/>
              <a:buNone/>
              <a:defRPr sz="2200" b="1"/>
            </a:lvl7pPr>
            <a:lvl8pPr lvl="7" algn="ctr">
              <a:lnSpc>
                <a:spcPct val="115000"/>
              </a:lnSpc>
              <a:spcBef>
                <a:spcPts val="2100"/>
              </a:spcBef>
              <a:spcAft>
                <a:spcPts val="0"/>
              </a:spcAft>
              <a:buSzPts val="2200"/>
              <a:buNone/>
              <a:defRPr sz="2200" b="1"/>
            </a:lvl8pPr>
            <a:lvl9pPr lvl="8" algn="ctr">
              <a:lnSpc>
                <a:spcPct val="115000"/>
              </a:lnSpc>
              <a:spcBef>
                <a:spcPts val="2100"/>
              </a:spcBef>
              <a:spcAft>
                <a:spcPts val="2100"/>
              </a:spcAft>
              <a:buSzPts val="2200"/>
              <a:buNone/>
              <a:defRPr sz="2200" b="1"/>
            </a:lvl9pPr>
          </a:lstStyle>
          <a:p>
            <a:endParaRPr/>
          </a:p>
        </p:txBody>
      </p:sp>
      <p:sp>
        <p:nvSpPr>
          <p:cNvPr id="220" name="Google Shape;220;p16"/>
          <p:cNvSpPr txBox="1">
            <a:spLocks noGrp="1"/>
          </p:cNvSpPr>
          <p:nvPr>
            <p:ph type="title"/>
          </p:nvPr>
        </p:nvSpPr>
        <p:spPr>
          <a:xfrm>
            <a:off x="415600" y="974367"/>
            <a:ext cx="11360700" cy="763500"/>
          </a:xfrm>
          <a:prstGeom prst="rect">
            <a:avLst/>
          </a:prstGeom>
          <a:noFill/>
          <a:ln>
            <a:noFill/>
          </a:ln>
        </p:spPr>
        <p:txBody>
          <a:bodyPr spcFirstLastPara="1" wrap="square" lIns="121900" tIns="121900" rIns="121900" bIns="121900" anchor="t" anchorCtr="0">
            <a:noAutofit/>
          </a:bodyPr>
          <a:lstStyle>
            <a:lvl1pPr marR="0" lvl="0" algn="l">
              <a:lnSpc>
                <a:spcPct val="100000"/>
              </a:lnSpc>
              <a:spcBef>
                <a:spcPts val="0"/>
              </a:spcBef>
              <a:spcAft>
                <a:spcPts val="0"/>
              </a:spcAft>
              <a:buClr>
                <a:schemeClr val="dk1"/>
              </a:buClr>
              <a:buSzPts val="4000"/>
              <a:buFont typeface="Aldrich"/>
              <a:buNone/>
              <a:defRPr/>
            </a:lvl1pPr>
            <a:lvl2pPr lvl="1"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21" name="Google Shape;221;p16"/>
          <p:cNvSpPr txBox="1">
            <a:spLocks noGrp="1"/>
          </p:cNvSpPr>
          <p:nvPr>
            <p:ph type="body" idx="6"/>
          </p:nvPr>
        </p:nvSpPr>
        <p:spPr>
          <a:xfrm>
            <a:off x="415600" y="3238625"/>
            <a:ext cx="1997700" cy="2330100"/>
          </a:xfrm>
          <a:prstGeom prst="rect">
            <a:avLst/>
          </a:prstGeom>
          <a:noFill/>
          <a:ln>
            <a:noFill/>
          </a:ln>
        </p:spPr>
        <p:txBody>
          <a:bodyPr spcFirstLastPara="1" wrap="square" lIns="121900" tIns="121900" rIns="121900" bIns="121900" anchor="t" anchorCtr="0">
            <a:noAutofit/>
          </a:bodyPr>
          <a:lstStyle>
            <a:lvl1pPr marL="457200" lvl="0" indent="-330200" algn="l">
              <a:lnSpc>
                <a:spcPct val="115000"/>
              </a:lnSpc>
              <a:spcBef>
                <a:spcPts val="0"/>
              </a:spcBef>
              <a:spcAft>
                <a:spcPts val="0"/>
              </a:spcAft>
              <a:buSzPts val="1600"/>
              <a:buChar char="●"/>
              <a:defRPr sz="1600"/>
            </a:lvl1pPr>
            <a:lvl2pPr marL="914400" lvl="1" indent="-330200" algn="l">
              <a:lnSpc>
                <a:spcPct val="115000"/>
              </a:lnSpc>
              <a:spcBef>
                <a:spcPts val="2100"/>
              </a:spcBef>
              <a:spcAft>
                <a:spcPts val="0"/>
              </a:spcAft>
              <a:buSzPts val="1600"/>
              <a:buChar char="○"/>
              <a:defRPr sz="1600"/>
            </a:lvl2pPr>
            <a:lvl3pPr marL="1371600" lvl="2" indent="-330200" algn="l">
              <a:lnSpc>
                <a:spcPct val="115000"/>
              </a:lnSpc>
              <a:spcBef>
                <a:spcPts val="2100"/>
              </a:spcBef>
              <a:spcAft>
                <a:spcPts val="0"/>
              </a:spcAft>
              <a:buSzPts val="1600"/>
              <a:buChar char="■"/>
              <a:defRPr sz="1600"/>
            </a:lvl3pPr>
            <a:lvl4pPr marL="1828800" lvl="3" indent="-330200" algn="l">
              <a:lnSpc>
                <a:spcPct val="115000"/>
              </a:lnSpc>
              <a:spcBef>
                <a:spcPts val="2100"/>
              </a:spcBef>
              <a:spcAft>
                <a:spcPts val="0"/>
              </a:spcAft>
              <a:buSzPts val="1600"/>
              <a:buChar char="●"/>
              <a:defRPr sz="1600"/>
            </a:lvl4pPr>
            <a:lvl5pPr marL="2286000" lvl="4" indent="-330200" algn="l">
              <a:lnSpc>
                <a:spcPct val="115000"/>
              </a:lnSpc>
              <a:spcBef>
                <a:spcPts val="2100"/>
              </a:spcBef>
              <a:spcAft>
                <a:spcPts val="0"/>
              </a:spcAft>
              <a:buSzPts val="1600"/>
              <a:buChar char="○"/>
              <a:defRPr sz="1600"/>
            </a:lvl5pPr>
            <a:lvl6pPr marL="2743200" lvl="5" indent="-330200" algn="l">
              <a:lnSpc>
                <a:spcPct val="115000"/>
              </a:lnSpc>
              <a:spcBef>
                <a:spcPts val="2100"/>
              </a:spcBef>
              <a:spcAft>
                <a:spcPts val="0"/>
              </a:spcAft>
              <a:buSzPts val="1600"/>
              <a:buChar char="■"/>
              <a:defRPr sz="1600"/>
            </a:lvl6pPr>
            <a:lvl7pPr marL="3200400" lvl="6" indent="-330200" algn="l">
              <a:lnSpc>
                <a:spcPct val="115000"/>
              </a:lnSpc>
              <a:spcBef>
                <a:spcPts val="2100"/>
              </a:spcBef>
              <a:spcAft>
                <a:spcPts val="0"/>
              </a:spcAft>
              <a:buSzPts val="1600"/>
              <a:buChar char="●"/>
              <a:defRPr sz="1600"/>
            </a:lvl7pPr>
            <a:lvl8pPr marL="3657600" lvl="7" indent="-330200" algn="l">
              <a:lnSpc>
                <a:spcPct val="115000"/>
              </a:lnSpc>
              <a:spcBef>
                <a:spcPts val="2100"/>
              </a:spcBef>
              <a:spcAft>
                <a:spcPts val="0"/>
              </a:spcAft>
              <a:buSzPts val="1600"/>
              <a:buChar char="○"/>
              <a:defRPr sz="1600"/>
            </a:lvl8pPr>
            <a:lvl9pPr marL="4114800" lvl="8" indent="-330200" algn="l">
              <a:lnSpc>
                <a:spcPct val="115000"/>
              </a:lnSpc>
              <a:spcBef>
                <a:spcPts val="2100"/>
              </a:spcBef>
              <a:spcAft>
                <a:spcPts val="2100"/>
              </a:spcAft>
              <a:buSzPts val="1600"/>
              <a:buChar char="■"/>
              <a:defRPr sz="1600"/>
            </a:lvl9pPr>
          </a:lstStyle>
          <a:p>
            <a:endParaRPr/>
          </a:p>
        </p:txBody>
      </p:sp>
      <p:sp>
        <p:nvSpPr>
          <p:cNvPr id="222" name="Google Shape;222;p16"/>
          <p:cNvSpPr txBox="1">
            <a:spLocks noGrp="1"/>
          </p:cNvSpPr>
          <p:nvPr>
            <p:ph type="body" idx="7"/>
          </p:nvPr>
        </p:nvSpPr>
        <p:spPr>
          <a:xfrm>
            <a:off x="2775375" y="3238625"/>
            <a:ext cx="1997700" cy="2330100"/>
          </a:xfrm>
          <a:prstGeom prst="rect">
            <a:avLst/>
          </a:prstGeom>
          <a:noFill/>
          <a:ln>
            <a:noFill/>
          </a:ln>
        </p:spPr>
        <p:txBody>
          <a:bodyPr spcFirstLastPara="1" wrap="square" lIns="121900" tIns="121900" rIns="121900" bIns="121900" anchor="t" anchorCtr="0">
            <a:noAutofit/>
          </a:bodyPr>
          <a:lstStyle>
            <a:lvl1pPr marL="457200" lvl="0" indent="-330200" algn="l">
              <a:lnSpc>
                <a:spcPct val="115000"/>
              </a:lnSpc>
              <a:spcBef>
                <a:spcPts val="0"/>
              </a:spcBef>
              <a:spcAft>
                <a:spcPts val="0"/>
              </a:spcAft>
              <a:buSzPts val="1600"/>
              <a:buChar char="●"/>
              <a:defRPr sz="1600"/>
            </a:lvl1pPr>
            <a:lvl2pPr marL="914400" lvl="1" indent="-330200" algn="l">
              <a:lnSpc>
                <a:spcPct val="115000"/>
              </a:lnSpc>
              <a:spcBef>
                <a:spcPts val="2100"/>
              </a:spcBef>
              <a:spcAft>
                <a:spcPts val="0"/>
              </a:spcAft>
              <a:buSzPts val="1600"/>
              <a:buChar char="○"/>
              <a:defRPr sz="1600"/>
            </a:lvl2pPr>
            <a:lvl3pPr marL="1371600" lvl="2" indent="-330200" algn="l">
              <a:lnSpc>
                <a:spcPct val="115000"/>
              </a:lnSpc>
              <a:spcBef>
                <a:spcPts val="2100"/>
              </a:spcBef>
              <a:spcAft>
                <a:spcPts val="0"/>
              </a:spcAft>
              <a:buSzPts val="1600"/>
              <a:buChar char="■"/>
              <a:defRPr sz="1600"/>
            </a:lvl3pPr>
            <a:lvl4pPr marL="1828800" lvl="3" indent="-330200" algn="l">
              <a:lnSpc>
                <a:spcPct val="115000"/>
              </a:lnSpc>
              <a:spcBef>
                <a:spcPts val="2100"/>
              </a:spcBef>
              <a:spcAft>
                <a:spcPts val="0"/>
              </a:spcAft>
              <a:buSzPts val="1600"/>
              <a:buChar char="●"/>
              <a:defRPr sz="1600"/>
            </a:lvl4pPr>
            <a:lvl5pPr marL="2286000" lvl="4" indent="-330200" algn="l">
              <a:lnSpc>
                <a:spcPct val="115000"/>
              </a:lnSpc>
              <a:spcBef>
                <a:spcPts val="2100"/>
              </a:spcBef>
              <a:spcAft>
                <a:spcPts val="0"/>
              </a:spcAft>
              <a:buSzPts val="1600"/>
              <a:buChar char="○"/>
              <a:defRPr sz="1600"/>
            </a:lvl5pPr>
            <a:lvl6pPr marL="2743200" lvl="5" indent="-330200" algn="l">
              <a:lnSpc>
                <a:spcPct val="115000"/>
              </a:lnSpc>
              <a:spcBef>
                <a:spcPts val="2100"/>
              </a:spcBef>
              <a:spcAft>
                <a:spcPts val="0"/>
              </a:spcAft>
              <a:buSzPts val="1600"/>
              <a:buChar char="■"/>
              <a:defRPr sz="1600"/>
            </a:lvl6pPr>
            <a:lvl7pPr marL="3200400" lvl="6" indent="-330200" algn="l">
              <a:lnSpc>
                <a:spcPct val="115000"/>
              </a:lnSpc>
              <a:spcBef>
                <a:spcPts val="2100"/>
              </a:spcBef>
              <a:spcAft>
                <a:spcPts val="0"/>
              </a:spcAft>
              <a:buSzPts val="1600"/>
              <a:buChar char="●"/>
              <a:defRPr sz="1600"/>
            </a:lvl7pPr>
            <a:lvl8pPr marL="3657600" lvl="7" indent="-330200" algn="l">
              <a:lnSpc>
                <a:spcPct val="115000"/>
              </a:lnSpc>
              <a:spcBef>
                <a:spcPts val="2100"/>
              </a:spcBef>
              <a:spcAft>
                <a:spcPts val="0"/>
              </a:spcAft>
              <a:buSzPts val="1600"/>
              <a:buChar char="○"/>
              <a:defRPr sz="1600"/>
            </a:lvl8pPr>
            <a:lvl9pPr marL="4114800" lvl="8" indent="-330200" algn="l">
              <a:lnSpc>
                <a:spcPct val="115000"/>
              </a:lnSpc>
              <a:spcBef>
                <a:spcPts val="2100"/>
              </a:spcBef>
              <a:spcAft>
                <a:spcPts val="2100"/>
              </a:spcAft>
              <a:buSzPts val="1600"/>
              <a:buChar char="■"/>
              <a:defRPr sz="1600"/>
            </a:lvl9pPr>
          </a:lstStyle>
          <a:p>
            <a:endParaRPr/>
          </a:p>
        </p:txBody>
      </p:sp>
      <p:sp>
        <p:nvSpPr>
          <p:cNvPr id="223" name="Google Shape;223;p16"/>
          <p:cNvSpPr txBox="1">
            <a:spLocks noGrp="1"/>
          </p:cNvSpPr>
          <p:nvPr>
            <p:ph type="body" idx="8"/>
          </p:nvPr>
        </p:nvSpPr>
        <p:spPr>
          <a:xfrm>
            <a:off x="5135150" y="3238625"/>
            <a:ext cx="1997700" cy="2330100"/>
          </a:xfrm>
          <a:prstGeom prst="rect">
            <a:avLst/>
          </a:prstGeom>
          <a:noFill/>
          <a:ln>
            <a:noFill/>
          </a:ln>
        </p:spPr>
        <p:txBody>
          <a:bodyPr spcFirstLastPara="1" wrap="square" lIns="121900" tIns="121900" rIns="121900" bIns="121900" anchor="t" anchorCtr="0">
            <a:noAutofit/>
          </a:bodyPr>
          <a:lstStyle>
            <a:lvl1pPr marL="457200" lvl="0" indent="-330200" algn="l">
              <a:lnSpc>
                <a:spcPct val="115000"/>
              </a:lnSpc>
              <a:spcBef>
                <a:spcPts val="0"/>
              </a:spcBef>
              <a:spcAft>
                <a:spcPts val="0"/>
              </a:spcAft>
              <a:buSzPts val="1600"/>
              <a:buChar char="●"/>
              <a:defRPr sz="1600"/>
            </a:lvl1pPr>
            <a:lvl2pPr marL="914400" lvl="1" indent="-330200" algn="l">
              <a:lnSpc>
                <a:spcPct val="115000"/>
              </a:lnSpc>
              <a:spcBef>
                <a:spcPts val="2100"/>
              </a:spcBef>
              <a:spcAft>
                <a:spcPts val="0"/>
              </a:spcAft>
              <a:buSzPts val="1600"/>
              <a:buChar char="○"/>
              <a:defRPr sz="1600"/>
            </a:lvl2pPr>
            <a:lvl3pPr marL="1371600" lvl="2" indent="-330200" algn="l">
              <a:lnSpc>
                <a:spcPct val="115000"/>
              </a:lnSpc>
              <a:spcBef>
                <a:spcPts val="2100"/>
              </a:spcBef>
              <a:spcAft>
                <a:spcPts val="0"/>
              </a:spcAft>
              <a:buSzPts val="1600"/>
              <a:buChar char="■"/>
              <a:defRPr sz="1600"/>
            </a:lvl3pPr>
            <a:lvl4pPr marL="1828800" lvl="3" indent="-330200" algn="l">
              <a:lnSpc>
                <a:spcPct val="115000"/>
              </a:lnSpc>
              <a:spcBef>
                <a:spcPts val="2100"/>
              </a:spcBef>
              <a:spcAft>
                <a:spcPts val="0"/>
              </a:spcAft>
              <a:buSzPts val="1600"/>
              <a:buChar char="●"/>
              <a:defRPr sz="1600"/>
            </a:lvl4pPr>
            <a:lvl5pPr marL="2286000" lvl="4" indent="-330200" algn="l">
              <a:lnSpc>
                <a:spcPct val="115000"/>
              </a:lnSpc>
              <a:spcBef>
                <a:spcPts val="2100"/>
              </a:spcBef>
              <a:spcAft>
                <a:spcPts val="0"/>
              </a:spcAft>
              <a:buSzPts val="1600"/>
              <a:buChar char="○"/>
              <a:defRPr sz="1600"/>
            </a:lvl5pPr>
            <a:lvl6pPr marL="2743200" lvl="5" indent="-330200" algn="l">
              <a:lnSpc>
                <a:spcPct val="115000"/>
              </a:lnSpc>
              <a:spcBef>
                <a:spcPts val="2100"/>
              </a:spcBef>
              <a:spcAft>
                <a:spcPts val="0"/>
              </a:spcAft>
              <a:buSzPts val="1600"/>
              <a:buChar char="■"/>
              <a:defRPr sz="1600"/>
            </a:lvl6pPr>
            <a:lvl7pPr marL="3200400" lvl="6" indent="-330200" algn="l">
              <a:lnSpc>
                <a:spcPct val="115000"/>
              </a:lnSpc>
              <a:spcBef>
                <a:spcPts val="2100"/>
              </a:spcBef>
              <a:spcAft>
                <a:spcPts val="0"/>
              </a:spcAft>
              <a:buSzPts val="1600"/>
              <a:buChar char="●"/>
              <a:defRPr sz="1600"/>
            </a:lvl7pPr>
            <a:lvl8pPr marL="3657600" lvl="7" indent="-330200" algn="l">
              <a:lnSpc>
                <a:spcPct val="115000"/>
              </a:lnSpc>
              <a:spcBef>
                <a:spcPts val="2100"/>
              </a:spcBef>
              <a:spcAft>
                <a:spcPts val="0"/>
              </a:spcAft>
              <a:buSzPts val="1600"/>
              <a:buChar char="○"/>
              <a:defRPr sz="1600"/>
            </a:lvl8pPr>
            <a:lvl9pPr marL="4114800" lvl="8" indent="-330200" algn="l">
              <a:lnSpc>
                <a:spcPct val="115000"/>
              </a:lnSpc>
              <a:spcBef>
                <a:spcPts val="2100"/>
              </a:spcBef>
              <a:spcAft>
                <a:spcPts val="2100"/>
              </a:spcAft>
              <a:buSzPts val="1600"/>
              <a:buChar char="■"/>
              <a:defRPr sz="1600"/>
            </a:lvl9pPr>
          </a:lstStyle>
          <a:p>
            <a:endParaRPr/>
          </a:p>
        </p:txBody>
      </p:sp>
      <p:sp>
        <p:nvSpPr>
          <p:cNvPr id="224" name="Google Shape;224;p16"/>
          <p:cNvSpPr txBox="1">
            <a:spLocks noGrp="1"/>
          </p:cNvSpPr>
          <p:nvPr>
            <p:ph type="body" idx="9"/>
          </p:nvPr>
        </p:nvSpPr>
        <p:spPr>
          <a:xfrm>
            <a:off x="7494925" y="3238625"/>
            <a:ext cx="1997700" cy="2330100"/>
          </a:xfrm>
          <a:prstGeom prst="rect">
            <a:avLst/>
          </a:prstGeom>
          <a:noFill/>
          <a:ln>
            <a:noFill/>
          </a:ln>
        </p:spPr>
        <p:txBody>
          <a:bodyPr spcFirstLastPara="1" wrap="square" lIns="121900" tIns="121900" rIns="121900" bIns="121900" anchor="t" anchorCtr="0">
            <a:noAutofit/>
          </a:bodyPr>
          <a:lstStyle>
            <a:lvl1pPr marL="457200" lvl="0" indent="-330200" algn="l">
              <a:lnSpc>
                <a:spcPct val="115000"/>
              </a:lnSpc>
              <a:spcBef>
                <a:spcPts val="0"/>
              </a:spcBef>
              <a:spcAft>
                <a:spcPts val="0"/>
              </a:spcAft>
              <a:buSzPts val="1600"/>
              <a:buChar char="●"/>
              <a:defRPr sz="1600"/>
            </a:lvl1pPr>
            <a:lvl2pPr marL="914400" lvl="1" indent="-330200" algn="l">
              <a:lnSpc>
                <a:spcPct val="115000"/>
              </a:lnSpc>
              <a:spcBef>
                <a:spcPts val="2100"/>
              </a:spcBef>
              <a:spcAft>
                <a:spcPts val="0"/>
              </a:spcAft>
              <a:buSzPts val="1600"/>
              <a:buChar char="○"/>
              <a:defRPr sz="1600"/>
            </a:lvl2pPr>
            <a:lvl3pPr marL="1371600" lvl="2" indent="-330200" algn="l">
              <a:lnSpc>
                <a:spcPct val="115000"/>
              </a:lnSpc>
              <a:spcBef>
                <a:spcPts val="2100"/>
              </a:spcBef>
              <a:spcAft>
                <a:spcPts val="0"/>
              </a:spcAft>
              <a:buSzPts val="1600"/>
              <a:buChar char="■"/>
              <a:defRPr sz="1600"/>
            </a:lvl3pPr>
            <a:lvl4pPr marL="1828800" lvl="3" indent="-330200" algn="l">
              <a:lnSpc>
                <a:spcPct val="115000"/>
              </a:lnSpc>
              <a:spcBef>
                <a:spcPts val="2100"/>
              </a:spcBef>
              <a:spcAft>
                <a:spcPts val="0"/>
              </a:spcAft>
              <a:buSzPts val="1600"/>
              <a:buChar char="●"/>
              <a:defRPr sz="1600"/>
            </a:lvl4pPr>
            <a:lvl5pPr marL="2286000" lvl="4" indent="-330200" algn="l">
              <a:lnSpc>
                <a:spcPct val="115000"/>
              </a:lnSpc>
              <a:spcBef>
                <a:spcPts val="2100"/>
              </a:spcBef>
              <a:spcAft>
                <a:spcPts val="0"/>
              </a:spcAft>
              <a:buSzPts val="1600"/>
              <a:buChar char="○"/>
              <a:defRPr sz="1600"/>
            </a:lvl5pPr>
            <a:lvl6pPr marL="2743200" lvl="5" indent="-330200" algn="l">
              <a:lnSpc>
                <a:spcPct val="115000"/>
              </a:lnSpc>
              <a:spcBef>
                <a:spcPts val="2100"/>
              </a:spcBef>
              <a:spcAft>
                <a:spcPts val="0"/>
              </a:spcAft>
              <a:buSzPts val="1600"/>
              <a:buChar char="■"/>
              <a:defRPr sz="1600"/>
            </a:lvl6pPr>
            <a:lvl7pPr marL="3200400" lvl="6" indent="-330200" algn="l">
              <a:lnSpc>
                <a:spcPct val="115000"/>
              </a:lnSpc>
              <a:spcBef>
                <a:spcPts val="2100"/>
              </a:spcBef>
              <a:spcAft>
                <a:spcPts val="0"/>
              </a:spcAft>
              <a:buSzPts val="1600"/>
              <a:buChar char="●"/>
              <a:defRPr sz="1600"/>
            </a:lvl7pPr>
            <a:lvl8pPr marL="3657600" lvl="7" indent="-330200" algn="l">
              <a:lnSpc>
                <a:spcPct val="115000"/>
              </a:lnSpc>
              <a:spcBef>
                <a:spcPts val="2100"/>
              </a:spcBef>
              <a:spcAft>
                <a:spcPts val="0"/>
              </a:spcAft>
              <a:buSzPts val="1600"/>
              <a:buChar char="○"/>
              <a:defRPr sz="1600"/>
            </a:lvl8pPr>
            <a:lvl9pPr marL="4114800" lvl="8" indent="-330200" algn="l">
              <a:lnSpc>
                <a:spcPct val="115000"/>
              </a:lnSpc>
              <a:spcBef>
                <a:spcPts val="2100"/>
              </a:spcBef>
              <a:spcAft>
                <a:spcPts val="2100"/>
              </a:spcAft>
              <a:buSzPts val="1600"/>
              <a:buChar char="■"/>
              <a:defRPr sz="1600"/>
            </a:lvl9pPr>
          </a:lstStyle>
          <a:p>
            <a:endParaRPr/>
          </a:p>
        </p:txBody>
      </p:sp>
      <p:sp>
        <p:nvSpPr>
          <p:cNvPr id="225" name="Google Shape;225;p16"/>
          <p:cNvSpPr txBox="1">
            <a:spLocks noGrp="1"/>
          </p:cNvSpPr>
          <p:nvPr>
            <p:ph type="body" idx="13"/>
          </p:nvPr>
        </p:nvSpPr>
        <p:spPr>
          <a:xfrm>
            <a:off x="9854700" y="3238625"/>
            <a:ext cx="1997700" cy="2330100"/>
          </a:xfrm>
          <a:prstGeom prst="rect">
            <a:avLst/>
          </a:prstGeom>
          <a:noFill/>
          <a:ln>
            <a:noFill/>
          </a:ln>
        </p:spPr>
        <p:txBody>
          <a:bodyPr spcFirstLastPara="1" wrap="square" lIns="121900" tIns="121900" rIns="121900" bIns="121900" anchor="t" anchorCtr="0">
            <a:noAutofit/>
          </a:bodyPr>
          <a:lstStyle>
            <a:lvl1pPr marL="457200" lvl="0" indent="-330200" algn="l">
              <a:lnSpc>
                <a:spcPct val="115000"/>
              </a:lnSpc>
              <a:spcBef>
                <a:spcPts val="0"/>
              </a:spcBef>
              <a:spcAft>
                <a:spcPts val="0"/>
              </a:spcAft>
              <a:buSzPts val="1600"/>
              <a:buChar char="●"/>
              <a:defRPr sz="1600"/>
            </a:lvl1pPr>
            <a:lvl2pPr marL="914400" lvl="1" indent="-330200" algn="l">
              <a:lnSpc>
                <a:spcPct val="115000"/>
              </a:lnSpc>
              <a:spcBef>
                <a:spcPts val="2100"/>
              </a:spcBef>
              <a:spcAft>
                <a:spcPts val="0"/>
              </a:spcAft>
              <a:buSzPts val="1600"/>
              <a:buChar char="○"/>
              <a:defRPr sz="1600"/>
            </a:lvl2pPr>
            <a:lvl3pPr marL="1371600" lvl="2" indent="-330200" algn="l">
              <a:lnSpc>
                <a:spcPct val="115000"/>
              </a:lnSpc>
              <a:spcBef>
                <a:spcPts val="2100"/>
              </a:spcBef>
              <a:spcAft>
                <a:spcPts val="0"/>
              </a:spcAft>
              <a:buSzPts val="1600"/>
              <a:buChar char="■"/>
              <a:defRPr sz="1600"/>
            </a:lvl3pPr>
            <a:lvl4pPr marL="1828800" lvl="3" indent="-330200" algn="l">
              <a:lnSpc>
                <a:spcPct val="115000"/>
              </a:lnSpc>
              <a:spcBef>
                <a:spcPts val="2100"/>
              </a:spcBef>
              <a:spcAft>
                <a:spcPts val="0"/>
              </a:spcAft>
              <a:buSzPts val="1600"/>
              <a:buChar char="●"/>
              <a:defRPr sz="1600"/>
            </a:lvl4pPr>
            <a:lvl5pPr marL="2286000" lvl="4" indent="-330200" algn="l">
              <a:lnSpc>
                <a:spcPct val="115000"/>
              </a:lnSpc>
              <a:spcBef>
                <a:spcPts val="2100"/>
              </a:spcBef>
              <a:spcAft>
                <a:spcPts val="0"/>
              </a:spcAft>
              <a:buSzPts val="1600"/>
              <a:buChar char="○"/>
              <a:defRPr sz="1600"/>
            </a:lvl5pPr>
            <a:lvl6pPr marL="2743200" lvl="5" indent="-330200" algn="l">
              <a:lnSpc>
                <a:spcPct val="115000"/>
              </a:lnSpc>
              <a:spcBef>
                <a:spcPts val="2100"/>
              </a:spcBef>
              <a:spcAft>
                <a:spcPts val="0"/>
              </a:spcAft>
              <a:buSzPts val="1600"/>
              <a:buChar char="■"/>
              <a:defRPr sz="1600"/>
            </a:lvl6pPr>
            <a:lvl7pPr marL="3200400" lvl="6" indent="-330200" algn="l">
              <a:lnSpc>
                <a:spcPct val="115000"/>
              </a:lnSpc>
              <a:spcBef>
                <a:spcPts val="2100"/>
              </a:spcBef>
              <a:spcAft>
                <a:spcPts val="0"/>
              </a:spcAft>
              <a:buSzPts val="1600"/>
              <a:buChar char="●"/>
              <a:defRPr sz="1600"/>
            </a:lvl7pPr>
            <a:lvl8pPr marL="3657600" lvl="7" indent="-330200" algn="l">
              <a:lnSpc>
                <a:spcPct val="115000"/>
              </a:lnSpc>
              <a:spcBef>
                <a:spcPts val="2100"/>
              </a:spcBef>
              <a:spcAft>
                <a:spcPts val="0"/>
              </a:spcAft>
              <a:buSzPts val="1600"/>
              <a:buChar char="○"/>
              <a:defRPr sz="1600"/>
            </a:lvl8pPr>
            <a:lvl9pPr marL="4114800" lvl="8" indent="-330200" algn="l">
              <a:lnSpc>
                <a:spcPct val="115000"/>
              </a:lnSpc>
              <a:spcBef>
                <a:spcPts val="2100"/>
              </a:spcBef>
              <a:spcAft>
                <a:spcPts val="2100"/>
              </a:spcAft>
              <a:buSzPts val="1600"/>
              <a:buChar char="■"/>
              <a:defRPr sz="16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010 Text and Image">
  <p:cSld name="010 Text and Image">
    <p:spTree>
      <p:nvGrpSpPr>
        <p:cNvPr id="1" name="Shape 143"/>
        <p:cNvGrpSpPr/>
        <p:nvPr/>
      </p:nvGrpSpPr>
      <p:grpSpPr>
        <a:xfrm>
          <a:off x="0" y="0"/>
          <a:ext cx="0" cy="0"/>
          <a:chOff x="0" y="0"/>
          <a:chExt cx="0" cy="0"/>
        </a:xfrm>
      </p:grpSpPr>
      <p:sp>
        <p:nvSpPr>
          <p:cNvPr id="152" name="Google Shape;152;p12"/>
          <p:cNvSpPr txBox="1">
            <a:spLocks noGrp="1"/>
          </p:cNvSpPr>
          <p:nvPr>
            <p:ph type="title"/>
          </p:nvPr>
        </p:nvSpPr>
        <p:spPr>
          <a:xfrm>
            <a:off x="411275" y="1727000"/>
            <a:ext cx="4458300" cy="2377200"/>
          </a:xfrm>
          <a:prstGeom prst="rect">
            <a:avLst/>
          </a:prstGeom>
          <a:noFill/>
          <a:ln>
            <a:noFill/>
          </a:ln>
        </p:spPr>
        <p:txBody>
          <a:bodyPr spcFirstLastPara="1" wrap="square" lIns="121900" tIns="121900" rIns="121900" bIns="121900" anchor="ctr" anchorCtr="0">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15000"/>
              <a:buNone/>
              <a:defRPr sz="15000"/>
            </a:lvl2pPr>
            <a:lvl3pPr lvl="2" algn="l">
              <a:lnSpc>
                <a:spcPct val="100000"/>
              </a:lnSpc>
              <a:spcBef>
                <a:spcPts val="0"/>
              </a:spcBef>
              <a:spcAft>
                <a:spcPts val="0"/>
              </a:spcAft>
              <a:buSzPts val="15000"/>
              <a:buNone/>
              <a:defRPr sz="15000"/>
            </a:lvl3pPr>
            <a:lvl4pPr lvl="3" algn="l">
              <a:lnSpc>
                <a:spcPct val="100000"/>
              </a:lnSpc>
              <a:spcBef>
                <a:spcPts val="0"/>
              </a:spcBef>
              <a:spcAft>
                <a:spcPts val="0"/>
              </a:spcAft>
              <a:buSzPts val="15000"/>
              <a:buNone/>
              <a:defRPr sz="15000"/>
            </a:lvl4pPr>
            <a:lvl5pPr lvl="4" algn="l">
              <a:lnSpc>
                <a:spcPct val="100000"/>
              </a:lnSpc>
              <a:spcBef>
                <a:spcPts val="0"/>
              </a:spcBef>
              <a:spcAft>
                <a:spcPts val="0"/>
              </a:spcAft>
              <a:buSzPts val="15000"/>
              <a:buNone/>
              <a:defRPr sz="15000"/>
            </a:lvl5pPr>
            <a:lvl6pPr lvl="5" algn="l">
              <a:lnSpc>
                <a:spcPct val="100000"/>
              </a:lnSpc>
              <a:spcBef>
                <a:spcPts val="0"/>
              </a:spcBef>
              <a:spcAft>
                <a:spcPts val="0"/>
              </a:spcAft>
              <a:buSzPts val="15000"/>
              <a:buNone/>
              <a:defRPr sz="15000"/>
            </a:lvl6pPr>
            <a:lvl7pPr lvl="6" algn="l">
              <a:lnSpc>
                <a:spcPct val="100000"/>
              </a:lnSpc>
              <a:spcBef>
                <a:spcPts val="0"/>
              </a:spcBef>
              <a:spcAft>
                <a:spcPts val="0"/>
              </a:spcAft>
              <a:buSzPts val="15000"/>
              <a:buNone/>
              <a:defRPr sz="15000"/>
            </a:lvl7pPr>
            <a:lvl8pPr lvl="7" algn="l">
              <a:lnSpc>
                <a:spcPct val="100000"/>
              </a:lnSpc>
              <a:spcBef>
                <a:spcPts val="0"/>
              </a:spcBef>
              <a:spcAft>
                <a:spcPts val="0"/>
              </a:spcAft>
              <a:buSzPts val="15000"/>
              <a:buNone/>
              <a:defRPr sz="15000"/>
            </a:lvl8pPr>
            <a:lvl9pPr lvl="8" algn="l">
              <a:lnSpc>
                <a:spcPct val="100000"/>
              </a:lnSpc>
              <a:spcBef>
                <a:spcPts val="0"/>
              </a:spcBef>
              <a:spcAft>
                <a:spcPts val="0"/>
              </a:spcAft>
              <a:buSzPts val="15000"/>
              <a:buNone/>
              <a:defRPr sz="15000"/>
            </a:lvl9pPr>
          </a:lstStyle>
          <a:p>
            <a:endParaRPr/>
          </a:p>
        </p:txBody>
      </p:sp>
      <p:sp>
        <p:nvSpPr>
          <p:cNvPr id="153" name="Google Shape;153;p12"/>
          <p:cNvSpPr txBox="1">
            <a:spLocks noGrp="1"/>
          </p:cNvSpPr>
          <p:nvPr>
            <p:ph type="subTitle" idx="1"/>
          </p:nvPr>
        </p:nvSpPr>
        <p:spPr>
          <a:xfrm>
            <a:off x="411275" y="5029775"/>
            <a:ext cx="4458300" cy="7179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800"/>
              <a:buNone/>
              <a:defRPr sz="1800"/>
            </a:lvl1pPr>
            <a:lvl2pPr lvl="1" algn="l">
              <a:lnSpc>
                <a:spcPct val="115000"/>
              </a:lnSpc>
              <a:spcBef>
                <a:spcPts val="2100"/>
              </a:spcBef>
              <a:spcAft>
                <a:spcPts val="0"/>
              </a:spcAft>
              <a:buSzPts val="1800"/>
              <a:buNone/>
              <a:defRPr sz="1800"/>
            </a:lvl2pPr>
            <a:lvl3pPr lvl="2" algn="l">
              <a:lnSpc>
                <a:spcPct val="115000"/>
              </a:lnSpc>
              <a:spcBef>
                <a:spcPts val="2100"/>
              </a:spcBef>
              <a:spcAft>
                <a:spcPts val="0"/>
              </a:spcAft>
              <a:buSzPts val="1800"/>
              <a:buNone/>
              <a:defRPr sz="1800"/>
            </a:lvl3pPr>
            <a:lvl4pPr lvl="3" algn="l">
              <a:lnSpc>
                <a:spcPct val="115000"/>
              </a:lnSpc>
              <a:spcBef>
                <a:spcPts val="2100"/>
              </a:spcBef>
              <a:spcAft>
                <a:spcPts val="0"/>
              </a:spcAft>
              <a:buSzPts val="1800"/>
              <a:buNone/>
              <a:defRPr sz="1800"/>
            </a:lvl4pPr>
            <a:lvl5pPr lvl="4" algn="l">
              <a:lnSpc>
                <a:spcPct val="115000"/>
              </a:lnSpc>
              <a:spcBef>
                <a:spcPts val="2100"/>
              </a:spcBef>
              <a:spcAft>
                <a:spcPts val="0"/>
              </a:spcAft>
              <a:buSzPts val="1800"/>
              <a:buNone/>
              <a:defRPr sz="1800"/>
            </a:lvl5pPr>
            <a:lvl6pPr lvl="5" algn="l">
              <a:lnSpc>
                <a:spcPct val="115000"/>
              </a:lnSpc>
              <a:spcBef>
                <a:spcPts val="2100"/>
              </a:spcBef>
              <a:spcAft>
                <a:spcPts val="0"/>
              </a:spcAft>
              <a:buSzPts val="1800"/>
              <a:buNone/>
              <a:defRPr sz="1800"/>
            </a:lvl6pPr>
            <a:lvl7pPr lvl="6" algn="l">
              <a:lnSpc>
                <a:spcPct val="115000"/>
              </a:lnSpc>
              <a:spcBef>
                <a:spcPts val="2100"/>
              </a:spcBef>
              <a:spcAft>
                <a:spcPts val="0"/>
              </a:spcAft>
              <a:buSzPts val="1800"/>
              <a:buNone/>
              <a:defRPr sz="1800"/>
            </a:lvl7pPr>
            <a:lvl8pPr lvl="7" algn="l">
              <a:lnSpc>
                <a:spcPct val="115000"/>
              </a:lnSpc>
              <a:spcBef>
                <a:spcPts val="2100"/>
              </a:spcBef>
              <a:spcAft>
                <a:spcPts val="0"/>
              </a:spcAft>
              <a:buSzPts val="1800"/>
              <a:buNone/>
              <a:defRPr sz="1800"/>
            </a:lvl8pPr>
            <a:lvl9pPr lvl="8" algn="l">
              <a:lnSpc>
                <a:spcPct val="115000"/>
              </a:lnSpc>
              <a:spcBef>
                <a:spcPts val="2100"/>
              </a:spcBef>
              <a:spcAft>
                <a:spcPts val="210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12/23/2021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5815584" y="1026373"/>
            <a:ext cx="609600" cy="441325"/>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Content Placeholder 7"/>
          <p:cNvSpPr>
            <a:spLocks noGrp="1"/>
          </p:cNvSpPr>
          <p:nvPr>
            <p:ph sz="quarter" idx="1"/>
          </p:nvPr>
        </p:nvSpPr>
        <p:spPr>
          <a:xfrm>
            <a:off x="402336" y="1527048"/>
            <a:ext cx="1133856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12/23/2021</a:t>
            </a:fld>
            <a:endParaRPr lang="en-US"/>
          </a:p>
        </p:txBody>
      </p:sp>
      <p:sp>
        <p:nvSpPr>
          <p:cNvPr id="8" name="Straight Connector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2" name="Titl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7721600" y="6409944"/>
            <a:ext cx="4059936" cy="365760"/>
          </a:xfrm>
        </p:spPr>
        <p:txBody>
          <a:bodyPr/>
          <a:lstStyle/>
          <a:p>
            <a:pPr eaLnBrk="1" latinLnBrk="0" hangingPunct="1"/>
            <a:fld id="{9D21D778-B565-4D7E-94D7-64010A445B68}" type="datetimeFigureOut">
              <a:rPr lang="en-US" smtClean="0"/>
              <a:pPr eaLnBrk="1" latinLnBrk="0" hangingPunct="1"/>
              <a:t>12/23/2021</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Straight Connector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12/23/2021</a:t>
            </a:fld>
            <a:endParaRPr lang="en-US"/>
          </a:p>
        </p:txBody>
      </p:sp>
      <p:sp>
        <p:nvSpPr>
          <p:cNvPr id="8" name="Footer Placeholder 7"/>
          <p:cNvSpPr>
            <a:spLocks noGrp="1"/>
          </p:cNvSpPr>
          <p:nvPr>
            <p:ph type="ftr" sz="quarter" idx="11"/>
          </p:nvPr>
        </p:nvSpPr>
        <p:spPr>
          <a:xfrm>
            <a:off x="406400" y="6409944"/>
            <a:ext cx="4775200" cy="365760"/>
          </a:xfrm>
        </p:spPr>
        <p:txBody>
          <a:bodyPr/>
          <a:lstStyle/>
          <a:p>
            <a:endParaRPr kumimoji="0" lang="en-US"/>
          </a:p>
        </p:txBody>
      </p:sp>
      <p:sp>
        <p:nvSpPr>
          <p:cNvPr id="15" name="Straight Connector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402336" y="2471383"/>
            <a:ext cx="5388864"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6400800" y="2471383"/>
            <a:ext cx="53848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5791200" y="1042417"/>
            <a:ext cx="609600" cy="441325"/>
          </a:xfrm>
        </p:spPr>
        <p:txBody>
          <a:bodyPr/>
          <a:lstStyle>
            <a:lvl1pPr algn="ctr">
              <a:defRPr/>
            </a:lvl1pPr>
          </a:lstStyle>
          <a:p>
            <a:pPr marL="0" lvl="0" indent="0" algn="r" rtl="0">
              <a:spcBef>
                <a:spcPts val="0"/>
              </a:spcBef>
              <a:spcAft>
                <a:spcPts val="0"/>
              </a:spcAft>
              <a:buNone/>
            </a:pPr>
            <a:fld id="{00000000-1234-1234-1234-123412341234}" type="slidenum">
              <a:rPr lang="en" smtClean="0"/>
              <a:t>‹#›</a:t>
            </a:fld>
            <a:endParaRPr lang="e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12/23/2021</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5791200" y="1036021"/>
            <a:ext cx="609600" cy="441325"/>
          </a:xfrm>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12/23/2021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5689600" y="6324600"/>
            <a:ext cx="812800" cy="441324"/>
          </a:xfrm>
        </p:spPr>
        <p:txBody>
          <a:bodyPr/>
          <a:lstStyle>
            <a:lvl1pPr>
              <a:defRPr>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4165600" y="685800"/>
            <a:ext cx="75184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12/23/2021</a:t>
            </a:fld>
            <a:endParaRPr lang="en-US"/>
          </a:p>
        </p:txBody>
      </p:sp>
      <p:sp>
        <p:nvSpPr>
          <p:cNvPr id="6" name="Footer Placeholder 5"/>
          <p:cNvSpPr>
            <a:spLocks noGrp="1"/>
          </p:cNvSpPr>
          <p:nvPr>
            <p:ph type="ftr" sz="quarter" idx="11"/>
          </p:nvPr>
        </p:nvSpPr>
        <p:spPr>
          <a:xfrm>
            <a:off x="402336" y="6410848"/>
            <a:ext cx="451104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00500" y="609600"/>
            <a:ext cx="78232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7717536" y="6404984"/>
            <a:ext cx="4059936" cy="365760"/>
          </a:xfrm>
        </p:spPr>
        <p:txBody>
          <a:bodyPr/>
          <a:lstStyle/>
          <a:p>
            <a:pPr eaLnBrk="1" latinLnBrk="0" hangingPunct="1"/>
            <a:fld id="{9D21D778-B565-4D7E-94D7-64010A445B68}" type="datetimeFigureOut">
              <a:rPr lang="en-US" smtClean="0"/>
              <a:pPr eaLnBrk="1" latinLnBrk="0" hangingPunct="1"/>
              <a:t>12/23/2021</a:t>
            </a:fld>
            <a:endParaRPr lang="en-US" dirty="0"/>
          </a:p>
        </p:txBody>
      </p:sp>
      <p:sp>
        <p:nvSpPr>
          <p:cNvPr id="6" name="Footer Placeholder 5"/>
          <p:cNvSpPr>
            <a:spLocks noGrp="1"/>
          </p:cNvSpPr>
          <p:nvPr>
            <p:ph type="ftr" sz="quarter" idx="11"/>
          </p:nvPr>
        </p:nvSpPr>
        <p:spPr>
          <a:xfrm>
            <a:off x="402336" y="6410848"/>
            <a:ext cx="4779264" cy="365760"/>
          </a:xfrm>
        </p:spPr>
        <p:txBody>
          <a:bodyPr/>
          <a:lstStyle/>
          <a:p>
            <a:endParaRPr kumimoji="0"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12/23/2021</a:t>
            </a:fld>
            <a:endParaRPr lang="en-US" sz="1400" dirty="0">
              <a:solidFill>
                <a:srgbClr val="FFFFFF"/>
              </a:solidFill>
            </a:endParaRPr>
          </a:p>
        </p:txBody>
      </p:sp>
      <p:sp>
        <p:nvSpPr>
          <p:cNvPr id="3" name="Footer Placeholder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22" name="Title Placeholder 21"/>
          <p:cNvSpPr>
            <a:spLocks noGrp="1"/>
          </p:cNvSpPr>
          <p:nvPr>
            <p:ph type="title"/>
          </p:nvPr>
        </p:nvSpPr>
        <p:spPr>
          <a:xfrm>
            <a:off x="402336" y="228600"/>
            <a:ext cx="113792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Lst>
  <p:hf sldNum="0"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4"/>
          <p:cNvSpPr txBox="1">
            <a:spLocks noGrp="1"/>
          </p:cNvSpPr>
          <p:nvPr>
            <p:ph type="ctrTitle"/>
          </p:nvPr>
        </p:nvSpPr>
        <p:spPr>
          <a:xfrm>
            <a:off x="-803563" y="1239770"/>
            <a:ext cx="7051964" cy="893619"/>
          </a:xfrm>
          <a:prstGeom prst="rect">
            <a:avLst/>
          </a:prstGeom>
          <a:noFill/>
          <a:ln>
            <a:noFill/>
          </a:ln>
        </p:spPr>
        <p:txBody>
          <a:bodyPr spcFirstLastPara="1" wrap="square" lIns="121900" tIns="121900" rIns="121900" bIns="121900" anchor="t" anchorCtr="0">
            <a:noAutofit/>
          </a:bodyPr>
          <a:lstStyle/>
          <a:p>
            <a:pPr lvl="0">
              <a:buSzPts val="7000"/>
            </a:pPr>
            <a:r>
              <a:rPr lang="en-GB" sz="6000" dirty="0"/>
              <a:t>BÁO CÁO </a:t>
            </a:r>
            <a:endParaRPr sz="6000" dirty="0"/>
          </a:p>
        </p:txBody>
      </p:sp>
      <p:sp>
        <p:nvSpPr>
          <p:cNvPr id="2" name="TextBox 1"/>
          <p:cNvSpPr txBox="1"/>
          <p:nvPr/>
        </p:nvSpPr>
        <p:spPr>
          <a:xfrm>
            <a:off x="6548083" y="1686580"/>
            <a:ext cx="5519226" cy="707886"/>
          </a:xfrm>
          <a:prstGeom prst="rect">
            <a:avLst/>
          </a:prstGeom>
          <a:noFill/>
        </p:spPr>
        <p:txBody>
          <a:bodyPr wrap="square" rtlCol="0">
            <a:spAutoFit/>
          </a:bodyPr>
          <a:lstStyle/>
          <a:p>
            <a:r>
              <a:rPr lang="en-GB" sz="4000" dirty="0">
                <a:latin typeface="Just Another Hand" panose="020B0604020202020204" charset="0"/>
              </a:rPr>
              <a:t>QUẢN TRỊ DỰ ÁN PHẦN MỀM</a:t>
            </a:r>
          </a:p>
        </p:txBody>
      </p:sp>
      <p:sp>
        <p:nvSpPr>
          <p:cNvPr id="3" name="TextBox 2"/>
          <p:cNvSpPr txBox="1"/>
          <p:nvPr/>
        </p:nvSpPr>
        <p:spPr>
          <a:xfrm>
            <a:off x="4312012" y="3083580"/>
            <a:ext cx="6683380" cy="3046988"/>
          </a:xfrm>
          <a:prstGeom prst="rect">
            <a:avLst/>
          </a:prstGeom>
          <a:noFill/>
        </p:spPr>
        <p:txBody>
          <a:bodyPr wrap="square" rtlCol="0">
            <a:spAutoFit/>
          </a:bodyPr>
          <a:lstStyle/>
          <a:p>
            <a:pPr>
              <a:lnSpc>
                <a:spcPct val="200000"/>
              </a:lnSpc>
            </a:pPr>
            <a:r>
              <a:rPr lang="en-US" sz="2400" smtClean="0"/>
              <a:t>GVHD : Lâm Thanh Toản</a:t>
            </a:r>
          </a:p>
          <a:p>
            <a:pPr>
              <a:lnSpc>
                <a:spcPct val="200000"/>
              </a:lnSpc>
            </a:pPr>
            <a:r>
              <a:rPr lang="en-US" sz="2400" smtClean="0"/>
              <a:t>SVTH : Nguyễn Hồng Giang</a:t>
            </a:r>
          </a:p>
          <a:p>
            <a:pPr>
              <a:lnSpc>
                <a:spcPct val="200000"/>
              </a:lnSpc>
            </a:pPr>
            <a:r>
              <a:rPr lang="en-US" sz="2400"/>
              <a:t> </a:t>
            </a:r>
            <a:r>
              <a:rPr lang="en-US" sz="2400" smtClean="0"/>
              <a:t>           Nguyễn Hồng Minh</a:t>
            </a:r>
          </a:p>
          <a:p>
            <a:pPr>
              <a:lnSpc>
                <a:spcPct val="200000"/>
              </a:lnSpc>
            </a:pPr>
            <a:r>
              <a:rPr lang="en-US" sz="2400"/>
              <a:t> </a:t>
            </a:r>
            <a:r>
              <a:rPr lang="en-US" sz="2400" smtClean="0"/>
              <a:t>           Nguyễn Lê Phương Duy</a:t>
            </a:r>
            <a:endParaRPr lang="en-GB"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7" name="Google Shape;397;p28"/>
          <p:cNvSpPr txBox="1">
            <a:spLocks noGrp="1"/>
          </p:cNvSpPr>
          <p:nvPr>
            <p:ph type="title"/>
          </p:nvPr>
        </p:nvSpPr>
        <p:spPr>
          <a:xfrm>
            <a:off x="723025" y="420028"/>
            <a:ext cx="8554609" cy="763500"/>
          </a:xfrm>
          <a:prstGeom prst="rect">
            <a:avLst/>
          </a:prstGeom>
          <a:noFill/>
          <a:ln>
            <a:noFill/>
          </a:ln>
        </p:spPr>
        <p:txBody>
          <a:bodyPr spcFirstLastPara="1" wrap="square" lIns="121900" tIns="121900" rIns="121900" bIns="121900" anchor="t" anchorCtr="0">
            <a:noAutofit/>
          </a:bodyPr>
          <a:lstStyle/>
          <a:p>
            <a:pPr marR="0" lvl="0">
              <a:lnSpc>
                <a:spcPct val="107000"/>
              </a:lnSpc>
              <a:spcBef>
                <a:spcPts val="0"/>
              </a:spcBef>
              <a:spcAft>
                <a:spcPts val="800"/>
              </a:spcAft>
            </a:pPr>
            <a:r>
              <a:rPr lang="en-US" sz="28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Lập</a:t>
            </a:r>
            <a:r>
              <a:rPr lang="en-US"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lịch</a:t>
            </a:r>
            <a:r>
              <a:rPr lang="en-US"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theo</a:t>
            </a:r>
            <a:r>
              <a:rPr lang="en-US"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dõi</a:t>
            </a:r>
            <a:endParaRPr lang="en-US"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08" name="Google Shape;408;p28"/>
          <p:cNvSpPr/>
          <p:nvPr/>
        </p:nvSpPr>
        <p:spPr>
          <a:xfrm>
            <a:off x="723025" y="3298595"/>
            <a:ext cx="845569" cy="887885"/>
          </a:xfrm>
          <a:custGeom>
            <a:avLst/>
            <a:gdLst/>
            <a:ahLst/>
            <a:cxnLst/>
            <a:rect l="l" t="t" r="r" b="b"/>
            <a:pathLst>
              <a:path w="578167" h="505198" extrusionOk="0">
                <a:moveTo>
                  <a:pt x="428625" y="256596"/>
                </a:moveTo>
                <a:cubicBezTo>
                  <a:pt x="429578" y="256596"/>
                  <a:pt x="432435" y="254691"/>
                  <a:pt x="437198" y="248976"/>
                </a:cubicBezTo>
                <a:cubicBezTo>
                  <a:pt x="483870" y="203256"/>
                  <a:pt x="531495" y="156584"/>
                  <a:pt x="578168" y="110864"/>
                </a:cubicBezTo>
                <a:cubicBezTo>
                  <a:pt x="568643" y="108006"/>
                  <a:pt x="560070" y="106101"/>
                  <a:pt x="550545" y="103244"/>
                </a:cubicBezTo>
                <a:cubicBezTo>
                  <a:pt x="547688" y="102291"/>
                  <a:pt x="544830" y="101339"/>
                  <a:pt x="541020" y="100386"/>
                </a:cubicBezTo>
                <a:cubicBezTo>
                  <a:pt x="538163" y="99434"/>
                  <a:pt x="532448" y="93719"/>
                  <a:pt x="531495" y="97529"/>
                </a:cubicBezTo>
                <a:cubicBezTo>
                  <a:pt x="527685" y="91814"/>
                  <a:pt x="482918" y="78479"/>
                  <a:pt x="521970" y="94671"/>
                </a:cubicBezTo>
                <a:cubicBezTo>
                  <a:pt x="507683" y="88956"/>
                  <a:pt x="496253" y="85146"/>
                  <a:pt x="490538" y="82289"/>
                </a:cubicBezTo>
                <a:cubicBezTo>
                  <a:pt x="488633" y="82289"/>
                  <a:pt x="487680" y="82289"/>
                  <a:pt x="486728" y="81336"/>
                </a:cubicBezTo>
                <a:cubicBezTo>
                  <a:pt x="489585" y="82289"/>
                  <a:pt x="498158" y="86099"/>
                  <a:pt x="513398" y="90861"/>
                </a:cubicBezTo>
                <a:cubicBezTo>
                  <a:pt x="505778" y="88004"/>
                  <a:pt x="500063" y="86099"/>
                  <a:pt x="494348" y="85146"/>
                </a:cubicBezTo>
                <a:cubicBezTo>
                  <a:pt x="493395" y="85146"/>
                  <a:pt x="492443" y="85146"/>
                  <a:pt x="491490" y="85146"/>
                </a:cubicBezTo>
                <a:cubicBezTo>
                  <a:pt x="495300" y="86099"/>
                  <a:pt x="499110" y="87051"/>
                  <a:pt x="503873" y="88004"/>
                </a:cubicBezTo>
                <a:cubicBezTo>
                  <a:pt x="498158" y="87051"/>
                  <a:pt x="493395" y="85146"/>
                  <a:pt x="489585" y="85146"/>
                </a:cubicBezTo>
                <a:cubicBezTo>
                  <a:pt x="485775" y="85146"/>
                  <a:pt x="481965" y="85146"/>
                  <a:pt x="479108" y="85146"/>
                </a:cubicBezTo>
                <a:cubicBezTo>
                  <a:pt x="476250" y="85146"/>
                  <a:pt x="473393" y="86099"/>
                  <a:pt x="470535" y="86099"/>
                </a:cubicBezTo>
                <a:cubicBezTo>
                  <a:pt x="466725" y="87051"/>
                  <a:pt x="463868" y="88004"/>
                  <a:pt x="462915" y="88956"/>
                </a:cubicBezTo>
                <a:cubicBezTo>
                  <a:pt x="461963" y="89909"/>
                  <a:pt x="461010" y="89909"/>
                  <a:pt x="460058" y="89909"/>
                </a:cubicBezTo>
                <a:cubicBezTo>
                  <a:pt x="457200" y="90861"/>
                  <a:pt x="457200" y="90861"/>
                  <a:pt x="458153" y="89909"/>
                </a:cubicBezTo>
                <a:cubicBezTo>
                  <a:pt x="461963" y="89909"/>
                  <a:pt x="463868" y="88004"/>
                  <a:pt x="468630" y="85146"/>
                </a:cubicBezTo>
                <a:cubicBezTo>
                  <a:pt x="465773" y="87051"/>
                  <a:pt x="462915" y="88956"/>
                  <a:pt x="461010" y="89909"/>
                </a:cubicBezTo>
                <a:cubicBezTo>
                  <a:pt x="461963" y="88956"/>
                  <a:pt x="462915" y="88004"/>
                  <a:pt x="464820" y="87051"/>
                </a:cubicBezTo>
                <a:cubicBezTo>
                  <a:pt x="462915" y="88956"/>
                  <a:pt x="461010" y="89909"/>
                  <a:pt x="460058" y="90861"/>
                </a:cubicBezTo>
                <a:cubicBezTo>
                  <a:pt x="453390" y="94671"/>
                  <a:pt x="457200" y="90861"/>
                  <a:pt x="471488" y="76574"/>
                </a:cubicBezTo>
                <a:cubicBezTo>
                  <a:pt x="450533" y="98481"/>
                  <a:pt x="449580" y="99434"/>
                  <a:pt x="467678" y="75621"/>
                </a:cubicBezTo>
                <a:cubicBezTo>
                  <a:pt x="448628" y="100386"/>
                  <a:pt x="447675" y="100386"/>
                  <a:pt x="461963" y="73716"/>
                </a:cubicBezTo>
                <a:cubicBezTo>
                  <a:pt x="447675" y="101339"/>
                  <a:pt x="446723" y="101339"/>
                  <a:pt x="457200" y="71811"/>
                </a:cubicBezTo>
                <a:cubicBezTo>
                  <a:pt x="446723" y="101339"/>
                  <a:pt x="445770" y="102291"/>
                  <a:pt x="453390" y="70859"/>
                </a:cubicBezTo>
                <a:cubicBezTo>
                  <a:pt x="448628" y="91814"/>
                  <a:pt x="446723" y="98481"/>
                  <a:pt x="446723" y="89909"/>
                </a:cubicBezTo>
                <a:cubicBezTo>
                  <a:pt x="447675" y="86099"/>
                  <a:pt x="448628" y="81336"/>
                  <a:pt x="450533" y="73716"/>
                </a:cubicBezTo>
                <a:cubicBezTo>
                  <a:pt x="448628" y="80384"/>
                  <a:pt x="447675" y="86099"/>
                  <a:pt x="446723" y="88956"/>
                </a:cubicBezTo>
                <a:cubicBezTo>
                  <a:pt x="446723" y="87051"/>
                  <a:pt x="446723" y="83241"/>
                  <a:pt x="446723" y="79431"/>
                </a:cubicBezTo>
                <a:cubicBezTo>
                  <a:pt x="447675" y="80384"/>
                  <a:pt x="447675" y="79431"/>
                  <a:pt x="446723" y="77526"/>
                </a:cubicBezTo>
                <a:cubicBezTo>
                  <a:pt x="446723" y="74669"/>
                  <a:pt x="446723" y="70859"/>
                  <a:pt x="446723" y="67049"/>
                </a:cubicBezTo>
                <a:cubicBezTo>
                  <a:pt x="446723" y="70859"/>
                  <a:pt x="446723" y="74669"/>
                  <a:pt x="446723" y="77526"/>
                </a:cubicBezTo>
                <a:cubicBezTo>
                  <a:pt x="445770" y="76574"/>
                  <a:pt x="445770" y="75621"/>
                  <a:pt x="444818" y="74669"/>
                </a:cubicBezTo>
                <a:cubicBezTo>
                  <a:pt x="443865" y="73716"/>
                  <a:pt x="442913" y="72764"/>
                  <a:pt x="441008" y="71811"/>
                </a:cubicBezTo>
                <a:cubicBezTo>
                  <a:pt x="441008" y="72764"/>
                  <a:pt x="441008" y="73716"/>
                  <a:pt x="441008" y="74669"/>
                </a:cubicBezTo>
                <a:cubicBezTo>
                  <a:pt x="443865" y="76574"/>
                  <a:pt x="445770" y="77526"/>
                  <a:pt x="445770" y="78479"/>
                </a:cubicBezTo>
                <a:cubicBezTo>
                  <a:pt x="445770" y="78479"/>
                  <a:pt x="446723" y="79431"/>
                  <a:pt x="446723" y="79431"/>
                </a:cubicBezTo>
                <a:cubicBezTo>
                  <a:pt x="446723" y="85146"/>
                  <a:pt x="445770" y="88956"/>
                  <a:pt x="445770" y="91814"/>
                </a:cubicBezTo>
                <a:cubicBezTo>
                  <a:pt x="444818" y="95624"/>
                  <a:pt x="444818" y="95624"/>
                  <a:pt x="443865" y="90861"/>
                </a:cubicBezTo>
                <a:cubicBezTo>
                  <a:pt x="443865" y="90861"/>
                  <a:pt x="443865" y="89909"/>
                  <a:pt x="442913" y="88956"/>
                </a:cubicBezTo>
                <a:cubicBezTo>
                  <a:pt x="441960" y="87051"/>
                  <a:pt x="437198" y="80384"/>
                  <a:pt x="434340" y="75621"/>
                </a:cubicBezTo>
                <a:cubicBezTo>
                  <a:pt x="428625" y="70859"/>
                  <a:pt x="421958" y="65144"/>
                  <a:pt x="418148" y="61334"/>
                </a:cubicBezTo>
                <a:cubicBezTo>
                  <a:pt x="411480" y="57524"/>
                  <a:pt x="405765" y="54666"/>
                  <a:pt x="406718" y="52761"/>
                </a:cubicBezTo>
                <a:cubicBezTo>
                  <a:pt x="397193" y="49904"/>
                  <a:pt x="392430" y="49904"/>
                  <a:pt x="393383" y="48951"/>
                </a:cubicBezTo>
                <a:cubicBezTo>
                  <a:pt x="380048" y="51809"/>
                  <a:pt x="379095" y="51809"/>
                  <a:pt x="391478" y="45141"/>
                </a:cubicBezTo>
                <a:cubicBezTo>
                  <a:pt x="373380" y="54666"/>
                  <a:pt x="374333" y="52761"/>
                  <a:pt x="391478" y="33711"/>
                </a:cubicBezTo>
                <a:cubicBezTo>
                  <a:pt x="373380" y="53714"/>
                  <a:pt x="371475" y="55619"/>
                  <a:pt x="380048" y="33711"/>
                </a:cubicBezTo>
                <a:cubicBezTo>
                  <a:pt x="375285" y="47046"/>
                  <a:pt x="373380" y="50856"/>
                  <a:pt x="373380" y="45141"/>
                </a:cubicBezTo>
                <a:cubicBezTo>
                  <a:pt x="373380" y="45141"/>
                  <a:pt x="372428" y="42284"/>
                  <a:pt x="371475" y="35616"/>
                </a:cubicBezTo>
                <a:cubicBezTo>
                  <a:pt x="370523" y="33711"/>
                  <a:pt x="369570" y="30854"/>
                  <a:pt x="368618" y="27996"/>
                </a:cubicBezTo>
                <a:cubicBezTo>
                  <a:pt x="365760" y="23234"/>
                  <a:pt x="359093" y="14661"/>
                  <a:pt x="349568" y="4184"/>
                </a:cubicBezTo>
                <a:cubicBezTo>
                  <a:pt x="371475" y="29901"/>
                  <a:pt x="346710" y="5136"/>
                  <a:pt x="338138" y="374"/>
                </a:cubicBezTo>
                <a:cubicBezTo>
                  <a:pt x="331470" y="-579"/>
                  <a:pt x="325755" y="374"/>
                  <a:pt x="320993" y="2279"/>
                </a:cubicBezTo>
                <a:cubicBezTo>
                  <a:pt x="316230" y="4184"/>
                  <a:pt x="311468" y="7041"/>
                  <a:pt x="306705" y="10851"/>
                </a:cubicBezTo>
                <a:cubicBezTo>
                  <a:pt x="302895" y="14661"/>
                  <a:pt x="299085" y="18471"/>
                  <a:pt x="295275" y="23234"/>
                </a:cubicBezTo>
                <a:cubicBezTo>
                  <a:pt x="290513" y="28949"/>
                  <a:pt x="285750" y="34664"/>
                  <a:pt x="280988" y="40379"/>
                </a:cubicBezTo>
                <a:cubicBezTo>
                  <a:pt x="239078" y="91814"/>
                  <a:pt x="263843" y="65144"/>
                  <a:pt x="221933" y="116579"/>
                </a:cubicBezTo>
                <a:cubicBezTo>
                  <a:pt x="181928" y="165156"/>
                  <a:pt x="171450" y="156584"/>
                  <a:pt x="129540" y="204209"/>
                </a:cubicBezTo>
                <a:cubicBezTo>
                  <a:pt x="96203" y="242309"/>
                  <a:pt x="41910" y="278504"/>
                  <a:pt x="11430" y="321366"/>
                </a:cubicBezTo>
                <a:cubicBezTo>
                  <a:pt x="7620" y="327081"/>
                  <a:pt x="3810" y="333749"/>
                  <a:pt x="0" y="340416"/>
                </a:cubicBezTo>
                <a:cubicBezTo>
                  <a:pt x="5715" y="343274"/>
                  <a:pt x="13335" y="355656"/>
                  <a:pt x="15240" y="348989"/>
                </a:cubicBezTo>
                <a:cubicBezTo>
                  <a:pt x="20955" y="361371"/>
                  <a:pt x="31433" y="379469"/>
                  <a:pt x="28575" y="360419"/>
                </a:cubicBezTo>
                <a:cubicBezTo>
                  <a:pt x="34290" y="383279"/>
                  <a:pt x="56198" y="392804"/>
                  <a:pt x="40958" y="373754"/>
                </a:cubicBezTo>
                <a:cubicBezTo>
                  <a:pt x="43815" y="377564"/>
                  <a:pt x="46673" y="380421"/>
                  <a:pt x="49530" y="383279"/>
                </a:cubicBezTo>
                <a:cubicBezTo>
                  <a:pt x="60008" y="388994"/>
                  <a:pt x="67628" y="391851"/>
                  <a:pt x="68580" y="392804"/>
                </a:cubicBezTo>
                <a:cubicBezTo>
                  <a:pt x="72390" y="393756"/>
                  <a:pt x="74295" y="393756"/>
                  <a:pt x="74295" y="393756"/>
                </a:cubicBezTo>
                <a:cubicBezTo>
                  <a:pt x="75248" y="394709"/>
                  <a:pt x="70485" y="394709"/>
                  <a:pt x="59055" y="396614"/>
                </a:cubicBezTo>
                <a:cubicBezTo>
                  <a:pt x="70485" y="394709"/>
                  <a:pt x="77153" y="394709"/>
                  <a:pt x="77153" y="393756"/>
                </a:cubicBezTo>
                <a:cubicBezTo>
                  <a:pt x="78105" y="394709"/>
                  <a:pt x="72390" y="394709"/>
                  <a:pt x="60960" y="397566"/>
                </a:cubicBezTo>
                <a:cubicBezTo>
                  <a:pt x="72390" y="394709"/>
                  <a:pt x="79058" y="394709"/>
                  <a:pt x="78105" y="394709"/>
                </a:cubicBezTo>
                <a:cubicBezTo>
                  <a:pt x="78105" y="395661"/>
                  <a:pt x="77153" y="395661"/>
                  <a:pt x="73343" y="397566"/>
                </a:cubicBezTo>
                <a:cubicBezTo>
                  <a:pt x="70485" y="398519"/>
                  <a:pt x="67628" y="399471"/>
                  <a:pt x="63818" y="400424"/>
                </a:cubicBezTo>
                <a:cubicBezTo>
                  <a:pt x="67628" y="399471"/>
                  <a:pt x="70485" y="398519"/>
                  <a:pt x="73343" y="397566"/>
                </a:cubicBezTo>
                <a:cubicBezTo>
                  <a:pt x="70485" y="398519"/>
                  <a:pt x="66675" y="399471"/>
                  <a:pt x="62865" y="401376"/>
                </a:cubicBezTo>
                <a:cubicBezTo>
                  <a:pt x="72390" y="397566"/>
                  <a:pt x="78105" y="396614"/>
                  <a:pt x="80010" y="395661"/>
                </a:cubicBezTo>
                <a:cubicBezTo>
                  <a:pt x="80010" y="395661"/>
                  <a:pt x="80010" y="395661"/>
                  <a:pt x="80010" y="395661"/>
                </a:cubicBezTo>
                <a:cubicBezTo>
                  <a:pt x="80010" y="395661"/>
                  <a:pt x="80010" y="396614"/>
                  <a:pt x="80010" y="396614"/>
                </a:cubicBezTo>
                <a:cubicBezTo>
                  <a:pt x="77153" y="397566"/>
                  <a:pt x="72390" y="399471"/>
                  <a:pt x="65723" y="402329"/>
                </a:cubicBezTo>
                <a:cubicBezTo>
                  <a:pt x="72390" y="399471"/>
                  <a:pt x="78105" y="397566"/>
                  <a:pt x="80010" y="396614"/>
                </a:cubicBezTo>
                <a:cubicBezTo>
                  <a:pt x="79058" y="398519"/>
                  <a:pt x="74295" y="400424"/>
                  <a:pt x="67628" y="405186"/>
                </a:cubicBezTo>
                <a:cubicBezTo>
                  <a:pt x="75248" y="400424"/>
                  <a:pt x="80010" y="398519"/>
                  <a:pt x="80963" y="396614"/>
                </a:cubicBezTo>
                <a:cubicBezTo>
                  <a:pt x="80963" y="396614"/>
                  <a:pt x="80963" y="396614"/>
                  <a:pt x="81915" y="396614"/>
                </a:cubicBezTo>
                <a:cubicBezTo>
                  <a:pt x="81915" y="398519"/>
                  <a:pt x="77153" y="401376"/>
                  <a:pt x="68580" y="406139"/>
                </a:cubicBezTo>
                <a:cubicBezTo>
                  <a:pt x="77153" y="400424"/>
                  <a:pt x="82868" y="397566"/>
                  <a:pt x="81915" y="396614"/>
                </a:cubicBezTo>
                <a:cubicBezTo>
                  <a:pt x="81915" y="396614"/>
                  <a:pt x="81915" y="396614"/>
                  <a:pt x="81915" y="396614"/>
                </a:cubicBezTo>
                <a:cubicBezTo>
                  <a:pt x="83820" y="398519"/>
                  <a:pt x="79058" y="402329"/>
                  <a:pt x="70485" y="408996"/>
                </a:cubicBezTo>
                <a:cubicBezTo>
                  <a:pt x="80010" y="402329"/>
                  <a:pt x="85725" y="399471"/>
                  <a:pt x="82868" y="397566"/>
                </a:cubicBezTo>
                <a:cubicBezTo>
                  <a:pt x="84773" y="399471"/>
                  <a:pt x="81915" y="402329"/>
                  <a:pt x="75248" y="406139"/>
                </a:cubicBezTo>
                <a:cubicBezTo>
                  <a:pt x="74295" y="407091"/>
                  <a:pt x="72390" y="408044"/>
                  <a:pt x="71438" y="408996"/>
                </a:cubicBezTo>
                <a:cubicBezTo>
                  <a:pt x="72390" y="408044"/>
                  <a:pt x="73343" y="408044"/>
                  <a:pt x="74295" y="407091"/>
                </a:cubicBezTo>
                <a:cubicBezTo>
                  <a:pt x="73343" y="408044"/>
                  <a:pt x="72390" y="408996"/>
                  <a:pt x="70485" y="409949"/>
                </a:cubicBezTo>
                <a:cubicBezTo>
                  <a:pt x="72390" y="408996"/>
                  <a:pt x="73343" y="408044"/>
                  <a:pt x="74295" y="407091"/>
                </a:cubicBezTo>
                <a:cubicBezTo>
                  <a:pt x="81915" y="402329"/>
                  <a:pt x="87630" y="399471"/>
                  <a:pt x="85725" y="397566"/>
                </a:cubicBezTo>
                <a:cubicBezTo>
                  <a:pt x="87630" y="398519"/>
                  <a:pt x="87630" y="400424"/>
                  <a:pt x="88583" y="402329"/>
                </a:cubicBezTo>
                <a:cubicBezTo>
                  <a:pt x="88583" y="402329"/>
                  <a:pt x="88583" y="402329"/>
                  <a:pt x="89535" y="403281"/>
                </a:cubicBezTo>
                <a:cubicBezTo>
                  <a:pt x="89535" y="402329"/>
                  <a:pt x="88583" y="400424"/>
                  <a:pt x="88583" y="399471"/>
                </a:cubicBezTo>
                <a:cubicBezTo>
                  <a:pt x="88583" y="399471"/>
                  <a:pt x="89535" y="399471"/>
                  <a:pt x="89535" y="399471"/>
                </a:cubicBezTo>
                <a:cubicBezTo>
                  <a:pt x="90488" y="400424"/>
                  <a:pt x="90488" y="401376"/>
                  <a:pt x="91440" y="402329"/>
                </a:cubicBezTo>
                <a:cubicBezTo>
                  <a:pt x="91440" y="401376"/>
                  <a:pt x="90488" y="400424"/>
                  <a:pt x="90488" y="399471"/>
                </a:cubicBezTo>
                <a:cubicBezTo>
                  <a:pt x="90488" y="399471"/>
                  <a:pt x="91440" y="399471"/>
                  <a:pt x="91440" y="399471"/>
                </a:cubicBezTo>
                <a:cubicBezTo>
                  <a:pt x="91440" y="400424"/>
                  <a:pt x="92393" y="401376"/>
                  <a:pt x="92393" y="402329"/>
                </a:cubicBezTo>
                <a:lnTo>
                  <a:pt x="92393" y="402329"/>
                </a:lnTo>
                <a:cubicBezTo>
                  <a:pt x="92393" y="402329"/>
                  <a:pt x="93345" y="402329"/>
                  <a:pt x="93345" y="403281"/>
                </a:cubicBezTo>
                <a:cubicBezTo>
                  <a:pt x="93345" y="402329"/>
                  <a:pt x="92393" y="400424"/>
                  <a:pt x="92393" y="399471"/>
                </a:cubicBezTo>
                <a:cubicBezTo>
                  <a:pt x="92393" y="399471"/>
                  <a:pt x="93345" y="399471"/>
                  <a:pt x="93345" y="399471"/>
                </a:cubicBezTo>
                <a:cubicBezTo>
                  <a:pt x="94298" y="399471"/>
                  <a:pt x="95250" y="399471"/>
                  <a:pt x="95250" y="400424"/>
                </a:cubicBezTo>
                <a:cubicBezTo>
                  <a:pt x="95250" y="401376"/>
                  <a:pt x="95250" y="402329"/>
                  <a:pt x="95250" y="403281"/>
                </a:cubicBezTo>
                <a:cubicBezTo>
                  <a:pt x="95250" y="403281"/>
                  <a:pt x="94298" y="402329"/>
                  <a:pt x="94298" y="402329"/>
                </a:cubicBezTo>
                <a:cubicBezTo>
                  <a:pt x="94298" y="402329"/>
                  <a:pt x="95250" y="403281"/>
                  <a:pt x="95250" y="403281"/>
                </a:cubicBezTo>
                <a:cubicBezTo>
                  <a:pt x="95250" y="403281"/>
                  <a:pt x="95250" y="404234"/>
                  <a:pt x="95250" y="404234"/>
                </a:cubicBezTo>
                <a:cubicBezTo>
                  <a:pt x="96203" y="405186"/>
                  <a:pt x="96203" y="406139"/>
                  <a:pt x="97155" y="408044"/>
                </a:cubicBezTo>
                <a:cubicBezTo>
                  <a:pt x="97155" y="408044"/>
                  <a:pt x="97155" y="408044"/>
                  <a:pt x="97155" y="408044"/>
                </a:cubicBezTo>
                <a:cubicBezTo>
                  <a:pt x="97155" y="408044"/>
                  <a:pt x="97155" y="408044"/>
                  <a:pt x="97155" y="408044"/>
                </a:cubicBezTo>
                <a:cubicBezTo>
                  <a:pt x="97155" y="408996"/>
                  <a:pt x="98108" y="409949"/>
                  <a:pt x="98108" y="411854"/>
                </a:cubicBezTo>
                <a:cubicBezTo>
                  <a:pt x="100013" y="414711"/>
                  <a:pt x="100965" y="417569"/>
                  <a:pt x="101918" y="420426"/>
                </a:cubicBezTo>
                <a:cubicBezTo>
                  <a:pt x="101918" y="420426"/>
                  <a:pt x="101918" y="420426"/>
                  <a:pt x="101918" y="420426"/>
                </a:cubicBezTo>
                <a:cubicBezTo>
                  <a:pt x="101918" y="420426"/>
                  <a:pt x="101918" y="420426"/>
                  <a:pt x="101918" y="420426"/>
                </a:cubicBezTo>
                <a:cubicBezTo>
                  <a:pt x="101918" y="420426"/>
                  <a:pt x="101918" y="420426"/>
                  <a:pt x="101918" y="420426"/>
                </a:cubicBezTo>
                <a:cubicBezTo>
                  <a:pt x="101918" y="421379"/>
                  <a:pt x="102870" y="422331"/>
                  <a:pt x="102870" y="424236"/>
                </a:cubicBezTo>
                <a:cubicBezTo>
                  <a:pt x="102870" y="425189"/>
                  <a:pt x="102870" y="426141"/>
                  <a:pt x="102870" y="427094"/>
                </a:cubicBezTo>
                <a:cubicBezTo>
                  <a:pt x="102870" y="426141"/>
                  <a:pt x="102870" y="426141"/>
                  <a:pt x="102870" y="425189"/>
                </a:cubicBezTo>
                <a:cubicBezTo>
                  <a:pt x="102870" y="426141"/>
                  <a:pt x="102870" y="426141"/>
                  <a:pt x="102870" y="427094"/>
                </a:cubicBezTo>
                <a:cubicBezTo>
                  <a:pt x="102870" y="427094"/>
                  <a:pt x="102870" y="427094"/>
                  <a:pt x="102870" y="427094"/>
                </a:cubicBezTo>
                <a:cubicBezTo>
                  <a:pt x="102870" y="426141"/>
                  <a:pt x="102870" y="425189"/>
                  <a:pt x="102870" y="424236"/>
                </a:cubicBezTo>
                <a:cubicBezTo>
                  <a:pt x="102870" y="423284"/>
                  <a:pt x="102870" y="423284"/>
                  <a:pt x="101918" y="422331"/>
                </a:cubicBezTo>
                <a:cubicBezTo>
                  <a:pt x="101918" y="422331"/>
                  <a:pt x="101918" y="422331"/>
                  <a:pt x="101918" y="422331"/>
                </a:cubicBezTo>
                <a:cubicBezTo>
                  <a:pt x="101918" y="422331"/>
                  <a:pt x="101918" y="422331"/>
                  <a:pt x="101918" y="422331"/>
                </a:cubicBezTo>
                <a:cubicBezTo>
                  <a:pt x="101918" y="422331"/>
                  <a:pt x="101918" y="422331"/>
                  <a:pt x="101918" y="422331"/>
                </a:cubicBezTo>
                <a:cubicBezTo>
                  <a:pt x="100965" y="420426"/>
                  <a:pt x="100013" y="417569"/>
                  <a:pt x="99060" y="415664"/>
                </a:cubicBezTo>
                <a:cubicBezTo>
                  <a:pt x="99060" y="416616"/>
                  <a:pt x="99060" y="416616"/>
                  <a:pt x="99060" y="417569"/>
                </a:cubicBezTo>
                <a:cubicBezTo>
                  <a:pt x="99060" y="417569"/>
                  <a:pt x="99060" y="417569"/>
                  <a:pt x="99060" y="418521"/>
                </a:cubicBezTo>
                <a:cubicBezTo>
                  <a:pt x="100013" y="420426"/>
                  <a:pt x="100965" y="422331"/>
                  <a:pt x="101918" y="424236"/>
                </a:cubicBezTo>
                <a:lnTo>
                  <a:pt x="101918" y="424236"/>
                </a:lnTo>
                <a:cubicBezTo>
                  <a:pt x="100965" y="423284"/>
                  <a:pt x="100965" y="421379"/>
                  <a:pt x="100013" y="420426"/>
                </a:cubicBezTo>
                <a:cubicBezTo>
                  <a:pt x="100013" y="420426"/>
                  <a:pt x="100013" y="421379"/>
                  <a:pt x="100013" y="421379"/>
                </a:cubicBezTo>
                <a:cubicBezTo>
                  <a:pt x="100965" y="422331"/>
                  <a:pt x="100965" y="423284"/>
                  <a:pt x="101918" y="425189"/>
                </a:cubicBezTo>
                <a:cubicBezTo>
                  <a:pt x="101918" y="425189"/>
                  <a:pt x="101918" y="425189"/>
                  <a:pt x="101918" y="425189"/>
                </a:cubicBezTo>
                <a:cubicBezTo>
                  <a:pt x="101918" y="424236"/>
                  <a:pt x="100965" y="423284"/>
                  <a:pt x="100965" y="422331"/>
                </a:cubicBezTo>
                <a:cubicBezTo>
                  <a:pt x="100965" y="422331"/>
                  <a:pt x="100965" y="422331"/>
                  <a:pt x="100965" y="422331"/>
                </a:cubicBezTo>
                <a:cubicBezTo>
                  <a:pt x="100965" y="422331"/>
                  <a:pt x="100965" y="422331"/>
                  <a:pt x="100965" y="422331"/>
                </a:cubicBezTo>
                <a:cubicBezTo>
                  <a:pt x="100965" y="421379"/>
                  <a:pt x="100013" y="421379"/>
                  <a:pt x="100013" y="420426"/>
                </a:cubicBezTo>
                <a:cubicBezTo>
                  <a:pt x="100013" y="420426"/>
                  <a:pt x="100013" y="419474"/>
                  <a:pt x="100013" y="419474"/>
                </a:cubicBezTo>
                <a:cubicBezTo>
                  <a:pt x="100013" y="419474"/>
                  <a:pt x="100013" y="420426"/>
                  <a:pt x="100965" y="420426"/>
                </a:cubicBezTo>
                <a:cubicBezTo>
                  <a:pt x="100965" y="420426"/>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8521"/>
                </a:cubicBezTo>
                <a:cubicBezTo>
                  <a:pt x="100965" y="418521"/>
                  <a:pt x="100965" y="418521"/>
                  <a:pt x="100965" y="418521"/>
                </a:cubicBezTo>
                <a:cubicBezTo>
                  <a:pt x="100965" y="418521"/>
                  <a:pt x="100965" y="418521"/>
                  <a:pt x="100965" y="417569"/>
                </a:cubicBezTo>
                <a:cubicBezTo>
                  <a:pt x="100965" y="417569"/>
                  <a:pt x="100965" y="417569"/>
                  <a:pt x="100965" y="417569"/>
                </a:cubicBezTo>
                <a:cubicBezTo>
                  <a:pt x="100965" y="417569"/>
                  <a:pt x="100965" y="417569"/>
                  <a:pt x="100965" y="418521"/>
                </a:cubicBezTo>
                <a:cubicBezTo>
                  <a:pt x="100965" y="418521"/>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9474"/>
                </a:cubicBezTo>
                <a:cubicBezTo>
                  <a:pt x="100965" y="420426"/>
                  <a:pt x="100965" y="420426"/>
                  <a:pt x="100013" y="420426"/>
                </a:cubicBezTo>
                <a:cubicBezTo>
                  <a:pt x="100013" y="420426"/>
                  <a:pt x="100013" y="420426"/>
                  <a:pt x="100013" y="420426"/>
                </a:cubicBezTo>
                <a:cubicBezTo>
                  <a:pt x="100013" y="420426"/>
                  <a:pt x="100013" y="420426"/>
                  <a:pt x="100013" y="420426"/>
                </a:cubicBezTo>
                <a:cubicBezTo>
                  <a:pt x="100013" y="420426"/>
                  <a:pt x="100013" y="420426"/>
                  <a:pt x="100013" y="420426"/>
                </a:cubicBezTo>
                <a:cubicBezTo>
                  <a:pt x="99060" y="422331"/>
                  <a:pt x="96203" y="423284"/>
                  <a:pt x="92393" y="422331"/>
                </a:cubicBezTo>
                <a:cubicBezTo>
                  <a:pt x="94298" y="423284"/>
                  <a:pt x="96203" y="423284"/>
                  <a:pt x="98108" y="422331"/>
                </a:cubicBezTo>
                <a:cubicBezTo>
                  <a:pt x="99060" y="423284"/>
                  <a:pt x="100965" y="423284"/>
                  <a:pt x="101918" y="423284"/>
                </a:cubicBezTo>
                <a:cubicBezTo>
                  <a:pt x="100965" y="426141"/>
                  <a:pt x="99060" y="427094"/>
                  <a:pt x="95250" y="424236"/>
                </a:cubicBezTo>
                <a:cubicBezTo>
                  <a:pt x="100013" y="427094"/>
                  <a:pt x="101918" y="426141"/>
                  <a:pt x="102870" y="423284"/>
                </a:cubicBezTo>
                <a:cubicBezTo>
                  <a:pt x="103823" y="424236"/>
                  <a:pt x="104775" y="425189"/>
                  <a:pt x="105728" y="426141"/>
                </a:cubicBezTo>
                <a:cubicBezTo>
                  <a:pt x="105728" y="426141"/>
                  <a:pt x="105728" y="426141"/>
                  <a:pt x="105728" y="426141"/>
                </a:cubicBezTo>
                <a:cubicBezTo>
                  <a:pt x="105728" y="426141"/>
                  <a:pt x="105728" y="426141"/>
                  <a:pt x="105728" y="426141"/>
                </a:cubicBezTo>
                <a:cubicBezTo>
                  <a:pt x="105728" y="426141"/>
                  <a:pt x="105728" y="426141"/>
                  <a:pt x="105728" y="426141"/>
                </a:cubicBezTo>
                <a:cubicBezTo>
                  <a:pt x="105728" y="427094"/>
                  <a:pt x="105728" y="427094"/>
                  <a:pt x="105728" y="428046"/>
                </a:cubicBezTo>
                <a:cubicBezTo>
                  <a:pt x="105728" y="428046"/>
                  <a:pt x="105728" y="428046"/>
                  <a:pt x="105728" y="428046"/>
                </a:cubicBezTo>
                <a:cubicBezTo>
                  <a:pt x="105728" y="428046"/>
                  <a:pt x="105728" y="427094"/>
                  <a:pt x="105728" y="427094"/>
                </a:cubicBezTo>
                <a:cubicBezTo>
                  <a:pt x="105728" y="427094"/>
                  <a:pt x="105728" y="427094"/>
                  <a:pt x="105728" y="428046"/>
                </a:cubicBezTo>
                <a:lnTo>
                  <a:pt x="105728" y="428046"/>
                </a:lnTo>
                <a:cubicBezTo>
                  <a:pt x="105728" y="428046"/>
                  <a:pt x="105728" y="428046"/>
                  <a:pt x="105728" y="427094"/>
                </a:cubicBezTo>
                <a:cubicBezTo>
                  <a:pt x="105728" y="427094"/>
                  <a:pt x="105728" y="427094"/>
                  <a:pt x="105728" y="426141"/>
                </a:cubicBezTo>
                <a:cubicBezTo>
                  <a:pt x="105728" y="426141"/>
                  <a:pt x="105728" y="427094"/>
                  <a:pt x="106680" y="427094"/>
                </a:cubicBezTo>
                <a:cubicBezTo>
                  <a:pt x="106680" y="427094"/>
                  <a:pt x="106680" y="426141"/>
                  <a:pt x="105728" y="426141"/>
                </a:cubicBezTo>
                <a:cubicBezTo>
                  <a:pt x="105728" y="426141"/>
                  <a:pt x="105728" y="425189"/>
                  <a:pt x="105728" y="425189"/>
                </a:cubicBezTo>
                <a:cubicBezTo>
                  <a:pt x="105728" y="426141"/>
                  <a:pt x="106680" y="426141"/>
                  <a:pt x="106680" y="427094"/>
                </a:cubicBezTo>
                <a:cubicBezTo>
                  <a:pt x="106680" y="427094"/>
                  <a:pt x="106680" y="427094"/>
                  <a:pt x="106680" y="427094"/>
                </a:cubicBezTo>
                <a:cubicBezTo>
                  <a:pt x="106680" y="427094"/>
                  <a:pt x="106680" y="427094"/>
                  <a:pt x="106680" y="427094"/>
                </a:cubicBezTo>
                <a:lnTo>
                  <a:pt x="106680" y="427094"/>
                </a:lnTo>
                <a:lnTo>
                  <a:pt x="106680" y="427094"/>
                </a:lnTo>
                <a:cubicBezTo>
                  <a:pt x="106680" y="427094"/>
                  <a:pt x="106680" y="428046"/>
                  <a:pt x="106680" y="428046"/>
                </a:cubicBezTo>
                <a:lnTo>
                  <a:pt x="106680" y="428046"/>
                </a:lnTo>
                <a:cubicBezTo>
                  <a:pt x="106680" y="428046"/>
                  <a:pt x="106680" y="428046"/>
                  <a:pt x="106680" y="428046"/>
                </a:cubicBezTo>
                <a:lnTo>
                  <a:pt x="106680" y="428046"/>
                </a:lnTo>
                <a:lnTo>
                  <a:pt x="106680" y="428046"/>
                </a:lnTo>
                <a:cubicBezTo>
                  <a:pt x="106680" y="428046"/>
                  <a:pt x="106680" y="428046"/>
                  <a:pt x="106680" y="428046"/>
                </a:cubicBezTo>
                <a:cubicBezTo>
                  <a:pt x="106680" y="428046"/>
                  <a:pt x="106680" y="428046"/>
                  <a:pt x="106680" y="427094"/>
                </a:cubicBezTo>
                <a:lnTo>
                  <a:pt x="106680" y="427094"/>
                </a:lnTo>
                <a:cubicBezTo>
                  <a:pt x="106680" y="427094"/>
                  <a:pt x="106680" y="427094"/>
                  <a:pt x="106680" y="428046"/>
                </a:cubicBezTo>
                <a:cubicBezTo>
                  <a:pt x="106680" y="428999"/>
                  <a:pt x="106680" y="428999"/>
                  <a:pt x="105728" y="428999"/>
                </a:cubicBezTo>
                <a:cubicBezTo>
                  <a:pt x="105728" y="428999"/>
                  <a:pt x="105728" y="428046"/>
                  <a:pt x="105728" y="428046"/>
                </a:cubicBezTo>
                <a:cubicBezTo>
                  <a:pt x="105728" y="428046"/>
                  <a:pt x="105728" y="428046"/>
                  <a:pt x="105728" y="428046"/>
                </a:cubicBezTo>
                <a:cubicBezTo>
                  <a:pt x="105728" y="428046"/>
                  <a:pt x="105728" y="428999"/>
                  <a:pt x="105728" y="428999"/>
                </a:cubicBezTo>
                <a:cubicBezTo>
                  <a:pt x="104775" y="428999"/>
                  <a:pt x="103823" y="428046"/>
                  <a:pt x="101918" y="427094"/>
                </a:cubicBezTo>
                <a:cubicBezTo>
                  <a:pt x="103823" y="428999"/>
                  <a:pt x="104775" y="428999"/>
                  <a:pt x="105728" y="428999"/>
                </a:cubicBezTo>
                <a:cubicBezTo>
                  <a:pt x="105728" y="429951"/>
                  <a:pt x="104775" y="430904"/>
                  <a:pt x="103823" y="430904"/>
                </a:cubicBezTo>
                <a:cubicBezTo>
                  <a:pt x="102870" y="430904"/>
                  <a:pt x="102870" y="429951"/>
                  <a:pt x="101918" y="428999"/>
                </a:cubicBezTo>
                <a:cubicBezTo>
                  <a:pt x="102870" y="429951"/>
                  <a:pt x="102870" y="429951"/>
                  <a:pt x="103823" y="430904"/>
                </a:cubicBezTo>
                <a:cubicBezTo>
                  <a:pt x="102870" y="430904"/>
                  <a:pt x="100965" y="429951"/>
                  <a:pt x="99060" y="428046"/>
                </a:cubicBezTo>
                <a:cubicBezTo>
                  <a:pt x="100965" y="429951"/>
                  <a:pt x="102870" y="430904"/>
                  <a:pt x="103823" y="430904"/>
                </a:cubicBezTo>
                <a:cubicBezTo>
                  <a:pt x="105728" y="432809"/>
                  <a:pt x="106680" y="431856"/>
                  <a:pt x="106680" y="429951"/>
                </a:cubicBezTo>
                <a:cubicBezTo>
                  <a:pt x="108585" y="435666"/>
                  <a:pt x="107633" y="438524"/>
                  <a:pt x="102870" y="431856"/>
                </a:cubicBezTo>
                <a:cubicBezTo>
                  <a:pt x="104775" y="434714"/>
                  <a:pt x="106680" y="435666"/>
                  <a:pt x="107633" y="436619"/>
                </a:cubicBezTo>
                <a:cubicBezTo>
                  <a:pt x="107633" y="436619"/>
                  <a:pt x="107633" y="436619"/>
                  <a:pt x="107633" y="435666"/>
                </a:cubicBezTo>
                <a:cubicBezTo>
                  <a:pt x="107633" y="435666"/>
                  <a:pt x="107633" y="436619"/>
                  <a:pt x="107633" y="436619"/>
                </a:cubicBezTo>
                <a:cubicBezTo>
                  <a:pt x="109538" y="436619"/>
                  <a:pt x="109538" y="434714"/>
                  <a:pt x="107633" y="430904"/>
                </a:cubicBezTo>
                <a:cubicBezTo>
                  <a:pt x="107633" y="430904"/>
                  <a:pt x="107633" y="430904"/>
                  <a:pt x="107633" y="430904"/>
                </a:cubicBezTo>
                <a:cubicBezTo>
                  <a:pt x="109538" y="435666"/>
                  <a:pt x="110490" y="440429"/>
                  <a:pt x="109538" y="440429"/>
                </a:cubicBezTo>
                <a:cubicBezTo>
                  <a:pt x="109538" y="440429"/>
                  <a:pt x="109538" y="440429"/>
                  <a:pt x="109538" y="440429"/>
                </a:cubicBezTo>
                <a:cubicBezTo>
                  <a:pt x="109538" y="440429"/>
                  <a:pt x="109538" y="440429"/>
                  <a:pt x="109538" y="440429"/>
                </a:cubicBezTo>
                <a:cubicBezTo>
                  <a:pt x="109538" y="440429"/>
                  <a:pt x="108585" y="439476"/>
                  <a:pt x="107633" y="438524"/>
                </a:cubicBezTo>
                <a:cubicBezTo>
                  <a:pt x="108585" y="440429"/>
                  <a:pt x="109538" y="441381"/>
                  <a:pt x="109538" y="441381"/>
                </a:cubicBezTo>
                <a:cubicBezTo>
                  <a:pt x="110490" y="443286"/>
                  <a:pt x="111443" y="443286"/>
                  <a:pt x="111443" y="443286"/>
                </a:cubicBezTo>
                <a:cubicBezTo>
                  <a:pt x="111443" y="442334"/>
                  <a:pt x="110490" y="441381"/>
                  <a:pt x="110490" y="439476"/>
                </a:cubicBezTo>
                <a:cubicBezTo>
                  <a:pt x="110490" y="440429"/>
                  <a:pt x="111443" y="442334"/>
                  <a:pt x="111443" y="443286"/>
                </a:cubicBezTo>
                <a:cubicBezTo>
                  <a:pt x="111443" y="443286"/>
                  <a:pt x="111443" y="443286"/>
                  <a:pt x="111443" y="442334"/>
                </a:cubicBezTo>
                <a:cubicBezTo>
                  <a:pt x="111443" y="440429"/>
                  <a:pt x="110490" y="437571"/>
                  <a:pt x="108585" y="433761"/>
                </a:cubicBezTo>
                <a:cubicBezTo>
                  <a:pt x="109538" y="436619"/>
                  <a:pt x="110490" y="438524"/>
                  <a:pt x="110490" y="439476"/>
                </a:cubicBezTo>
                <a:cubicBezTo>
                  <a:pt x="111443" y="441381"/>
                  <a:pt x="110490" y="442334"/>
                  <a:pt x="109538" y="441381"/>
                </a:cubicBezTo>
                <a:cubicBezTo>
                  <a:pt x="110490" y="441381"/>
                  <a:pt x="110490" y="441381"/>
                  <a:pt x="110490" y="439476"/>
                </a:cubicBezTo>
                <a:cubicBezTo>
                  <a:pt x="110490" y="437571"/>
                  <a:pt x="109538" y="435666"/>
                  <a:pt x="108585" y="433761"/>
                </a:cubicBezTo>
                <a:cubicBezTo>
                  <a:pt x="108585" y="432809"/>
                  <a:pt x="107633" y="432809"/>
                  <a:pt x="107633" y="431856"/>
                </a:cubicBezTo>
                <a:cubicBezTo>
                  <a:pt x="107633" y="431856"/>
                  <a:pt x="107633" y="432809"/>
                  <a:pt x="108585" y="432809"/>
                </a:cubicBezTo>
                <a:cubicBezTo>
                  <a:pt x="108585" y="431856"/>
                  <a:pt x="107633" y="431856"/>
                  <a:pt x="107633" y="430904"/>
                </a:cubicBezTo>
                <a:cubicBezTo>
                  <a:pt x="107633" y="430904"/>
                  <a:pt x="107633" y="430904"/>
                  <a:pt x="107633" y="430904"/>
                </a:cubicBezTo>
                <a:cubicBezTo>
                  <a:pt x="107633" y="430904"/>
                  <a:pt x="107633" y="430904"/>
                  <a:pt x="107633" y="430904"/>
                </a:cubicBezTo>
                <a:cubicBezTo>
                  <a:pt x="107633" y="430904"/>
                  <a:pt x="107633" y="430904"/>
                  <a:pt x="107633" y="430904"/>
                </a:cubicBezTo>
                <a:cubicBezTo>
                  <a:pt x="107633" y="429951"/>
                  <a:pt x="106680" y="429951"/>
                  <a:pt x="106680" y="428999"/>
                </a:cubicBezTo>
                <a:cubicBezTo>
                  <a:pt x="106680" y="428999"/>
                  <a:pt x="106680" y="428999"/>
                  <a:pt x="106680" y="428999"/>
                </a:cubicBezTo>
                <a:cubicBezTo>
                  <a:pt x="106680" y="429951"/>
                  <a:pt x="107633" y="429951"/>
                  <a:pt x="107633" y="430904"/>
                </a:cubicBezTo>
                <a:lnTo>
                  <a:pt x="107633" y="430904"/>
                </a:lnTo>
                <a:lnTo>
                  <a:pt x="107633" y="430904"/>
                </a:lnTo>
                <a:cubicBezTo>
                  <a:pt x="108585" y="431856"/>
                  <a:pt x="108585" y="432809"/>
                  <a:pt x="109538" y="433761"/>
                </a:cubicBezTo>
                <a:cubicBezTo>
                  <a:pt x="112395" y="438524"/>
                  <a:pt x="113348" y="442334"/>
                  <a:pt x="113348" y="444239"/>
                </a:cubicBezTo>
                <a:cubicBezTo>
                  <a:pt x="114300" y="446144"/>
                  <a:pt x="113348" y="446144"/>
                  <a:pt x="113348" y="446144"/>
                </a:cubicBezTo>
                <a:cubicBezTo>
                  <a:pt x="114300" y="448049"/>
                  <a:pt x="114300" y="449001"/>
                  <a:pt x="114300" y="447096"/>
                </a:cubicBezTo>
                <a:cubicBezTo>
                  <a:pt x="115253" y="446144"/>
                  <a:pt x="112395" y="439476"/>
                  <a:pt x="108585" y="432809"/>
                </a:cubicBezTo>
                <a:cubicBezTo>
                  <a:pt x="111443" y="437571"/>
                  <a:pt x="113348" y="441381"/>
                  <a:pt x="114300" y="444239"/>
                </a:cubicBezTo>
                <a:cubicBezTo>
                  <a:pt x="114300" y="443286"/>
                  <a:pt x="114300" y="443286"/>
                  <a:pt x="114300" y="442334"/>
                </a:cubicBezTo>
                <a:cubicBezTo>
                  <a:pt x="114300" y="443286"/>
                  <a:pt x="114300" y="444239"/>
                  <a:pt x="114300" y="445191"/>
                </a:cubicBezTo>
                <a:cubicBezTo>
                  <a:pt x="114300" y="446144"/>
                  <a:pt x="115253" y="447096"/>
                  <a:pt x="115253" y="448049"/>
                </a:cubicBezTo>
                <a:cubicBezTo>
                  <a:pt x="115253" y="449001"/>
                  <a:pt x="115253" y="449001"/>
                  <a:pt x="115253" y="449954"/>
                </a:cubicBezTo>
                <a:cubicBezTo>
                  <a:pt x="115253" y="449954"/>
                  <a:pt x="115253" y="449001"/>
                  <a:pt x="115253" y="448049"/>
                </a:cubicBezTo>
                <a:cubicBezTo>
                  <a:pt x="115253" y="448049"/>
                  <a:pt x="115253" y="448049"/>
                  <a:pt x="115253" y="449001"/>
                </a:cubicBezTo>
                <a:cubicBezTo>
                  <a:pt x="115253" y="449954"/>
                  <a:pt x="116205" y="449954"/>
                  <a:pt x="116205" y="449954"/>
                </a:cubicBezTo>
                <a:cubicBezTo>
                  <a:pt x="117158" y="452811"/>
                  <a:pt x="117158" y="454716"/>
                  <a:pt x="116205" y="453764"/>
                </a:cubicBezTo>
                <a:cubicBezTo>
                  <a:pt x="119063" y="455669"/>
                  <a:pt x="118110" y="451859"/>
                  <a:pt x="117158" y="444239"/>
                </a:cubicBezTo>
                <a:cubicBezTo>
                  <a:pt x="118110" y="451859"/>
                  <a:pt x="120968" y="457574"/>
                  <a:pt x="117158" y="455669"/>
                </a:cubicBezTo>
                <a:cubicBezTo>
                  <a:pt x="121920" y="458526"/>
                  <a:pt x="123825" y="456621"/>
                  <a:pt x="120968" y="448049"/>
                </a:cubicBezTo>
                <a:cubicBezTo>
                  <a:pt x="123825" y="456621"/>
                  <a:pt x="126683" y="461384"/>
                  <a:pt x="120015" y="458526"/>
                </a:cubicBezTo>
                <a:cubicBezTo>
                  <a:pt x="122873" y="460431"/>
                  <a:pt x="126683" y="461384"/>
                  <a:pt x="130493" y="463289"/>
                </a:cubicBezTo>
                <a:cubicBezTo>
                  <a:pt x="128588" y="462336"/>
                  <a:pt x="126683" y="461384"/>
                  <a:pt x="124778" y="460431"/>
                </a:cubicBezTo>
                <a:cubicBezTo>
                  <a:pt x="127635" y="461384"/>
                  <a:pt x="129540" y="462336"/>
                  <a:pt x="132398" y="463289"/>
                </a:cubicBezTo>
                <a:cubicBezTo>
                  <a:pt x="134303" y="464241"/>
                  <a:pt x="136208" y="464241"/>
                  <a:pt x="137160" y="464241"/>
                </a:cubicBezTo>
                <a:cubicBezTo>
                  <a:pt x="135255" y="463289"/>
                  <a:pt x="132398" y="462336"/>
                  <a:pt x="130493" y="461384"/>
                </a:cubicBezTo>
                <a:cubicBezTo>
                  <a:pt x="133350" y="462336"/>
                  <a:pt x="135255" y="463289"/>
                  <a:pt x="138113" y="464241"/>
                </a:cubicBezTo>
                <a:cubicBezTo>
                  <a:pt x="140970" y="464241"/>
                  <a:pt x="141923" y="463289"/>
                  <a:pt x="134303" y="457574"/>
                </a:cubicBezTo>
                <a:cubicBezTo>
                  <a:pt x="141923" y="463289"/>
                  <a:pt x="142875" y="465194"/>
                  <a:pt x="140970" y="465194"/>
                </a:cubicBezTo>
                <a:cubicBezTo>
                  <a:pt x="142875" y="466146"/>
                  <a:pt x="143828" y="466146"/>
                  <a:pt x="145733" y="467099"/>
                </a:cubicBezTo>
                <a:cubicBezTo>
                  <a:pt x="148590" y="468051"/>
                  <a:pt x="150495" y="468051"/>
                  <a:pt x="148590" y="466146"/>
                </a:cubicBezTo>
                <a:cubicBezTo>
                  <a:pt x="148590" y="466146"/>
                  <a:pt x="148590" y="466146"/>
                  <a:pt x="148590" y="466146"/>
                </a:cubicBezTo>
                <a:cubicBezTo>
                  <a:pt x="148590" y="466146"/>
                  <a:pt x="148590" y="466146"/>
                  <a:pt x="148590" y="466146"/>
                </a:cubicBezTo>
                <a:cubicBezTo>
                  <a:pt x="147638" y="465194"/>
                  <a:pt x="145733" y="463289"/>
                  <a:pt x="141923" y="461384"/>
                </a:cubicBezTo>
                <a:cubicBezTo>
                  <a:pt x="145733" y="464241"/>
                  <a:pt x="148590" y="465194"/>
                  <a:pt x="149543" y="467099"/>
                </a:cubicBezTo>
                <a:cubicBezTo>
                  <a:pt x="167640" y="475671"/>
                  <a:pt x="167640" y="475671"/>
                  <a:pt x="149543" y="469956"/>
                </a:cubicBezTo>
                <a:cubicBezTo>
                  <a:pt x="169545" y="476624"/>
                  <a:pt x="173355" y="475671"/>
                  <a:pt x="169545" y="480434"/>
                </a:cubicBezTo>
                <a:cubicBezTo>
                  <a:pt x="173355" y="475671"/>
                  <a:pt x="173355" y="475671"/>
                  <a:pt x="180023" y="487101"/>
                </a:cubicBezTo>
                <a:cubicBezTo>
                  <a:pt x="174308" y="476624"/>
                  <a:pt x="175260" y="478529"/>
                  <a:pt x="192405" y="493769"/>
                </a:cubicBezTo>
                <a:cubicBezTo>
                  <a:pt x="177165" y="478529"/>
                  <a:pt x="182880" y="484244"/>
                  <a:pt x="203835" y="499484"/>
                </a:cubicBezTo>
                <a:cubicBezTo>
                  <a:pt x="185738" y="485196"/>
                  <a:pt x="200978" y="495674"/>
                  <a:pt x="215265" y="505199"/>
                </a:cubicBezTo>
                <a:cubicBezTo>
                  <a:pt x="206693" y="493769"/>
                  <a:pt x="222885" y="491864"/>
                  <a:pt x="230505" y="489006"/>
                </a:cubicBezTo>
                <a:cubicBezTo>
                  <a:pt x="232410" y="481386"/>
                  <a:pt x="238125" y="475671"/>
                  <a:pt x="245745" y="472814"/>
                </a:cubicBezTo>
                <a:cubicBezTo>
                  <a:pt x="247650" y="465194"/>
                  <a:pt x="254318" y="460431"/>
                  <a:pt x="260985" y="456621"/>
                </a:cubicBezTo>
                <a:cubicBezTo>
                  <a:pt x="263843" y="449954"/>
                  <a:pt x="268605" y="444239"/>
                  <a:pt x="276225" y="440429"/>
                </a:cubicBezTo>
                <a:cubicBezTo>
                  <a:pt x="279083" y="433761"/>
                  <a:pt x="285750" y="429951"/>
                  <a:pt x="291465" y="424236"/>
                </a:cubicBezTo>
                <a:cubicBezTo>
                  <a:pt x="296228" y="418521"/>
                  <a:pt x="300990" y="412806"/>
                  <a:pt x="306705" y="408044"/>
                </a:cubicBezTo>
                <a:cubicBezTo>
                  <a:pt x="311468" y="402329"/>
                  <a:pt x="317183" y="397566"/>
                  <a:pt x="321945" y="391851"/>
                </a:cubicBezTo>
                <a:cubicBezTo>
                  <a:pt x="332423" y="381374"/>
                  <a:pt x="341948" y="369944"/>
                  <a:pt x="352425" y="359466"/>
                </a:cubicBezTo>
                <a:cubicBezTo>
                  <a:pt x="375285" y="335654"/>
                  <a:pt x="397193" y="311841"/>
                  <a:pt x="415290" y="284219"/>
                </a:cubicBezTo>
                <a:cubicBezTo>
                  <a:pt x="426720" y="257549"/>
                  <a:pt x="412433" y="280409"/>
                  <a:pt x="428625" y="256596"/>
                </a:cubicBezTo>
                <a:close/>
                <a:moveTo>
                  <a:pt x="81915" y="394709"/>
                </a:moveTo>
                <a:cubicBezTo>
                  <a:pt x="81915" y="394709"/>
                  <a:pt x="81915" y="394709"/>
                  <a:pt x="81915" y="394709"/>
                </a:cubicBezTo>
                <a:cubicBezTo>
                  <a:pt x="81915" y="394709"/>
                  <a:pt x="81915" y="394709"/>
                  <a:pt x="81915" y="394709"/>
                </a:cubicBezTo>
                <a:cubicBezTo>
                  <a:pt x="81915" y="394709"/>
                  <a:pt x="81915" y="394709"/>
                  <a:pt x="81915" y="394709"/>
                </a:cubicBezTo>
                <a:close/>
                <a:moveTo>
                  <a:pt x="82868" y="394709"/>
                </a:moveTo>
                <a:cubicBezTo>
                  <a:pt x="83820" y="394709"/>
                  <a:pt x="83820" y="393756"/>
                  <a:pt x="82868" y="394709"/>
                </a:cubicBezTo>
                <a:cubicBezTo>
                  <a:pt x="83820" y="394709"/>
                  <a:pt x="83820" y="394709"/>
                  <a:pt x="82868" y="394709"/>
                </a:cubicBezTo>
                <a:cubicBezTo>
                  <a:pt x="83820" y="394709"/>
                  <a:pt x="83820" y="394709"/>
                  <a:pt x="82868" y="394709"/>
                </a:cubicBezTo>
                <a:cubicBezTo>
                  <a:pt x="83820" y="394709"/>
                  <a:pt x="83820" y="394709"/>
                  <a:pt x="82868" y="394709"/>
                </a:cubicBezTo>
                <a:close/>
                <a:moveTo>
                  <a:pt x="80010" y="403281"/>
                </a:moveTo>
                <a:cubicBezTo>
                  <a:pt x="84773" y="399471"/>
                  <a:pt x="87630" y="396614"/>
                  <a:pt x="85725" y="395661"/>
                </a:cubicBezTo>
                <a:cubicBezTo>
                  <a:pt x="87630" y="396614"/>
                  <a:pt x="85725" y="399471"/>
                  <a:pt x="80010" y="403281"/>
                </a:cubicBezTo>
                <a:close/>
                <a:moveTo>
                  <a:pt x="91440" y="395661"/>
                </a:moveTo>
                <a:cubicBezTo>
                  <a:pt x="92393" y="396614"/>
                  <a:pt x="92393" y="396614"/>
                  <a:pt x="93345" y="397566"/>
                </a:cubicBezTo>
                <a:cubicBezTo>
                  <a:pt x="92393" y="397566"/>
                  <a:pt x="91440" y="396614"/>
                  <a:pt x="91440" y="395661"/>
                </a:cubicBezTo>
                <a:close/>
                <a:moveTo>
                  <a:pt x="100965" y="421379"/>
                </a:moveTo>
                <a:cubicBezTo>
                  <a:pt x="100965" y="421379"/>
                  <a:pt x="100965" y="422331"/>
                  <a:pt x="101918" y="422331"/>
                </a:cubicBezTo>
                <a:cubicBezTo>
                  <a:pt x="101918" y="422331"/>
                  <a:pt x="101918" y="422331"/>
                  <a:pt x="100965" y="421379"/>
                </a:cubicBezTo>
                <a:cubicBezTo>
                  <a:pt x="100965" y="422331"/>
                  <a:pt x="100965" y="421379"/>
                  <a:pt x="100965" y="421379"/>
                </a:cubicBezTo>
                <a:close/>
                <a:moveTo>
                  <a:pt x="100965" y="422331"/>
                </a:moveTo>
                <a:cubicBezTo>
                  <a:pt x="100965" y="422331"/>
                  <a:pt x="100013" y="422331"/>
                  <a:pt x="100965" y="422331"/>
                </a:cubicBezTo>
                <a:cubicBezTo>
                  <a:pt x="100013" y="422331"/>
                  <a:pt x="100013" y="422331"/>
                  <a:pt x="100013" y="421379"/>
                </a:cubicBezTo>
                <a:cubicBezTo>
                  <a:pt x="100013" y="420426"/>
                  <a:pt x="100013" y="420426"/>
                  <a:pt x="100013" y="419474"/>
                </a:cubicBezTo>
                <a:cubicBezTo>
                  <a:pt x="100013" y="421379"/>
                  <a:pt x="100013" y="421379"/>
                  <a:pt x="100965" y="422331"/>
                </a:cubicBezTo>
                <a:close/>
                <a:moveTo>
                  <a:pt x="100013" y="422331"/>
                </a:moveTo>
                <a:cubicBezTo>
                  <a:pt x="100013" y="422331"/>
                  <a:pt x="100013" y="422331"/>
                  <a:pt x="100013" y="422331"/>
                </a:cubicBezTo>
                <a:cubicBezTo>
                  <a:pt x="99060" y="422331"/>
                  <a:pt x="100013" y="422331"/>
                  <a:pt x="100013" y="422331"/>
                </a:cubicBezTo>
                <a:cubicBezTo>
                  <a:pt x="100013" y="422331"/>
                  <a:pt x="100013" y="422331"/>
                  <a:pt x="100013" y="422331"/>
                </a:cubicBezTo>
                <a:close/>
                <a:moveTo>
                  <a:pt x="98108" y="418521"/>
                </a:moveTo>
                <a:cubicBezTo>
                  <a:pt x="98108" y="419474"/>
                  <a:pt x="99060" y="419474"/>
                  <a:pt x="99060" y="420426"/>
                </a:cubicBezTo>
                <a:cubicBezTo>
                  <a:pt x="99060" y="421379"/>
                  <a:pt x="99060" y="421379"/>
                  <a:pt x="99060" y="422331"/>
                </a:cubicBezTo>
                <a:cubicBezTo>
                  <a:pt x="99060" y="421379"/>
                  <a:pt x="98108" y="421379"/>
                  <a:pt x="97155" y="420426"/>
                </a:cubicBezTo>
                <a:cubicBezTo>
                  <a:pt x="98108" y="419474"/>
                  <a:pt x="98108" y="418521"/>
                  <a:pt x="98108" y="418521"/>
                </a:cubicBezTo>
                <a:close/>
                <a:moveTo>
                  <a:pt x="96203" y="421379"/>
                </a:moveTo>
                <a:cubicBezTo>
                  <a:pt x="97155" y="421379"/>
                  <a:pt x="98108" y="420426"/>
                  <a:pt x="98108" y="419474"/>
                </a:cubicBezTo>
                <a:cubicBezTo>
                  <a:pt x="99060" y="420426"/>
                  <a:pt x="99060" y="420426"/>
                  <a:pt x="100013" y="421379"/>
                </a:cubicBezTo>
                <a:cubicBezTo>
                  <a:pt x="100013" y="421379"/>
                  <a:pt x="100013" y="422331"/>
                  <a:pt x="100013" y="422331"/>
                </a:cubicBezTo>
                <a:cubicBezTo>
                  <a:pt x="100013" y="422331"/>
                  <a:pt x="100013" y="422331"/>
                  <a:pt x="100013" y="422331"/>
                </a:cubicBezTo>
                <a:cubicBezTo>
                  <a:pt x="100013" y="422331"/>
                  <a:pt x="100013" y="422331"/>
                  <a:pt x="100013" y="422331"/>
                </a:cubicBezTo>
                <a:cubicBezTo>
                  <a:pt x="100013" y="422331"/>
                  <a:pt x="100013" y="422331"/>
                  <a:pt x="100013" y="422331"/>
                </a:cubicBezTo>
                <a:cubicBezTo>
                  <a:pt x="98108" y="423284"/>
                  <a:pt x="97155" y="422331"/>
                  <a:pt x="96203" y="421379"/>
                </a:cubicBezTo>
                <a:close/>
                <a:moveTo>
                  <a:pt x="101918" y="426141"/>
                </a:moveTo>
                <a:cubicBezTo>
                  <a:pt x="100965" y="425189"/>
                  <a:pt x="100013" y="424236"/>
                  <a:pt x="99060" y="423284"/>
                </a:cubicBezTo>
                <a:lnTo>
                  <a:pt x="99060" y="423284"/>
                </a:lnTo>
                <a:cubicBezTo>
                  <a:pt x="99060" y="423284"/>
                  <a:pt x="99060" y="423284"/>
                  <a:pt x="100013" y="423284"/>
                </a:cubicBezTo>
                <a:cubicBezTo>
                  <a:pt x="100965" y="424236"/>
                  <a:pt x="100965" y="425189"/>
                  <a:pt x="101918" y="426141"/>
                </a:cubicBezTo>
                <a:cubicBezTo>
                  <a:pt x="101918" y="425189"/>
                  <a:pt x="101918" y="426141"/>
                  <a:pt x="101918" y="426141"/>
                </a:cubicBezTo>
                <a:close/>
                <a:moveTo>
                  <a:pt x="101918" y="425189"/>
                </a:moveTo>
                <a:cubicBezTo>
                  <a:pt x="101918" y="424236"/>
                  <a:pt x="101918" y="424236"/>
                  <a:pt x="101918" y="425189"/>
                </a:cubicBezTo>
                <a:cubicBezTo>
                  <a:pt x="101918" y="424236"/>
                  <a:pt x="101918" y="424236"/>
                  <a:pt x="101918" y="425189"/>
                </a:cubicBezTo>
                <a:cubicBezTo>
                  <a:pt x="100965" y="424236"/>
                  <a:pt x="100965" y="423284"/>
                  <a:pt x="100013" y="423284"/>
                </a:cubicBezTo>
                <a:cubicBezTo>
                  <a:pt x="100013" y="423284"/>
                  <a:pt x="100013" y="423284"/>
                  <a:pt x="100965" y="423284"/>
                </a:cubicBezTo>
                <a:lnTo>
                  <a:pt x="100965" y="423284"/>
                </a:lnTo>
                <a:cubicBezTo>
                  <a:pt x="100965" y="423284"/>
                  <a:pt x="100965" y="423284"/>
                  <a:pt x="100965" y="423284"/>
                </a:cubicBezTo>
                <a:cubicBezTo>
                  <a:pt x="100965" y="423284"/>
                  <a:pt x="100965" y="423284"/>
                  <a:pt x="100965" y="423284"/>
                </a:cubicBezTo>
                <a:cubicBezTo>
                  <a:pt x="100965" y="423284"/>
                  <a:pt x="100965" y="424236"/>
                  <a:pt x="100965" y="424236"/>
                </a:cubicBezTo>
                <a:cubicBezTo>
                  <a:pt x="100965" y="425189"/>
                  <a:pt x="101918" y="426141"/>
                  <a:pt x="101918" y="427094"/>
                </a:cubicBezTo>
                <a:cubicBezTo>
                  <a:pt x="101918" y="425189"/>
                  <a:pt x="101918" y="425189"/>
                  <a:pt x="101918" y="425189"/>
                </a:cubicBezTo>
                <a:close/>
                <a:moveTo>
                  <a:pt x="102870" y="427094"/>
                </a:moveTo>
                <a:cubicBezTo>
                  <a:pt x="102870" y="427094"/>
                  <a:pt x="102870" y="427094"/>
                  <a:pt x="102870" y="427094"/>
                </a:cubicBezTo>
                <a:cubicBezTo>
                  <a:pt x="102870" y="427094"/>
                  <a:pt x="102870" y="427094"/>
                  <a:pt x="102870" y="427094"/>
                </a:cubicBezTo>
                <a:lnTo>
                  <a:pt x="102870" y="427094"/>
                </a:lnTo>
                <a:cubicBezTo>
                  <a:pt x="102870" y="427094"/>
                  <a:pt x="102870" y="427094"/>
                  <a:pt x="102870" y="427094"/>
                </a:cubicBezTo>
                <a:close/>
                <a:moveTo>
                  <a:pt x="102870" y="428046"/>
                </a:moveTo>
                <a:cubicBezTo>
                  <a:pt x="102870" y="428046"/>
                  <a:pt x="102870" y="428046"/>
                  <a:pt x="102870" y="428046"/>
                </a:cubicBezTo>
                <a:cubicBezTo>
                  <a:pt x="102870" y="428999"/>
                  <a:pt x="102870" y="428046"/>
                  <a:pt x="102870" y="428046"/>
                </a:cubicBezTo>
                <a:cubicBezTo>
                  <a:pt x="102870" y="428046"/>
                  <a:pt x="102870" y="428046"/>
                  <a:pt x="102870" y="428046"/>
                </a:cubicBezTo>
                <a:close/>
                <a:moveTo>
                  <a:pt x="100965" y="430904"/>
                </a:moveTo>
                <a:cubicBezTo>
                  <a:pt x="101918" y="430904"/>
                  <a:pt x="102870" y="429951"/>
                  <a:pt x="102870" y="428999"/>
                </a:cubicBezTo>
                <a:cubicBezTo>
                  <a:pt x="102870" y="428999"/>
                  <a:pt x="103823" y="428046"/>
                  <a:pt x="103823" y="428046"/>
                </a:cubicBezTo>
                <a:cubicBezTo>
                  <a:pt x="103823" y="428046"/>
                  <a:pt x="103823" y="428046"/>
                  <a:pt x="103823" y="428046"/>
                </a:cubicBezTo>
                <a:cubicBezTo>
                  <a:pt x="103823" y="431856"/>
                  <a:pt x="102870" y="432809"/>
                  <a:pt x="100965" y="430904"/>
                </a:cubicBezTo>
                <a:close/>
              </a:path>
            </a:pathLst>
          </a:custGeom>
          <a:solidFill>
            <a:schemeClr val="lt1">
              <a:alpha val="5098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9" name="Google Shape;409;p28"/>
          <p:cNvSpPr/>
          <p:nvPr/>
        </p:nvSpPr>
        <p:spPr>
          <a:xfrm>
            <a:off x="3783596" y="5204717"/>
            <a:ext cx="845569" cy="887885"/>
          </a:xfrm>
          <a:custGeom>
            <a:avLst/>
            <a:gdLst/>
            <a:ahLst/>
            <a:cxnLst/>
            <a:rect l="l" t="t" r="r" b="b"/>
            <a:pathLst>
              <a:path w="578167" h="505198" extrusionOk="0">
                <a:moveTo>
                  <a:pt x="428625" y="256596"/>
                </a:moveTo>
                <a:cubicBezTo>
                  <a:pt x="429578" y="256596"/>
                  <a:pt x="432435" y="254691"/>
                  <a:pt x="437198" y="248976"/>
                </a:cubicBezTo>
                <a:cubicBezTo>
                  <a:pt x="483870" y="203256"/>
                  <a:pt x="531495" y="156584"/>
                  <a:pt x="578168" y="110864"/>
                </a:cubicBezTo>
                <a:cubicBezTo>
                  <a:pt x="568643" y="108006"/>
                  <a:pt x="560070" y="106101"/>
                  <a:pt x="550545" y="103244"/>
                </a:cubicBezTo>
                <a:cubicBezTo>
                  <a:pt x="547688" y="102291"/>
                  <a:pt x="544830" y="101339"/>
                  <a:pt x="541020" y="100386"/>
                </a:cubicBezTo>
                <a:cubicBezTo>
                  <a:pt x="538163" y="99434"/>
                  <a:pt x="532448" y="93719"/>
                  <a:pt x="531495" y="97529"/>
                </a:cubicBezTo>
                <a:cubicBezTo>
                  <a:pt x="527685" y="91814"/>
                  <a:pt x="482918" y="78479"/>
                  <a:pt x="521970" y="94671"/>
                </a:cubicBezTo>
                <a:cubicBezTo>
                  <a:pt x="507683" y="88956"/>
                  <a:pt x="496253" y="85146"/>
                  <a:pt x="490538" y="82289"/>
                </a:cubicBezTo>
                <a:cubicBezTo>
                  <a:pt x="488633" y="82289"/>
                  <a:pt x="487680" y="82289"/>
                  <a:pt x="486728" y="81336"/>
                </a:cubicBezTo>
                <a:cubicBezTo>
                  <a:pt x="489585" y="82289"/>
                  <a:pt x="498158" y="86099"/>
                  <a:pt x="513398" y="90861"/>
                </a:cubicBezTo>
                <a:cubicBezTo>
                  <a:pt x="505778" y="88004"/>
                  <a:pt x="500063" y="86099"/>
                  <a:pt x="494348" y="85146"/>
                </a:cubicBezTo>
                <a:cubicBezTo>
                  <a:pt x="493395" y="85146"/>
                  <a:pt x="492443" y="85146"/>
                  <a:pt x="491490" y="85146"/>
                </a:cubicBezTo>
                <a:cubicBezTo>
                  <a:pt x="495300" y="86099"/>
                  <a:pt x="499110" y="87051"/>
                  <a:pt x="503873" y="88004"/>
                </a:cubicBezTo>
                <a:cubicBezTo>
                  <a:pt x="498158" y="87051"/>
                  <a:pt x="493395" y="85146"/>
                  <a:pt x="489585" y="85146"/>
                </a:cubicBezTo>
                <a:cubicBezTo>
                  <a:pt x="485775" y="85146"/>
                  <a:pt x="481965" y="85146"/>
                  <a:pt x="479108" y="85146"/>
                </a:cubicBezTo>
                <a:cubicBezTo>
                  <a:pt x="476250" y="85146"/>
                  <a:pt x="473393" y="86099"/>
                  <a:pt x="470535" y="86099"/>
                </a:cubicBezTo>
                <a:cubicBezTo>
                  <a:pt x="466725" y="87051"/>
                  <a:pt x="463868" y="88004"/>
                  <a:pt x="462915" y="88956"/>
                </a:cubicBezTo>
                <a:cubicBezTo>
                  <a:pt x="461963" y="89909"/>
                  <a:pt x="461010" y="89909"/>
                  <a:pt x="460058" y="89909"/>
                </a:cubicBezTo>
                <a:cubicBezTo>
                  <a:pt x="457200" y="90861"/>
                  <a:pt x="457200" y="90861"/>
                  <a:pt x="458153" y="89909"/>
                </a:cubicBezTo>
                <a:cubicBezTo>
                  <a:pt x="461963" y="89909"/>
                  <a:pt x="463868" y="88004"/>
                  <a:pt x="468630" y="85146"/>
                </a:cubicBezTo>
                <a:cubicBezTo>
                  <a:pt x="465773" y="87051"/>
                  <a:pt x="462915" y="88956"/>
                  <a:pt x="461010" y="89909"/>
                </a:cubicBezTo>
                <a:cubicBezTo>
                  <a:pt x="461963" y="88956"/>
                  <a:pt x="462915" y="88004"/>
                  <a:pt x="464820" y="87051"/>
                </a:cubicBezTo>
                <a:cubicBezTo>
                  <a:pt x="462915" y="88956"/>
                  <a:pt x="461010" y="89909"/>
                  <a:pt x="460058" y="90861"/>
                </a:cubicBezTo>
                <a:cubicBezTo>
                  <a:pt x="453390" y="94671"/>
                  <a:pt x="457200" y="90861"/>
                  <a:pt x="471488" y="76574"/>
                </a:cubicBezTo>
                <a:cubicBezTo>
                  <a:pt x="450533" y="98481"/>
                  <a:pt x="449580" y="99434"/>
                  <a:pt x="467678" y="75621"/>
                </a:cubicBezTo>
                <a:cubicBezTo>
                  <a:pt x="448628" y="100386"/>
                  <a:pt x="447675" y="100386"/>
                  <a:pt x="461963" y="73716"/>
                </a:cubicBezTo>
                <a:cubicBezTo>
                  <a:pt x="447675" y="101339"/>
                  <a:pt x="446723" y="101339"/>
                  <a:pt x="457200" y="71811"/>
                </a:cubicBezTo>
                <a:cubicBezTo>
                  <a:pt x="446723" y="101339"/>
                  <a:pt x="445770" y="102291"/>
                  <a:pt x="453390" y="70859"/>
                </a:cubicBezTo>
                <a:cubicBezTo>
                  <a:pt x="448628" y="91814"/>
                  <a:pt x="446723" y="98481"/>
                  <a:pt x="446723" y="89909"/>
                </a:cubicBezTo>
                <a:cubicBezTo>
                  <a:pt x="447675" y="86099"/>
                  <a:pt x="448628" y="81336"/>
                  <a:pt x="450533" y="73716"/>
                </a:cubicBezTo>
                <a:cubicBezTo>
                  <a:pt x="448628" y="80384"/>
                  <a:pt x="447675" y="86099"/>
                  <a:pt x="446723" y="88956"/>
                </a:cubicBezTo>
                <a:cubicBezTo>
                  <a:pt x="446723" y="87051"/>
                  <a:pt x="446723" y="83241"/>
                  <a:pt x="446723" y="79431"/>
                </a:cubicBezTo>
                <a:cubicBezTo>
                  <a:pt x="447675" y="80384"/>
                  <a:pt x="447675" y="79431"/>
                  <a:pt x="446723" y="77526"/>
                </a:cubicBezTo>
                <a:cubicBezTo>
                  <a:pt x="446723" y="74669"/>
                  <a:pt x="446723" y="70859"/>
                  <a:pt x="446723" y="67049"/>
                </a:cubicBezTo>
                <a:cubicBezTo>
                  <a:pt x="446723" y="70859"/>
                  <a:pt x="446723" y="74669"/>
                  <a:pt x="446723" y="77526"/>
                </a:cubicBezTo>
                <a:cubicBezTo>
                  <a:pt x="445770" y="76574"/>
                  <a:pt x="445770" y="75621"/>
                  <a:pt x="444818" y="74669"/>
                </a:cubicBezTo>
                <a:cubicBezTo>
                  <a:pt x="443865" y="73716"/>
                  <a:pt x="442913" y="72764"/>
                  <a:pt x="441008" y="71811"/>
                </a:cubicBezTo>
                <a:cubicBezTo>
                  <a:pt x="441008" y="72764"/>
                  <a:pt x="441008" y="73716"/>
                  <a:pt x="441008" y="74669"/>
                </a:cubicBezTo>
                <a:cubicBezTo>
                  <a:pt x="443865" y="76574"/>
                  <a:pt x="445770" y="77526"/>
                  <a:pt x="445770" y="78479"/>
                </a:cubicBezTo>
                <a:cubicBezTo>
                  <a:pt x="445770" y="78479"/>
                  <a:pt x="446723" y="79431"/>
                  <a:pt x="446723" y="79431"/>
                </a:cubicBezTo>
                <a:cubicBezTo>
                  <a:pt x="446723" y="85146"/>
                  <a:pt x="445770" y="88956"/>
                  <a:pt x="445770" y="91814"/>
                </a:cubicBezTo>
                <a:cubicBezTo>
                  <a:pt x="444818" y="95624"/>
                  <a:pt x="444818" y="95624"/>
                  <a:pt x="443865" y="90861"/>
                </a:cubicBezTo>
                <a:cubicBezTo>
                  <a:pt x="443865" y="90861"/>
                  <a:pt x="443865" y="89909"/>
                  <a:pt x="442913" y="88956"/>
                </a:cubicBezTo>
                <a:cubicBezTo>
                  <a:pt x="441960" y="87051"/>
                  <a:pt x="437198" y="80384"/>
                  <a:pt x="434340" y="75621"/>
                </a:cubicBezTo>
                <a:cubicBezTo>
                  <a:pt x="428625" y="70859"/>
                  <a:pt x="421958" y="65144"/>
                  <a:pt x="418148" y="61334"/>
                </a:cubicBezTo>
                <a:cubicBezTo>
                  <a:pt x="411480" y="57524"/>
                  <a:pt x="405765" y="54666"/>
                  <a:pt x="406718" y="52761"/>
                </a:cubicBezTo>
                <a:cubicBezTo>
                  <a:pt x="397193" y="49904"/>
                  <a:pt x="392430" y="49904"/>
                  <a:pt x="393383" y="48951"/>
                </a:cubicBezTo>
                <a:cubicBezTo>
                  <a:pt x="380048" y="51809"/>
                  <a:pt x="379095" y="51809"/>
                  <a:pt x="391478" y="45141"/>
                </a:cubicBezTo>
                <a:cubicBezTo>
                  <a:pt x="373380" y="54666"/>
                  <a:pt x="374333" y="52761"/>
                  <a:pt x="391478" y="33711"/>
                </a:cubicBezTo>
                <a:cubicBezTo>
                  <a:pt x="373380" y="53714"/>
                  <a:pt x="371475" y="55619"/>
                  <a:pt x="380048" y="33711"/>
                </a:cubicBezTo>
                <a:cubicBezTo>
                  <a:pt x="375285" y="47046"/>
                  <a:pt x="373380" y="50856"/>
                  <a:pt x="373380" y="45141"/>
                </a:cubicBezTo>
                <a:cubicBezTo>
                  <a:pt x="373380" y="45141"/>
                  <a:pt x="372428" y="42284"/>
                  <a:pt x="371475" y="35616"/>
                </a:cubicBezTo>
                <a:cubicBezTo>
                  <a:pt x="370523" y="33711"/>
                  <a:pt x="369570" y="30854"/>
                  <a:pt x="368618" y="27996"/>
                </a:cubicBezTo>
                <a:cubicBezTo>
                  <a:pt x="365760" y="23234"/>
                  <a:pt x="359093" y="14661"/>
                  <a:pt x="349568" y="4184"/>
                </a:cubicBezTo>
                <a:cubicBezTo>
                  <a:pt x="371475" y="29901"/>
                  <a:pt x="346710" y="5136"/>
                  <a:pt x="338138" y="374"/>
                </a:cubicBezTo>
                <a:cubicBezTo>
                  <a:pt x="331470" y="-579"/>
                  <a:pt x="325755" y="374"/>
                  <a:pt x="320993" y="2279"/>
                </a:cubicBezTo>
                <a:cubicBezTo>
                  <a:pt x="316230" y="4184"/>
                  <a:pt x="311468" y="7041"/>
                  <a:pt x="306705" y="10851"/>
                </a:cubicBezTo>
                <a:cubicBezTo>
                  <a:pt x="302895" y="14661"/>
                  <a:pt x="299085" y="18471"/>
                  <a:pt x="295275" y="23234"/>
                </a:cubicBezTo>
                <a:cubicBezTo>
                  <a:pt x="290513" y="28949"/>
                  <a:pt x="285750" y="34664"/>
                  <a:pt x="280988" y="40379"/>
                </a:cubicBezTo>
                <a:cubicBezTo>
                  <a:pt x="239078" y="91814"/>
                  <a:pt x="263843" y="65144"/>
                  <a:pt x="221933" y="116579"/>
                </a:cubicBezTo>
                <a:cubicBezTo>
                  <a:pt x="181928" y="165156"/>
                  <a:pt x="171450" y="156584"/>
                  <a:pt x="129540" y="204209"/>
                </a:cubicBezTo>
                <a:cubicBezTo>
                  <a:pt x="96203" y="242309"/>
                  <a:pt x="41910" y="278504"/>
                  <a:pt x="11430" y="321366"/>
                </a:cubicBezTo>
                <a:cubicBezTo>
                  <a:pt x="7620" y="327081"/>
                  <a:pt x="3810" y="333749"/>
                  <a:pt x="0" y="340416"/>
                </a:cubicBezTo>
                <a:cubicBezTo>
                  <a:pt x="5715" y="343274"/>
                  <a:pt x="13335" y="355656"/>
                  <a:pt x="15240" y="348989"/>
                </a:cubicBezTo>
                <a:cubicBezTo>
                  <a:pt x="20955" y="361371"/>
                  <a:pt x="31433" y="379469"/>
                  <a:pt x="28575" y="360419"/>
                </a:cubicBezTo>
                <a:cubicBezTo>
                  <a:pt x="34290" y="383279"/>
                  <a:pt x="56198" y="392804"/>
                  <a:pt x="40958" y="373754"/>
                </a:cubicBezTo>
                <a:cubicBezTo>
                  <a:pt x="43815" y="377564"/>
                  <a:pt x="46673" y="380421"/>
                  <a:pt x="49530" y="383279"/>
                </a:cubicBezTo>
                <a:cubicBezTo>
                  <a:pt x="60008" y="388994"/>
                  <a:pt x="67628" y="391851"/>
                  <a:pt x="68580" y="392804"/>
                </a:cubicBezTo>
                <a:cubicBezTo>
                  <a:pt x="72390" y="393756"/>
                  <a:pt x="74295" y="393756"/>
                  <a:pt x="74295" y="393756"/>
                </a:cubicBezTo>
                <a:cubicBezTo>
                  <a:pt x="75248" y="394709"/>
                  <a:pt x="70485" y="394709"/>
                  <a:pt x="59055" y="396614"/>
                </a:cubicBezTo>
                <a:cubicBezTo>
                  <a:pt x="70485" y="394709"/>
                  <a:pt x="77153" y="394709"/>
                  <a:pt x="77153" y="393756"/>
                </a:cubicBezTo>
                <a:cubicBezTo>
                  <a:pt x="78105" y="394709"/>
                  <a:pt x="72390" y="394709"/>
                  <a:pt x="60960" y="397566"/>
                </a:cubicBezTo>
                <a:cubicBezTo>
                  <a:pt x="72390" y="394709"/>
                  <a:pt x="79058" y="394709"/>
                  <a:pt x="78105" y="394709"/>
                </a:cubicBezTo>
                <a:cubicBezTo>
                  <a:pt x="78105" y="395661"/>
                  <a:pt x="77153" y="395661"/>
                  <a:pt x="73343" y="397566"/>
                </a:cubicBezTo>
                <a:cubicBezTo>
                  <a:pt x="70485" y="398519"/>
                  <a:pt x="67628" y="399471"/>
                  <a:pt x="63818" y="400424"/>
                </a:cubicBezTo>
                <a:cubicBezTo>
                  <a:pt x="67628" y="399471"/>
                  <a:pt x="70485" y="398519"/>
                  <a:pt x="73343" y="397566"/>
                </a:cubicBezTo>
                <a:cubicBezTo>
                  <a:pt x="70485" y="398519"/>
                  <a:pt x="66675" y="399471"/>
                  <a:pt x="62865" y="401376"/>
                </a:cubicBezTo>
                <a:cubicBezTo>
                  <a:pt x="72390" y="397566"/>
                  <a:pt x="78105" y="396614"/>
                  <a:pt x="80010" y="395661"/>
                </a:cubicBezTo>
                <a:cubicBezTo>
                  <a:pt x="80010" y="395661"/>
                  <a:pt x="80010" y="395661"/>
                  <a:pt x="80010" y="395661"/>
                </a:cubicBezTo>
                <a:cubicBezTo>
                  <a:pt x="80010" y="395661"/>
                  <a:pt x="80010" y="396614"/>
                  <a:pt x="80010" y="396614"/>
                </a:cubicBezTo>
                <a:cubicBezTo>
                  <a:pt x="77153" y="397566"/>
                  <a:pt x="72390" y="399471"/>
                  <a:pt x="65723" y="402329"/>
                </a:cubicBezTo>
                <a:cubicBezTo>
                  <a:pt x="72390" y="399471"/>
                  <a:pt x="78105" y="397566"/>
                  <a:pt x="80010" y="396614"/>
                </a:cubicBezTo>
                <a:cubicBezTo>
                  <a:pt x="79058" y="398519"/>
                  <a:pt x="74295" y="400424"/>
                  <a:pt x="67628" y="405186"/>
                </a:cubicBezTo>
                <a:cubicBezTo>
                  <a:pt x="75248" y="400424"/>
                  <a:pt x="80010" y="398519"/>
                  <a:pt x="80963" y="396614"/>
                </a:cubicBezTo>
                <a:cubicBezTo>
                  <a:pt x="80963" y="396614"/>
                  <a:pt x="80963" y="396614"/>
                  <a:pt x="81915" y="396614"/>
                </a:cubicBezTo>
                <a:cubicBezTo>
                  <a:pt x="81915" y="398519"/>
                  <a:pt x="77153" y="401376"/>
                  <a:pt x="68580" y="406139"/>
                </a:cubicBezTo>
                <a:cubicBezTo>
                  <a:pt x="77153" y="400424"/>
                  <a:pt x="82868" y="397566"/>
                  <a:pt x="81915" y="396614"/>
                </a:cubicBezTo>
                <a:cubicBezTo>
                  <a:pt x="81915" y="396614"/>
                  <a:pt x="81915" y="396614"/>
                  <a:pt x="81915" y="396614"/>
                </a:cubicBezTo>
                <a:cubicBezTo>
                  <a:pt x="83820" y="398519"/>
                  <a:pt x="79058" y="402329"/>
                  <a:pt x="70485" y="408996"/>
                </a:cubicBezTo>
                <a:cubicBezTo>
                  <a:pt x="80010" y="402329"/>
                  <a:pt x="85725" y="399471"/>
                  <a:pt x="82868" y="397566"/>
                </a:cubicBezTo>
                <a:cubicBezTo>
                  <a:pt x="84773" y="399471"/>
                  <a:pt x="81915" y="402329"/>
                  <a:pt x="75248" y="406139"/>
                </a:cubicBezTo>
                <a:cubicBezTo>
                  <a:pt x="74295" y="407091"/>
                  <a:pt x="72390" y="408044"/>
                  <a:pt x="71438" y="408996"/>
                </a:cubicBezTo>
                <a:cubicBezTo>
                  <a:pt x="72390" y="408044"/>
                  <a:pt x="73343" y="408044"/>
                  <a:pt x="74295" y="407091"/>
                </a:cubicBezTo>
                <a:cubicBezTo>
                  <a:pt x="73343" y="408044"/>
                  <a:pt x="72390" y="408996"/>
                  <a:pt x="70485" y="409949"/>
                </a:cubicBezTo>
                <a:cubicBezTo>
                  <a:pt x="72390" y="408996"/>
                  <a:pt x="73343" y="408044"/>
                  <a:pt x="74295" y="407091"/>
                </a:cubicBezTo>
                <a:cubicBezTo>
                  <a:pt x="81915" y="402329"/>
                  <a:pt x="87630" y="399471"/>
                  <a:pt x="85725" y="397566"/>
                </a:cubicBezTo>
                <a:cubicBezTo>
                  <a:pt x="87630" y="398519"/>
                  <a:pt x="87630" y="400424"/>
                  <a:pt x="88583" y="402329"/>
                </a:cubicBezTo>
                <a:cubicBezTo>
                  <a:pt x="88583" y="402329"/>
                  <a:pt x="88583" y="402329"/>
                  <a:pt x="89535" y="403281"/>
                </a:cubicBezTo>
                <a:cubicBezTo>
                  <a:pt x="89535" y="402329"/>
                  <a:pt x="88583" y="400424"/>
                  <a:pt x="88583" y="399471"/>
                </a:cubicBezTo>
                <a:cubicBezTo>
                  <a:pt x="88583" y="399471"/>
                  <a:pt x="89535" y="399471"/>
                  <a:pt x="89535" y="399471"/>
                </a:cubicBezTo>
                <a:cubicBezTo>
                  <a:pt x="90488" y="400424"/>
                  <a:pt x="90488" y="401376"/>
                  <a:pt x="91440" y="402329"/>
                </a:cubicBezTo>
                <a:cubicBezTo>
                  <a:pt x="91440" y="401376"/>
                  <a:pt x="90488" y="400424"/>
                  <a:pt x="90488" y="399471"/>
                </a:cubicBezTo>
                <a:cubicBezTo>
                  <a:pt x="90488" y="399471"/>
                  <a:pt x="91440" y="399471"/>
                  <a:pt x="91440" y="399471"/>
                </a:cubicBezTo>
                <a:cubicBezTo>
                  <a:pt x="91440" y="400424"/>
                  <a:pt x="92393" y="401376"/>
                  <a:pt x="92393" y="402329"/>
                </a:cubicBezTo>
                <a:lnTo>
                  <a:pt x="92393" y="402329"/>
                </a:lnTo>
                <a:cubicBezTo>
                  <a:pt x="92393" y="402329"/>
                  <a:pt x="93345" y="402329"/>
                  <a:pt x="93345" y="403281"/>
                </a:cubicBezTo>
                <a:cubicBezTo>
                  <a:pt x="93345" y="402329"/>
                  <a:pt x="92393" y="400424"/>
                  <a:pt x="92393" y="399471"/>
                </a:cubicBezTo>
                <a:cubicBezTo>
                  <a:pt x="92393" y="399471"/>
                  <a:pt x="93345" y="399471"/>
                  <a:pt x="93345" y="399471"/>
                </a:cubicBezTo>
                <a:cubicBezTo>
                  <a:pt x="94298" y="399471"/>
                  <a:pt x="95250" y="399471"/>
                  <a:pt x="95250" y="400424"/>
                </a:cubicBezTo>
                <a:cubicBezTo>
                  <a:pt x="95250" y="401376"/>
                  <a:pt x="95250" y="402329"/>
                  <a:pt x="95250" y="403281"/>
                </a:cubicBezTo>
                <a:cubicBezTo>
                  <a:pt x="95250" y="403281"/>
                  <a:pt x="94298" y="402329"/>
                  <a:pt x="94298" y="402329"/>
                </a:cubicBezTo>
                <a:cubicBezTo>
                  <a:pt x="94298" y="402329"/>
                  <a:pt x="95250" y="403281"/>
                  <a:pt x="95250" y="403281"/>
                </a:cubicBezTo>
                <a:cubicBezTo>
                  <a:pt x="95250" y="403281"/>
                  <a:pt x="95250" y="404234"/>
                  <a:pt x="95250" y="404234"/>
                </a:cubicBezTo>
                <a:cubicBezTo>
                  <a:pt x="96203" y="405186"/>
                  <a:pt x="96203" y="406139"/>
                  <a:pt x="97155" y="408044"/>
                </a:cubicBezTo>
                <a:cubicBezTo>
                  <a:pt x="97155" y="408044"/>
                  <a:pt x="97155" y="408044"/>
                  <a:pt x="97155" y="408044"/>
                </a:cubicBezTo>
                <a:cubicBezTo>
                  <a:pt x="97155" y="408044"/>
                  <a:pt x="97155" y="408044"/>
                  <a:pt x="97155" y="408044"/>
                </a:cubicBezTo>
                <a:cubicBezTo>
                  <a:pt x="97155" y="408996"/>
                  <a:pt x="98108" y="409949"/>
                  <a:pt x="98108" y="411854"/>
                </a:cubicBezTo>
                <a:cubicBezTo>
                  <a:pt x="100013" y="414711"/>
                  <a:pt x="100965" y="417569"/>
                  <a:pt x="101918" y="420426"/>
                </a:cubicBezTo>
                <a:cubicBezTo>
                  <a:pt x="101918" y="420426"/>
                  <a:pt x="101918" y="420426"/>
                  <a:pt x="101918" y="420426"/>
                </a:cubicBezTo>
                <a:cubicBezTo>
                  <a:pt x="101918" y="420426"/>
                  <a:pt x="101918" y="420426"/>
                  <a:pt x="101918" y="420426"/>
                </a:cubicBezTo>
                <a:cubicBezTo>
                  <a:pt x="101918" y="420426"/>
                  <a:pt x="101918" y="420426"/>
                  <a:pt x="101918" y="420426"/>
                </a:cubicBezTo>
                <a:cubicBezTo>
                  <a:pt x="101918" y="421379"/>
                  <a:pt x="102870" y="422331"/>
                  <a:pt x="102870" y="424236"/>
                </a:cubicBezTo>
                <a:cubicBezTo>
                  <a:pt x="102870" y="425189"/>
                  <a:pt x="102870" y="426141"/>
                  <a:pt x="102870" y="427094"/>
                </a:cubicBezTo>
                <a:cubicBezTo>
                  <a:pt x="102870" y="426141"/>
                  <a:pt x="102870" y="426141"/>
                  <a:pt x="102870" y="425189"/>
                </a:cubicBezTo>
                <a:cubicBezTo>
                  <a:pt x="102870" y="426141"/>
                  <a:pt x="102870" y="426141"/>
                  <a:pt x="102870" y="427094"/>
                </a:cubicBezTo>
                <a:cubicBezTo>
                  <a:pt x="102870" y="427094"/>
                  <a:pt x="102870" y="427094"/>
                  <a:pt x="102870" y="427094"/>
                </a:cubicBezTo>
                <a:cubicBezTo>
                  <a:pt x="102870" y="426141"/>
                  <a:pt x="102870" y="425189"/>
                  <a:pt x="102870" y="424236"/>
                </a:cubicBezTo>
                <a:cubicBezTo>
                  <a:pt x="102870" y="423284"/>
                  <a:pt x="102870" y="423284"/>
                  <a:pt x="101918" y="422331"/>
                </a:cubicBezTo>
                <a:cubicBezTo>
                  <a:pt x="101918" y="422331"/>
                  <a:pt x="101918" y="422331"/>
                  <a:pt x="101918" y="422331"/>
                </a:cubicBezTo>
                <a:cubicBezTo>
                  <a:pt x="101918" y="422331"/>
                  <a:pt x="101918" y="422331"/>
                  <a:pt x="101918" y="422331"/>
                </a:cubicBezTo>
                <a:cubicBezTo>
                  <a:pt x="101918" y="422331"/>
                  <a:pt x="101918" y="422331"/>
                  <a:pt x="101918" y="422331"/>
                </a:cubicBezTo>
                <a:cubicBezTo>
                  <a:pt x="100965" y="420426"/>
                  <a:pt x="100013" y="417569"/>
                  <a:pt x="99060" y="415664"/>
                </a:cubicBezTo>
                <a:cubicBezTo>
                  <a:pt x="99060" y="416616"/>
                  <a:pt x="99060" y="416616"/>
                  <a:pt x="99060" y="417569"/>
                </a:cubicBezTo>
                <a:cubicBezTo>
                  <a:pt x="99060" y="417569"/>
                  <a:pt x="99060" y="417569"/>
                  <a:pt x="99060" y="418521"/>
                </a:cubicBezTo>
                <a:cubicBezTo>
                  <a:pt x="100013" y="420426"/>
                  <a:pt x="100965" y="422331"/>
                  <a:pt x="101918" y="424236"/>
                </a:cubicBezTo>
                <a:lnTo>
                  <a:pt x="101918" y="424236"/>
                </a:lnTo>
                <a:cubicBezTo>
                  <a:pt x="100965" y="423284"/>
                  <a:pt x="100965" y="421379"/>
                  <a:pt x="100013" y="420426"/>
                </a:cubicBezTo>
                <a:cubicBezTo>
                  <a:pt x="100013" y="420426"/>
                  <a:pt x="100013" y="421379"/>
                  <a:pt x="100013" y="421379"/>
                </a:cubicBezTo>
                <a:cubicBezTo>
                  <a:pt x="100965" y="422331"/>
                  <a:pt x="100965" y="423284"/>
                  <a:pt x="101918" y="425189"/>
                </a:cubicBezTo>
                <a:cubicBezTo>
                  <a:pt x="101918" y="425189"/>
                  <a:pt x="101918" y="425189"/>
                  <a:pt x="101918" y="425189"/>
                </a:cubicBezTo>
                <a:cubicBezTo>
                  <a:pt x="101918" y="424236"/>
                  <a:pt x="100965" y="423284"/>
                  <a:pt x="100965" y="422331"/>
                </a:cubicBezTo>
                <a:cubicBezTo>
                  <a:pt x="100965" y="422331"/>
                  <a:pt x="100965" y="422331"/>
                  <a:pt x="100965" y="422331"/>
                </a:cubicBezTo>
                <a:cubicBezTo>
                  <a:pt x="100965" y="422331"/>
                  <a:pt x="100965" y="422331"/>
                  <a:pt x="100965" y="422331"/>
                </a:cubicBezTo>
                <a:cubicBezTo>
                  <a:pt x="100965" y="421379"/>
                  <a:pt x="100013" y="421379"/>
                  <a:pt x="100013" y="420426"/>
                </a:cubicBezTo>
                <a:cubicBezTo>
                  <a:pt x="100013" y="420426"/>
                  <a:pt x="100013" y="419474"/>
                  <a:pt x="100013" y="419474"/>
                </a:cubicBezTo>
                <a:cubicBezTo>
                  <a:pt x="100013" y="419474"/>
                  <a:pt x="100013" y="420426"/>
                  <a:pt x="100965" y="420426"/>
                </a:cubicBezTo>
                <a:cubicBezTo>
                  <a:pt x="100965" y="420426"/>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8521"/>
                </a:cubicBezTo>
                <a:cubicBezTo>
                  <a:pt x="100965" y="418521"/>
                  <a:pt x="100965" y="418521"/>
                  <a:pt x="100965" y="418521"/>
                </a:cubicBezTo>
                <a:cubicBezTo>
                  <a:pt x="100965" y="418521"/>
                  <a:pt x="100965" y="418521"/>
                  <a:pt x="100965" y="417569"/>
                </a:cubicBezTo>
                <a:cubicBezTo>
                  <a:pt x="100965" y="417569"/>
                  <a:pt x="100965" y="417569"/>
                  <a:pt x="100965" y="417569"/>
                </a:cubicBezTo>
                <a:cubicBezTo>
                  <a:pt x="100965" y="417569"/>
                  <a:pt x="100965" y="417569"/>
                  <a:pt x="100965" y="418521"/>
                </a:cubicBezTo>
                <a:cubicBezTo>
                  <a:pt x="100965" y="418521"/>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9474"/>
                </a:cubicBezTo>
                <a:cubicBezTo>
                  <a:pt x="100965" y="420426"/>
                  <a:pt x="100965" y="420426"/>
                  <a:pt x="100013" y="420426"/>
                </a:cubicBezTo>
                <a:cubicBezTo>
                  <a:pt x="100013" y="420426"/>
                  <a:pt x="100013" y="420426"/>
                  <a:pt x="100013" y="420426"/>
                </a:cubicBezTo>
                <a:cubicBezTo>
                  <a:pt x="100013" y="420426"/>
                  <a:pt x="100013" y="420426"/>
                  <a:pt x="100013" y="420426"/>
                </a:cubicBezTo>
                <a:cubicBezTo>
                  <a:pt x="100013" y="420426"/>
                  <a:pt x="100013" y="420426"/>
                  <a:pt x="100013" y="420426"/>
                </a:cubicBezTo>
                <a:cubicBezTo>
                  <a:pt x="99060" y="422331"/>
                  <a:pt x="96203" y="423284"/>
                  <a:pt x="92393" y="422331"/>
                </a:cubicBezTo>
                <a:cubicBezTo>
                  <a:pt x="94298" y="423284"/>
                  <a:pt x="96203" y="423284"/>
                  <a:pt x="98108" y="422331"/>
                </a:cubicBezTo>
                <a:cubicBezTo>
                  <a:pt x="99060" y="423284"/>
                  <a:pt x="100965" y="423284"/>
                  <a:pt x="101918" y="423284"/>
                </a:cubicBezTo>
                <a:cubicBezTo>
                  <a:pt x="100965" y="426141"/>
                  <a:pt x="99060" y="427094"/>
                  <a:pt x="95250" y="424236"/>
                </a:cubicBezTo>
                <a:cubicBezTo>
                  <a:pt x="100013" y="427094"/>
                  <a:pt x="101918" y="426141"/>
                  <a:pt x="102870" y="423284"/>
                </a:cubicBezTo>
                <a:cubicBezTo>
                  <a:pt x="103823" y="424236"/>
                  <a:pt x="104775" y="425189"/>
                  <a:pt x="105728" y="426141"/>
                </a:cubicBezTo>
                <a:cubicBezTo>
                  <a:pt x="105728" y="426141"/>
                  <a:pt x="105728" y="426141"/>
                  <a:pt x="105728" y="426141"/>
                </a:cubicBezTo>
                <a:cubicBezTo>
                  <a:pt x="105728" y="426141"/>
                  <a:pt x="105728" y="426141"/>
                  <a:pt x="105728" y="426141"/>
                </a:cubicBezTo>
                <a:cubicBezTo>
                  <a:pt x="105728" y="426141"/>
                  <a:pt x="105728" y="426141"/>
                  <a:pt x="105728" y="426141"/>
                </a:cubicBezTo>
                <a:cubicBezTo>
                  <a:pt x="105728" y="427094"/>
                  <a:pt x="105728" y="427094"/>
                  <a:pt x="105728" y="428046"/>
                </a:cubicBezTo>
                <a:cubicBezTo>
                  <a:pt x="105728" y="428046"/>
                  <a:pt x="105728" y="428046"/>
                  <a:pt x="105728" y="428046"/>
                </a:cubicBezTo>
                <a:cubicBezTo>
                  <a:pt x="105728" y="428046"/>
                  <a:pt x="105728" y="427094"/>
                  <a:pt x="105728" y="427094"/>
                </a:cubicBezTo>
                <a:cubicBezTo>
                  <a:pt x="105728" y="427094"/>
                  <a:pt x="105728" y="427094"/>
                  <a:pt x="105728" y="428046"/>
                </a:cubicBezTo>
                <a:lnTo>
                  <a:pt x="105728" y="428046"/>
                </a:lnTo>
                <a:cubicBezTo>
                  <a:pt x="105728" y="428046"/>
                  <a:pt x="105728" y="428046"/>
                  <a:pt x="105728" y="427094"/>
                </a:cubicBezTo>
                <a:cubicBezTo>
                  <a:pt x="105728" y="427094"/>
                  <a:pt x="105728" y="427094"/>
                  <a:pt x="105728" y="426141"/>
                </a:cubicBezTo>
                <a:cubicBezTo>
                  <a:pt x="105728" y="426141"/>
                  <a:pt x="105728" y="427094"/>
                  <a:pt x="106680" y="427094"/>
                </a:cubicBezTo>
                <a:cubicBezTo>
                  <a:pt x="106680" y="427094"/>
                  <a:pt x="106680" y="426141"/>
                  <a:pt x="105728" y="426141"/>
                </a:cubicBezTo>
                <a:cubicBezTo>
                  <a:pt x="105728" y="426141"/>
                  <a:pt x="105728" y="425189"/>
                  <a:pt x="105728" y="425189"/>
                </a:cubicBezTo>
                <a:cubicBezTo>
                  <a:pt x="105728" y="426141"/>
                  <a:pt x="106680" y="426141"/>
                  <a:pt x="106680" y="427094"/>
                </a:cubicBezTo>
                <a:cubicBezTo>
                  <a:pt x="106680" y="427094"/>
                  <a:pt x="106680" y="427094"/>
                  <a:pt x="106680" y="427094"/>
                </a:cubicBezTo>
                <a:cubicBezTo>
                  <a:pt x="106680" y="427094"/>
                  <a:pt x="106680" y="427094"/>
                  <a:pt x="106680" y="427094"/>
                </a:cubicBezTo>
                <a:lnTo>
                  <a:pt x="106680" y="427094"/>
                </a:lnTo>
                <a:lnTo>
                  <a:pt x="106680" y="427094"/>
                </a:lnTo>
                <a:cubicBezTo>
                  <a:pt x="106680" y="427094"/>
                  <a:pt x="106680" y="428046"/>
                  <a:pt x="106680" y="428046"/>
                </a:cubicBezTo>
                <a:lnTo>
                  <a:pt x="106680" y="428046"/>
                </a:lnTo>
                <a:cubicBezTo>
                  <a:pt x="106680" y="428046"/>
                  <a:pt x="106680" y="428046"/>
                  <a:pt x="106680" y="428046"/>
                </a:cubicBezTo>
                <a:lnTo>
                  <a:pt x="106680" y="428046"/>
                </a:lnTo>
                <a:lnTo>
                  <a:pt x="106680" y="428046"/>
                </a:lnTo>
                <a:cubicBezTo>
                  <a:pt x="106680" y="428046"/>
                  <a:pt x="106680" y="428046"/>
                  <a:pt x="106680" y="428046"/>
                </a:cubicBezTo>
                <a:cubicBezTo>
                  <a:pt x="106680" y="428046"/>
                  <a:pt x="106680" y="428046"/>
                  <a:pt x="106680" y="427094"/>
                </a:cubicBezTo>
                <a:lnTo>
                  <a:pt x="106680" y="427094"/>
                </a:lnTo>
                <a:cubicBezTo>
                  <a:pt x="106680" y="427094"/>
                  <a:pt x="106680" y="427094"/>
                  <a:pt x="106680" y="428046"/>
                </a:cubicBezTo>
                <a:cubicBezTo>
                  <a:pt x="106680" y="428999"/>
                  <a:pt x="106680" y="428999"/>
                  <a:pt x="105728" y="428999"/>
                </a:cubicBezTo>
                <a:cubicBezTo>
                  <a:pt x="105728" y="428999"/>
                  <a:pt x="105728" y="428046"/>
                  <a:pt x="105728" y="428046"/>
                </a:cubicBezTo>
                <a:cubicBezTo>
                  <a:pt x="105728" y="428046"/>
                  <a:pt x="105728" y="428046"/>
                  <a:pt x="105728" y="428046"/>
                </a:cubicBezTo>
                <a:cubicBezTo>
                  <a:pt x="105728" y="428046"/>
                  <a:pt x="105728" y="428999"/>
                  <a:pt x="105728" y="428999"/>
                </a:cubicBezTo>
                <a:cubicBezTo>
                  <a:pt x="104775" y="428999"/>
                  <a:pt x="103823" y="428046"/>
                  <a:pt x="101918" y="427094"/>
                </a:cubicBezTo>
                <a:cubicBezTo>
                  <a:pt x="103823" y="428999"/>
                  <a:pt x="104775" y="428999"/>
                  <a:pt x="105728" y="428999"/>
                </a:cubicBezTo>
                <a:cubicBezTo>
                  <a:pt x="105728" y="429951"/>
                  <a:pt x="104775" y="430904"/>
                  <a:pt x="103823" y="430904"/>
                </a:cubicBezTo>
                <a:cubicBezTo>
                  <a:pt x="102870" y="430904"/>
                  <a:pt x="102870" y="429951"/>
                  <a:pt x="101918" y="428999"/>
                </a:cubicBezTo>
                <a:cubicBezTo>
                  <a:pt x="102870" y="429951"/>
                  <a:pt x="102870" y="429951"/>
                  <a:pt x="103823" y="430904"/>
                </a:cubicBezTo>
                <a:cubicBezTo>
                  <a:pt x="102870" y="430904"/>
                  <a:pt x="100965" y="429951"/>
                  <a:pt x="99060" y="428046"/>
                </a:cubicBezTo>
                <a:cubicBezTo>
                  <a:pt x="100965" y="429951"/>
                  <a:pt x="102870" y="430904"/>
                  <a:pt x="103823" y="430904"/>
                </a:cubicBezTo>
                <a:cubicBezTo>
                  <a:pt x="105728" y="432809"/>
                  <a:pt x="106680" y="431856"/>
                  <a:pt x="106680" y="429951"/>
                </a:cubicBezTo>
                <a:cubicBezTo>
                  <a:pt x="108585" y="435666"/>
                  <a:pt x="107633" y="438524"/>
                  <a:pt x="102870" y="431856"/>
                </a:cubicBezTo>
                <a:cubicBezTo>
                  <a:pt x="104775" y="434714"/>
                  <a:pt x="106680" y="435666"/>
                  <a:pt x="107633" y="436619"/>
                </a:cubicBezTo>
                <a:cubicBezTo>
                  <a:pt x="107633" y="436619"/>
                  <a:pt x="107633" y="436619"/>
                  <a:pt x="107633" y="435666"/>
                </a:cubicBezTo>
                <a:cubicBezTo>
                  <a:pt x="107633" y="435666"/>
                  <a:pt x="107633" y="436619"/>
                  <a:pt x="107633" y="436619"/>
                </a:cubicBezTo>
                <a:cubicBezTo>
                  <a:pt x="109538" y="436619"/>
                  <a:pt x="109538" y="434714"/>
                  <a:pt x="107633" y="430904"/>
                </a:cubicBezTo>
                <a:cubicBezTo>
                  <a:pt x="107633" y="430904"/>
                  <a:pt x="107633" y="430904"/>
                  <a:pt x="107633" y="430904"/>
                </a:cubicBezTo>
                <a:cubicBezTo>
                  <a:pt x="109538" y="435666"/>
                  <a:pt x="110490" y="440429"/>
                  <a:pt x="109538" y="440429"/>
                </a:cubicBezTo>
                <a:cubicBezTo>
                  <a:pt x="109538" y="440429"/>
                  <a:pt x="109538" y="440429"/>
                  <a:pt x="109538" y="440429"/>
                </a:cubicBezTo>
                <a:cubicBezTo>
                  <a:pt x="109538" y="440429"/>
                  <a:pt x="109538" y="440429"/>
                  <a:pt x="109538" y="440429"/>
                </a:cubicBezTo>
                <a:cubicBezTo>
                  <a:pt x="109538" y="440429"/>
                  <a:pt x="108585" y="439476"/>
                  <a:pt x="107633" y="438524"/>
                </a:cubicBezTo>
                <a:cubicBezTo>
                  <a:pt x="108585" y="440429"/>
                  <a:pt x="109538" y="441381"/>
                  <a:pt x="109538" y="441381"/>
                </a:cubicBezTo>
                <a:cubicBezTo>
                  <a:pt x="110490" y="443286"/>
                  <a:pt x="111443" y="443286"/>
                  <a:pt x="111443" y="443286"/>
                </a:cubicBezTo>
                <a:cubicBezTo>
                  <a:pt x="111443" y="442334"/>
                  <a:pt x="110490" y="441381"/>
                  <a:pt x="110490" y="439476"/>
                </a:cubicBezTo>
                <a:cubicBezTo>
                  <a:pt x="110490" y="440429"/>
                  <a:pt x="111443" y="442334"/>
                  <a:pt x="111443" y="443286"/>
                </a:cubicBezTo>
                <a:cubicBezTo>
                  <a:pt x="111443" y="443286"/>
                  <a:pt x="111443" y="443286"/>
                  <a:pt x="111443" y="442334"/>
                </a:cubicBezTo>
                <a:cubicBezTo>
                  <a:pt x="111443" y="440429"/>
                  <a:pt x="110490" y="437571"/>
                  <a:pt x="108585" y="433761"/>
                </a:cubicBezTo>
                <a:cubicBezTo>
                  <a:pt x="109538" y="436619"/>
                  <a:pt x="110490" y="438524"/>
                  <a:pt x="110490" y="439476"/>
                </a:cubicBezTo>
                <a:cubicBezTo>
                  <a:pt x="111443" y="441381"/>
                  <a:pt x="110490" y="442334"/>
                  <a:pt x="109538" y="441381"/>
                </a:cubicBezTo>
                <a:cubicBezTo>
                  <a:pt x="110490" y="441381"/>
                  <a:pt x="110490" y="441381"/>
                  <a:pt x="110490" y="439476"/>
                </a:cubicBezTo>
                <a:cubicBezTo>
                  <a:pt x="110490" y="437571"/>
                  <a:pt x="109538" y="435666"/>
                  <a:pt x="108585" y="433761"/>
                </a:cubicBezTo>
                <a:cubicBezTo>
                  <a:pt x="108585" y="432809"/>
                  <a:pt x="107633" y="432809"/>
                  <a:pt x="107633" y="431856"/>
                </a:cubicBezTo>
                <a:cubicBezTo>
                  <a:pt x="107633" y="431856"/>
                  <a:pt x="107633" y="432809"/>
                  <a:pt x="108585" y="432809"/>
                </a:cubicBezTo>
                <a:cubicBezTo>
                  <a:pt x="108585" y="431856"/>
                  <a:pt x="107633" y="431856"/>
                  <a:pt x="107633" y="430904"/>
                </a:cubicBezTo>
                <a:cubicBezTo>
                  <a:pt x="107633" y="430904"/>
                  <a:pt x="107633" y="430904"/>
                  <a:pt x="107633" y="430904"/>
                </a:cubicBezTo>
                <a:cubicBezTo>
                  <a:pt x="107633" y="430904"/>
                  <a:pt x="107633" y="430904"/>
                  <a:pt x="107633" y="430904"/>
                </a:cubicBezTo>
                <a:cubicBezTo>
                  <a:pt x="107633" y="430904"/>
                  <a:pt x="107633" y="430904"/>
                  <a:pt x="107633" y="430904"/>
                </a:cubicBezTo>
                <a:cubicBezTo>
                  <a:pt x="107633" y="429951"/>
                  <a:pt x="106680" y="429951"/>
                  <a:pt x="106680" y="428999"/>
                </a:cubicBezTo>
                <a:cubicBezTo>
                  <a:pt x="106680" y="428999"/>
                  <a:pt x="106680" y="428999"/>
                  <a:pt x="106680" y="428999"/>
                </a:cubicBezTo>
                <a:cubicBezTo>
                  <a:pt x="106680" y="429951"/>
                  <a:pt x="107633" y="429951"/>
                  <a:pt x="107633" y="430904"/>
                </a:cubicBezTo>
                <a:lnTo>
                  <a:pt x="107633" y="430904"/>
                </a:lnTo>
                <a:lnTo>
                  <a:pt x="107633" y="430904"/>
                </a:lnTo>
                <a:cubicBezTo>
                  <a:pt x="108585" y="431856"/>
                  <a:pt x="108585" y="432809"/>
                  <a:pt x="109538" y="433761"/>
                </a:cubicBezTo>
                <a:cubicBezTo>
                  <a:pt x="112395" y="438524"/>
                  <a:pt x="113348" y="442334"/>
                  <a:pt x="113348" y="444239"/>
                </a:cubicBezTo>
                <a:cubicBezTo>
                  <a:pt x="114300" y="446144"/>
                  <a:pt x="113348" y="446144"/>
                  <a:pt x="113348" y="446144"/>
                </a:cubicBezTo>
                <a:cubicBezTo>
                  <a:pt x="114300" y="448049"/>
                  <a:pt x="114300" y="449001"/>
                  <a:pt x="114300" y="447096"/>
                </a:cubicBezTo>
                <a:cubicBezTo>
                  <a:pt x="115253" y="446144"/>
                  <a:pt x="112395" y="439476"/>
                  <a:pt x="108585" y="432809"/>
                </a:cubicBezTo>
                <a:cubicBezTo>
                  <a:pt x="111443" y="437571"/>
                  <a:pt x="113348" y="441381"/>
                  <a:pt x="114300" y="444239"/>
                </a:cubicBezTo>
                <a:cubicBezTo>
                  <a:pt x="114300" y="443286"/>
                  <a:pt x="114300" y="443286"/>
                  <a:pt x="114300" y="442334"/>
                </a:cubicBezTo>
                <a:cubicBezTo>
                  <a:pt x="114300" y="443286"/>
                  <a:pt x="114300" y="444239"/>
                  <a:pt x="114300" y="445191"/>
                </a:cubicBezTo>
                <a:cubicBezTo>
                  <a:pt x="114300" y="446144"/>
                  <a:pt x="115253" y="447096"/>
                  <a:pt x="115253" y="448049"/>
                </a:cubicBezTo>
                <a:cubicBezTo>
                  <a:pt x="115253" y="449001"/>
                  <a:pt x="115253" y="449001"/>
                  <a:pt x="115253" y="449954"/>
                </a:cubicBezTo>
                <a:cubicBezTo>
                  <a:pt x="115253" y="449954"/>
                  <a:pt x="115253" y="449001"/>
                  <a:pt x="115253" y="448049"/>
                </a:cubicBezTo>
                <a:cubicBezTo>
                  <a:pt x="115253" y="448049"/>
                  <a:pt x="115253" y="448049"/>
                  <a:pt x="115253" y="449001"/>
                </a:cubicBezTo>
                <a:cubicBezTo>
                  <a:pt x="115253" y="449954"/>
                  <a:pt x="116205" y="449954"/>
                  <a:pt x="116205" y="449954"/>
                </a:cubicBezTo>
                <a:cubicBezTo>
                  <a:pt x="117158" y="452811"/>
                  <a:pt x="117158" y="454716"/>
                  <a:pt x="116205" y="453764"/>
                </a:cubicBezTo>
                <a:cubicBezTo>
                  <a:pt x="119063" y="455669"/>
                  <a:pt x="118110" y="451859"/>
                  <a:pt x="117158" y="444239"/>
                </a:cubicBezTo>
                <a:cubicBezTo>
                  <a:pt x="118110" y="451859"/>
                  <a:pt x="120968" y="457574"/>
                  <a:pt x="117158" y="455669"/>
                </a:cubicBezTo>
                <a:cubicBezTo>
                  <a:pt x="121920" y="458526"/>
                  <a:pt x="123825" y="456621"/>
                  <a:pt x="120968" y="448049"/>
                </a:cubicBezTo>
                <a:cubicBezTo>
                  <a:pt x="123825" y="456621"/>
                  <a:pt x="126683" y="461384"/>
                  <a:pt x="120015" y="458526"/>
                </a:cubicBezTo>
                <a:cubicBezTo>
                  <a:pt x="122873" y="460431"/>
                  <a:pt x="126683" y="461384"/>
                  <a:pt x="130493" y="463289"/>
                </a:cubicBezTo>
                <a:cubicBezTo>
                  <a:pt x="128588" y="462336"/>
                  <a:pt x="126683" y="461384"/>
                  <a:pt x="124778" y="460431"/>
                </a:cubicBezTo>
                <a:cubicBezTo>
                  <a:pt x="127635" y="461384"/>
                  <a:pt x="129540" y="462336"/>
                  <a:pt x="132398" y="463289"/>
                </a:cubicBezTo>
                <a:cubicBezTo>
                  <a:pt x="134303" y="464241"/>
                  <a:pt x="136208" y="464241"/>
                  <a:pt x="137160" y="464241"/>
                </a:cubicBezTo>
                <a:cubicBezTo>
                  <a:pt x="135255" y="463289"/>
                  <a:pt x="132398" y="462336"/>
                  <a:pt x="130493" y="461384"/>
                </a:cubicBezTo>
                <a:cubicBezTo>
                  <a:pt x="133350" y="462336"/>
                  <a:pt x="135255" y="463289"/>
                  <a:pt x="138113" y="464241"/>
                </a:cubicBezTo>
                <a:cubicBezTo>
                  <a:pt x="140970" y="464241"/>
                  <a:pt x="141923" y="463289"/>
                  <a:pt x="134303" y="457574"/>
                </a:cubicBezTo>
                <a:cubicBezTo>
                  <a:pt x="141923" y="463289"/>
                  <a:pt x="142875" y="465194"/>
                  <a:pt x="140970" y="465194"/>
                </a:cubicBezTo>
                <a:cubicBezTo>
                  <a:pt x="142875" y="466146"/>
                  <a:pt x="143828" y="466146"/>
                  <a:pt x="145733" y="467099"/>
                </a:cubicBezTo>
                <a:cubicBezTo>
                  <a:pt x="148590" y="468051"/>
                  <a:pt x="150495" y="468051"/>
                  <a:pt x="148590" y="466146"/>
                </a:cubicBezTo>
                <a:cubicBezTo>
                  <a:pt x="148590" y="466146"/>
                  <a:pt x="148590" y="466146"/>
                  <a:pt x="148590" y="466146"/>
                </a:cubicBezTo>
                <a:cubicBezTo>
                  <a:pt x="148590" y="466146"/>
                  <a:pt x="148590" y="466146"/>
                  <a:pt x="148590" y="466146"/>
                </a:cubicBezTo>
                <a:cubicBezTo>
                  <a:pt x="147638" y="465194"/>
                  <a:pt x="145733" y="463289"/>
                  <a:pt x="141923" y="461384"/>
                </a:cubicBezTo>
                <a:cubicBezTo>
                  <a:pt x="145733" y="464241"/>
                  <a:pt x="148590" y="465194"/>
                  <a:pt x="149543" y="467099"/>
                </a:cubicBezTo>
                <a:cubicBezTo>
                  <a:pt x="167640" y="475671"/>
                  <a:pt x="167640" y="475671"/>
                  <a:pt x="149543" y="469956"/>
                </a:cubicBezTo>
                <a:cubicBezTo>
                  <a:pt x="169545" y="476624"/>
                  <a:pt x="173355" y="475671"/>
                  <a:pt x="169545" y="480434"/>
                </a:cubicBezTo>
                <a:cubicBezTo>
                  <a:pt x="173355" y="475671"/>
                  <a:pt x="173355" y="475671"/>
                  <a:pt x="180023" y="487101"/>
                </a:cubicBezTo>
                <a:cubicBezTo>
                  <a:pt x="174308" y="476624"/>
                  <a:pt x="175260" y="478529"/>
                  <a:pt x="192405" y="493769"/>
                </a:cubicBezTo>
                <a:cubicBezTo>
                  <a:pt x="177165" y="478529"/>
                  <a:pt x="182880" y="484244"/>
                  <a:pt x="203835" y="499484"/>
                </a:cubicBezTo>
                <a:cubicBezTo>
                  <a:pt x="185738" y="485196"/>
                  <a:pt x="200978" y="495674"/>
                  <a:pt x="215265" y="505199"/>
                </a:cubicBezTo>
                <a:cubicBezTo>
                  <a:pt x="206693" y="493769"/>
                  <a:pt x="222885" y="491864"/>
                  <a:pt x="230505" y="489006"/>
                </a:cubicBezTo>
                <a:cubicBezTo>
                  <a:pt x="232410" y="481386"/>
                  <a:pt x="238125" y="475671"/>
                  <a:pt x="245745" y="472814"/>
                </a:cubicBezTo>
                <a:cubicBezTo>
                  <a:pt x="247650" y="465194"/>
                  <a:pt x="254318" y="460431"/>
                  <a:pt x="260985" y="456621"/>
                </a:cubicBezTo>
                <a:cubicBezTo>
                  <a:pt x="263843" y="449954"/>
                  <a:pt x="268605" y="444239"/>
                  <a:pt x="276225" y="440429"/>
                </a:cubicBezTo>
                <a:cubicBezTo>
                  <a:pt x="279083" y="433761"/>
                  <a:pt x="285750" y="429951"/>
                  <a:pt x="291465" y="424236"/>
                </a:cubicBezTo>
                <a:cubicBezTo>
                  <a:pt x="296228" y="418521"/>
                  <a:pt x="300990" y="412806"/>
                  <a:pt x="306705" y="408044"/>
                </a:cubicBezTo>
                <a:cubicBezTo>
                  <a:pt x="311468" y="402329"/>
                  <a:pt x="317183" y="397566"/>
                  <a:pt x="321945" y="391851"/>
                </a:cubicBezTo>
                <a:cubicBezTo>
                  <a:pt x="332423" y="381374"/>
                  <a:pt x="341948" y="369944"/>
                  <a:pt x="352425" y="359466"/>
                </a:cubicBezTo>
                <a:cubicBezTo>
                  <a:pt x="375285" y="335654"/>
                  <a:pt x="397193" y="311841"/>
                  <a:pt x="415290" y="284219"/>
                </a:cubicBezTo>
                <a:cubicBezTo>
                  <a:pt x="426720" y="257549"/>
                  <a:pt x="412433" y="280409"/>
                  <a:pt x="428625" y="256596"/>
                </a:cubicBezTo>
                <a:close/>
                <a:moveTo>
                  <a:pt x="81915" y="394709"/>
                </a:moveTo>
                <a:cubicBezTo>
                  <a:pt x="81915" y="394709"/>
                  <a:pt x="81915" y="394709"/>
                  <a:pt x="81915" y="394709"/>
                </a:cubicBezTo>
                <a:cubicBezTo>
                  <a:pt x="81915" y="394709"/>
                  <a:pt x="81915" y="394709"/>
                  <a:pt x="81915" y="394709"/>
                </a:cubicBezTo>
                <a:cubicBezTo>
                  <a:pt x="81915" y="394709"/>
                  <a:pt x="81915" y="394709"/>
                  <a:pt x="81915" y="394709"/>
                </a:cubicBezTo>
                <a:close/>
                <a:moveTo>
                  <a:pt x="82868" y="394709"/>
                </a:moveTo>
                <a:cubicBezTo>
                  <a:pt x="83820" y="394709"/>
                  <a:pt x="83820" y="393756"/>
                  <a:pt x="82868" y="394709"/>
                </a:cubicBezTo>
                <a:cubicBezTo>
                  <a:pt x="83820" y="394709"/>
                  <a:pt x="83820" y="394709"/>
                  <a:pt x="82868" y="394709"/>
                </a:cubicBezTo>
                <a:cubicBezTo>
                  <a:pt x="83820" y="394709"/>
                  <a:pt x="83820" y="394709"/>
                  <a:pt x="82868" y="394709"/>
                </a:cubicBezTo>
                <a:cubicBezTo>
                  <a:pt x="83820" y="394709"/>
                  <a:pt x="83820" y="394709"/>
                  <a:pt x="82868" y="394709"/>
                </a:cubicBezTo>
                <a:close/>
                <a:moveTo>
                  <a:pt x="80010" y="403281"/>
                </a:moveTo>
                <a:cubicBezTo>
                  <a:pt x="84773" y="399471"/>
                  <a:pt x="87630" y="396614"/>
                  <a:pt x="85725" y="395661"/>
                </a:cubicBezTo>
                <a:cubicBezTo>
                  <a:pt x="87630" y="396614"/>
                  <a:pt x="85725" y="399471"/>
                  <a:pt x="80010" y="403281"/>
                </a:cubicBezTo>
                <a:close/>
                <a:moveTo>
                  <a:pt x="91440" y="395661"/>
                </a:moveTo>
                <a:cubicBezTo>
                  <a:pt x="92393" y="396614"/>
                  <a:pt x="92393" y="396614"/>
                  <a:pt x="93345" y="397566"/>
                </a:cubicBezTo>
                <a:cubicBezTo>
                  <a:pt x="92393" y="397566"/>
                  <a:pt x="91440" y="396614"/>
                  <a:pt x="91440" y="395661"/>
                </a:cubicBezTo>
                <a:close/>
                <a:moveTo>
                  <a:pt x="100965" y="421379"/>
                </a:moveTo>
                <a:cubicBezTo>
                  <a:pt x="100965" y="421379"/>
                  <a:pt x="100965" y="422331"/>
                  <a:pt x="101918" y="422331"/>
                </a:cubicBezTo>
                <a:cubicBezTo>
                  <a:pt x="101918" y="422331"/>
                  <a:pt x="101918" y="422331"/>
                  <a:pt x="100965" y="421379"/>
                </a:cubicBezTo>
                <a:cubicBezTo>
                  <a:pt x="100965" y="422331"/>
                  <a:pt x="100965" y="421379"/>
                  <a:pt x="100965" y="421379"/>
                </a:cubicBezTo>
                <a:close/>
                <a:moveTo>
                  <a:pt x="100965" y="422331"/>
                </a:moveTo>
                <a:cubicBezTo>
                  <a:pt x="100965" y="422331"/>
                  <a:pt x="100013" y="422331"/>
                  <a:pt x="100965" y="422331"/>
                </a:cubicBezTo>
                <a:cubicBezTo>
                  <a:pt x="100013" y="422331"/>
                  <a:pt x="100013" y="422331"/>
                  <a:pt x="100013" y="421379"/>
                </a:cubicBezTo>
                <a:cubicBezTo>
                  <a:pt x="100013" y="420426"/>
                  <a:pt x="100013" y="420426"/>
                  <a:pt x="100013" y="419474"/>
                </a:cubicBezTo>
                <a:cubicBezTo>
                  <a:pt x="100013" y="421379"/>
                  <a:pt x="100013" y="421379"/>
                  <a:pt x="100965" y="422331"/>
                </a:cubicBezTo>
                <a:close/>
                <a:moveTo>
                  <a:pt x="100013" y="422331"/>
                </a:moveTo>
                <a:cubicBezTo>
                  <a:pt x="100013" y="422331"/>
                  <a:pt x="100013" y="422331"/>
                  <a:pt x="100013" y="422331"/>
                </a:cubicBezTo>
                <a:cubicBezTo>
                  <a:pt x="99060" y="422331"/>
                  <a:pt x="100013" y="422331"/>
                  <a:pt x="100013" y="422331"/>
                </a:cubicBezTo>
                <a:cubicBezTo>
                  <a:pt x="100013" y="422331"/>
                  <a:pt x="100013" y="422331"/>
                  <a:pt x="100013" y="422331"/>
                </a:cubicBezTo>
                <a:close/>
                <a:moveTo>
                  <a:pt x="98108" y="418521"/>
                </a:moveTo>
                <a:cubicBezTo>
                  <a:pt x="98108" y="419474"/>
                  <a:pt x="99060" y="419474"/>
                  <a:pt x="99060" y="420426"/>
                </a:cubicBezTo>
                <a:cubicBezTo>
                  <a:pt x="99060" y="421379"/>
                  <a:pt x="99060" y="421379"/>
                  <a:pt x="99060" y="422331"/>
                </a:cubicBezTo>
                <a:cubicBezTo>
                  <a:pt x="99060" y="421379"/>
                  <a:pt x="98108" y="421379"/>
                  <a:pt x="97155" y="420426"/>
                </a:cubicBezTo>
                <a:cubicBezTo>
                  <a:pt x="98108" y="419474"/>
                  <a:pt x="98108" y="418521"/>
                  <a:pt x="98108" y="418521"/>
                </a:cubicBezTo>
                <a:close/>
                <a:moveTo>
                  <a:pt x="96203" y="421379"/>
                </a:moveTo>
                <a:cubicBezTo>
                  <a:pt x="97155" y="421379"/>
                  <a:pt x="98108" y="420426"/>
                  <a:pt x="98108" y="419474"/>
                </a:cubicBezTo>
                <a:cubicBezTo>
                  <a:pt x="99060" y="420426"/>
                  <a:pt x="99060" y="420426"/>
                  <a:pt x="100013" y="421379"/>
                </a:cubicBezTo>
                <a:cubicBezTo>
                  <a:pt x="100013" y="421379"/>
                  <a:pt x="100013" y="422331"/>
                  <a:pt x="100013" y="422331"/>
                </a:cubicBezTo>
                <a:cubicBezTo>
                  <a:pt x="100013" y="422331"/>
                  <a:pt x="100013" y="422331"/>
                  <a:pt x="100013" y="422331"/>
                </a:cubicBezTo>
                <a:cubicBezTo>
                  <a:pt x="100013" y="422331"/>
                  <a:pt x="100013" y="422331"/>
                  <a:pt x="100013" y="422331"/>
                </a:cubicBezTo>
                <a:cubicBezTo>
                  <a:pt x="100013" y="422331"/>
                  <a:pt x="100013" y="422331"/>
                  <a:pt x="100013" y="422331"/>
                </a:cubicBezTo>
                <a:cubicBezTo>
                  <a:pt x="98108" y="423284"/>
                  <a:pt x="97155" y="422331"/>
                  <a:pt x="96203" y="421379"/>
                </a:cubicBezTo>
                <a:close/>
                <a:moveTo>
                  <a:pt x="101918" y="426141"/>
                </a:moveTo>
                <a:cubicBezTo>
                  <a:pt x="100965" y="425189"/>
                  <a:pt x="100013" y="424236"/>
                  <a:pt x="99060" y="423284"/>
                </a:cubicBezTo>
                <a:lnTo>
                  <a:pt x="99060" y="423284"/>
                </a:lnTo>
                <a:cubicBezTo>
                  <a:pt x="99060" y="423284"/>
                  <a:pt x="99060" y="423284"/>
                  <a:pt x="100013" y="423284"/>
                </a:cubicBezTo>
                <a:cubicBezTo>
                  <a:pt x="100965" y="424236"/>
                  <a:pt x="100965" y="425189"/>
                  <a:pt x="101918" y="426141"/>
                </a:cubicBezTo>
                <a:cubicBezTo>
                  <a:pt x="101918" y="425189"/>
                  <a:pt x="101918" y="426141"/>
                  <a:pt x="101918" y="426141"/>
                </a:cubicBezTo>
                <a:close/>
                <a:moveTo>
                  <a:pt x="101918" y="425189"/>
                </a:moveTo>
                <a:cubicBezTo>
                  <a:pt x="101918" y="424236"/>
                  <a:pt x="101918" y="424236"/>
                  <a:pt x="101918" y="425189"/>
                </a:cubicBezTo>
                <a:cubicBezTo>
                  <a:pt x="101918" y="424236"/>
                  <a:pt x="101918" y="424236"/>
                  <a:pt x="101918" y="425189"/>
                </a:cubicBezTo>
                <a:cubicBezTo>
                  <a:pt x="100965" y="424236"/>
                  <a:pt x="100965" y="423284"/>
                  <a:pt x="100013" y="423284"/>
                </a:cubicBezTo>
                <a:cubicBezTo>
                  <a:pt x="100013" y="423284"/>
                  <a:pt x="100013" y="423284"/>
                  <a:pt x="100965" y="423284"/>
                </a:cubicBezTo>
                <a:lnTo>
                  <a:pt x="100965" y="423284"/>
                </a:lnTo>
                <a:cubicBezTo>
                  <a:pt x="100965" y="423284"/>
                  <a:pt x="100965" y="423284"/>
                  <a:pt x="100965" y="423284"/>
                </a:cubicBezTo>
                <a:cubicBezTo>
                  <a:pt x="100965" y="423284"/>
                  <a:pt x="100965" y="423284"/>
                  <a:pt x="100965" y="423284"/>
                </a:cubicBezTo>
                <a:cubicBezTo>
                  <a:pt x="100965" y="423284"/>
                  <a:pt x="100965" y="424236"/>
                  <a:pt x="100965" y="424236"/>
                </a:cubicBezTo>
                <a:cubicBezTo>
                  <a:pt x="100965" y="425189"/>
                  <a:pt x="101918" y="426141"/>
                  <a:pt x="101918" y="427094"/>
                </a:cubicBezTo>
                <a:cubicBezTo>
                  <a:pt x="101918" y="425189"/>
                  <a:pt x="101918" y="425189"/>
                  <a:pt x="101918" y="425189"/>
                </a:cubicBezTo>
                <a:close/>
                <a:moveTo>
                  <a:pt x="102870" y="427094"/>
                </a:moveTo>
                <a:cubicBezTo>
                  <a:pt x="102870" y="427094"/>
                  <a:pt x="102870" y="427094"/>
                  <a:pt x="102870" y="427094"/>
                </a:cubicBezTo>
                <a:cubicBezTo>
                  <a:pt x="102870" y="427094"/>
                  <a:pt x="102870" y="427094"/>
                  <a:pt x="102870" y="427094"/>
                </a:cubicBezTo>
                <a:lnTo>
                  <a:pt x="102870" y="427094"/>
                </a:lnTo>
                <a:cubicBezTo>
                  <a:pt x="102870" y="427094"/>
                  <a:pt x="102870" y="427094"/>
                  <a:pt x="102870" y="427094"/>
                </a:cubicBezTo>
                <a:close/>
                <a:moveTo>
                  <a:pt x="102870" y="428046"/>
                </a:moveTo>
                <a:cubicBezTo>
                  <a:pt x="102870" y="428046"/>
                  <a:pt x="102870" y="428046"/>
                  <a:pt x="102870" y="428046"/>
                </a:cubicBezTo>
                <a:cubicBezTo>
                  <a:pt x="102870" y="428999"/>
                  <a:pt x="102870" y="428046"/>
                  <a:pt x="102870" y="428046"/>
                </a:cubicBezTo>
                <a:cubicBezTo>
                  <a:pt x="102870" y="428046"/>
                  <a:pt x="102870" y="428046"/>
                  <a:pt x="102870" y="428046"/>
                </a:cubicBezTo>
                <a:close/>
                <a:moveTo>
                  <a:pt x="100965" y="430904"/>
                </a:moveTo>
                <a:cubicBezTo>
                  <a:pt x="101918" y="430904"/>
                  <a:pt x="102870" y="429951"/>
                  <a:pt x="102870" y="428999"/>
                </a:cubicBezTo>
                <a:cubicBezTo>
                  <a:pt x="102870" y="428999"/>
                  <a:pt x="103823" y="428046"/>
                  <a:pt x="103823" y="428046"/>
                </a:cubicBezTo>
                <a:cubicBezTo>
                  <a:pt x="103823" y="428046"/>
                  <a:pt x="103823" y="428046"/>
                  <a:pt x="103823" y="428046"/>
                </a:cubicBezTo>
                <a:cubicBezTo>
                  <a:pt x="103823" y="431856"/>
                  <a:pt x="102870" y="432809"/>
                  <a:pt x="100965" y="430904"/>
                </a:cubicBezTo>
                <a:close/>
              </a:path>
            </a:pathLst>
          </a:custGeom>
          <a:solidFill>
            <a:schemeClr val="lt1">
              <a:alpha val="5098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2" name="Picture 1"/>
          <p:cNvPicPr>
            <a:picLocks noChangeAspect="1"/>
          </p:cNvPicPr>
          <p:nvPr/>
        </p:nvPicPr>
        <p:blipFill>
          <a:blip r:embed="rId3"/>
          <a:stretch>
            <a:fillRect/>
          </a:stretch>
        </p:blipFill>
        <p:spPr>
          <a:xfrm>
            <a:off x="219950" y="1311281"/>
            <a:ext cx="11731045" cy="5377926"/>
          </a:xfrm>
          <a:prstGeom prst="rect">
            <a:avLst/>
          </a:prstGeom>
        </p:spPr>
      </p:pic>
    </p:spTree>
    <p:extLst>
      <p:ext uri="{BB962C8B-B14F-4D97-AF65-F5344CB8AC3E}">
        <p14:creationId xmlns:p14="http://schemas.microsoft.com/office/powerpoint/2010/main" val="32098651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7" name="Google Shape;397;p28"/>
          <p:cNvSpPr txBox="1">
            <a:spLocks noGrp="1"/>
          </p:cNvSpPr>
          <p:nvPr>
            <p:ph type="title"/>
          </p:nvPr>
        </p:nvSpPr>
        <p:spPr>
          <a:xfrm>
            <a:off x="723025" y="420028"/>
            <a:ext cx="8554609" cy="763500"/>
          </a:xfrm>
          <a:prstGeom prst="rect">
            <a:avLst/>
          </a:prstGeom>
          <a:noFill/>
          <a:ln>
            <a:noFill/>
          </a:ln>
        </p:spPr>
        <p:txBody>
          <a:bodyPr spcFirstLastPara="1" wrap="square" lIns="121900" tIns="121900" rIns="121900" bIns="121900" anchor="t" anchorCtr="0">
            <a:noAutofit/>
          </a:bodyPr>
          <a:lstStyle/>
          <a:p>
            <a:pPr marR="0" lvl="0">
              <a:lnSpc>
                <a:spcPct val="107000"/>
              </a:lnSpc>
              <a:spcBef>
                <a:spcPts val="0"/>
              </a:spcBef>
              <a:spcAft>
                <a:spcPts val="800"/>
              </a:spcAft>
            </a:pPr>
            <a:r>
              <a:rPr lang="vi-VN" sz="28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Chi phí dự án:</a:t>
            </a:r>
            <a:endParaRPr lang="en-US"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08" name="Google Shape;408;p28"/>
          <p:cNvSpPr/>
          <p:nvPr/>
        </p:nvSpPr>
        <p:spPr>
          <a:xfrm>
            <a:off x="723025" y="3298595"/>
            <a:ext cx="845569" cy="887885"/>
          </a:xfrm>
          <a:custGeom>
            <a:avLst/>
            <a:gdLst/>
            <a:ahLst/>
            <a:cxnLst/>
            <a:rect l="l" t="t" r="r" b="b"/>
            <a:pathLst>
              <a:path w="578167" h="505198" extrusionOk="0">
                <a:moveTo>
                  <a:pt x="428625" y="256596"/>
                </a:moveTo>
                <a:cubicBezTo>
                  <a:pt x="429578" y="256596"/>
                  <a:pt x="432435" y="254691"/>
                  <a:pt x="437198" y="248976"/>
                </a:cubicBezTo>
                <a:cubicBezTo>
                  <a:pt x="483870" y="203256"/>
                  <a:pt x="531495" y="156584"/>
                  <a:pt x="578168" y="110864"/>
                </a:cubicBezTo>
                <a:cubicBezTo>
                  <a:pt x="568643" y="108006"/>
                  <a:pt x="560070" y="106101"/>
                  <a:pt x="550545" y="103244"/>
                </a:cubicBezTo>
                <a:cubicBezTo>
                  <a:pt x="547688" y="102291"/>
                  <a:pt x="544830" y="101339"/>
                  <a:pt x="541020" y="100386"/>
                </a:cubicBezTo>
                <a:cubicBezTo>
                  <a:pt x="538163" y="99434"/>
                  <a:pt x="532448" y="93719"/>
                  <a:pt x="531495" y="97529"/>
                </a:cubicBezTo>
                <a:cubicBezTo>
                  <a:pt x="527685" y="91814"/>
                  <a:pt x="482918" y="78479"/>
                  <a:pt x="521970" y="94671"/>
                </a:cubicBezTo>
                <a:cubicBezTo>
                  <a:pt x="507683" y="88956"/>
                  <a:pt x="496253" y="85146"/>
                  <a:pt x="490538" y="82289"/>
                </a:cubicBezTo>
                <a:cubicBezTo>
                  <a:pt x="488633" y="82289"/>
                  <a:pt x="487680" y="82289"/>
                  <a:pt x="486728" y="81336"/>
                </a:cubicBezTo>
                <a:cubicBezTo>
                  <a:pt x="489585" y="82289"/>
                  <a:pt x="498158" y="86099"/>
                  <a:pt x="513398" y="90861"/>
                </a:cubicBezTo>
                <a:cubicBezTo>
                  <a:pt x="505778" y="88004"/>
                  <a:pt x="500063" y="86099"/>
                  <a:pt x="494348" y="85146"/>
                </a:cubicBezTo>
                <a:cubicBezTo>
                  <a:pt x="493395" y="85146"/>
                  <a:pt x="492443" y="85146"/>
                  <a:pt x="491490" y="85146"/>
                </a:cubicBezTo>
                <a:cubicBezTo>
                  <a:pt x="495300" y="86099"/>
                  <a:pt x="499110" y="87051"/>
                  <a:pt x="503873" y="88004"/>
                </a:cubicBezTo>
                <a:cubicBezTo>
                  <a:pt x="498158" y="87051"/>
                  <a:pt x="493395" y="85146"/>
                  <a:pt x="489585" y="85146"/>
                </a:cubicBezTo>
                <a:cubicBezTo>
                  <a:pt x="485775" y="85146"/>
                  <a:pt x="481965" y="85146"/>
                  <a:pt x="479108" y="85146"/>
                </a:cubicBezTo>
                <a:cubicBezTo>
                  <a:pt x="476250" y="85146"/>
                  <a:pt x="473393" y="86099"/>
                  <a:pt x="470535" y="86099"/>
                </a:cubicBezTo>
                <a:cubicBezTo>
                  <a:pt x="466725" y="87051"/>
                  <a:pt x="463868" y="88004"/>
                  <a:pt x="462915" y="88956"/>
                </a:cubicBezTo>
                <a:cubicBezTo>
                  <a:pt x="461963" y="89909"/>
                  <a:pt x="461010" y="89909"/>
                  <a:pt x="460058" y="89909"/>
                </a:cubicBezTo>
                <a:cubicBezTo>
                  <a:pt x="457200" y="90861"/>
                  <a:pt x="457200" y="90861"/>
                  <a:pt x="458153" y="89909"/>
                </a:cubicBezTo>
                <a:cubicBezTo>
                  <a:pt x="461963" y="89909"/>
                  <a:pt x="463868" y="88004"/>
                  <a:pt x="468630" y="85146"/>
                </a:cubicBezTo>
                <a:cubicBezTo>
                  <a:pt x="465773" y="87051"/>
                  <a:pt x="462915" y="88956"/>
                  <a:pt x="461010" y="89909"/>
                </a:cubicBezTo>
                <a:cubicBezTo>
                  <a:pt x="461963" y="88956"/>
                  <a:pt x="462915" y="88004"/>
                  <a:pt x="464820" y="87051"/>
                </a:cubicBezTo>
                <a:cubicBezTo>
                  <a:pt x="462915" y="88956"/>
                  <a:pt x="461010" y="89909"/>
                  <a:pt x="460058" y="90861"/>
                </a:cubicBezTo>
                <a:cubicBezTo>
                  <a:pt x="453390" y="94671"/>
                  <a:pt x="457200" y="90861"/>
                  <a:pt x="471488" y="76574"/>
                </a:cubicBezTo>
                <a:cubicBezTo>
                  <a:pt x="450533" y="98481"/>
                  <a:pt x="449580" y="99434"/>
                  <a:pt x="467678" y="75621"/>
                </a:cubicBezTo>
                <a:cubicBezTo>
                  <a:pt x="448628" y="100386"/>
                  <a:pt x="447675" y="100386"/>
                  <a:pt x="461963" y="73716"/>
                </a:cubicBezTo>
                <a:cubicBezTo>
                  <a:pt x="447675" y="101339"/>
                  <a:pt x="446723" y="101339"/>
                  <a:pt x="457200" y="71811"/>
                </a:cubicBezTo>
                <a:cubicBezTo>
                  <a:pt x="446723" y="101339"/>
                  <a:pt x="445770" y="102291"/>
                  <a:pt x="453390" y="70859"/>
                </a:cubicBezTo>
                <a:cubicBezTo>
                  <a:pt x="448628" y="91814"/>
                  <a:pt x="446723" y="98481"/>
                  <a:pt x="446723" y="89909"/>
                </a:cubicBezTo>
                <a:cubicBezTo>
                  <a:pt x="447675" y="86099"/>
                  <a:pt x="448628" y="81336"/>
                  <a:pt x="450533" y="73716"/>
                </a:cubicBezTo>
                <a:cubicBezTo>
                  <a:pt x="448628" y="80384"/>
                  <a:pt x="447675" y="86099"/>
                  <a:pt x="446723" y="88956"/>
                </a:cubicBezTo>
                <a:cubicBezTo>
                  <a:pt x="446723" y="87051"/>
                  <a:pt x="446723" y="83241"/>
                  <a:pt x="446723" y="79431"/>
                </a:cubicBezTo>
                <a:cubicBezTo>
                  <a:pt x="447675" y="80384"/>
                  <a:pt x="447675" y="79431"/>
                  <a:pt x="446723" y="77526"/>
                </a:cubicBezTo>
                <a:cubicBezTo>
                  <a:pt x="446723" y="74669"/>
                  <a:pt x="446723" y="70859"/>
                  <a:pt x="446723" y="67049"/>
                </a:cubicBezTo>
                <a:cubicBezTo>
                  <a:pt x="446723" y="70859"/>
                  <a:pt x="446723" y="74669"/>
                  <a:pt x="446723" y="77526"/>
                </a:cubicBezTo>
                <a:cubicBezTo>
                  <a:pt x="445770" y="76574"/>
                  <a:pt x="445770" y="75621"/>
                  <a:pt x="444818" y="74669"/>
                </a:cubicBezTo>
                <a:cubicBezTo>
                  <a:pt x="443865" y="73716"/>
                  <a:pt x="442913" y="72764"/>
                  <a:pt x="441008" y="71811"/>
                </a:cubicBezTo>
                <a:cubicBezTo>
                  <a:pt x="441008" y="72764"/>
                  <a:pt x="441008" y="73716"/>
                  <a:pt x="441008" y="74669"/>
                </a:cubicBezTo>
                <a:cubicBezTo>
                  <a:pt x="443865" y="76574"/>
                  <a:pt x="445770" y="77526"/>
                  <a:pt x="445770" y="78479"/>
                </a:cubicBezTo>
                <a:cubicBezTo>
                  <a:pt x="445770" y="78479"/>
                  <a:pt x="446723" y="79431"/>
                  <a:pt x="446723" y="79431"/>
                </a:cubicBezTo>
                <a:cubicBezTo>
                  <a:pt x="446723" y="85146"/>
                  <a:pt x="445770" y="88956"/>
                  <a:pt x="445770" y="91814"/>
                </a:cubicBezTo>
                <a:cubicBezTo>
                  <a:pt x="444818" y="95624"/>
                  <a:pt x="444818" y="95624"/>
                  <a:pt x="443865" y="90861"/>
                </a:cubicBezTo>
                <a:cubicBezTo>
                  <a:pt x="443865" y="90861"/>
                  <a:pt x="443865" y="89909"/>
                  <a:pt x="442913" y="88956"/>
                </a:cubicBezTo>
                <a:cubicBezTo>
                  <a:pt x="441960" y="87051"/>
                  <a:pt x="437198" y="80384"/>
                  <a:pt x="434340" y="75621"/>
                </a:cubicBezTo>
                <a:cubicBezTo>
                  <a:pt x="428625" y="70859"/>
                  <a:pt x="421958" y="65144"/>
                  <a:pt x="418148" y="61334"/>
                </a:cubicBezTo>
                <a:cubicBezTo>
                  <a:pt x="411480" y="57524"/>
                  <a:pt x="405765" y="54666"/>
                  <a:pt x="406718" y="52761"/>
                </a:cubicBezTo>
                <a:cubicBezTo>
                  <a:pt x="397193" y="49904"/>
                  <a:pt x="392430" y="49904"/>
                  <a:pt x="393383" y="48951"/>
                </a:cubicBezTo>
                <a:cubicBezTo>
                  <a:pt x="380048" y="51809"/>
                  <a:pt x="379095" y="51809"/>
                  <a:pt x="391478" y="45141"/>
                </a:cubicBezTo>
                <a:cubicBezTo>
                  <a:pt x="373380" y="54666"/>
                  <a:pt x="374333" y="52761"/>
                  <a:pt x="391478" y="33711"/>
                </a:cubicBezTo>
                <a:cubicBezTo>
                  <a:pt x="373380" y="53714"/>
                  <a:pt x="371475" y="55619"/>
                  <a:pt x="380048" y="33711"/>
                </a:cubicBezTo>
                <a:cubicBezTo>
                  <a:pt x="375285" y="47046"/>
                  <a:pt x="373380" y="50856"/>
                  <a:pt x="373380" y="45141"/>
                </a:cubicBezTo>
                <a:cubicBezTo>
                  <a:pt x="373380" y="45141"/>
                  <a:pt x="372428" y="42284"/>
                  <a:pt x="371475" y="35616"/>
                </a:cubicBezTo>
                <a:cubicBezTo>
                  <a:pt x="370523" y="33711"/>
                  <a:pt x="369570" y="30854"/>
                  <a:pt x="368618" y="27996"/>
                </a:cubicBezTo>
                <a:cubicBezTo>
                  <a:pt x="365760" y="23234"/>
                  <a:pt x="359093" y="14661"/>
                  <a:pt x="349568" y="4184"/>
                </a:cubicBezTo>
                <a:cubicBezTo>
                  <a:pt x="371475" y="29901"/>
                  <a:pt x="346710" y="5136"/>
                  <a:pt x="338138" y="374"/>
                </a:cubicBezTo>
                <a:cubicBezTo>
                  <a:pt x="331470" y="-579"/>
                  <a:pt x="325755" y="374"/>
                  <a:pt x="320993" y="2279"/>
                </a:cubicBezTo>
                <a:cubicBezTo>
                  <a:pt x="316230" y="4184"/>
                  <a:pt x="311468" y="7041"/>
                  <a:pt x="306705" y="10851"/>
                </a:cubicBezTo>
                <a:cubicBezTo>
                  <a:pt x="302895" y="14661"/>
                  <a:pt x="299085" y="18471"/>
                  <a:pt x="295275" y="23234"/>
                </a:cubicBezTo>
                <a:cubicBezTo>
                  <a:pt x="290513" y="28949"/>
                  <a:pt x="285750" y="34664"/>
                  <a:pt x="280988" y="40379"/>
                </a:cubicBezTo>
                <a:cubicBezTo>
                  <a:pt x="239078" y="91814"/>
                  <a:pt x="263843" y="65144"/>
                  <a:pt x="221933" y="116579"/>
                </a:cubicBezTo>
                <a:cubicBezTo>
                  <a:pt x="181928" y="165156"/>
                  <a:pt x="171450" y="156584"/>
                  <a:pt x="129540" y="204209"/>
                </a:cubicBezTo>
                <a:cubicBezTo>
                  <a:pt x="96203" y="242309"/>
                  <a:pt x="41910" y="278504"/>
                  <a:pt x="11430" y="321366"/>
                </a:cubicBezTo>
                <a:cubicBezTo>
                  <a:pt x="7620" y="327081"/>
                  <a:pt x="3810" y="333749"/>
                  <a:pt x="0" y="340416"/>
                </a:cubicBezTo>
                <a:cubicBezTo>
                  <a:pt x="5715" y="343274"/>
                  <a:pt x="13335" y="355656"/>
                  <a:pt x="15240" y="348989"/>
                </a:cubicBezTo>
                <a:cubicBezTo>
                  <a:pt x="20955" y="361371"/>
                  <a:pt x="31433" y="379469"/>
                  <a:pt x="28575" y="360419"/>
                </a:cubicBezTo>
                <a:cubicBezTo>
                  <a:pt x="34290" y="383279"/>
                  <a:pt x="56198" y="392804"/>
                  <a:pt x="40958" y="373754"/>
                </a:cubicBezTo>
                <a:cubicBezTo>
                  <a:pt x="43815" y="377564"/>
                  <a:pt x="46673" y="380421"/>
                  <a:pt x="49530" y="383279"/>
                </a:cubicBezTo>
                <a:cubicBezTo>
                  <a:pt x="60008" y="388994"/>
                  <a:pt x="67628" y="391851"/>
                  <a:pt x="68580" y="392804"/>
                </a:cubicBezTo>
                <a:cubicBezTo>
                  <a:pt x="72390" y="393756"/>
                  <a:pt x="74295" y="393756"/>
                  <a:pt x="74295" y="393756"/>
                </a:cubicBezTo>
                <a:cubicBezTo>
                  <a:pt x="75248" y="394709"/>
                  <a:pt x="70485" y="394709"/>
                  <a:pt x="59055" y="396614"/>
                </a:cubicBezTo>
                <a:cubicBezTo>
                  <a:pt x="70485" y="394709"/>
                  <a:pt x="77153" y="394709"/>
                  <a:pt x="77153" y="393756"/>
                </a:cubicBezTo>
                <a:cubicBezTo>
                  <a:pt x="78105" y="394709"/>
                  <a:pt x="72390" y="394709"/>
                  <a:pt x="60960" y="397566"/>
                </a:cubicBezTo>
                <a:cubicBezTo>
                  <a:pt x="72390" y="394709"/>
                  <a:pt x="79058" y="394709"/>
                  <a:pt x="78105" y="394709"/>
                </a:cubicBezTo>
                <a:cubicBezTo>
                  <a:pt x="78105" y="395661"/>
                  <a:pt x="77153" y="395661"/>
                  <a:pt x="73343" y="397566"/>
                </a:cubicBezTo>
                <a:cubicBezTo>
                  <a:pt x="70485" y="398519"/>
                  <a:pt x="67628" y="399471"/>
                  <a:pt x="63818" y="400424"/>
                </a:cubicBezTo>
                <a:cubicBezTo>
                  <a:pt x="67628" y="399471"/>
                  <a:pt x="70485" y="398519"/>
                  <a:pt x="73343" y="397566"/>
                </a:cubicBezTo>
                <a:cubicBezTo>
                  <a:pt x="70485" y="398519"/>
                  <a:pt x="66675" y="399471"/>
                  <a:pt x="62865" y="401376"/>
                </a:cubicBezTo>
                <a:cubicBezTo>
                  <a:pt x="72390" y="397566"/>
                  <a:pt x="78105" y="396614"/>
                  <a:pt x="80010" y="395661"/>
                </a:cubicBezTo>
                <a:cubicBezTo>
                  <a:pt x="80010" y="395661"/>
                  <a:pt x="80010" y="395661"/>
                  <a:pt x="80010" y="395661"/>
                </a:cubicBezTo>
                <a:cubicBezTo>
                  <a:pt x="80010" y="395661"/>
                  <a:pt x="80010" y="396614"/>
                  <a:pt x="80010" y="396614"/>
                </a:cubicBezTo>
                <a:cubicBezTo>
                  <a:pt x="77153" y="397566"/>
                  <a:pt x="72390" y="399471"/>
                  <a:pt x="65723" y="402329"/>
                </a:cubicBezTo>
                <a:cubicBezTo>
                  <a:pt x="72390" y="399471"/>
                  <a:pt x="78105" y="397566"/>
                  <a:pt x="80010" y="396614"/>
                </a:cubicBezTo>
                <a:cubicBezTo>
                  <a:pt x="79058" y="398519"/>
                  <a:pt x="74295" y="400424"/>
                  <a:pt x="67628" y="405186"/>
                </a:cubicBezTo>
                <a:cubicBezTo>
                  <a:pt x="75248" y="400424"/>
                  <a:pt x="80010" y="398519"/>
                  <a:pt x="80963" y="396614"/>
                </a:cubicBezTo>
                <a:cubicBezTo>
                  <a:pt x="80963" y="396614"/>
                  <a:pt x="80963" y="396614"/>
                  <a:pt x="81915" y="396614"/>
                </a:cubicBezTo>
                <a:cubicBezTo>
                  <a:pt x="81915" y="398519"/>
                  <a:pt x="77153" y="401376"/>
                  <a:pt x="68580" y="406139"/>
                </a:cubicBezTo>
                <a:cubicBezTo>
                  <a:pt x="77153" y="400424"/>
                  <a:pt x="82868" y="397566"/>
                  <a:pt x="81915" y="396614"/>
                </a:cubicBezTo>
                <a:cubicBezTo>
                  <a:pt x="81915" y="396614"/>
                  <a:pt x="81915" y="396614"/>
                  <a:pt x="81915" y="396614"/>
                </a:cubicBezTo>
                <a:cubicBezTo>
                  <a:pt x="83820" y="398519"/>
                  <a:pt x="79058" y="402329"/>
                  <a:pt x="70485" y="408996"/>
                </a:cubicBezTo>
                <a:cubicBezTo>
                  <a:pt x="80010" y="402329"/>
                  <a:pt x="85725" y="399471"/>
                  <a:pt x="82868" y="397566"/>
                </a:cubicBezTo>
                <a:cubicBezTo>
                  <a:pt x="84773" y="399471"/>
                  <a:pt x="81915" y="402329"/>
                  <a:pt x="75248" y="406139"/>
                </a:cubicBezTo>
                <a:cubicBezTo>
                  <a:pt x="74295" y="407091"/>
                  <a:pt x="72390" y="408044"/>
                  <a:pt x="71438" y="408996"/>
                </a:cubicBezTo>
                <a:cubicBezTo>
                  <a:pt x="72390" y="408044"/>
                  <a:pt x="73343" y="408044"/>
                  <a:pt x="74295" y="407091"/>
                </a:cubicBezTo>
                <a:cubicBezTo>
                  <a:pt x="73343" y="408044"/>
                  <a:pt x="72390" y="408996"/>
                  <a:pt x="70485" y="409949"/>
                </a:cubicBezTo>
                <a:cubicBezTo>
                  <a:pt x="72390" y="408996"/>
                  <a:pt x="73343" y="408044"/>
                  <a:pt x="74295" y="407091"/>
                </a:cubicBezTo>
                <a:cubicBezTo>
                  <a:pt x="81915" y="402329"/>
                  <a:pt x="87630" y="399471"/>
                  <a:pt x="85725" y="397566"/>
                </a:cubicBezTo>
                <a:cubicBezTo>
                  <a:pt x="87630" y="398519"/>
                  <a:pt x="87630" y="400424"/>
                  <a:pt x="88583" y="402329"/>
                </a:cubicBezTo>
                <a:cubicBezTo>
                  <a:pt x="88583" y="402329"/>
                  <a:pt x="88583" y="402329"/>
                  <a:pt x="89535" y="403281"/>
                </a:cubicBezTo>
                <a:cubicBezTo>
                  <a:pt x="89535" y="402329"/>
                  <a:pt x="88583" y="400424"/>
                  <a:pt x="88583" y="399471"/>
                </a:cubicBezTo>
                <a:cubicBezTo>
                  <a:pt x="88583" y="399471"/>
                  <a:pt x="89535" y="399471"/>
                  <a:pt x="89535" y="399471"/>
                </a:cubicBezTo>
                <a:cubicBezTo>
                  <a:pt x="90488" y="400424"/>
                  <a:pt x="90488" y="401376"/>
                  <a:pt x="91440" y="402329"/>
                </a:cubicBezTo>
                <a:cubicBezTo>
                  <a:pt x="91440" y="401376"/>
                  <a:pt x="90488" y="400424"/>
                  <a:pt x="90488" y="399471"/>
                </a:cubicBezTo>
                <a:cubicBezTo>
                  <a:pt x="90488" y="399471"/>
                  <a:pt x="91440" y="399471"/>
                  <a:pt x="91440" y="399471"/>
                </a:cubicBezTo>
                <a:cubicBezTo>
                  <a:pt x="91440" y="400424"/>
                  <a:pt x="92393" y="401376"/>
                  <a:pt x="92393" y="402329"/>
                </a:cubicBezTo>
                <a:lnTo>
                  <a:pt x="92393" y="402329"/>
                </a:lnTo>
                <a:cubicBezTo>
                  <a:pt x="92393" y="402329"/>
                  <a:pt x="93345" y="402329"/>
                  <a:pt x="93345" y="403281"/>
                </a:cubicBezTo>
                <a:cubicBezTo>
                  <a:pt x="93345" y="402329"/>
                  <a:pt x="92393" y="400424"/>
                  <a:pt x="92393" y="399471"/>
                </a:cubicBezTo>
                <a:cubicBezTo>
                  <a:pt x="92393" y="399471"/>
                  <a:pt x="93345" y="399471"/>
                  <a:pt x="93345" y="399471"/>
                </a:cubicBezTo>
                <a:cubicBezTo>
                  <a:pt x="94298" y="399471"/>
                  <a:pt x="95250" y="399471"/>
                  <a:pt x="95250" y="400424"/>
                </a:cubicBezTo>
                <a:cubicBezTo>
                  <a:pt x="95250" y="401376"/>
                  <a:pt x="95250" y="402329"/>
                  <a:pt x="95250" y="403281"/>
                </a:cubicBezTo>
                <a:cubicBezTo>
                  <a:pt x="95250" y="403281"/>
                  <a:pt x="94298" y="402329"/>
                  <a:pt x="94298" y="402329"/>
                </a:cubicBezTo>
                <a:cubicBezTo>
                  <a:pt x="94298" y="402329"/>
                  <a:pt x="95250" y="403281"/>
                  <a:pt x="95250" y="403281"/>
                </a:cubicBezTo>
                <a:cubicBezTo>
                  <a:pt x="95250" y="403281"/>
                  <a:pt x="95250" y="404234"/>
                  <a:pt x="95250" y="404234"/>
                </a:cubicBezTo>
                <a:cubicBezTo>
                  <a:pt x="96203" y="405186"/>
                  <a:pt x="96203" y="406139"/>
                  <a:pt x="97155" y="408044"/>
                </a:cubicBezTo>
                <a:cubicBezTo>
                  <a:pt x="97155" y="408044"/>
                  <a:pt x="97155" y="408044"/>
                  <a:pt x="97155" y="408044"/>
                </a:cubicBezTo>
                <a:cubicBezTo>
                  <a:pt x="97155" y="408044"/>
                  <a:pt x="97155" y="408044"/>
                  <a:pt x="97155" y="408044"/>
                </a:cubicBezTo>
                <a:cubicBezTo>
                  <a:pt x="97155" y="408996"/>
                  <a:pt x="98108" y="409949"/>
                  <a:pt x="98108" y="411854"/>
                </a:cubicBezTo>
                <a:cubicBezTo>
                  <a:pt x="100013" y="414711"/>
                  <a:pt x="100965" y="417569"/>
                  <a:pt x="101918" y="420426"/>
                </a:cubicBezTo>
                <a:cubicBezTo>
                  <a:pt x="101918" y="420426"/>
                  <a:pt x="101918" y="420426"/>
                  <a:pt x="101918" y="420426"/>
                </a:cubicBezTo>
                <a:cubicBezTo>
                  <a:pt x="101918" y="420426"/>
                  <a:pt x="101918" y="420426"/>
                  <a:pt x="101918" y="420426"/>
                </a:cubicBezTo>
                <a:cubicBezTo>
                  <a:pt x="101918" y="420426"/>
                  <a:pt x="101918" y="420426"/>
                  <a:pt x="101918" y="420426"/>
                </a:cubicBezTo>
                <a:cubicBezTo>
                  <a:pt x="101918" y="421379"/>
                  <a:pt x="102870" y="422331"/>
                  <a:pt x="102870" y="424236"/>
                </a:cubicBezTo>
                <a:cubicBezTo>
                  <a:pt x="102870" y="425189"/>
                  <a:pt x="102870" y="426141"/>
                  <a:pt x="102870" y="427094"/>
                </a:cubicBezTo>
                <a:cubicBezTo>
                  <a:pt x="102870" y="426141"/>
                  <a:pt x="102870" y="426141"/>
                  <a:pt x="102870" y="425189"/>
                </a:cubicBezTo>
                <a:cubicBezTo>
                  <a:pt x="102870" y="426141"/>
                  <a:pt x="102870" y="426141"/>
                  <a:pt x="102870" y="427094"/>
                </a:cubicBezTo>
                <a:cubicBezTo>
                  <a:pt x="102870" y="427094"/>
                  <a:pt x="102870" y="427094"/>
                  <a:pt x="102870" y="427094"/>
                </a:cubicBezTo>
                <a:cubicBezTo>
                  <a:pt x="102870" y="426141"/>
                  <a:pt x="102870" y="425189"/>
                  <a:pt x="102870" y="424236"/>
                </a:cubicBezTo>
                <a:cubicBezTo>
                  <a:pt x="102870" y="423284"/>
                  <a:pt x="102870" y="423284"/>
                  <a:pt x="101918" y="422331"/>
                </a:cubicBezTo>
                <a:cubicBezTo>
                  <a:pt x="101918" y="422331"/>
                  <a:pt x="101918" y="422331"/>
                  <a:pt x="101918" y="422331"/>
                </a:cubicBezTo>
                <a:cubicBezTo>
                  <a:pt x="101918" y="422331"/>
                  <a:pt x="101918" y="422331"/>
                  <a:pt x="101918" y="422331"/>
                </a:cubicBezTo>
                <a:cubicBezTo>
                  <a:pt x="101918" y="422331"/>
                  <a:pt x="101918" y="422331"/>
                  <a:pt x="101918" y="422331"/>
                </a:cubicBezTo>
                <a:cubicBezTo>
                  <a:pt x="100965" y="420426"/>
                  <a:pt x="100013" y="417569"/>
                  <a:pt x="99060" y="415664"/>
                </a:cubicBezTo>
                <a:cubicBezTo>
                  <a:pt x="99060" y="416616"/>
                  <a:pt x="99060" y="416616"/>
                  <a:pt x="99060" y="417569"/>
                </a:cubicBezTo>
                <a:cubicBezTo>
                  <a:pt x="99060" y="417569"/>
                  <a:pt x="99060" y="417569"/>
                  <a:pt x="99060" y="418521"/>
                </a:cubicBezTo>
                <a:cubicBezTo>
                  <a:pt x="100013" y="420426"/>
                  <a:pt x="100965" y="422331"/>
                  <a:pt x="101918" y="424236"/>
                </a:cubicBezTo>
                <a:lnTo>
                  <a:pt x="101918" y="424236"/>
                </a:lnTo>
                <a:cubicBezTo>
                  <a:pt x="100965" y="423284"/>
                  <a:pt x="100965" y="421379"/>
                  <a:pt x="100013" y="420426"/>
                </a:cubicBezTo>
                <a:cubicBezTo>
                  <a:pt x="100013" y="420426"/>
                  <a:pt x="100013" y="421379"/>
                  <a:pt x="100013" y="421379"/>
                </a:cubicBezTo>
                <a:cubicBezTo>
                  <a:pt x="100965" y="422331"/>
                  <a:pt x="100965" y="423284"/>
                  <a:pt x="101918" y="425189"/>
                </a:cubicBezTo>
                <a:cubicBezTo>
                  <a:pt x="101918" y="425189"/>
                  <a:pt x="101918" y="425189"/>
                  <a:pt x="101918" y="425189"/>
                </a:cubicBezTo>
                <a:cubicBezTo>
                  <a:pt x="101918" y="424236"/>
                  <a:pt x="100965" y="423284"/>
                  <a:pt x="100965" y="422331"/>
                </a:cubicBezTo>
                <a:cubicBezTo>
                  <a:pt x="100965" y="422331"/>
                  <a:pt x="100965" y="422331"/>
                  <a:pt x="100965" y="422331"/>
                </a:cubicBezTo>
                <a:cubicBezTo>
                  <a:pt x="100965" y="422331"/>
                  <a:pt x="100965" y="422331"/>
                  <a:pt x="100965" y="422331"/>
                </a:cubicBezTo>
                <a:cubicBezTo>
                  <a:pt x="100965" y="421379"/>
                  <a:pt x="100013" y="421379"/>
                  <a:pt x="100013" y="420426"/>
                </a:cubicBezTo>
                <a:cubicBezTo>
                  <a:pt x="100013" y="420426"/>
                  <a:pt x="100013" y="419474"/>
                  <a:pt x="100013" y="419474"/>
                </a:cubicBezTo>
                <a:cubicBezTo>
                  <a:pt x="100013" y="419474"/>
                  <a:pt x="100013" y="420426"/>
                  <a:pt x="100965" y="420426"/>
                </a:cubicBezTo>
                <a:cubicBezTo>
                  <a:pt x="100965" y="420426"/>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8521"/>
                </a:cubicBezTo>
                <a:cubicBezTo>
                  <a:pt x="100965" y="418521"/>
                  <a:pt x="100965" y="418521"/>
                  <a:pt x="100965" y="418521"/>
                </a:cubicBezTo>
                <a:cubicBezTo>
                  <a:pt x="100965" y="418521"/>
                  <a:pt x="100965" y="418521"/>
                  <a:pt x="100965" y="417569"/>
                </a:cubicBezTo>
                <a:cubicBezTo>
                  <a:pt x="100965" y="417569"/>
                  <a:pt x="100965" y="417569"/>
                  <a:pt x="100965" y="417569"/>
                </a:cubicBezTo>
                <a:cubicBezTo>
                  <a:pt x="100965" y="417569"/>
                  <a:pt x="100965" y="417569"/>
                  <a:pt x="100965" y="418521"/>
                </a:cubicBezTo>
                <a:cubicBezTo>
                  <a:pt x="100965" y="418521"/>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9474"/>
                </a:cubicBezTo>
                <a:cubicBezTo>
                  <a:pt x="100965" y="420426"/>
                  <a:pt x="100965" y="420426"/>
                  <a:pt x="100013" y="420426"/>
                </a:cubicBezTo>
                <a:cubicBezTo>
                  <a:pt x="100013" y="420426"/>
                  <a:pt x="100013" y="420426"/>
                  <a:pt x="100013" y="420426"/>
                </a:cubicBezTo>
                <a:cubicBezTo>
                  <a:pt x="100013" y="420426"/>
                  <a:pt x="100013" y="420426"/>
                  <a:pt x="100013" y="420426"/>
                </a:cubicBezTo>
                <a:cubicBezTo>
                  <a:pt x="100013" y="420426"/>
                  <a:pt x="100013" y="420426"/>
                  <a:pt x="100013" y="420426"/>
                </a:cubicBezTo>
                <a:cubicBezTo>
                  <a:pt x="99060" y="422331"/>
                  <a:pt x="96203" y="423284"/>
                  <a:pt x="92393" y="422331"/>
                </a:cubicBezTo>
                <a:cubicBezTo>
                  <a:pt x="94298" y="423284"/>
                  <a:pt x="96203" y="423284"/>
                  <a:pt x="98108" y="422331"/>
                </a:cubicBezTo>
                <a:cubicBezTo>
                  <a:pt x="99060" y="423284"/>
                  <a:pt x="100965" y="423284"/>
                  <a:pt x="101918" y="423284"/>
                </a:cubicBezTo>
                <a:cubicBezTo>
                  <a:pt x="100965" y="426141"/>
                  <a:pt x="99060" y="427094"/>
                  <a:pt x="95250" y="424236"/>
                </a:cubicBezTo>
                <a:cubicBezTo>
                  <a:pt x="100013" y="427094"/>
                  <a:pt x="101918" y="426141"/>
                  <a:pt x="102870" y="423284"/>
                </a:cubicBezTo>
                <a:cubicBezTo>
                  <a:pt x="103823" y="424236"/>
                  <a:pt x="104775" y="425189"/>
                  <a:pt x="105728" y="426141"/>
                </a:cubicBezTo>
                <a:cubicBezTo>
                  <a:pt x="105728" y="426141"/>
                  <a:pt x="105728" y="426141"/>
                  <a:pt x="105728" y="426141"/>
                </a:cubicBezTo>
                <a:cubicBezTo>
                  <a:pt x="105728" y="426141"/>
                  <a:pt x="105728" y="426141"/>
                  <a:pt x="105728" y="426141"/>
                </a:cubicBezTo>
                <a:cubicBezTo>
                  <a:pt x="105728" y="426141"/>
                  <a:pt x="105728" y="426141"/>
                  <a:pt x="105728" y="426141"/>
                </a:cubicBezTo>
                <a:cubicBezTo>
                  <a:pt x="105728" y="427094"/>
                  <a:pt x="105728" y="427094"/>
                  <a:pt x="105728" y="428046"/>
                </a:cubicBezTo>
                <a:cubicBezTo>
                  <a:pt x="105728" y="428046"/>
                  <a:pt x="105728" y="428046"/>
                  <a:pt x="105728" y="428046"/>
                </a:cubicBezTo>
                <a:cubicBezTo>
                  <a:pt x="105728" y="428046"/>
                  <a:pt x="105728" y="427094"/>
                  <a:pt x="105728" y="427094"/>
                </a:cubicBezTo>
                <a:cubicBezTo>
                  <a:pt x="105728" y="427094"/>
                  <a:pt x="105728" y="427094"/>
                  <a:pt x="105728" y="428046"/>
                </a:cubicBezTo>
                <a:lnTo>
                  <a:pt x="105728" y="428046"/>
                </a:lnTo>
                <a:cubicBezTo>
                  <a:pt x="105728" y="428046"/>
                  <a:pt x="105728" y="428046"/>
                  <a:pt x="105728" y="427094"/>
                </a:cubicBezTo>
                <a:cubicBezTo>
                  <a:pt x="105728" y="427094"/>
                  <a:pt x="105728" y="427094"/>
                  <a:pt x="105728" y="426141"/>
                </a:cubicBezTo>
                <a:cubicBezTo>
                  <a:pt x="105728" y="426141"/>
                  <a:pt x="105728" y="427094"/>
                  <a:pt x="106680" y="427094"/>
                </a:cubicBezTo>
                <a:cubicBezTo>
                  <a:pt x="106680" y="427094"/>
                  <a:pt x="106680" y="426141"/>
                  <a:pt x="105728" y="426141"/>
                </a:cubicBezTo>
                <a:cubicBezTo>
                  <a:pt x="105728" y="426141"/>
                  <a:pt x="105728" y="425189"/>
                  <a:pt x="105728" y="425189"/>
                </a:cubicBezTo>
                <a:cubicBezTo>
                  <a:pt x="105728" y="426141"/>
                  <a:pt x="106680" y="426141"/>
                  <a:pt x="106680" y="427094"/>
                </a:cubicBezTo>
                <a:cubicBezTo>
                  <a:pt x="106680" y="427094"/>
                  <a:pt x="106680" y="427094"/>
                  <a:pt x="106680" y="427094"/>
                </a:cubicBezTo>
                <a:cubicBezTo>
                  <a:pt x="106680" y="427094"/>
                  <a:pt x="106680" y="427094"/>
                  <a:pt x="106680" y="427094"/>
                </a:cubicBezTo>
                <a:lnTo>
                  <a:pt x="106680" y="427094"/>
                </a:lnTo>
                <a:lnTo>
                  <a:pt x="106680" y="427094"/>
                </a:lnTo>
                <a:cubicBezTo>
                  <a:pt x="106680" y="427094"/>
                  <a:pt x="106680" y="428046"/>
                  <a:pt x="106680" y="428046"/>
                </a:cubicBezTo>
                <a:lnTo>
                  <a:pt x="106680" y="428046"/>
                </a:lnTo>
                <a:cubicBezTo>
                  <a:pt x="106680" y="428046"/>
                  <a:pt x="106680" y="428046"/>
                  <a:pt x="106680" y="428046"/>
                </a:cubicBezTo>
                <a:lnTo>
                  <a:pt x="106680" y="428046"/>
                </a:lnTo>
                <a:lnTo>
                  <a:pt x="106680" y="428046"/>
                </a:lnTo>
                <a:cubicBezTo>
                  <a:pt x="106680" y="428046"/>
                  <a:pt x="106680" y="428046"/>
                  <a:pt x="106680" y="428046"/>
                </a:cubicBezTo>
                <a:cubicBezTo>
                  <a:pt x="106680" y="428046"/>
                  <a:pt x="106680" y="428046"/>
                  <a:pt x="106680" y="427094"/>
                </a:cubicBezTo>
                <a:lnTo>
                  <a:pt x="106680" y="427094"/>
                </a:lnTo>
                <a:cubicBezTo>
                  <a:pt x="106680" y="427094"/>
                  <a:pt x="106680" y="427094"/>
                  <a:pt x="106680" y="428046"/>
                </a:cubicBezTo>
                <a:cubicBezTo>
                  <a:pt x="106680" y="428999"/>
                  <a:pt x="106680" y="428999"/>
                  <a:pt x="105728" y="428999"/>
                </a:cubicBezTo>
                <a:cubicBezTo>
                  <a:pt x="105728" y="428999"/>
                  <a:pt x="105728" y="428046"/>
                  <a:pt x="105728" y="428046"/>
                </a:cubicBezTo>
                <a:cubicBezTo>
                  <a:pt x="105728" y="428046"/>
                  <a:pt x="105728" y="428046"/>
                  <a:pt x="105728" y="428046"/>
                </a:cubicBezTo>
                <a:cubicBezTo>
                  <a:pt x="105728" y="428046"/>
                  <a:pt x="105728" y="428999"/>
                  <a:pt x="105728" y="428999"/>
                </a:cubicBezTo>
                <a:cubicBezTo>
                  <a:pt x="104775" y="428999"/>
                  <a:pt x="103823" y="428046"/>
                  <a:pt x="101918" y="427094"/>
                </a:cubicBezTo>
                <a:cubicBezTo>
                  <a:pt x="103823" y="428999"/>
                  <a:pt x="104775" y="428999"/>
                  <a:pt x="105728" y="428999"/>
                </a:cubicBezTo>
                <a:cubicBezTo>
                  <a:pt x="105728" y="429951"/>
                  <a:pt x="104775" y="430904"/>
                  <a:pt x="103823" y="430904"/>
                </a:cubicBezTo>
                <a:cubicBezTo>
                  <a:pt x="102870" y="430904"/>
                  <a:pt x="102870" y="429951"/>
                  <a:pt x="101918" y="428999"/>
                </a:cubicBezTo>
                <a:cubicBezTo>
                  <a:pt x="102870" y="429951"/>
                  <a:pt x="102870" y="429951"/>
                  <a:pt x="103823" y="430904"/>
                </a:cubicBezTo>
                <a:cubicBezTo>
                  <a:pt x="102870" y="430904"/>
                  <a:pt x="100965" y="429951"/>
                  <a:pt x="99060" y="428046"/>
                </a:cubicBezTo>
                <a:cubicBezTo>
                  <a:pt x="100965" y="429951"/>
                  <a:pt x="102870" y="430904"/>
                  <a:pt x="103823" y="430904"/>
                </a:cubicBezTo>
                <a:cubicBezTo>
                  <a:pt x="105728" y="432809"/>
                  <a:pt x="106680" y="431856"/>
                  <a:pt x="106680" y="429951"/>
                </a:cubicBezTo>
                <a:cubicBezTo>
                  <a:pt x="108585" y="435666"/>
                  <a:pt x="107633" y="438524"/>
                  <a:pt x="102870" y="431856"/>
                </a:cubicBezTo>
                <a:cubicBezTo>
                  <a:pt x="104775" y="434714"/>
                  <a:pt x="106680" y="435666"/>
                  <a:pt x="107633" y="436619"/>
                </a:cubicBezTo>
                <a:cubicBezTo>
                  <a:pt x="107633" y="436619"/>
                  <a:pt x="107633" y="436619"/>
                  <a:pt x="107633" y="435666"/>
                </a:cubicBezTo>
                <a:cubicBezTo>
                  <a:pt x="107633" y="435666"/>
                  <a:pt x="107633" y="436619"/>
                  <a:pt x="107633" y="436619"/>
                </a:cubicBezTo>
                <a:cubicBezTo>
                  <a:pt x="109538" y="436619"/>
                  <a:pt x="109538" y="434714"/>
                  <a:pt x="107633" y="430904"/>
                </a:cubicBezTo>
                <a:cubicBezTo>
                  <a:pt x="107633" y="430904"/>
                  <a:pt x="107633" y="430904"/>
                  <a:pt x="107633" y="430904"/>
                </a:cubicBezTo>
                <a:cubicBezTo>
                  <a:pt x="109538" y="435666"/>
                  <a:pt x="110490" y="440429"/>
                  <a:pt x="109538" y="440429"/>
                </a:cubicBezTo>
                <a:cubicBezTo>
                  <a:pt x="109538" y="440429"/>
                  <a:pt x="109538" y="440429"/>
                  <a:pt x="109538" y="440429"/>
                </a:cubicBezTo>
                <a:cubicBezTo>
                  <a:pt x="109538" y="440429"/>
                  <a:pt x="109538" y="440429"/>
                  <a:pt x="109538" y="440429"/>
                </a:cubicBezTo>
                <a:cubicBezTo>
                  <a:pt x="109538" y="440429"/>
                  <a:pt x="108585" y="439476"/>
                  <a:pt x="107633" y="438524"/>
                </a:cubicBezTo>
                <a:cubicBezTo>
                  <a:pt x="108585" y="440429"/>
                  <a:pt x="109538" y="441381"/>
                  <a:pt x="109538" y="441381"/>
                </a:cubicBezTo>
                <a:cubicBezTo>
                  <a:pt x="110490" y="443286"/>
                  <a:pt x="111443" y="443286"/>
                  <a:pt x="111443" y="443286"/>
                </a:cubicBezTo>
                <a:cubicBezTo>
                  <a:pt x="111443" y="442334"/>
                  <a:pt x="110490" y="441381"/>
                  <a:pt x="110490" y="439476"/>
                </a:cubicBezTo>
                <a:cubicBezTo>
                  <a:pt x="110490" y="440429"/>
                  <a:pt x="111443" y="442334"/>
                  <a:pt x="111443" y="443286"/>
                </a:cubicBezTo>
                <a:cubicBezTo>
                  <a:pt x="111443" y="443286"/>
                  <a:pt x="111443" y="443286"/>
                  <a:pt x="111443" y="442334"/>
                </a:cubicBezTo>
                <a:cubicBezTo>
                  <a:pt x="111443" y="440429"/>
                  <a:pt x="110490" y="437571"/>
                  <a:pt x="108585" y="433761"/>
                </a:cubicBezTo>
                <a:cubicBezTo>
                  <a:pt x="109538" y="436619"/>
                  <a:pt x="110490" y="438524"/>
                  <a:pt x="110490" y="439476"/>
                </a:cubicBezTo>
                <a:cubicBezTo>
                  <a:pt x="111443" y="441381"/>
                  <a:pt x="110490" y="442334"/>
                  <a:pt x="109538" y="441381"/>
                </a:cubicBezTo>
                <a:cubicBezTo>
                  <a:pt x="110490" y="441381"/>
                  <a:pt x="110490" y="441381"/>
                  <a:pt x="110490" y="439476"/>
                </a:cubicBezTo>
                <a:cubicBezTo>
                  <a:pt x="110490" y="437571"/>
                  <a:pt x="109538" y="435666"/>
                  <a:pt x="108585" y="433761"/>
                </a:cubicBezTo>
                <a:cubicBezTo>
                  <a:pt x="108585" y="432809"/>
                  <a:pt x="107633" y="432809"/>
                  <a:pt x="107633" y="431856"/>
                </a:cubicBezTo>
                <a:cubicBezTo>
                  <a:pt x="107633" y="431856"/>
                  <a:pt x="107633" y="432809"/>
                  <a:pt x="108585" y="432809"/>
                </a:cubicBezTo>
                <a:cubicBezTo>
                  <a:pt x="108585" y="431856"/>
                  <a:pt x="107633" y="431856"/>
                  <a:pt x="107633" y="430904"/>
                </a:cubicBezTo>
                <a:cubicBezTo>
                  <a:pt x="107633" y="430904"/>
                  <a:pt x="107633" y="430904"/>
                  <a:pt x="107633" y="430904"/>
                </a:cubicBezTo>
                <a:cubicBezTo>
                  <a:pt x="107633" y="430904"/>
                  <a:pt x="107633" y="430904"/>
                  <a:pt x="107633" y="430904"/>
                </a:cubicBezTo>
                <a:cubicBezTo>
                  <a:pt x="107633" y="430904"/>
                  <a:pt x="107633" y="430904"/>
                  <a:pt x="107633" y="430904"/>
                </a:cubicBezTo>
                <a:cubicBezTo>
                  <a:pt x="107633" y="429951"/>
                  <a:pt x="106680" y="429951"/>
                  <a:pt x="106680" y="428999"/>
                </a:cubicBezTo>
                <a:cubicBezTo>
                  <a:pt x="106680" y="428999"/>
                  <a:pt x="106680" y="428999"/>
                  <a:pt x="106680" y="428999"/>
                </a:cubicBezTo>
                <a:cubicBezTo>
                  <a:pt x="106680" y="429951"/>
                  <a:pt x="107633" y="429951"/>
                  <a:pt x="107633" y="430904"/>
                </a:cubicBezTo>
                <a:lnTo>
                  <a:pt x="107633" y="430904"/>
                </a:lnTo>
                <a:lnTo>
                  <a:pt x="107633" y="430904"/>
                </a:lnTo>
                <a:cubicBezTo>
                  <a:pt x="108585" y="431856"/>
                  <a:pt x="108585" y="432809"/>
                  <a:pt x="109538" y="433761"/>
                </a:cubicBezTo>
                <a:cubicBezTo>
                  <a:pt x="112395" y="438524"/>
                  <a:pt x="113348" y="442334"/>
                  <a:pt x="113348" y="444239"/>
                </a:cubicBezTo>
                <a:cubicBezTo>
                  <a:pt x="114300" y="446144"/>
                  <a:pt x="113348" y="446144"/>
                  <a:pt x="113348" y="446144"/>
                </a:cubicBezTo>
                <a:cubicBezTo>
                  <a:pt x="114300" y="448049"/>
                  <a:pt x="114300" y="449001"/>
                  <a:pt x="114300" y="447096"/>
                </a:cubicBezTo>
                <a:cubicBezTo>
                  <a:pt x="115253" y="446144"/>
                  <a:pt x="112395" y="439476"/>
                  <a:pt x="108585" y="432809"/>
                </a:cubicBezTo>
                <a:cubicBezTo>
                  <a:pt x="111443" y="437571"/>
                  <a:pt x="113348" y="441381"/>
                  <a:pt x="114300" y="444239"/>
                </a:cubicBezTo>
                <a:cubicBezTo>
                  <a:pt x="114300" y="443286"/>
                  <a:pt x="114300" y="443286"/>
                  <a:pt x="114300" y="442334"/>
                </a:cubicBezTo>
                <a:cubicBezTo>
                  <a:pt x="114300" y="443286"/>
                  <a:pt x="114300" y="444239"/>
                  <a:pt x="114300" y="445191"/>
                </a:cubicBezTo>
                <a:cubicBezTo>
                  <a:pt x="114300" y="446144"/>
                  <a:pt x="115253" y="447096"/>
                  <a:pt x="115253" y="448049"/>
                </a:cubicBezTo>
                <a:cubicBezTo>
                  <a:pt x="115253" y="449001"/>
                  <a:pt x="115253" y="449001"/>
                  <a:pt x="115253" y="449954"/>
                </a:cubicBezTo>
                <a:cubicBezTo>
                  <a:pt x="115253" y="449954"/>
                  <a:pt x="115253" y="449001"/>
                  <a:pt x="115253" y="448049"/>
                </a:cubicBezTo>
                <a:cubicBezTo>
                  <a:pt x="115253" y="448049"/>
                  <a:pt x="115253" y="448049"/>
                  <a:pt x="115253" y="449001"/>
                </a:cubicBezTo>
                <a:cubicBezTo>
                  <a:pt x="115253" y="449954"/>
                  <a:pt x="116205" y="449954"/>
                  <a:pt x="116205" y="449954"/>
                </a:cubicBezTo>
                <a:cubicBezTo>
                  <a:pt x="117158" y="452811"/>
                  <a:pt x="117158" y="454716"/>
                  <a:pt x="116205" y="453764"/>
                </a:cubicBezTo>
                <a:cubicBezTo>
                  <a:pt x="119063" y="455669"/>
                  <a:pt x="118110" y="451859"/>
                  <a:pt x="117158" y="444239"/>
                </a:cubicBezTo>
                <a:cubicBezTo>
                  <a:pt x="118110" y="451859"/>
                  <a:pt x="120968" y="457574"/>
                  <a:pt x="117158" y="455669"/>
                </a:cubicBezTo>
                <a:cubicBezTo>
                  <a:pt x="121920" y="458526"/>
                  <a:pt x="123825" y="456621"/>
                  <a:pt x="120968" y="448049"/>
                </a:cubicBezTo>
                <a:cubicBezTo>
                  <a:pt x="123825" y="456621"/>
                  <a:pt x="126683" y="461384"/>
                  <a:pt x="120015" y="458526"/>
                </a:cubicBezTo>
                <a:cubicBezTo>
                  <a:pt x="122873" y="460431"/>
                  <a:pt x="126683" y="461384"/>
                  <a:pt x="130493" y="463289"/>
                </a:cubicBezTo>
                <a:cubicBezTo>
                  <a:pt x="128588" y="462336"/>
                  <a:pt x="126683" y="461384"/>
                  <a:pt x="124778" y="460431"/>
                </a:cubicBezTo>
                <a:cubicBezTo>
                  <a:pt x="127635" y="461384"/>
                  <a:pt x="129540" y="462336"/>
                  <a:pt x="132398" y="463289"/>
                </a:cubicBezTo>
                <a:cubicBezTo>
                  <a:pt x="134303" y="464241"/>
                  <a:pt x="136208" y="464241"/>
                  <a:pt x="137160" y="464241"/>
                </a:cubicBezTo>
                <a:cubicBezTo>
                  <a:pt x="135255" y="463289"/>
                  <a:pt x="132398" y="462336"/>
                  <a:pt x="130493" y="461384"/>
                </a:cubicBezTo>
                <a:cubicBezTo>
                  <a:pt x="133350" y="462336"/>
                  <a:pt x="135255" y="463289"/>
                  <a:pt x="138113" y="464241"/>
                </a:cubicBezTo>
                <a:cubicBezTo>
                  <a:pt x="140970" y="464241"/>
                  <a:pt x="141923" y="463289"/>
                  <a:pt x="134303" y="457574"/>
                </a:cubicBezTo>
                <a:cubicBezTo>
                  <a:pt x="141923" y="463289"/>
                  <a:pt x="142875" y="465194"/>
                  <a:pt x="140970" y="465194"/>
                </a:cubicBezTo>
                <a:cubicBezTo>
                  <a:pt x="142875" y="466146"/>
                  <a:pt x="143828" y="466146"/>
                  <a:pt x="145733" y="467099"/>
                </a:cubicBezTo>
                <a:cubicBezTo>
                  <a:pt x="148590" y="468051"/>
                  <a:pt x="150495" y="468051"/>
                  <a:pt x="148590" y="466146"/>
                </a:cubicBezTo>
                <a:cubicBezTo>
                  <a:pt x="148590" y="466146"/>
                  <a:pt x="148590" y="466146"/>
                  <a:pt x="148590" y="466146"/>
                </a:cubicBezTo>
                <a:cubicBezTo>
                  <a:pt x="148590" y="466146"/>
                  <a:pt x="148590" y="466146"/>
                  <a:pt x="148590" y="466146"/>
                </a:cubicBezTo>
                <a:cubicBezTo>
                  <a:pt x="147638" y="465194"/>
                  <a:pt x="145733" y="463289"/>
                  <a:pt x="141923" y="461384"/>
                </a:cubicBezTo>
                <a:cubicBezTo>
                  <a:pt x="145733" y="464241"/>
                  <a:pt x="148590" y="465194"/>
                  <a:pt x="149543" y="467099"/>
                </a:cubicBezTo>
                <a:cubicBezTo>
                  <a:pt x="167640" y="475671"/>
                  <a:pt x="167640" y="475671"/>
                  <a:pt x="149543" y="469956"/>
                </a:cubicBezTo>
                <a:cubicBezTo>
                  <a:pt x="169545" y="476624"/>
                  <a:pt x="173355" y="475671"/>
                  <a:pt x="169545" y="480434"/>
                </a:cubicBezTo>
                <a:cubicBezTo>
                  <a:pt x="173355" y="475671"/>
                  <a:pt x="173355" y="475671"/>
                  <a:pt x="180023" y="487101"/>
                </a:cubicBezTo>
                <a:cubicBezTo>
                  <a:pt x="174308" y="476624"/>
                  <a:pt x="175260" y="478529"/>
                  <a:pt x="192405" y="493769"/>
                </a:cubicBezTo>
                <a:cubicBezTo>
                  <a:pt x="177165" y="478529"/>
                  <a:pt x="182880" y="484244"/>
                  <a:pt x="203835" y="499484"/>
                </a:cubicBezTo>
                <a:cubicBezTo>
                  <a:pt x="185738" y="485196"/>
                  <a:pt x="200978" y="495674"/>
                  <a:pt x="215265" y="505199"/>
                </a:cubicBezTo>
                <a:cubicBezTo>
                  <a:pt x="206693" y="493769"/>
                  <a:pt x="222885" y="491864"/>
                  <a:pt x="230505" y="489006"/>
                </a:cubicBezTo>
                <a:cubicBezTo>
                  <a:pt x="232410" y="481386"/>
                  <a:pt x="238125" y="475671"/>
                  <a:pt x="245745" y="472814"/>
                </a:cubicBezTo>
                <a:cubicBezTo>
                  <a:pt x="247650" y="465194"/>
                  <a:pt x="254318" y="460431"/>
                  <a:pt x="260985" y="456621"/>
                </a:cubicBezTo>
                <a:cubicBezTo>
                  <a:pt x="263843" y="449954"/>
                  <a:pt x="268605" y="444239"/>
                  <a:pt x="276225" y="440429"/>
                </a:cubicBezTo>
                <a:cubicBezTo>
                  <a:pt x="279083" y="433761"/>
                  <a:pt x="285750" y="429951"/>
                  <a:pt x="291465" y="424236"/>
                </a:cubicBezTo>
                <a:cubicBezTo>
                  <a:pt x="296228" y="418521"/>
                  <a:pt x="300990" y="412806"/>
                  <a:pt x="306705" y="408044"/>
                </a:cubicBezTo>
                <a:cubicBezTo>
                  <a:pt x="311468" y="402329"/>
                  <a:pt x="317183" y="397566"/>
                  <a:pt x="321945" y="391851"/>
                </a:cubicBezTo>
                <a:cubicBezTo>
                  <a:pt x="332423" y="381374"/>
                  <a:pt x="341948" y="369944"/>
                  <a:pt x="352425" y="359466"/>
                </a:cubicBezTo>
                <a:cubicBezTo>
                  <a:pt x="375285" y="335654"/>
                  <a:pt x="397193" y="311841"/>
                  <a:pt x="415290" y="284219"/>
                </a:cubicBezTo>
                <a:cubicBezTo>
                  <a:pt x="426720" y="257549"/>
                  <a:pt x="412433" y="280409"/>
                  <a:pt x="428625" y="256596"/>
                </a:cubicBezTo>
                <a:close/>
                <a:moveTo>
                  <a:pt x="81915" y="394709"/>
                </a:moveTo>
                <a:cubicBezTo>
                  <a:pt x="81915" y="394709"/>
                  <a:pt x="81915" y="394709"/>
                  <a:pt x="81915" y="394709"/>
                </a:cubicBezTo>
                <a:cubicBezTo>
                  <a:pt x="81915" y="394709"/>
                  <a:pt x="81915" y="394709"/>
                  <a:pt x="81915" y="394709"/>
                </a:cubicBezTo>
                <a:cubicBezTo>
                  <a:pt x="81915" y="394709"/>
                  <a:pt x="81915" y="394709"/>
                  <a:pt x="81915" y="394709"/>
                </a:cubicBezTo>
                <a:close/>
                <a:moveTo>
                  <a:pt x="82868" y="394709"/>
                </a:moveTo>
                <a:cubicBezTo>
                  <a:pt x="83820" y="394709"/>
                  <a:pt x="83820" y="393756"/>
                  <a:pt x="82868" y="394709"/>
                </a:cubicBezTo>
                <a:cubicBezTo>
                  <a:pt x="83820" y="394709"/>
                  <a:pt x="83820" y="394709"/>
                  <a:pt x="82868" y="394709"/>
                </a:cubicBezTo>
                <a:cubicBezTo>
                  <a:pt x="83820" y="394709"/>
                  <a:pt x="83820" y="394709"/>
                  <a:pt x="82868" y="394709"/>
                </a:cubicBezTo>
                <a:cubicBezTo>
                  <a:pt x="83820" y="394709"/>
                  <a:pt x="83820" y="394709"/>
                  <a:pt x="82868" y="394709"/>
                </a:cubicBezTo>
                <a:close/>
                <a:moveTo>
                  <a:pt x="80010" y="403281"/>
                </a:moveTo>
                <a:cubicBezTo>
                  <a:pt x="84773" y="399471"/>
                  <a:pt x="87630" y="396614"/>
                  <a:pt x="85725" y="395661"/>
                </a:cubicBezTo>
                <a:cubicBezTo>
                  <a:pt x="87630" y="396614"/>
                  <a:pt x="85725" y="399471"/>
                  <a:pt x="80010" y="403281"/>
                </a:cubicBezTo>
                <a:close/>
                <a:moveTo>
                  <a:pt x="91440" y="395661"/>
                </a:moveTo>
                <a:cubicBezTo>
                  <a:pt x="92393" y="396614"/>
                  <a:pt x="92393" y="396614"/>
                  <a:pt x="93345" y="397566"/>
                </a:cubicBezTo>
                <a:cubicBezTo>
                  <a:pt x="92393" y="397566"/>
                  <a:pt x="91440" y="396614"/>
                  <a:pt x="91440" y="395661"/>
                </a:cubicBezTo>
                <a:close/>
                <a:moveTo>
                  <a:pt x="100965" y="421379"/>
                </a:moveTo>
                <a:cubicBezTo>
                  <a:pt x="100965" y="421379"/>
                  <a:pt x="100965" y="422331"/>
                  <a:pt x="101918" y="422331"/>
                </a:cubicBezTo>
                <a:cubicBezTo>
                  <a:pt x="101918" y="422331"/>
                  <a:pt x="101918" y="422331"/>
                  <a:pt x="100965" y="421379"/>
                </a:cubicBezTo>
                <a:cubicBezTo>
                  <a:pt x="100965" y="422331"/>
                  <a:pt x="100965" y="421379"/>
                  <a:pt x="100965" y="421379"/>
                </a:cubicBezTo>
                <a:close/>
                <a:moveTo>
                  <a:pt x="100965" y="422331"/>
                </a:moveTo>
                <a:cubicBezTo>
                  <a:pt x="100965" y="422331"/>
                  <a:pt x="100013" y="422331"/>
                  <a:pt x="100965" y="422331"/>
                </a:cubicBezTo>
                <a:cubicBezTo>
                  <a:pt x="100013" y="422331"/>
                  <a:pt x="100013" y="422331"/>
                  <a:pt x="100013" y="421379"/>
                </a:cubicBezTo>
                <a:cubicBezTo>
                  <a:pt x="100013" y="420426"/>
                  <a:pt x="100013" y="420426"/>
                  <a:pt x="100013" y="419474"/>
                </a:cubicBezTo>
                <a:cubicBezTo>
                  <a:pt x="100013" y="421379"/>
                  <a:pt x="100013" y="421379"/>
                  <a:pt x="100965" y="422331"/>
                </a:cubicBezTo>
                <a:close/>
                <a:moveTo>
                  <a:pt x="100013" y="422331"/>
                </a:moveTo>
                <a:cubicBezTo>
                  <a:pt x="100013" y="422331"/>
                  <a:pt x="100013" y="422331"/>
                  <a:pt x="100013" y="422331"/>
                </a:cubicBezTo>
                <a:cubicBezTo>
                  <a:pt x="99060" y="422331"/>
                  <a:pt x="100013" y="422331"/>
                  <a:pt x="100013" y="422331"/>
                </a:cubicBezTo>
                <a:cubicBezTo>
                  <a:pt x="100013" y="422331"/>
                  <a:pt x="100013" y="422331"/>
                  <a:pt x="100013" y="422331"/>
                </a:cubicBezTo>
                <a:close/>
                <a:moveTo>
                  <a:pt x="98108" y="418521"/>
                </a:moveTo>
                <a:cubicBezTo>
                  <a:pt x="98108" y="419474"/>
                  <a:pt x="99060" y="419474"/>
                  <a:pt x="99060" y="420426"/>
                </a:cubicBezTo>
                <a:cubicBezTo>
                  <a:pt x="99060" y="421379"/>
                  <a:pt x="99060" y="421379"/>
                  <a:pt x="99060" y="422331"/>
                </a:cubicBezTo>
                <a:cubicBezTo>
                  <a:pt x="99060" y="421379"/>
                  <a:pt x="98108" y="421379"/>
                  <a:pt x="97155" y="420426"/>
                </a:cubicBezTo>
                <a:cubicBezTo>
                  <a:pt x="98108" y="419474"/>
                  <a:pt x="98108" y="418521"/>
                  <a:pt x="98108" y="418521"/>
                </a:cubicBezTo>
                <a:close/>
                <a:moveTo>
                  <a:pt x="96203" y="421379"/>
                </a:moveTo>
                <a:cubicBezTo>
                  <a:pt x="97155" y="421379"/>
                  <a:pt x="98108" y="420426"/>
                  <a:pt x="98108" y="419474"/>
                </a:cubicBezTo>
                <a:cubicBezTo>
                  <a:pt x="99060" y="420426"/>
                  <a:pt x="99060" y="420426"/>
                  <a:pt x="100013" y="421379"/>
                </a:cubicBezTo>
                <a:cubicBezTo>
                  <a:pt x="100013" y="421379"/>
                  <a:pt x="100013" y="422331"/>
                  <a:pt x="100013" y="422331"/>
                </a:cubicBezTo>
                <a:cubicBezTo>
                  <a:pt x="100013" y="422331"/>
                  <a:pt x="100013" y="422331"/>
                  <a:pt x="100013" y="422331"/>
                </a:cubicBezTo>
                <a:cubicBezTo>
                  <a:pt x="100013" y="422331"/>
                  <a:pt x="100013" y="422331"/>
                  <a:pt x="100013" y="422331"/>
                </a:cubicBezTo>
                <a:cubicBezTo>
                  <a:pt x="100013" y="422331"/>
                  <a:pt x="100013" y="422331"/>
                  <a:pt x="100013" y="422331"/>
                </a:cubicBezTo>
                <a:cubicBezTo>
                  <a:pt x="98108" y="423284"/>
                  <a:pt x="97155" y="422331"/>
                  <a:pt x="96203" y="421379"/>
                </a:cubicBezTo>
                <a:close/>
                <a:moveTo>
                  <a:pt x="101918" y="426141"/>
                </a:moveTo>
                <a:cubicBezTo>
                  <a:pt x="100965" y="425189"/>
                  <a:pt x="100013" y="424236"/>
                  <a:pt x="99060" y="423284"/>
                </a:cubicBezTo>
                <a:lnTo>
                  <a:pt x="99060" y="423284"/>
                </a:lnTo>
                <a:cubicBezTo>
                  <a:pt x="99060" y="423284"/>
                  <a:pt x="99060" y="423284"/>
                  <a:pt x="100013" y="423284"/>
                </a:cubicBezTo>
                <a:cubicBezTo>
                  <a:pt x="100965" y="424236"/>
                  <a:pt x="100965" y="425189"/>
                  <a:pt x="101918" y="426141"/>
                </a:cubicBezTo>
                <a:cubicBezTo>
                  <a:pt x="101918" y="425189"/>
                  <a:pt x="101918" y="426141"/>
                  <a:pt x="101918" y="426141"/>
                </a:cubicBezTo>
                <a:close/>
                <a:moveTo>
                  <a:pt x="101918" y="425189"/>
                </a:moveTo>
                <a:cubicBezTo>
                  <a:pt x="101918" y="424236"/>
                  <a:pt x="101918" y="424236"/>
                  <a:pt x="101918" y="425189"/>
                </a:cubicBezTo>
                <a:cubicBezTo>
                  <a:pt x="101918" y="424236"/>
                  <a:pt x="101918" y="424236"/>
                  <a:pt x="101918" y="425189"/>
                </a:cubicBezTo>
                <a:cubicBezTo>
                  <a:pt x="100965" y="424236"/>
                  <a:pt x="100965" y="423284"/>
                  <a:pt x="100013" y="423284"/>
                </a:cubicBezTo>
                <a:cubicBezTo>
                  <a:pt x="100013" y="423284"/>
                  <a:pt x="100013" y="423284"/>
                  <a:pt x="100965" y="423284"/>
                </a:cubicBezTo>
                <a:lnTo>
                  <a:pt x="100965" y="423284"/>
                </a:lnTo>
                <a:cubicBezTo>
                  <a:pt x="100965" y="423284"/>
                  <a:pt x="100965" y="423284"/>
                  <a:pt x="100965" y="423284"/>
                </a:cubicBezTo>
                <a:cubicBezTo>
                  <a:pt x="100965" y="423284"/>
                  <a:pt x="100965" y="423284"/>
                  <a:pt x="100965" y="423284"/>
                </a:cubicBezTo>
                <a:cubicBezTo>
                  <a:pt x="100965" y="423284"/>
                  <a:pt x="100965" y="424236"/>
                  <a:pt x="100965" y="424236"/>
                </a:cubicBezTo>
                <a:cubicBezTo>
                  <a:pt x="100965" y="425189"/>
                  <a:pt x="101918" y="426141"/>
                  <a:pt x="101918" y="427094"/>
                </a:cubicBezTo>
                <a:cubicBezTo>
                  <a:pt x="101918" y="425189"/>
                  <a:pt x="101918" y="425189"/>
                  <a:pt x="101918" y="425189"/>
                </a:cubicBezTo>
                <a:close/>
                <a:moveTo>
                  <a:pt x="102870" y="427094"/>
                </a:moveTo>
                <a:cubicBezTo>
                  <a:pt x="102870" y="427094"/>
                  <a:pt x="102870" y="427094"/>
                  <a:pt x="102870" y="427094"/>
                </a:cubicBezTo>
                <a:cubicBezTo>
                  <a:pt x="102870" y="427094"/>
                  <a:pt x="102870" y="427094"/>
                  <a:pt x="102870" y="427094"/>
                </a:cubicBezTo>
                <a:lnTo>
                  <a:pt x="102870" y="427094"/>
                </a:lnTo>
                <a:cubicBezTo>
                  <a:pt x="102870" y="427094"/>
                  <a:pt x="102870" y="427094"/>
                  <a:pt x="102870" y="427094"/>
                </a:cubicBezTo>
                <a:close/>
                <a:moveTo>
                  <a:pt x="102870" y="428046"/>
                </a:moveTo>
                <a:cubicBezTo>
                  <a:pt x="102870" y="428046"/>
                  <a:pt x="102870" y="428046"/>
                  <a:pt x="102870" y="428046"/>
                </a:cubicBezTo>
                <a:cubicBezTo>
                  <a:pt x="102870" y="428999"/>
                  <a:pt x="102870" y="428046"/>
                  <a:pt x="102870" y="428046"/>
                </a:cubicBezTo>
                <a:cubicBezTo>
                  <a:pt x="102870" y="428046"/>
                  <a:pt x="102870" y="428046"/>
                  <a:pt x="102870" y="428046"/>
                </a:cubicBezTo>
                <a:close/>
                <a:moveTo>
                  <a:pt x="100965" y="430904"/>
                </a:moveTo>
                <a:cubicBezTo>
                  <a:pt x="101918" y="430904"/>
                  <a:pt x="102870" y="429951"/>
                  <a:pt x="102870" y="428999"/>
                </a:cubicBezTo>
                <a:cubicBezTo>
                  <a:pt x="102870" y="428999"/>
                  <a:pt x="103823" y="428046"/>
                  <a:pt x="103823" y="428046"/>
                </a:cubicBezTo>
                <a:cubicBezTo>
                  <a:pt x="103823" y="428046"/>
                  <a:pt x="103823" y="428046"/>
                  <a:pt x="103823" y="428046"/>
                </a:cubicBezTo>
                <a:cubicBezTo>
                  <a:pt x="103823" y="431856"/>
                  <a:pt x="102870" y="432809"/>
                  <a:pt x="100965" y="430904"/>
                </a:cubicBezTo>
                <a:close/>
              </a:path>
            </a:pathLst>
          </a:custGeom>
          <a:solidFill>
            <a:schemeClr val="lt1">
              <a:alpha val="5098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9" name="Google Shape;409;p28"/>
          <p:cNvSpPr/>
          <p:nvPr/>
        </p:nvSpPr>
        <p:spPr>
          <a:xfrm>
            <a:off x="3783596" y="5204717"/>
            <a:ext cx="845569" cy="887885"/>
          </a:xfrm>
          <a:custGeom>
            <a:avLst/>
            <a:gdLst/>
            <a:ahLst/>
            <a:cxnLst/>
            <a:rect l="l" t="t" r="r" b="b"/>
            <a:pathLst>
              <a:path w="578167" h="505198" extrusionOk="0">
                <a:moveTo>
                  <a:pt x="428625" y="256596"/>
                </a:moveTo>
                <a:cubicBezTo>
                  <a:pt x="429578" y="256596"/>
                  <a:pt x="432435" y="254691"/>
                  <a:pt x="437198" y="248976"/>
                </a:cubicBezTo>
                <a:cubicBezTo>
                  <a:pt x="483870" y="203256"/>
                  <a:pt x="531495" y="156584"/>
                  <a:pt x="578168" y="110864"/>
                </a:cubicBezTo>
                <a:cubicBezTo>
                  <a:pt x="568643" y="108006"/>
                  <a:pt x="560070" y="106101"/>
                  <a:pt x="550545" y="103244"/>
                </a:cubicBezTo>
                <a:cubicBezTo>
                  <a:pt x="547688" y="102291"/>
                  <a:pt x="544830" y="101339"/>
                  <a:pt x="541020" y="100386"/>
                </a:cubicBezTo>
                <a:cubicBezTo>
                  <a:pt x="538163" y="99434"/>
                  <a:pt x="532448" y="93719"/>
                  <a:pt x="531495" y="97529"/>
                </a:cubicBezTo>
                <a:cubicBezTo>
                  <a:pt x="527685" y="91814"/>
                  <a:pt x="482918" y="78479"/>
                  <a:pt x="521970" y="94671"/>
                </a:cubicBezTo>
                <a:cubicBezTo>
                  <a:pt x="507683" y="88956"/>
                  <a:pt x="496253" y="85146"/>
                  <a:pt x="490538" y="82289"/>
                </a:cubicBezTo>
                <a:cubicBezTo>
                  <a:pt x="488633" y="82289"/>
                  <a:pt x="487680" y="82289"/>
                  <a:pt x="486728" y="81336"/>
                </a:cubicBezTo>
                <a:cubicBezTo>
                  <a:pt x="489585" y="82289"/>
                  <a:pt x="498158" y="86099"/>
                  <a:pt x="513398" y="90861"/>
                </a:cubicBezTo>
                <a:cubicBezTo>
                  <a:pt x="505778" y="88004"/>
                  <a:pt x="500063" y="86099"/>
                  <a:pt x="494348" y="85146"/>
                </a:cubicBezTo>
                <a:cubicBezTo>
                  <a:pt x="493395" y="85146"/>
                  <a:pt x="492443" y="85146"/>
                  <a:pt x="491490" y="85146"/>
                </a:cubicBezTo>
                <a:cubicBezTo>
                  <a:pt x="495300" y="86099"/>
                  <a:pt x="499110" y="87051"/>
                  <a:pt x="503873" y="88004"/>
                </a:cubicBezTo>
                <a:cubicBezTo>
                  <a:pt x="498158" y="87051"/>
                  <a:pt x="493395" y="85146"/>
                  <a:pt x="489585" y="85146"/>
                </a:cubicBezTo>
                <a:cubicBezTo>
                  <a:pt x="485775" y="85146"/>
                  <a:pt x="481965" y="85146"/>
                  <a:pt x="479108" y="85146"/>
                </a:cubicBezTo>
                <a:cubicBezTo>
                  <a:pt x="476250" y="85146"/>
                  <a:pt x="473393" y="86099"/>
                  <a:pt x="470535" y="86099"/>
                </a:cubicBezTo>
                <a:cubicBezTo>
                  <a:pt x="466725" y="87051"/>
                  <a:pt x="463868" y="88004"/>
                  <a:pt x="462915" y="88956"/>
                </a:cubicBezTo>
                <a:cubicBezTo>
                  <a:pt x="461963" y="89909"/>
                  <a:pt x="461010" y="89909"/>
                  <a:pt x="460058" y="89909"/>
                </a:cubicBezTo>
                <a:cubicBezTo>
                  <a:pt x="457200" y="90861"/>
                  <a:pt x="457200" y="90861"/>
                  <a:pt x="458153" y="89909"/>
                </a:cubicBezTo>
                <a:cubicBezTo>
                  <a:pt x="461963" y="89909"/>
                  <a:pt x="463868" y="88004"/>
                  <a:pt x="468630" y="85146"/>
                </a:cubicBezTo>
                <a:cubicBezTo>
                  <a:pt x="465773" y="87051"/>
                  <a:pt x="462915" y="88956"/>
                  <a:pt x="461010" y="89909"/>
                </a:cubicBezTo>
                <a:cubicBezTo>
                  <a:pt x="461963" y="88956"/>
                  <a:pt x="462915" y="88004"/>
                  <a:pt x="464820" y="87051"/>
                </a:cubicBezTo>
                <a:cubicBezTo>
                  <a:pt x="462915" y="88956"/>
                  <a:pt x="461010" y="89909"/>
                  <a:pt x="460058" y="90861"/>
                </a:cubicBezTo>
                <a:cubicBezTo>
                  <a:pt x="453390" y="94671"/>
                  <a:pt x="457200" y="90861"/>
                  <a:pt x="471488" y="76574"/>
                </a:cubicBezTo>
                <a:cubicBezTo>
                  <a:pt x="450533" y="98481"/>
                  <a:pt x="449580" y="99434"/>
                  <a:pt x="467678" y="75621"/>
                </a:cubicBezTo>
                <a:cubicBezTo>
                  <a:pt x="448628" y="100386"/>
                  <a:pt x="447675" y="100386"/>
                  <a:pt x="461963" y="73716"/>
                </a:cubicBezTo>
                <a:cubicBezTo>
                  <a:pt x="447675" y="101339"/>
                  <a:pt x="446723" y="101339"/>
                  <a:pt x="457200" y="71811"/>
                </a:cubicBezTo>
                <a:cubicBezTo>
                  <a:pt x="446723" y="101339"/>
                  <a:pt x="445770" y="102291"/>
                  <a:pt x="453390" y="70859"/>
                </a:cubicBezTo>
                <a:cubicBezTo>
                  <a:pt x="448628" y="91814"/>
                  <a:pt x="446723" y="98481"/>
                  <a:pt x="446723" y="89909"/>
                </a:cubicBezTo>
                <a:cubicBezTo>
                  <a:pt x="447675" y="86099"/>
                  <a:pt x="448628" y="81336"/>
                  <a:pt x="450533" y="73716"/>
                </a:cubicBezTo>
                <a:cubicBezTo>
                  <a:pt x="448628" y="80384"/>
                  <a:pt x="447675" y="86099"/>
                  <a:pt x="446723" y="88956"/>
                </a:cubicBezTo>
                <a:cubicBezTo>
                  <a:pt x="446723" y="87051"/>
                  <a:pt x="446723" y="83241"/>
                  <a:pt x="446723" y="79431"/>
                </a:cubicBezTo>
                <a:cubicBezTo>
                  <a:pt x="447675" y="80384"/>
                  <a:pt x="447675" y="79431"/>
                  <a:pt x="446723" y="77526"/>
                </a:cubicBezTo>
                <a:cubicBezTo>
                  <a:pt x="446723" y="74669"/>
                  <a:pt x="446723" y="70859"/>
                  <a:pt x="446723" y="67049"/>
                </a:cubicBezTo>
                <a:cubicBezTo>
                  <a:pt x="446723" y="70859"/>
                  <a:pt x="446723" y="74669"/>
                  <a:pt x="446723" y="77526"/>
                </a:cubicBezTo>
                <a:cubicBezTo>
                  <a:pt x="445770" y="76574"/>
                  <a:pt x="445770" y="75621"/>
                  <a:pt x="444818" y="74669"/>
                </a:cubicBezTo>
                <a:cubicBezTo>
                  <a:pt x="443865" y="73716"/>
                  <a:pt x="442913" y="72764"/>
                  <a:pt x="441008" y="71811"/>
                </a:cubicBezTo>
                <a:cubicBezTo>
                  <a:pt x="441008" y="72764"/>
                  <a:pt x="441008" y="73716"/>
                  <a:pt x="441008" y="74669"/>
                </a:cubicBezTo>
                <a:cubicBezTo>
                  <a:pt x="443865" y="76574"/>
                  <a:pt x="445770" y="77526"/>
                  <a:pt x="445770" y="78479"/>
                </a:cubicBezTo>
                <a:cubicBezTo>
                  <a:pt x="445770" y="78479"/>
                  <a:pt x="446723" y="79431"/>
                  <a:pt x="446723" y="79431"/>
                </a:cubicBezTo>
                <a:cubicBezTo>
                  <a:pt x="446723" y="85146"/>
                  <a:pt x="445770" y="88956"/>
                  <a:pt x="445770" y="91814"/>
                </a:cubicBezTo>
                <a:cubicBezTo>
                  <a:pt x="444818" y="95624"/>
                  <a:pt x="444818" y="95624"/>
                  <a:pt x="443865" y="90861"/>
                </a:cubicBezTo>
                <a:cubicBezTo>
                  <a:pt x="443865" y="90861"/>
                  <a:pt x="443865" y="89909"/>
                  <a:pt x="442913" y="88956"/>
                </a:cubicBezTo>
                <a:cubicBezTo>
                  <a:pt x="441960" y="87051"/>
                  <a:pt x="437198" y="80384"/>
                  <a:pt x="434340" y="75621"/>
                </a:cubicBezTo>
                <a:cubicBezTo>
                  <a:pt x="428625" y="70859"/>
                  <a:pt x="421958" y="65144"/>
                  <a:pt x="418148" y="61334"/>
                </a:cubicBezTo>
                <a:cubicBezTo>
                  <a:pt x="411480" y="57524"/>
                  <a:pt x="405765" y="54666"/>
                  <a:pt x="406718" y="52761"/>
                </a:cubicBezTo>
                <a:cubicBezTo>
                  <a:pt x="397193" y="49904"/>
                  <a:pt x="392430" y="49904"/>
                  <a:pt x="393383" y="48951"/>
                </a:cubicBezTo>
                <a:cubicBezTo>
                  <a:pt x="380048" y="51809"/>
                  <a:pt x="379095" y="51809"/>
                  <a:pt x="391478" y="45141"/>
                </a:cubicBezTo>
                <a:cubicBezTo>
                  <a:pt x="373380" y="54666"/>
                  <a:pt x="374333" y="52761"/>
                  <a:pt x="391478" y="33711"/>
                </a:cubicBezTo>
                <a:cubicBezTo>
                  <a:pt x="373380" y="53714"/>
                  <a:pt x="371475" y="55619"/>
                  <a:pt x="380048" y="33711"/>
                </a:cubicBezTo>
                <a:cubicBezTo>
                  <a:pt x="375285" y="47046"/>
                  <a:pt x="373380" y="50856"/>
                  <a:pt x="373380" y="45141"/>
                </a:cubicBezTo>
                <a:cubicBezTo>
                  <a:pt x="373380" y="45141"/>
                  <a:pt x="372428" y="42284"/>
                  <a:pt x="371475" y="35616"/>
                </a:cubicBezTo>
                <a:cubicBezTo>
                  <a:pt x="370523" y="33711"/>
                  <a:pt x="369570" y="30854"/>
                  <a:pt x="368618" y="27996"/>
                </a:cubicBezTo>
                <a:cubicBezTo>
                  <a:pt x="365760" y="23234"/>
                  <a:pt x="359093" y="14661"/>
                  <a:pt x="349568" y="4184"/>
                </a:cubicBezTo>
                <a:cubicBezTo>
                  <a:pt x="371475" y="29901"/>
                  <a:pt x="346710" y="5136"/>
                  <a:pt x="338138" y="374"/>
                </a:cubicBezTo>
                <a:cubicBezTo>
                  <a:pt x="331470" y="-579"/>
                  <a:pt x="325755" y="374"/>
                  <a:pt x="320993" y="2279"/>
                </a:cubicBezTo>
                <a:cubicBezTo>
                  <a:pt x="316230" y="4184"/>
                  <a:pt x="311468" y="7041"/>
                  <a:pt x="306705" y="10851"/>
                </a:cubicBezTo>
                <a:cubicBezTo>
                  <a:pt x="302895" y="14661"/>
                  <a:pt x="299085" y="18471"/>
                  <a:pt x="295275" y="23234"/>
                </a:cubicBezTo>
                <a:cubicBezTo>
                  <a:pt x="290513" y="28949"/>
                  <a:pt x="285750" y="34664"/>
                  <a:pt x="280988" y="40379"/>
                </a:cubicBezTo>
                <a:cubicBezTo>
                  <a:pt x="239078" y="91814"/>
                  <a:pt x="263843" y="65144"/>
                  <a:pt x="221933" y="116579"/>
                </a:cubicBezTo>
                <a:cubicBezTo>
                  <a:pt x="181928" y="165156"/>
                  <a:pt x="171450" y="156584"/>
                  <a:pt x="129540" y="204209"/>
                </a:cubicBezTo>
                <a:cubicBezTo>
                  <a:pt x="96203" y="242309"/>
                  <a:pt x="41910" y="278504"/>
                  <a:pt x="11430" y="321366"/>
                </a:cubicBezTo>
                <a:cubicBezTo>
                  <a:pt x="7620" y="327081"/>
                  <a:pt x="3810" y="333749"/>
                  <a:pt x="0" y="340416"/>
                </a:cubicBezTo>
                <a:cubicBezTo>
                  <a:pt x="5715" y="343274"/>
                  <a:pt x="13335" y="355656"/>
                  <a:pt x="15240" y="348989"/>
                </a:cubicBezTo>
                <a:cubicBezTo>
                  <a:pt x="20955" y="361371"/>
                  <a:pt x="31433" y="379469"/>
                  <a:pt x="28575" y="360419"/>
                </a:cubicBezTo>
                <a:cubicBezTo>
                  <a:pt x="34290" y="383279"/>
                  <a:pt x="56198" y="392804"/>
                  <a:pt x="40958" y="373754"/>
                </a:cubicBezTo>
                <a:cubicBezTo>
                  <a:pt x="43815" y="377564"/>
                  <a:pt x="46673" y="380421"/>
                  <a:pt x="49530" y="383279"/>
                </a:cubicBezTo>
                <a:cubicBezTo>
                  <a:pt x="60008" y="388994"/>
                  <a:pt x="67628" y="391851"/>
                  <a:pt x="68580" y="392804"/>
                </a:cubicBezTo>
                <a:cubicBezTo>
                  <a:pt x="72390" y="393756"/>
                  <a:pt x="74295" y="393756"/>
                  <a:pt x="74295" y="393756"/>
                </a:cubicBezTo>
                <a:cubicBezTo>
                  <a:pt x="75248" y="394709"/>
                  <a:pt x="70485" y="394709"/>
                  <a:pt x="59055" y="396614"/>
                </a:cubicBezTo>
                <a:cubicBezTo>
                  <a:pt x="70485" y="394709"/>
                  <a:pt x="77153" y="394709"/>
                  <a:pt x="77153" y="393756"/>
                </a:cubicBezTo>
                <a:cubicBezTo>
                  <a:pt x="78105" y="394709"/>
                  <a:pt x="72390" y="394709"/>
                  <a:pt x="60960" y="397566"/>
                </a:cubicBezTo>
                <a:cubicBezTo>
                  <a:pt x="72390" y="394709"/>
                  <a:pt x="79058" y="394709"/>
                  <a:pt x="78105" y="394709"/>
                </a:cubicBezTo>
                <a:cubicBezTo>
                  <a:pt x="78105" y="395661"/>
                  <a:pt x="77153" y="395661"/>
                  <a:pt x="73343" y="397566"/>
                </a:cubicBezTo>
                <a:cubicBezTo>
                  <a:pt x="70485" y="398519"/>
                  <a:pt x="67628" y="399471"/>
                  <a:pt x="63818" y="400424"/>
                </a:cubicBezTo>
                <a:cubicBezTo>
                  <a:pt x="67628" y="399471"/>
                  <a:pt x="70485" y="398519"/>
                  <a:pt x="73343" y="397566"/>
                </a:cubicBezTo>
                <a:cubicBezTo>
                  <a:pt x="70485" y="398519"/>
                  <a:pt x="66675" y="399471"/>
                  <a:pt x="62865" y="401376"/>
                </a:cubicBezTo>
                <a:cubicBezTo>
                  <a:pt x="72390" y="397566"/>
                  <a:pt x="78105" y="396614"/>
                  <a:pt x="80010" y="395661"/>
                </a:cubicBezTo>
                <a:cubicBezTo>
                  <a:pt x="80010" y="395661"/>
                  <a:pt x="80010" y="395661"/>
                  <a:pt x="80010" y="395661"/>
                </a:cubicBezTo>
                <a:cubicBezTo>
                  <a:pt x="80010" y="395661"/>
                  <a:pt x="80010" y="396614"/>
                  <a:pt x="80010" y="396614"/>
                </a:cubicBezTo>
                <a:cubicBezTo>
                  <a:pt x="77153" y="397566"/>
                  <a:pt x="72390" y="399471"/>
                  <a:pt x="65723" y="402329"/>
                </a:cubicBezTo>
                <a:cubicBezTo>
                  <a:pt x="72390" y="399471"/>
                  <a:pt x="78105" y="397566"/>
                  <a:pt x="80010" y="396614"/>
                </a:cubicBezTo>
                <a:cubicBezTo>
                  <a:pt x="79058" y="398519"/>
                  <a:pt x="74295" y="400424"/>
                  <a:pt x="67628" y="405186"/>
                </a:cubicBezTo>
                <a:cubicBezTo>
                  <a:pt x="75248" y="400424"/>
                  <a:pt x="80010" y="398519"/>
                  <a:pt x="80963" y="396614"/>
                </a:cubicBezTo>
                <a:cubicBezTo>
                  <a:pt x="80963" y="396614"/>
                  <a:pt x="80963" y="396614"/>
                  <a:pt x="81915" y="396614"/>
                </a:cubicBezTo>
                <a:cubicBezTo>
                  <a:pt x="81915" y="398519"/>
                  <a:pt x="77153" y="401376"/>
                  <a:pt x="68580" y="406139"/>
                </a:cubicBezTo>
                <a:cubicBezTo>
                  <a:pt x="77153" y="400424"/>
                  <a:pt x="82868" y="397566"/>
                  <a:pt x="81915" y="396614"/>
                </a:cubicBezTo>
                <a:cubicBezTo>
                  <a:pt x="81915" y="396614"/>
                  <a:pt x="81915" y="396614"/>
                  <a:pt x="81915" y="396614"/>
                </a:cubicBezTo>
                <a:cubicBezTo>
                  <a:pt x="83820" y="398519"/>
                  <a:pt x="79058" y="402329"/>
                  <a:pt x="70485" y="408996"/>
                </a:cubicBezTo>
                <a:cubicBezTo>
                  <a:pt x="80010" y="402329"/>
                  <a:pt x="85725" y="399471"/>
                  <a:pt x="82868" y="397566"/>
                </a:cubicBezTo>
                <a:cubicBezTo>
                  <a:pt x="84773" y="399471"/>
                  <a:pt x="81915" y="402329"/>
                  <a:pt x="75248" y="406139"/>
                </a:cubicBezTo>
                <a:cubicBezTo>
                  <a:pt x="74295" y="407091"/>
                  <a:pt x="72390" y="408044"/>
                  <a:pt x="71438" y="408996"/>
                </a:cubicBezTo>
                <a:cubicBezTo>
                  <a:pt x="72390" y="408044"/>
                  <a:pt x="73343" y="408044"/>
                  <a:pt x="74295" y="407091"/>
                </a:cubicBezTo>
                <a:cubicBezTo>
                  <a:pt x="73343" y="408044"/>
                  <a:pt x="72390" y="408996"/>
                  <a:pt x="70485" y="409949"/>
                </a:cubicBezTo>
                <a:cubicBezTo>
                  <a:pt x="72390" y="408996"/>
                  <a:pt x="73343" y="408044"/>
                  <a:pt x="74295" y="407091"/>
                </a:cubicBezTo>
                <a:cubicBezTo>
                  <a:pt x="81915" y="402329"/>
                  <a:pt x="87630" y="399471"/>
                  <a:pt x="85725" y="397566"/>
                </a:cubicBezTo>
                <a:cubicBezTo>
                  <a:pt x="87630" y="398519"/>
                  <a:pt x="87630" y="400424"/>
                  <a:pt x="88583" y="402329"/>
                </a:cubicBezTo>
                <a:cubicBezTo>
                  <a:pt x="88583" y="402329"/>
                  <a:pt x="88583" y="402329"/>
                  <a:pt x="89535" y="403281"/>
                </a:cubicBezTo>
                <a:cubicBezTo>
                  <a:pt x="89535" y="402329"/>
                  <a:pt x="88583" y="400424"/>
                  <a:pt x="88583" y="399471"/>
                </a:cubicBezTo>
                <a:cubicBezTo>
                  <a:pt x="88583" y="399471"/>
                  <a:pt x="89535" y="399471"/>
                  <a:pt x="89535" y="399471"/>
                </a:cubicBezTo>
                <a:cubicBezTo>
                  <a:pt x="90488" y="400424"/>
                  <a:pt x="90488" y="401376"/>
                  <a:pt x="91440" y="402329"/>
                </a:cubicBezTo>
                <a:cubicBezTo>
                  <a:pt x="91440" y="401376"/>
                  <a:pt x="90488" y="400424"/>
                  <a:pt x="90488" y="399471"/>
                </a:cubicBezTo>
                <a:cubicBezTo>
                  <a:pt x="90488" y="399471"/>
                  <a:pt x="91440" y="399471"/>
                  <a:pt x="91440" y="399471"/>
                </a:cubicBezTo>
                <a:cubicBezTo>
                  <a:pt x="91440" y="400424"/>
                  <a:pt x="92393" y="401376"/>
                  <a:pt x="92393" y="402329"/>
                </a:cubicBezTo>
                <a:lnTo>
                  <a:pt x="92393" y="402329"/>
                </a:lnTo>
                <a:cubicBezTo>
                  <a:pt x="92393" y="402329"/>
                  <a:pt x="93345" y="402329"/>
                  <a:pt x="93345" y="403281"/>
                </a:cubicBezTo>
                <a:cubicBezTo>
                  <a:pt x="93345" y="402329"/>
                  <a:pt x="92393" y="400424"/>
                  <a:pt x="92393" y="399471"/>
                </a:cubicBezTo>
                <a:cubicBezTo>
                  <a:pt x="92393" y="399471"/>
                  <a:pt x="93345" y="399471"/>
                  <a:pt x="93345" y="399471"/>
                </a:cubicBezTo>
                <a:cubicBezTo>
                  <a:pt x="94298" y="399471"/>
                  <a:pt x="95250" y="399471"/>
                  <a:pt x="95250" y="400424"/>
                </a:cubicBezTo>
                <a:cubicBezTo>
                  <a:pt x="95250" y="401376"/>
                  <a:pt x="95250" y="402329"/>
                  <a:pt x="95250" y="403281"/>
                </a:cubicBezTo>
                <a:cubicBezTo>
                  <a:pt x="95250" y="403281"/>
                  <a:pt x="94298" y="402329"/>
                  <a:pt x="94298" y="402329"/>
                </a:cubicBezTo>
                <a:cubicBezTo>
                  <a:pt x="94298" y="402329"/>
                  <a:pt x="95250" y="403281"/>
                  <a:pt x="95250" y="403281"/>
                </a:cubicBezTo>
                <a:cubicBezTo>
                  <a:pt x="95250" y="403281"/>
                  <a:pt x="95250" y="404234"/>
                  <a:pt x="95250" y="404234"/>
                </a:cubicBezTo>
                <a:cubicBezTo>
                  <a:pt x="96203" y="405186"/>
                  <a:pt x="96203" y="406139"/>
                  <a:pt x="97155" y="408044"/>
                </a:cubicBezTo>
                <a:cubicBezTo>
                  <a:pt x="97155" y="408044"/>
                  <a:pt x="97155" y="408044"/>
                  <a:pt x="97155" y="408044"/>
                </a:cubicBezTo>
                <a:cubicBezTo>
                  <a:pt x="97155" y="408044"/>
                  <a:pt x="97155" y="408044"/>
                  <a:pt x="97155" y="408044"/>
                </a:cubicBezTo>
                <a:cubicBezTo>
                  <a:pt x="97155" y="408996"/>
                  <a:pt x="98108" y="409949"/>
                  <a:pt x="98108" y="411854"/>
                </a:cubicBezTo>
                <a:cubicBezTo>
                  <a:pt x="100013" y="414711"/>
                  <a:pt x="100965" y="417569"/>
                  <a:pt x="101918" y="420426"/>
                </a:cubicBezTo>
                <a:cubicBezTo>
                  <a:pt x="101918" y="420426"/>
                  <a:pt x="101918" y="420426"/>
                  <a:pt x="101918" y="420426"/>
                </a:cubicBezTo>
                <a:cubicBezTo>
                  <a:pt x="101918" y="420426"/>
                  <a:pt x="101918" y="420426"/>
                  <a:pt x="101918" y="420426"/>
                </a:cubicBezTo>
                <a:cubicBezTo>
                  <a:pt x="101918" y="420426"/>
                  <a:pt x="101918" y="420426"/>
                  <a:pt x="101918" y="420426"/>
                </a:cubicBezTo>
                <a:cubicBezTo>
                  <a:pt x="101918" y="421379"/>
                  <a:pt x="102870" y="422331"/>
                  <a:pt x="102870" y="424236"/>
                </a:cubicBezTo>
                <a:cubicBezTo>
                  <a:pt x="102870" y="425189"/>
                  <a:pt x="102870" y="426141"/>
                  <a:pt x="102870" y="427094"/>
                </a:cubicBezTo>
                <a:cubicBezTo>
                  <a:pt x="102870" y="426141"/>
                  <a:pt x="102870" y="426141"/>
                  <a:pt x="102870" y="425189"/>
                </a:cubicBezTo>
                <a:cubicBezTo>
                  <a:pt x="102870" y="426141"/>
                  <a:pt x="102870" y="426141"/>
                  <a:pt x="102870" y="427094"/>
                </a:cubicBezTo>
                <a:cubicBezTo>
                  <a:pt x="102870" y="427094"/>
                  <a:pt x="102870" y="427094"/>
                  <a:pt x="102870" y="427094"/>
                </a:cubicBezTo>
                <a:cubicBezTo>
                  <a:pt x="102870" y="426141"/>
                  <a:pt x="102870" y="425189"/>
                  <a:pt x="102870" y="424236"/>
                </a:cubicBezTo>
                <a:cubicBezTo>
                  <a:pt x="102870" y="423284"/>
                  <a:pt x="102870" y="423284"/>
                  <a:pt x="101918" y="422331"/>
                </a:cubicBezTo>
                <a:cubicBezTo>
                  <a:pt x="101918" y="422331"/>
                  <a:pt x="101918" y="422331"/>
                  <a:pt x="101918" y="422331"/>
                </a:cubicBezTo>
                <a:cubicBezTo>
                  <a:pt x="101918" y="422331"/>
                  <a:pt x="101918" y="422331"/>
                  <a:pt x="101918" y="422331"/>
                </a:cubicBezTo>
                <a:cubicBezTo>
                  <a:pt x="101918" y="422331"/>
                  <a:pt x="101918" y="422331"/>
                  <a:pt x="101918" y="422331"/>
                </a:cubicBezTo>
                <a:cubicBezTo>
                  <a:pt x="100965" y="420426"/>
                  <a:pt x="100013" y="417569"/>
                  <a:pt x="99060" y="415664"/>
                </a:cubicBezTo>
                <a:cubicBezTo>
                  <a:pt x="99060" y="416616"/>
                  <a:pt x="99060" y="416616"/>
                  <a:pt x="99060" y="417569"/>
                </a:cubicBezTo>
                <a:cubicBezTo>
                  <a:pt x="99060" y="417569"/>
                  <a:pt x="99060" y="417569"/>
                  <a:pt x="99060" y="418521"/>
                </a:cubicBezTo>
                <a:cubicBezTo>
                  <a:pt x="100013" y="420426"/>
                  <a:pt x="100965" y="422331"/>
                  <a:pt x="101918" y="424236"/>
                </a:cubicBezTo>
                <a:lnTo>
                  <a:pt x="101918" y="424236"/>
                </a:lnTo>
                <a:cubicBezTo>
                  <a:pt x="100965" y="423284"/>
                  <a:pt x="100965" y="421379"/>
                  <a:pt x="100013" y="420426"/>
                </a:cubicBezTo>
                <a:cubicBezTo>
                  <a:pt x="100013" y="420426"/>
                  <a:pt x="100013" y="421379"/>
                  <a:pt x="100013" y="421379"/>
                </a:cubicBezTo>
                <a:cubicBezTo>
                  <a:pt x="100965" y="422331"/>
                  <a:pt x="100965" y="423284"/>
                  <a:pt x="101918" y="425189"/>
                </a:cubicBezTo>
                <a:cubicBezTo>
                  <a:pt x="101918" y="425189"/>
                  <a:pt x="101918" y="425189"/>
                  <a:pt x="101918" y="425189"/>
                </a:cubicBezTo>
                <a:cubicBezTo>
                  <a:pt x="101918" y="424236"/>
                  <a:pt x="100965" y="423284"/>
                  <a:pt x="100965" y="422331"/>
                </a:cubicBezTo>
                <a:cubicBezTo>
                  <a:pt x="100965" y="422331"/>
                  <a:pt x="100965" y="422331"/>
                  <a:pt x="100965" y="422331"/>
                </a:cubicBezTo>
                <a:cubicBezTo>
                  <a:pt x="100965" y="422331"/>
                  <a:pt x="100965" y="422331"/>
                  <a:pt x="100965" y="422331"/>
                </a:cubicBezTo>
                <a:cubicBezTo>
                  <a:pt x="100965" y="421379"/>
                  <a:pt x="100013" y="421379"/>
                  <a:pt x="100013" y="420426"/>
                </a:cubicBezTo>
                <a:cubicBezTo>
                  <a:pt x="100013" y="420426"/>
                  <a:pt x="100013" y="419474"/>
                  <a:pt x="100013" y="419474"/>
                </a:cubicBezTo>
                <a:cubicBezTo>
                  <a:pt x="100013" y="419474"/>
                  <a:pt x="100013" y="420426"/>
                  <a:pt x="100965" y="420426"/>
                </a:cubicBezTo>
                <a:cubicBezTo>
                  <a:pt x="100965" y="420426"/>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8521"/>
                </a:cubicBezTo>
                <a:cubicBezTo>
                  <a:pt x="100965" y="418521"/>
                  <a:pt x="100965" y="418521"/>
                  <a:pt x="100965" y="418521"/>
                </a:cubicBezTo>
                <a:cubicBezTo>
                  <a:pt x="100965" y="418521"/>
                  <a:pt x="100965" y="418521"/>
                  <a:pt x="100965" y="417569"/>
                </a:cubicBezTo>
                <a:cubicBezTo>
                  <a:pt x="100965" y="417569"/>
                  <a:pt x="100965" y="417569"/>
                  <a:pt x="100965" y="417569"/>
                </a:cubicBezTo>
                <a:cubicBezTo>
                  <a:pt x="100965" y="417569"/>
                  <a:pt x="100965" y="417569"/>
                  <a:pt x="100965" y="418521"/>
                </a:cubicBezTo>
                <a:cubicBezTo>
                  <a:pt x="100965" y="418521"/>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9474"/>
                </a:cubicBezTo>
                <a:cubicBezTo>
                  <a:pt x="100965" y="420426"/>
                  <a:pt x="100965" y="420426"/>
                  <a:pt x="100013" y="420426"/>
                </a:cubicBezTo>
                <a:cubicBezTo>
                  <a:pt x="100013" y="420426"/>
                  <a:pt x="100013" y="420426"/>
                  <a:pt x="100013" y="420426"/>
                </a:cubicBezTo>
                <a:cubicBezTo>
                  <a:pt x="100013" y="420426"/>
                  <a:pt x="100013" y="420426"/>
                  <a:pt x="100013" y="420426"/>
                </a:cubicBezTo>
                <a:cubicBezTo>
                  <a:pt x="100013" y="420426"/>
                  <a:pt x="100013" y="420426"/>
                  <a:pt x="100013" y="420426"/>
                </a:cubicBezTo>
                <a:cubicBezTo>
                  <a:pt x="99060" y="422331"/>
                  <a:pt x="96203" y="423284"/>
                  <a:pt x="92393" y="422331"/>
                </a:cubicBezTo>
                <a:cubicBezTo>
                  <a:pt x="94298" y="423284"/>
                  <a:pt x="96203" y="423284"/>
                  <a:pt x="98108" y="422331"/>
                </a:cubicBezTo>
                <a:cubicBezTo>
                  <a:pt x="99060" y="423284"/>
                  <a:pt x="100965" y="423284"/>
                  <a:pt x="101918" y="423284"/>
                </a:cubicBezTo>
                <a:cubicBezTo>
                  <a:pt x="100965" y="426141"/>
                  <a:pt x="99060" y="427094"/>
                  <a:pt x="95250" y="424236"/>
                </a:cubicBezTo>
                <a:cubicBezTo>
                  <a:pt x="100013" y="427094"/>
                  <a:pt x="101918" y="426141"/>
                  <a:pt x="102870" y="423284"/>
                </a:cubicBezTo>
                <a:cubicBezTo>
                  <a:pt x="103823" y="424236"/>
                  <a:pt x="104775" y="425189"/>
                  <a:pt x="105728" y="426141"/>
                </a:cubicBezTo>
                <a:cubicBezTo>
                  <a:pt x="105728" y="426141"/>
                  <a:pt x="105728" y="426141"/>
                  <a:pt x="105728" y="426141"/>
                </a:cubicBezTo>
                <a:cubicBezTo>
                  <a:pt x="105728" y="426141"/>
                  <a:pt x="105728" y="426141"/>
                  <a:pt x="105728" y="426141"/>
                </a:cubicBezTo>
                <a:cubicBezTo>
                  <a:pt x="105728" y="426141"/>
                  <a:pt x="105728" y="426141"/>
                  <a:pt x="105728" y="426141"/>
                </a:cubicBezTo>
                <a:cubicBezTo>
                  <a:pt x="105728" y="427094"/>
                  <a:pt x="105728" y="427094"/>
                  <a:pt x="105728" y="428046"/>
                </a:cubicBezTo>
                <a:cubicBezTo>
                  <a:pt x="105728" y="428046"/>
                  <a:pt x="105728" y="428046"/>
                  <a:pt x="105728" y="428046"/>
                </a:cubicBezTo>
                <a:cubicBezTo>
                  <a:pt x="105728" y="428046"/>
                  <a:pt x="105728" y="427094"/>
                  <a:pt x="105728" y="427094"/>
                </a:cubicBezTo>
                <a:cubicBezTo>
                  <a:pt x="105728" y="427094"/>
                  <a:pt x="105728" y="427094"/>
                  <a:pt x="105728" y="428046"/>
                </a:cubicBezTo>
                <a:lnTo>
                  <a:pt x="105728" y="428046"/>
                </a:lnTo>
                <a:cubicBezTo>
                  <a:pt x="105728" y="428046"/>
                  <a:pt x="105728" y="428046"/>
                  <a:pt x="105728" y="427094"/>
                </a:cubicBezTo>
                <a:cubicBezTo>
                  <a:pt x="105728" y="427094"/>
                  <a:pt x="105728" y="427094"/>
                  <a:pt x="105728" y="426141"/>
                </a:cubicBezTo>
                <a:cubicBezTo>
                  <a:pt x="105728" y="426141"/>
                  <a:pt x="105728" y="427094"/>
                  <a:pt x="106680" y="427094"/>
                </a:cubicBezTo>
                <a:cubicBezTo>
                  <a:pt x="106680" y="427094"/>
                  <a:pt x="106680" y="426141"/>
                  <a:pt x="105728" y="426141"/>
                </a:cubicBezTo>
                <a:cubicBezTo>
                  <a:pt x="105728" y="426141"/>
                  <a:pt x="105728" y="425189"/>
                  <a:pt x="105728" y="425189"/>
                </a:cubicBezTo>
                <a:cubicBezTo>
                  <a:pt x="105728" y="426141"/>
                  <a:pt x="106680" y="426141"/>
                  <a:pt x="106680" y="427094"/>
                </a:cubicBezTo>
                <a:cubicBezTo>
                  <a:pt x="106680" y="427094"/>
                  <a:pt x="106680" y="427094"/>
                  <a:pt x="106680" y="427094"/>
                </a:cubicBezTo>
                <a:cubicBezTo>
                  <a:pt x="106680" y="427094"/>
                  <a:pt x="106680" y="427094"/>
                  <a:pt x="106680" y="427094"/>
                </a:cubicBezTo>
                <a:lnTo>
                  <a:pt x="106680" y="427094"/>
                </a:lnTo>
                <a:lnTo>
                  <a:pt x="106680" y="427094"/>
                </a:lnTo>
                <a:cubicBezTo>
                  <a:pt x="106680" y="427094"/>
                  <a:pt x="106680" y="428046"/>
                  <a:pt x="106680" y="428046"/>
                </a:cubicBezTo>
                <a:lnTo>
                  <a:pt x="106680" y="428046"/>
                </a:lnTo>
                <a:cubicBezTo>
                  <a:pt x="106680" y="428046"/>
                  <a:pt x="106680" y="428046"/>
                  <a:pt x="106680" y="428046"/>
                </a:cubicBezTo>
                <a:lnTo>
                  <a:pt x="106680" y="428046"/>
                </a:lnTo>
                <a:lnTo>
                  <a:pt x="106680" y="428046"/>
                </a:lnTo>
                <a:cubicBezTo>
                  <a:pt x="106680" y="428046"/>
                  <a:pt x="106680" y="428046"/>
                  <a:pt x="106680" y="428046"/>
                </a:cubicBezTo>
                <a:cubicBezTo>
                  <a:pt x="106680" y="428046"/>
                  <a:pt x="106680" y="428046"/>
                  <a:pt x="106680" y="427094"/>
                </a:cubicBezTo>
                <a:lnTo>
                  <a:pt x="106680" y="427094"/>
                </a:lnTo>
                <a:cubicBezTo>
                  <a:pt x="106680" y="427094"/>
                  <a:pt x="106680" y="427094"/>
                  <a:pt x="106680" y="428046"/>
                </a:cubicBezTo>
                <a:cubicBezTo>
                  <a:pt x="106680" y="428999"/>
                  <a:pt x="106680" y="428999"/>
                  <a:pt x="105728" y="428999"/>
                </a:cubicBezTo>
                <a:cubicBezTo>
                  <a:pt x="105728" y="428999"/>
                  <a:pt x="105728" y="428046"/>
                  <a:pt x="105728" y="428046"/>
                </a:cubicBezTo>
                <a:cubicBezTo>
                  <a:pt x="105728" y="428046"/>
                  <a:pt x="105728" y="428046"/>
                  <a:pt x="105728" y="428046"/>
                </a:cubicBezTo>
                <a:cubicBezTo>
                  <a:pt x="105728" y="428046"/>
                  <a:pt x="105728" y="428999"/>
                  <a:pt x="105728" y="428999"/>
                </a:cubicBezTo>
                <a:cubicBezTo>
                  <a:pt x="104775" y="428999"/>
                  <a:pt x="103823" y="428046"/>
                  <a:pt x="101918" y="427094"/>
                </a:cubicBezTo>
                <a:cubicBezTo>
                  <a:pt x="103823" y="428999"/>
                  <a:pt x="104775" y="428999"/>
                  <a:pt x="105728" y="428999"/>
                </a:cubicBezTo>
                <a:cubicBezTo>
                  <a:pt x="105728" y="429951"/>
                  <a:pt x="104775" y="430904"/>
                  <a:pt x="103823" y="430904"/>
                </a:cubicBezTo>
                <a:cubicBezTo>
                  <a:pt x="102870" y="430904"/>
                  <a:pt x="102870" y="429951"/>
                  <a:pt x="101918" y="428999"/>
                </a:cubicBezTo>
                <a:cubicBezTo>
                  <a:pt x="102870" y="429951"/>
                  <a:pt x="102870" y="429951"/>
                  <a:pt x="103823" y="430904"/>
                </a:cubicBezTo>
                <a:cubicBezTo>
                  <a:pt x="102870" y="430904"/>
                  <a:pt x="100965" y="429951"/>
                  <a:pt x="99060" y="428046"/>
                </a:cubicBezTo>
                <a:cubicBezTo>
                  <a:pt x="100965" y="429951"/>
                  <a:pt x="102870" y="430904"/>
                  <a:pt x="103823" y="430904"/>
                </a:cubicBezTo>
                <a:cubicBezTo>
                  <a:pt x="105728" y="432809"/>
                  <a:pt x="106680" y="431856"/>
                  <a:pt x="106680" y="429951"/>
                </a:cubicBezTo>
                <a:cubicBezTo>
                  <a:pt x="108585" y="435666"/>
                  <a:pt x="107633" y="438524"/>
                  <a:pt x="102870" y="431856"/>
                </a:cubicBezTo>
                <a:cubicBezTo>
                  <a:pt x="104775" y="434714"/>
                  <a:pt x="106680" y="435666"/>
                  <a:pt x="107633" y="436619"/>
                </a:cubicBezTo>
                <a:cubicBezTo>
                  <a:pt x="107633" y="436619"/>
                  <a:pt x="107633" y="436619"/>
                  <a:pt x="107633" y="435666"/>
                </a:cubicBezTo>
                <a:cubicBezTo>
                  <a:pt x="107633" y="435666"/>
                  <a:pt x="107633" y="436619"/>
                  <a:pt x="107633" y="436619"/>
                </a:cubicBezTo>
                <a:cubicBezTo>
                  <a:pt x="109538" y="436619"/>
                  <a:pt x="109538" y="434714"/>
                  <a:pt x="107633" y="430904"/>
                </a:cubicBezTo>
                <a:cubicBezTo>
                  <a:pt x="107633" y="430904"/>
                  <a:pt x="107633" y="430904"/>
                  <a:pt x="107633" y="430904"/>
                </a:cubicBezTo>
                <a:cubicBezTo>
                  <a:pt x="109538" y="435666"/>
                  <a:pt x="110490" y="440429"/>
                  <a:pt x="109538" y="440429"/>
                </a:cubicBezTo>
                <a:cubicBezTo>
                  <a:pt x="109538" y="440429"/>
                  <a:pt x="109538" y="440429"/>
                  <a:pt x="109538" y="440429"/>
                </a:cubicBezTo>
                <a:cubicBezTo>
                  <a:pt x="109538" y="440429"/>
                  <a:pt x="109538" y="440429"/>
                  <a:pt x="109538" y="440429"/>
                </a:cubicBezTo>
                <a:cubicBezTo>
                  <a:pt x="109538" y="440429"/>
                  <a:pt x="108585" y="439476"/>
                  <a:pt x="107633" y="438524"/>
                </a:cubicBezTo>
                <a:cubicBezTo>
                  <a:pt x="108585" y="440429"/>
                  <a:pt x="109538" y="441381"/>
                  <a:pt x="109538" y="441381"/>
                </a:cubicBezTo>
                <a:cubicBezTo>
                  <a:pt x="110490" y="443286"/>
                  <a:pt x="111443" y="443286"/>
                  <a:pt x="111443" y="443286"/>
                </a:cubicBezTo>
                <a:cubicBezTo>
                  <a:pt x="111443" y="442334"/>
                  <a:pt x="110490" y="441381"/>
                  <a:pt x="110490" y="439476"/>
                </a:cubicBezTo>
                <a:cubicBezTo>
                  <a:pt x="110490" y="440429"/>
                  <a:pt x="111443" y="442334"/>
                  <a:pt x="111443" y="443286"/>
                </a:cubicBezTo>
                <a:cubicBezTo>
                  <a:pt x="111443" y="443286"/>
                  <a:pt x="111443" y="443286"/>
                  <a:pt x="111443" y="442334"/>
                </a:cubicBezTo>
                <a:cubicBezTo>
                  <a:pt x="111443" y="440429"/>
                  <a:pt x="110490" y="437571"/>
                  <a:pt x="108585" y="433761"/>
                </a:cubicBezTo>
                <a:cubicBezTo>
                  <a:pt x="109538" y="436619"/>
                  <a:pt x="110490" y="438524"/>
                  <a:pt x="110490" y="439476"/>
                </a:cubicBezTo>
                <a:cubicBezTo>
                  <a:pt x="111443" y="441381"/>
                  <a:pt x="110490" y="442334"/>
                  <a:pt x="109538" y="441381"/>
                </a:cubicBezTo>
                <a:cubicBezTo>
                  <a:pt x="110490" y="441381"/>
                  <a:pt x="110490" y="441381"/>
                  <a:pt x="110490" y="439476"/>
                </a:cubicBezTo>
                <a:cubicBezTo>
                  <a:pt x="110490" y="437571"/>
                  <a:pt x="109538" y="435666"/>
                  <a:pt x="108585" y="433761"/>
                </a:cubicBezTo>
                <a:cubicBezTo>
                  <a:pt x="108585" y="432809"/>
                  <a:pt x="107633" y="432809"/>
                  <a:pt x="107633" y="431856"/>
                </a:cubicBezTo>
                <a:cubicBezTo>
                  <a:pt x="107633" y="431856"/>
                  <a:pt x="107633" y="432809"/>
                  <a:pt x="108585" y="432809"/>
                </a:cubicBezTo>
                <a:cubicBezTo>
                  <a:pt x="108585" y="431856"/>
                  <a:pt x="107633" y="431856"/>
                  <a:pt x="107633" y="430904"/>
                </a:cubicBezTo>
                <a:cubicBezTo>
                  <a:pt x="107633" y="430904"/>
                  <a:pt x="107633" y="430904"/>
                  <a:pt x="107633" y="430904"/>
                </a:cubicBezTo>
                <a:cubicBezTo>
                  <a:pt x="107633" y="430904"/>
                  <a:pt x="107633" y="430904"/>
                  <a:pt x="107633" y="430904"/>
                </a:cubicBezTo>
                <a:cubicBezTo>
                  <a:pt x="107633" y="430904"/>
                  <a:pt x="107633" y="430904"/>
                  <a:pt x="107633" y="430904"/>
                </a:cubicBezTo>
                <a:cubicBezTo>
                  <a:pt x="107633" y="429951"/>
                  <a:pt x="106680" y="429951"/>
                  <a:pt x="106680" y="428999"/>
                </a:cubicBezTo>
                <a:cubicBezTo>
                  <a:pt x="106680" y="428999"/>
                  <a:pt x="106680" y="428999"/>
                  <a:pt x="106680" y="428999"/>
                </a:cubicBezTo>
                <a:cubicBezTo>
                  <a:pt x="106680" y="429951"/>
                  <a:pt x="107633" y="429951"/>
                  <a:pt x="107633" y="430904"/>
                </a:cubicBezTo>
                <a:lnTo>
                  <a:pt x="107633" y="430904"/>
                </a:lnTo>
                <a:lnTo>
                  <a:pt x="107633" y="430904"/>
                </a:lnTo>
                <a:cubicBezTo>
                  <a:pt x="108585" y="431856"/>
                  <a:pt x="108585" y="432809"/>
                  <a:pt x="109538" y="433761"/>
                </a:cubicBezTo>
                <a:cubicBezTo>
                  <a:pt x="112395" y="438524"/>
                  <a:pt x="113348" y="442334"/>
                  <a:pt x="113348" y="444239"/>
                </a:cubicBezTo>
                <a:cubicBezTo>
                  <a:pt x="114300" y="446144"/>
                  <a:pt x="113348" y="446144"/>
                  <a:pt x="113348" y="446144"/>
                </a:cubicBezTo>
                <a:cubicBezTo>
                  <a:pt x="114300" y="448049"/>
                  <a:pt x="114300" y="449001"/>
                  <a:pt x="114300" y="447096"/>
                </a:cubicBezTo>
                <a:cubicBezTo>
                  <a:pt x="115253" y="446144"/>
                  <a:pt x="112395" y="439476"/>
                  <a:pt x="108585" y="432809"/>
                </a:cubicBezTo>
                <a:cubicBezTo>
                  <a:pt x="111443" y="437571"/>
                  <a:pt x="113348" y="441381"/>
                  <a:pt x="114300" y="444239"/>
                </a:cubicBezTo>
                <a:cubicBezTo>
                  <a:pt x="114300" y="443286"/>
                  <a:pt x="114300" y="443286"/>
                  <a:pt x="114300" y="442334"/>
                </a:cubicBezTo>
                <a:cubicBezTo>
                  <a:pt x="114300" y="443286"/>
                  <a:pt x="114300" y="444239"/>
                  <a:pt x="114300" y="445191"/>
                </a:cubicBezTo>
                <a:cubicBezTo>
                  <a:pt x="114300" y="446144"/>
                  <a:pt x="115253" y="447096"/>
                  <a:pt x="115253" y="448049"/>
                </a:cubicBezTo>
                <a:cubicBezTo>
                  <a:pt x="115253" y="449001"/>
                  <a:pt x="115253" y="449001"/>
                  <a:pt x="115253" y="449954"/>
                </a:cubicBezTo>
                <a:cubicBezTo>
                  <a:pt x="115253" y="449954"/>
                  <a:pt x="115253" y="449001"/>
                  <a:pt x="115253" y="448049"/>
                </a:cubicBezTo>
                <a:cubicBezTo>
                  <a:pt x="115253" y="448049"/>
                  <a:pt x="115253" y="448049"/>
                  <a:pt x="115253" y="449001"/>
                </a:cubicBezTo>
                <a:cubicBezTo>
                  <a:pt x="115253" y="449954"/>
                  <a:pt x="116205" y="449954"/>
                  <a:pt x="116205" y="449954"/>
                </a:cubicBezTo>
                <a:cubicBezTo>
                  <a:pt x="117158" y="452811"/>
                  <a:pt x="117158" y="454716"/>
                  <a:pt x="116205" y="453764"/>
                </a:cubicBezTo>
                <a:cubicBezTo>
                  <a:pt x="119063" y="455669"/>
                  <a:pt x="118110" y="451859"/>
                  <a:pt x="117158" y="444239"/>
                </a:cubicBezTo>
                <a:cubicBezTo>
                  <a:pt x="118110" y="451859"/>
                  <a:pt x="120968" y="457574"/>
                  <a:pt x="117158" y="455669"/>
                </a:cubicBezTo>
                <a:cubicBezTo>
                  <a:pt x="121920" y="458526"/>
                  <a:pt x="123825" y="456621"/>
                  <a:pt x="120968" y="448049"/>
                </a:cubicBezTo>
                <a:cubicBezTo>
                  <a:pt x="123825" y="456621"/>
                  <a:pt x="126683" y="461384"/>
                  <a:pt x="120015" y="458526"/>
                </a:cubicBezTo>
                <a:cubicBezTo>
                  <a:pt x="122873" y="460431"/>
                  <a:pt x="126683" y="461384"/>
                  <a:pt x="130493" y="463289"/>
                </a:cubicBezTo>
                <a:cubicBezTo>
                  <a:pt x="128588" y="462336"/>
                  <a:pt x="126683" y="461384"/>
                  <a:pt x="124778" y="460431"/>
                </a:cubicBezTo>
                <a:cubicBezTo>
                  <a:pt x="127635" y="461384"/>
                  <a:pt x="129540" y="462336"/>
                  <a:pt x="132398" y="463289"/>
                </a:cubicBezTo>
                <a:cubicBezTo>
                  <a:pt x="134303" y="464241"/>
                  <a:pt x="136208" y="464241"/>
                  <a:pt x="137160" y="464241"/>
                </a:cubicBezTo>
                <a:cubicBezTo>
                  <a:pt x="135255" y="463289"/>
                  <a:pt x="132398" y="462336"/>
                  <a:pt x="130493" y="461384"/>
                </a:cubicBezTo>
                <a:cubicBezTo>
                  <a:pt x="133350" y="462336"/>
                  <a:pt x="135255" y="463289"/>
                  <a:pt x="138113" y="464241"/>
                </a:cubicBezTo>
                <a:cubicBezTo>
                  <a:pt x="140970" y="464241"/>
                  <a:pt x="141923" y="463289"/>
                  <a:pt x="134303" y="457574"/>
                </a:cubicBezTo>
                <a:cubicBezTo>
                  <a:pt x="141923" y="463289"/>
                  <a:pt x="142875" y="465194"/>
                  <a:pt x="140970" y="465194"/>
                </a:cubicBezTo>
                <a:cubicBezTo>
                  <a:pt x="142875" y="466146"/>
                  <a:pt x="143828" y="466146"/>
                  <a:pt x="145733" y="467099"/>
                </a:cubicBezTo>
                <a:cubicBezTo>
                  <a:pt x="148590" y="468051"/>
                  <a:pt x="150495" y="468051"/>
                  <a:pt x="148590" y="466146"/>
                </a:cubicBezTo>
                <a:cubicBezTo>
                  <a:pt x="148590" y="466146"/>
                  <a:pt x="148590" y="466146"/>
                  <a:pt x="148590" y="466146"/>
                </a:cubicBezTo>
                <a:cubicBezTo>
                  <a:pt x="148590" y="466146"/>
                  <a:pt x="148590" y="466146"/>
                  <a:pt x="148590" y="466146"/>
                </a:cubicBezTo>
                <a:cubicBezTo>
                  <a:pt x="147638" y="465194"/>
                  <a:pt x="145733" y="463289"/>
                  <a:pt x="141923" y="461384"/>
                </a:cubicBezTo>
                <a:cubicBezTo>
                  <a:pt x="145733" y="464241"/>
                  <a:pt x="148590" y="465194"/>
                  <a:pt x="149543" y="467099"/>
                </a:cubicBezTo>
                <a:cubicBezTo>
                  <a:pt x="167640" y="475671"/>
                  <a:pt x="167640" y="475671"/>
                  <a:pt x="149543" y="469956"/>
                </a:cubicBezTo>
                <a:cubicBezTo>
                  <a:pt x="169545" y="476624"/>
                  <a:pt x="173355" y="475671"/>
                  <a:pt x="169545" y="480434"/>
                </a:cubicBezTo>
                <a:cubicBezTo>
                  <a:pt x="173355" y="475671"/>
                  <a:pt x="173355" y="475671"/>
                  <a:pt x="180023" y="487101"/>
                </a:cubicBezTo>
                <a:cubicBezTo>
                  <a:pt x="174308" y="476624"/>
                  <a:pt x="175260" y="478529"/>
                  <a:pt x="192405" y="493769"/>
                </a:cubicBezTo>
                <a:cubicBezTo>
                  <a:pt x="177165" y="478529"/>
                  <a:pt x="182880" y="484244"/>
                  <a:pt x="203835" y="499484"/>
                </a:cubicBezTo>
                <a:cubicBezTo>
                  <a:pt x="185738" y="485196"/>
                  <a:pt x="200978" y="495674"/>
                  <a:pt x="215265" y="505199"/>
                </a:cubicBezTo>
                <a:cubicBezTo>
                  <a:pt x="206693" y="493769"/>
                  <a:pt x="222885" y="491864"/>
                  <a:pt x="230505" y="489006"/>
                </a:cubicBezTo>
                <a:cubicBezTo>
                  <a:pt x="232410" y="481386"/>
                  <a:pt x="238125" y="475671"/>
                  <a:pt x="245745" y="472814"/>
                </a:cubicBezTo>
                <a:cubicBezTo>
                  <a:pt x="247650" y="465194"/>
                  <a:pt x="254318" y="460431"/>
                  <a:pt x="260985" y="456621"/>
                </a:cubicBezTo>
                <a:cubicBezTo>
                  <a:pt x="263843" y="449954"/>
                  <a:pt x="268605" y="444239"/>
                  <a:pt x="276225" y="440429"/>
                </a:cubicBezTo>
                <a:cubicBezTo>
                  <a:pt x="279083" y="433761"/>
                  <a:pt x="285750" y="429951"/>
                  <a:pt x="291465" y="424236"/>
                </a:cubicBezTo>
                <a:cubicBezTo>
                  <a:pt x="296228" y="418521"/>
                  <a:pt x="300990" y="412806"/>
                  <a:pt x="306705" y="408044"/>
                </a:cubicBezTo>
                <a:cubicBezTo>
                  <a:pt x="311468" y="402329"/>
                  <a:pt x="317183" y="397566"/>
                  <a:pt x="321945" y="391851"/>
                </a:cubicBezTo>
                <a:cubicBezTo>
                  <a:pt x="332423" y="381374"/>
                  <a:pt x="341948" y="369944"/>
                  <a:pt x="352425" y="359466"/>
                </a:cubicBezTo>
                <a:cubicBezTo>
                  <a:pt x="375285" y="335654"/>
                  <a:pt x="397193" y="311841"/>
                  <a:pt x="415290" y="284219"/>
                </a:cubicBezTo>
                <a:cubicBezTo>
                  <a:pt x="426720" y="257549"/>
                  <a:pt x="412433" y="280409"/>
                  <a:pt x="428625" y="256596"/>
                </a:cubicBezTo>
                <a:close/>
                <a:moveTo>
                  <a:pt x="81915" y="394709"/>
                </a:moveTo>
                <a:cubicBezTo>
                  <a:pt x="81915" y="394709"/>
                  <a:pt x="81915" y="394709"/>
                  <a:pt x="81915" y="394709"/>
                </a:cubicBezTo>
                <a:cubicBezTo>
                  <a:pt x="81915" y="394709"/>
                  <a:pt x="81915" y="394709"/>
                  <a:pt x="81915" y="394709"/>
                </a:cubicBezTo>
                <a:cubicBezTo>
                  <a:pt x="81915" y="394709"/>
                  <a:pt x="81915" y="394709"/>
                  <a:pt x="81915" y="394709"/>
                </a:cubicBezTo>
                <a:close/>
                <a:moveTo>
                  <a:pt x="82868" y="394709"/>
                </a:moveTo>
                <a:cubicBezTo>
                  <a:pt x="83820" y="394709"/>
                  <a:pt x="83820" y="393756"/>
                  <a:pt x="82868" y="394709"/>
                </a:cubicBezTo>
                <a:cubicBezTo>
                  <a:pt x="83820" y="394709"/>
                  <a:pt x="83820" y="394709"/>
                  <a:pt x="82868" y="394709"/>
                </a:cubicBezTo>
                <a:cubicBezTo>
                  <a:pt x="83820" y="394709"/>
                  <a:pt x="83820" y="394709"/>
                  <a:pt x="82868" y="394709"/>
                </a:cubicBezTo>
                <a:cubicBezTo>
                  <a:pt x="83820" y="394709"/>
                  <a:pt x="83820" y="394709"/>
                  <a:pt x="82868" y="394709"/>
                </a:cubicBezTo>
                <a:close/>
                <a:moveTo>
                  <a:pt x="80010" y="403281"/>
                </a:moveTo>
                <a:cubicBezTo>
                  <a:pt x="84773" y="399471"/>
                  <a:pt x="87630" y="396614"/>
                  <a:pt x="85725" y="395661"/>
                </a:cubicBezTo>
                <a:cubicBezTo>
                  <a:pt x="87630" y="396614"/>
                  <a:pt x="85725" y="399471"/>
                  <a:pt x="80010" y="403281"/>
                </a:cubicBezTo>
                <a:close/>
                <a:moveTo>
                  <a:pt x="91440" y="395661"/>
                </a:moveTo>
                <a:cubicBezTo>
                  <a:pt x="92393" y="396614"/>
                  <a:pt x="92393" y="396614"/>
                  <a:pt x="93345" y="397566"/>
                </a:cubicBezTo>
                <a:cubicBezTo>
                  <a:pt x="92393" y="397566"/>
                  <a:pt x="91440" y="396614"/>
                  <a:pt x="91440" y="395661"/>
                </a:cubicBezTo>
                <a:close/>
                <a:moveTo>
                  <a:pt x="100965" y="421379"/>
                </a:moveTo>
                <a:cubicBezTo>
                  <a:pt x="100965" y="421379"/>
                  <a:pt x="100965" y="422331"/>
                  <a:pt x="101918" y="422331"/>
                </a:cubicBezTo>
                <a:cubicBezTo>
                  <a:pt x="101918" y="422331"/>
                  <a:pt x="101918" y="422331"/>
                  <a:pt x="100965" y="421379"/>
                </a:cubicBezTo>
                <a:cubicBezTo>
                  <a:pt x="100965" y="422331"/>
                  <a:pt x="100965" y="421379"/>
                  <a:pt x="100965" y="421379"/>
                </a:cubicBezTo>
                <a:close/>
                <a:moveTo>
                  <a:pt x="100965" y="422331"/>
                </a:moveTo>
                <a:cubicBezTo>
                  <a:pt x="100965" y="422331"/>
                  <a:pt x="100013" y="422331"/>
                  <a:pt x="100965" y="422331"/>
                </a:cubicBezTo>
                <a:cubicBezTo>
                  <a:pt x="100013" y="422331"/>
                  <a:pt x="100013" y="422331"/>
                  <a:pt x="100013" y="421379"/>
                </a:cubicBezTo>
                <a:cubicBezTo>
                  <a:pt x="100013" y="420426"/>
                  <a:pt x="100013" y="420426"/>
                  <a:pt x="100013" y="419474"/>
                </a:cubicBezTo>
                <a:cubicBezTo>
                  <a:pt x="100013" y="421379"/>
                  <a:pt x="100013" y="421379"/>
                  <a:pt x="100965" y="422331"/>
                </a:cubicBezTo>
                <a:close/>
                <a:moveTo>
                  <a:pt x="100013" y="422331"/>
                </a:moveTo>
                <a:cubicBezTo>
                  <a:pt x="100013" y="422331"/>
                  <a:pt x="100013" y="422331"/>
                  <a:pt x="100013" y="422331"/>
                </a:cubicBezTo>
                <a:cubicBezTo>
                  <a:pt x="99060" y="422331"/>
                  <a:pt x="100013" y="422331"/>
                  <a:pt x="100013" y="422331"/>
                </a:cubicBezTo>
                <a:cubicBezTo>
                  <a:pt x="100013" y="422331"/>
                  <a:pt x="100013" y="422331"/>
                  <a:pt x="100013" y="422331"/>
                </a:cubicBezTo>
                <a:close/>
                <a:moveTo>
                  <a:pt x="98108" y="418521"/>
                </a:moveTo>
                <a:cubicBezTo>
                  <a:pt x="98108" y="419474"/>
                  <a:pt x="99060" y="419474"/>
                  <a:pt x="99060" y="420426"/>
                </a:cubicBezTo>
                <a:cubicBezTo>
                  <a:pt x="99060" y="421379"/>
                  <a:pt x="99060" y="421379"/>
                  <a:pt x="99060" y="422331"/>
                </a:cubicBezTo>
                <a:cubicBezTo>
                  <a:pt x="99060" y="421379"/>
                  <a:pt x="98108" y="421379"/>
                  <a:pt x="97155" y="420426"/>
                </a:cubicBezTo>
                <a:cubicBezTo>
                  <a:pt x="98108" y="419474"/>
                  <a:pt x="98108" y="418521"/>
                  <a:pt x="98108" y="418521"/>
                </a:cubicBezTo>
                <a:close/>
                <a:moveTo>
                  <a:pt x="96203" y="421379"/>
                </a:moveTo>
                <a:cubicBezTo>
                  <a:pt x="97155" y="421379"/>
                  <a:pt x="98108" y="420426"/>
                  <a:pt x="98108" y="419474"/>
                </a:cubicBezTo>
                <a:cubicBezTo>
                  <a:pt x="99060" y="420426"/>
                  <a:pt x="99060" y="420426"/>
                  <a:pt x="100013" y="421379"/>
                </a:cubicBezTo>
                <a:cubicBezTo>
                  <a:pt x="100013" y="421379"/>
                  <a:pt x="100013" y="422331"/>
                  <a:pt x="100013" y="422331"/>
                </a:cubicBezTo>
                <a:cubicBezTo>
                  <a:pt x="100013" y="422331"/>
                  <a:pt x="100013" y="422331"/>
                  <a:pt x="100013" y="422331"/>
                </a:cubicBezTo>
                <a:cubicBezTo>
                  <a:pt x="100013" y="422331"/>
                  <a:pt x="100013" y="422331"/>
                  <a:pt x="100013" y="422331"/>
                </a:cubicBezTo>
                <a:cubicBezTo>
                  <a:pt x="100013" y="422331"/>
                  <a:pt x="100013" y="422331"/>
                  <a:pt x="100013" y="422331"/>
                </a:cubicBezTo>
                <a:cubicBezTo>
                  <a:pt x="98108" y="423284"/>
                  <a:pt x="97155" y="422331"/>
                  <a:pt x="96203" y="421379"/>
                </a:cubicBezTo>
                <a:close/>
                <a:moveTo>
                  <a:pt x="101918" y="426141"/>
                </a:moveTo>
                <a:cubicBezTo>
                  <a:pt x="100965" y="425189"/>
                  <a:pt x="100013" y="424236"/>
                  <a:pt x="99060" y="423284"/>
                </a:cubicBezTo>
                <a:lnTo>
                  <a:pt x="99060" y="423284"/>
                </a:lnTo>
                <a:cubicBezTo>
                  <a:pt x="99060" y="423284"/>
                  <a:pt x="99060" y="423284"/>
                  <a:pt x="100013" y="423284"/>
                </a:cubicBezTo>
                <a:cubicBezTo>
                  <a:pt x="100965" y="424236"/>
                  <a:pt x="100965" y="425189"/>
                  <a:pt x="101918" y="426141"/>
                </a:cubicBezTo>
                <a:cubicBezTo>
                  <a:pt x="101918" y="425189"/>
                  <a:pt x="101918" y="426141"/>
                  <a:pt x="101918" y="426141"/>
                </a:cubicBezTo>
                <a:close/>
                <a:moveTo>
                  <a:pt x="101918" y="425189"/>
                </a:moveTo>
                <a:cubicBezTo>
                  <a:pt x="101918" y="424236"/>
                  <a:pt x="101918" y="424236"/>
                  <a:pt x="101918" y="425189"/>
                </a:cubicBezTo>
                <a:cubicBezTo>
                  <a:pt x="101918" y="424236"/>
                  <a:pt x="101918" y="424236"/>
                  <a:pt x="101918" y="425189"/>
                </a:cubicBezTo>
                <a:cubicBezTo>
                  <a:pt x="100965" y="424236"/>
                  <a:pt x="100965" y="423284"/>
                  <a:pt x="100013" y="423284"/>
                </a:cubicBezTo>
                <a:cubicBezTo>
                  <a:pt x="100013" y="423284"/>
                  <a:pt x="100013" y="423284"/>
                  <a:pt x="100965" y="423284"/>
                </a:cubicBezTo>
                <a:lnTo>
                  <a:pt x="100965" y="423284"/>
                </a:lnTo>
                <a:cubicBezTo>
                  <a:pt x="100965" y="423284"/>
                  <a:pt x="100965" y="423284"/>
                  <a:pt x="100965" y="423284"/>
                </a:cubicBezTo>
                <a:cubicBezTo>
                  <a:pt x="100965" y="423284"/>
                  <a:pt x="100965" y="423284"/>
                  <a:pt x="100965" y="423284"/>
                </a:cubicBezTo>
                <a:cubicBezTo>
                  <a:pt x="100965" y="423284"/>
                  <a:pt x="100965" y="424236"/>
                  <a:pt x="100965" y="424236"/>
                </a:cubicBezTo>
                <a:cubicBezTo>
                  <a:pt x="100965" y="425189"/>
                  <a:pt x="101918" y="426141"/>
                  <a:pt x="101918" y="427094"/>
                </a:cubicBezTo>
                <a:cubicBezTo>
                  <a:pt x="101918" y="425189"/>
                  <a:pt x="101918" y="425189"/>
                  <a:pt x="101918" y="425189"/>
                </a:cubicBezTo>
                <a:close/>
                <a:moveTo>
                  <a:pt x="102870" y="427094"/>
                </a:moveTo>
                <a:cubicBezTo>
                  <a:pt x="102870" y="427094"/>
                  <a:pt x="102870" y="427094"/>
                  <a:pt x="102870" y="427094"/>
                </a:cubicBezTo>
                <a:cubicBezTo>
                  <a:pt x="102870" y="427094"/>
                  <a:pt x="102870" y="427094"/>
                  <a:pt x="102870" y="427094"/>
                </a:cubicBezTo>
                <a:lnTo>
                  <a:pt x="102870" y="427094"/>
                </a:lnTo>
                <a:cubicBezTo>
                  <a:pt x="102870" y="427094"/>
                  <a:pt x="102870" y="427094"/>
                  <a:pt x="102870" y="427094"/>
                </a:cubicBezTo>
                <a:close/>
                <a:moveTo>
                  <a:pt x="102870" y="428046"/>
                </a:moveTo>
                <a:cubicBezTo>
                  <a:pt x="102870" y="428046"/>
                  <a:pt x="102870" y="428046"/>
                  <a:pt x="102870" y="428046"/>
                </a:cubicBezTo>
                <a:cubicBezTo>
                  <a:pt x="102870" y="428999"/>
                  <a:pt x="102870" y="428046"/>
                  <a:pt x="102870" y="428046"/>
                </a:cubicBezTo>
                <a:cubicBezTo>
                  <a:pt x="102870" y="428046"/>
                  <a:pt x="102870" y="428046"/>
                  <a:pt x="102870" y="428046"/>
                </a:cubicBezTo>
                <a:close/>
                <a:moveTo>
                  <a:pt x="100965" y="430904"/>
                </a:moveTo>
                <a:cubicBezTo>
                  <a:pt x="101918" y="430904"/>
                  <a:pt x="102870" y="429951"/>
                  <a:pt x="102870" y="428999"/>
                </a:cubicBezTo>
                <a:cubicBezTo>
                  <a:pt x="102870" y="428999"/>
                  <a:pt x="103823" y="428046"/>
                  <a:pt x="103823" y="428046"/>
                </a:cubicBezTo>
                <a:cubicBezTo>
                  <a:pt x="103823" y="428046"/>
                  <a:pt x="103823" y="428046"/>
                  <a:pt x="103823" y="428046"/>
                </a:cubicBezTo>
                <a:cubicBezTo>
                  <a:pt x="103823" y="431856"/>
                  <a:pt x="102870" y="432809"/>
                  <a:pt x="100965" y="430904"/>
                </a:cubicBezTo>
                <a:close/>
              </a:path>
            </a:pathLst>
          </a:custGeom>
          <a:solidFill>
            <a:schemeClr val="lt1">
              <a:alpha val="5098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3" name="Picture 2"/>
          <p:cNvPicPr>
            <a:picLocks noChangeAspect="1"/>
          </p:cNvPicPr>
          <p:nvPr/>
        </p:nvPicPr>
        <p:blipFill>
          <a:blip r:embed="rId3"/>
          <a:stretch>
            <a:fillRect/>
          </a:stretch>
        </p:blipFill>
        <p:spPr>
          <a:xfrm>
            <a:off x="3330366" y="1328451"/>
            <a:ext cx="8612683" cy="5040451"/>
          </a:xfrm>
          <a:prstGeom prst="rect">
            <a:avLst/>
          </a:prstGeom>
        </p:spPr>
      </p:pic>
      <p:sp>
        <p:nvSpPr>
          <p:cNvPr id="4" name="TextBox 3"/>
          <p:cNvSpPr txBox="1"/>
          <p:nvPr/>
        </p:nvSpPr>
        <p:spPr>
          <a:xfrm>
            <a:off x="510363" y="1860698"/>
            <a:ext cx="2820003" cy="523220"/>
          </a:xfrm>
          <a:prstGeom prst="rect">
            <a:avLst/>
          </a:prstGeom>
          <a:noFill/>
        </p:spPr>
        <p:txBody>
          <a:bodyPr wrap="none" rtlCol="0">
            <a:spAutoFit/>
          </a:bodyPr>
          <a:lstStyle/>
          <a:p>
            <a:r>
              <a:rPr lang="vi-VN" dirty="0" smtClean="0"/>
              <a:t>Lương nhân viên: 20.000 VND/h.</a:t>
            </a:r>
          </a:p>
          <a:p>
            <a:r>
              <a:rPr lang="vi-VN" dirty="0" smtClean="0"/>
              <a:t>In ấn tài liệu: 50.000VND</a:t>
            </a:r>
            <a:endParaRPr lang="en-US" dirty="0"/>
          </a:p>
        </p:txBody>
      </p:sp>
    </p:spTree>
    <p:extLst>
      <p:ext uri="{BB962C8B-B14F-4D97-AF65-F5344CB8AC3E}">
        <p14:creationId xmlns:p14="http://schemas.microsoft.com/office/powerpoint/2010/main" val="21928850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86" name="Google Shape;386;p27"/>
          <p:cNvSpPr txBox="1">
            <a:spLocks noGrp="1"/>
          </p:cNvSpPr>
          <p:nvPr>
            <p:ph type="title"/>
          </p:nvPr>
        </p:nvSpPr>
        <p:spPr>
          <a:xfrm>
            <a:off x="470699" y="2687781"/>
            <a:ext cx="3653700" cy="1772989"/>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SzPts val="15000"/>
              <a:buNone/>
            </a:pPr>
            <a:r>
              <a:rPr lang="en" sz="12000" smtClean="0"/>
              <a:t>3</a:t>
            </a:r>
            <a:endParaRPr sz="12000" dirty="0"/>
          </a:p>
        </p:txBody>
      </p:sp>
      <p:sp>
        <p:nvSpPr>
          <p:cNvPr id="387" name="Google Shape;387;p27"/>
          <p:cNvSpPr txBox="1">
            <a:spLocks noGrp="1"/>
          </p:cNvSpPr>
          <p:nvPr>
            <p:ph type="subTitle" idx="1"/>
          </p:nvPr>
        </p:nvSpPr>
        <p:spPr>
          <a:xfrm>
            <a:off x="3043377" y="3160637"/>
            <a:ext cx="7901713" cy="1650574"/>
          </a:xfrm>
          <a:prstGeom prst="rect">
            <a:avLst/>
          </a:prstGeom>
          <a:noFill/>
          <a:ln>
            <a:noFill/>
          </a:ln>
        </p:spPr>
        <p:txBody>
          <a:bodyPr spcFirstLastPara="1" wrap="square" lIns="121900" tIns="121900" rIns="121900" bIns="121900" anchor="t" anchorCtr="0">
            <a:noAutofit/>
          </a:bodyPr>
          <a:lstStyle/>
          <a:p>
            <a:pPr marL="285750" marR="0" algn="ctr">
              <a:lnSpc>
                <a:spcPct val="115000"/>
              </a:lnSpc>
              <a:spcBef>
                <a:spcPts val="0"/>
              </a:spcBef>
              <a:spcAft>
                <a:spcPts val="0"/>
              </a:spcAft>
            </a:pPr>
            <a:r>
              <a:rPr lang="en-US" sz="600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LẬP KẾ HOẠCH SQA</a:t>
            </a:r>
            <a:endParaRPr lang="en-US" sz="60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a:lnSpc>
                <a:spcPct val="115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0"/>
            <a:endParaRPr lang="en-US" sz="2400" dirty="0"/>
          </a:p>
        </p:txBody>
      </p:sp>
      <p:sp>
        <p:nvSpPr>
          <p:cNvPr id="389" name="Google Shape;389;p27"/>
          <p:cNvSpPr/>
          <p:nvPr/>
        </p:nvSpPr>
        <p:spPr>
          <a:xfrm>
            <a:off x="1112495" y="2104261"/>
            <a:ext cx="1047928" cy="915671"/>
          </a:xfrm>
          <a:custGeom>
            <a:avLst/>
            <a:gdLst/>
            <a:ahLst/>
            <a:cxnLst/>
            <a:rect l="l" t="t" r="r" b="b"/>
            <a:pathLst>
              <a:path w="578167" h="505198" extrusionOk="0">
                <a:moveTo>
                  <a:pt x="428625" y="256596"/>
                </a:moveTo>
                <a:cubicBezTo>
                  <a:pt x="429578" y="256596"/>
                  <a:pt x="432435" y="254691"/>
                  <a:pt x="437198" y="248976"/>
                </a:cubicBezTo>
                <a:cubicBezTo>
                  <a:pt x="483870" y="203256"/>
                  <a:pt x="531495" y="156584"/>
                  <a:pt x="578168" y="110864"/>
                </a:cubicBezTo>
                <a:cubicBezTo>
                  <a:pt x="568643" y="108006"/>
                  <a:pt x="560070" y="106101"/>
                  <a:pt x="550545" y="103244"/>
                </a:cubicBezTo>
                <a:cubicBezTo>
                  <a:pt x="547688" y="102291"/>
                  <a:pt x="544830" y="101339"/>
                  <a:pt x="541020" y="100386"/>
                </a:cubicBezTo>
                <a:cubicBezTo>
                  <a:pt x="538163" y="99434"/>
                  <a:pt x="532448" y="93719"/>
                  <a:pt x="531495" y="97529"/>
                </a:cubicBezTo>
                <a:cubicBezTo>
                  <a:pt x="527685" y="91814"/>
                  <a:pt x="482918" y="78479"/>
                  <a:pt x="521970" y="94671"/>
                </a:cubicBezTo>
                <a:cubicBezTo>
                  <a:pt x="507683" y="88956"/>
                  <a:pt x="496253" y="85146"/>
                  <a:pt x="490538" y="82289"/>
                </a:cubicBezTo>
                <a:cubicBezTo>
                  <a:pt x="488633" y="82289"/>
                  <a:pt x="487680" y="82289"/>
                  <a:pt x="486728" y="81336"/>
                </a:cubicBezTo>
                <a:cubicBezTo>
                  <a:pt x="489585" y="82289"/>
                  <a:pt x="498158" y="86099"/>
                  <a:pt x="513398" y="90861"/>
                </a:cubicBezTo>
                <a:cubicBezTo>
                  <a:pt x="505778" y="88004"/>
                  <a:pt x="500063" y="86099"/>
                  <a:pt x="494348" y="85146"/>
                </a:cubicBezTo>
                <a:cubicBezTo>
                  <a:pt x="493395" y="85146"/>
                  <a:pt x="492443" y="85146"/>
                  <a:pt x="491490" y="85146"/>
                </a:cubicBezTo>
                <a:cubicBezTo>
                  <a:pt x="495300" y="86099"/>
                  <a:pt x="499110" y="87051"/>
                  <a:pt x="503873" y="88004"/>
                </a:cubicBezTo>
                <a:cubicBezTo>
                  <a:pt x="498158" y="87051"/>
                  <a:pt x="493395" y="85146"/>
                  <a:pt x="489585" y="85146"/>
                </a:cubicBezTo>
                <a:cubicBezTo>
                  <a:pt x="485775" y="85146"/>
                  <a:pt x="481965" y="85146"/>
                  <a:pt x="479108" y="85146"/>
                </a:cubicBezTo>
                <a:cubicBezTo>
                  <a:pt x="476250" y="85146"/>
                  <a:pt x="473393" y="86099"/>
                  <a:pt x="470535" y="86099"/>
                </a:cubicBezTo>
                <a:cubicBezTo>
                  <a:pt x="466725" y="87051"/>
                  <a:pt x="463868" y="88004"/>
                  <a:pt x="462915" y="88956"/>
                </a:cubicBezTo>
                <a:cubicBezTo>
                  <a:pt x="461963" y="89909"/>
                  <a:pt x="461010" y="89909"/>
                  <a:pt x="460058" y="89909"/>
                </a:cubicBezTo>
                <a:cubicBezTo>
                  <a:pt x="457200" y="90861"/>
                  <a:pt x="457200" y="90861"/>
                  <a:pt x="458153" y="89909"/>
                </a:cubicBezTo>
                <a:cubicBezTo>
                  <a:pt x="461963" y="89909"/>
                  <a:pt x="463868" y="88004"/>
                  <a:pt x="468630" y="85146"/>
                </a:cubicBezTo>
                <a:cubicBezTo>
                  <a:pt x="465773" y="87051"/>
                  <a:pt x="462915" y="88956"/>
                  <a:pt x="461010" y="89909"/>
                </a:cubicBezTo>
                <a:cubicBezTo>
                  <a:pt x="461963" y="88956"/>
                  <a:pt x="462915" y="88004"/>
                  <a:pt x="464820" y="87051"/>
                </a:cubicBezTo>
                <a:cubicBezTo>
                  <a:pt x="462915" y="88956"/>
                  <a:pt x="461010" y="89909"/>
                  <a:pt x="460058" y="90861"/>
                </a:cubicBezTo>
                <a:cubicBezTo>
                  <a:pt x="453390" y="94671"/>
                  <a:pt x="457200" y="90861"/>
                  <a:pt x="471488" y="76574"/>
                </a:cubicBezTo>
                <a:cubicBezTo>
                  <a:pt x="450533" y="98481"/>
                  <a:pt x="449580" y="99434"/>
                  <a:pt x="467678" y="75621"/>
                </a:cubicBezTo>
                <a:cubicBezTo>
                  <a:pt x="448628" y="100386"/>
                  <a:pt x="447675" y="100386"/>
                  <a:pt x="461963" y="73716"/>
                </a:cubicBezTo>
                <a:cubicBezTo>
                  <a:pt x="447675" y="101339"/>
                  <a:pt x="446723" y="101339"/>
                  <a:pt x="457200" y="71811"/>
                </a:cubicBezTo>
                <a:cubicBezTo>
                  <a:pt x="446723" y="101339"/>
                  <a:pt x="445770" y="102291"/>
                  <a:pt x="453390" y="70859"/>
                </a:cubicBezTo>
                <a:cubicBezTo>
                  <a:pt x="448628" y="91814"/>
                  <a:pt x="446723" y="98481"/>
                  <a:pt x="446723" y="89909"/>
                </a:cubicBezTo>
                <a:cubicBezTo>
                  <a:pt x="447675" y="86099"/>
                  <a:pt x="448628" y="81336"/>
                  <a:pt x="450533" y="73716"/>
                </a:cubicBezTo>
                <a:cubicBezTo>
                  <a:pt x="448628" y="80384"/>
                  <a:pt x="447675" y="86099"/>
                  <a:pt x="446723" y="88956"/>
                </a:cubicBezTo>
                <a:cubicBezTo>
                  <a:pt x="446723" y="87051"/>
                  <a:pt x="446723" y="83241"/>
                  <a:pt x="446723" y="79431"/>
                </a:cubicBezTo>
                <a:cubicBezTo>
                  <a:pt x="447675" y="80384"/>
                  <a:pt x="447675" y="79431"/>
                  <a:pt x="446723" y="77526"/>
                </a:cubicBezTo>
                <a:cubicBezTo>
                  <a:pt x="446723" y="74669"/>
                  <a:pt x="446723" y="70859"/>
                  <a:pt x="446723" y="67049"/>
                </a:cubicBezTo>
                <a:cubicBezTo>
                  <a:pt x="446723" y="70859"/>
                  <a:pt x="446723" y="74669"/>
                  <a:pt x="446723" y="77526"/>
                </a:cubicBezTo>
                <a:cubicBezTo>
                  <a:pt x="445770" y="76574"/>
                  <a:pt x="445770" y="75621"/>
                  <a:pt x="444818" y="74669"/>
                </a:cubicBezTo>
                <a:cubicBezTo>
                  <a:pt x="443865" y="73716"/>
                  <a:pt x="442913" y="72764"/>
                  <a:pt x="441008" y="71811"/>
                </a:cubicBezTo>
                <a:cubicBezTo>
                  <a:pt x="441008" y="72764"/>
                  <a:pt x="441008" y="73716"/>
                  <a:pt x="441008" y="74669"/>
                </a:cubicBezTo>
                <a:cubicBezTo>
                  <a:pt x="443865" y="76574"/>
                  <a:pt x="445770" y="77526"/>
                  <a:pt x="445770" y="78479"/>
                </a:cubicBezTo>
                <a:cubicBezTo>
                  <a:pt x="445770" y="78479"/>
                  <a:pt x="446723" y="79431"/>
                  <a:pt x="446723" y="79431"/>
                </a:cubicBezTo>
                <a:cubicBezTo>
                  <a:pt x="446723" y="85146"/>
                  <a:pt x="445770" y="88956"/>
                  <a:pt x="445770" y="91814"/>
                </a:cubicBezTo>
                <a:cubicBezTo>
                  <a:pt x="444818" y="95624"/>
                  <a:pt x="444818" y="95624"/>
                  <a:pt x="443865" y="90861"/>
                </a:cubicBezTo>
                <a:cubicBezTo>
                  <a:pt x="443865" y="90861"/>
                  <a:pt x="443865" y="89909"/>
                  <a:pt x="442913" y="88956"/>
                </a:cubicBezTo>
                <a:cubicBezTo>
                  <a:pt x="441960" y="87051"/>
                  <a:pt x="437198" y="80384"/>
                  <a:pt x="434340" y="75621"/>
                </a:cubicBezTo>
                <a:cubicBezTo>
                  <a:pt x="428625" y="70859"/>
                  <a:pt x="421958" y="65144"/>
                  <a:pt x="418148" y="61334"/>
                </a:cubicBezTo>
                <a:cubicBezTo>
                  <a:pt x="411480" y="57524"/>
                  <a:pt x="405765" y="54666"/>
                  <a:pt x="406718" y="52761"/>
                </a:cubicBezTo>
                <a:cubicBezTo>
                  <a:pt x="397193" y="49904"/>
                  <a:pt x="392430" y="49904"/>
                  <a:pt x="393383" y="48951"/>
                </a:cubicBezTo>
                <a:cubicBezTo>
                  <a:pt x="380048" y="51809"/>
                  <a:pt x="379095" y="51809"/>
                  <a:pt x="391478" y="45141"/>
                </a:cubicBezTo>
                <a:cubicBezTo>
                  <a:pt x="373380" y="54666"/>
                  <a:pt x="374333" y="52761"/>
                  <a:pt x="391478" y="33711"/>
                </a:cubicBezTo>
                <a:cubicBezTo>
                  <a:pt x="373380" y="53714"/>
                  <a:pt x="371475" y="55619"/>
                  <a:pt x="380048" y="33711"/>
                </a:cubicBezTo>
                <a:cubicBezTo>
                  <a:pt x="375285" y="47046"/>
                  <a:pt x="373380" y="50856"/>
                  <a:pt x="373380" y="45141"/>
                </a:cubicBezTo>
                <a:cubicBezTo>
                  <a:pt x="373380" y="45141"/>
                  <a:pt x="372428" y="42284"/>
                  <a:pt x="371475" y="35616"/>
                </a:cubicBezTo>
                <a:cubicBezTo>
                  <a:pt x="370523" y="33711"/>
                  <a:pt x="369570" y="30854"/>
                  <a:pt x="368618" y="27996"/>
                </a:cubicBezTo>
                <a:cubicBezTo>
                  <a:pt x="365760" y="23234"/>
                  <a:pt x="359093" y="14661"/>
                  <a:pt x="349568" y="4184"/>
                </a:cubicBezTo>
                <a:cubicBezTo>
                  <a:pt x="371475" y="29901"/>
                  <a:pt x="346710" y="5136"/>
                  <a:pt x="338138" y="374"/>
                </a:cubicBezTo>
                <a:cubicBezTo>
                  <a:pt x="331470" y="-579"/>
                  <a:pt x="325755" y="374"/>
                  <a:pt x="320993" y="2279"/>
                </a:cubicBezTo>
                <a:cubicBezTo>
                  <a:pt x="316230" y="4184"/>
                  <a:pt x="311468" y="7041"/>
                  <a:pt x="306705" y="10851"/>
                </a:cubicBezTo>
                <a:cubicBezTo>
                  <a:pt x="302895" y="14661"/>
                  <a:pt x="299085" y="18471"/>
                  <a:pt x="295275" y="23234"/>
                </a:cubicBezTo>
                <a:cubicBezTo>
                  <a:pt x="290513" y="28949"/>
                  <a:pt x="285750" y="34664"/>
                  <a:pt x="280988" y="40379"/>
                </a:cubicBezTo>
                <a:cubicBezTo>
                  <a:pt x="239078" y="91814"/>
                  <a:pt x="263843" y="65144"/>
                  <a:pt x="221933" y="116579"/>
                </a:cubicBezTo>
                <a:cubicBezTo>
                  <a:pt x="181928" y="165156"/>
                  <a:pt x="171450" y="156584"/>
                  <a:pt x="129540" y="204209"/>
                </a:cubicBezTo>
                <a:cubicBezTo>
                  <a:pt x="96203" y="242309"/>
                  <a:pt x="41910" y="278504"/>
                  <a:pt x="11430" y="321366"/>
                </a:cubicBezTo>
                <a:cubicBezTo>
                  <a:pt x="7620" y="327081"/>
                  <a:pt x="3810" y="333749"/>
                  <a:pt x="0" y="340416"/>
                </a:cubicBezTo>
                <a:cubicBezTo>
                  <a:pt x="5715" y="343274"/>
                  <a:pt x="13335" y="355656"/>
                  <a:pt x="15240" y="348989"/>
                </a:cubicBezTo>
                <a:cubicBezTo>
                  <a:pt x="20955" y="361371"/>
                  <a:pt x="31433" y="379469"/>
                  <a:pt x="28575" y="360419"/>
                </a:cubicBezTo>
                <a:cubicBezTo>
                  <a:pt x="34290" y="383279"/>
                  <a:pt x="56198" y="392804"/>
                  <a:pt x="40958" y="373754"/>
                </a:cubicBezTo>
                <a:cubicBezTo>
                  <a:pt x="43815" y="377564"/>
                  <a:pt x="46673" y="380421"/>
                  <a:pt x="49530" y="383279"/>
                </a:cubicBezTo>
                <a:cubicBezTo>
                  <a:pt x="60008" y="388994"/>
                  <a:pt x="67628" y="391851"/>
                  <a:pt x="68580" y="392804"/>
                </a:cubicBezTo>
                <a:cubicBezTo>
                  <a:pt x="72390" y="393756"/>
                  <a:pt x="74295" y="393756"/>
                  <a:pt x="74295" y="393756"/>
                </a:cubicBezTo>
                <a:cubicBezTo>
                  <a:pt x="75248" y="394709"/>
                  <a:pt x="70485" y="394709"/>
                  <a:pt x="59055" y="396614"/>
                </a:cubicBezTo>
                <a:cubicBezTo>
                  <a:pt x="70485" y="394709"/>
                  <a:pt x="77153" y="394709"/>
                  <a:pt x="77153" y="393756"/>
                </a:cubicBezTo>
                <a:cubicBezTo>
                  <a:pt x="78105" y="394709"/>
                  <a:pt x="72390" y="394709"/>
                  <a:pt x="60960" y="397566"/>
                </a:cubicBezTo>
                <a:cubicBezTo>
                  <a:pt x="72390" y="394709"/>
                  <a:pt x="79058" y="394709"/>
                  <a:pt x="78105" y="394709"/>
                </a:cubicBezTo>
                <a:cubicBezTo>
                  <a:pt x="78105" y="395661"/>
                  <a:pt x="77153" y="395661"/>
                  <a:pt x="73343" y="397566"/>
                </a:cubicBezTo>
                <a:cubicBezTo>
                  <a:pt x="70485" y="398519"/>
                  <a:pt x="67628" y="399471"/>
                  <a:pt x="63818" y="400424"/>
                </a:cubicBezTo>
                <a:cubicBezTo>
                  <a:pt x="67628" y="399471"/>
                  <a:pt x="70485" y="398519"/>
                  <a:pt x="73343" y="397566"/>
                </a:cubicBezTo>
                <a:cubicBezTo>
                  <a:pt x="70485" y="398519"/>
                  <a:pt x="66675" y="399471"/>
                  <a:pt x="62865" y="401376"/>
                </a:cubicBezTo>
                <a:cubicBezTo>
                  <a:pt x="72390" y="397566"/>
                  <a:pt x="78105" y="396614"/>
                  <a:pt x="80010" y="395661"/>
                </a:cubicBezTo>
                <a:cubicBezTo>
                  <a:pt x="80010" y="395661"/>
                  <a:pt x="80010" y="395661"/>
                  <a:pt x="80010" y="395661"/>
                </a:cubicBezTo>
                <a:cubicBezTo>
                  <a:pt x="80010" y="395661"/>
                  <a:pt x="80010" y="396614"/>
                  <a:pt x="80010" y="396614"/>
                </a:cubicBezTo>
                <a:cubicBezTo>
                  <a:pt x="77153" y="397566"/>
                  <a:pt x="72390" y="399471"/>
                  <a:pt x="65723" y="402329"/>
                </a:cubicBezTo>
                <a:cubicBezTo>
                  <a:pt x="72390" y="399471"/>
                  <a:pt x="78105" y="397566"/>
                  <a:pt x="80010" y="396614"/>
                </a:cubicBezTo>
                <a:cubicBezTo>
                  <a:pt x="79058" y="398519"/>
                  <a:pt x="74295" y="400424"/>
                  <a:pt x="67628" y="405186"/>
                </a:cubicBezTo>
                <a:cubicBezTo>
                  <a:pt x="75248" y="400424"/>
                  <a:pt x="80010" y="398519"/>
                  <a:pt x="80963" y="396614"/>
                </a:cubicBezTo>
                <a:cubicBezTo>
                  <a:pt x="80963" y="396614"/>
                  <a:pt x="80963" y="396614"/>
                  <a:pt x="81915" y="396614"/>
                </a:cubicBezTo>
                <a:cubicBezTo>
                  <a:pt x="81915" y="398519"/>
                  <a:pt x="77153" y="401376"/>
                  <a:pt x="68580" y="406139"/>
                </a:cubicBezTo>
                <a:cubicBezTo>
                  <a:pt x="77153" y="400424"/>
                  <a:pt x="82868" y="397566"/>
                  <a:pt x="81915" y="396614"/>
                </a:cubicBezTo>
                <a:cubicBezTo>
                  <a:pt x="81915" y="396614"/>
                  <a:pt x="81915" y="396614"/>
                  <a:pt x="81915" y="396614"/>
                </a:cubicBezTo>
                <a:cubicBezTo>
                  <a:pt x="83820" y="398519"/>
                  <a:pt x="79058" y="402329"/>
                  <a:pt x="70485" y="408996"/>
                </a:cubicBezTo>
                <a:cubicBezTo>
                  <a:pt x="80010" y="402329"/>
                  <a:pt x="85725" y="399471"/>
                  <a:pt x="82868" y="397566"/>
                </a:cubicBezTo>
                <a:cubicBezTo>
                  <a:pt x="84773" y="399471"/>
                  <a:pt x="81915" y="402329"/>
                  <a:pt x="75248" y="406139"/>
                </a:cubicBezTo>
                <a:cubicBezTo>
                  <a:pt x="74295" y="407091"/>
                  <a:pt x="72390" y="408044"/>
                  <a:pt x="71438" y="408996"/>
                </a:cubicBezTo>
                <a:cubicBezTo>
                  <a:pt x="72390" y="408044"/>
                  <a:pt x="73343" y="408044"/>
                  <a:pt x="74295" y="407091"/>
                </a:cubicBezTo>
                <a:cubicBezTo>
                  <a:pt x="73343" y="408044"/>
                  <a:pt x="72390" y="408996"/>
                  <a:pt x="70485" y="409949"/>
                </a:cubicBezTo>
                <a:cubicBezTo>
                  <a:pt x="72390" y="408996"/>
                  <a:pt x="73343" y="408044"/>
                  <a:pt x="74295" y="407091"/>
                </a:cubicBezTo>
                <a:cubicBezTo>
                  <a:pt x="81915" y="402329"/>
                  <a:pt x="87630" y="399471"/>
                  <a:pt x="85725" y="397566"/>
                </a:cubicBezTo>
                <a:cubicBezTo>
                  <a:pt x="87630" y="398519"/>
                  <a:pt x="87630" y="400424"/>
                  <a:pt x="88583" y="402329"/>
                </a:cubicBezTo>
                <a:cubicBezTo>
                  <a:pt x="88583" y="402329"/>
                  <a:pt x="88583" y="402329"/>
                  <a:pt x="89535" y="403281"/>
                </a:cubicBezTo>
                <a:cubicBezTo>
                  <a:pt x="89535" y="402329"/>
                  <a:pt x="88583" y="400424"/>
                  <a:pt x="88583" y="399471"/>
                </a:cubicBezTo>
                <a:cubicBezTo>
                  <a:pt x="88583" y="399471"/>
                  <a:pt x="89535" y="399471"/>
                  <a:pt x="89535" y="399471"/>
                </a:cubicBezTo>
                <a:cubicBezTo>
                  <a:pt x="90488" y="400424"/>
                  <a:pt x="90488" y="401376"/>
                  <a:pt x="91440" y="402329"/>
                </a:cubicBezTo>
                <a:cubicBezTo>
                  <a:pt x="91440" y="401376"/>
                  <a:pt x="90488" y="400424"/>
                  <a:pt x="90488" y="399471"/>
                </a:cubicBezTo>
                <a:cubicBezTo>
                  <a:pt x="90488" y="399471"/>
                  <a:pt x="91440" y="399471"/>
                  <a:pt x="91440" y="399471"/>
                </a:cubicBezTo>
                <a:cubicBezTo>
                  <a:pt x="91440" y="400424"/>
                  <a:pt x="92393" y="401376"/>
                  <a:pt x="92393" y="402329"/>
                </a:cubicBezTo>
                <a:lnTo>
                  <a:pt x="92393" y="402329"/>
                </a:lnTo>
                <a:cubicBezTo>
                  <a:pt x="92393" y="402329"/>
                  <a:pt x="93345" y="402329"/>
                  <a:pt x="93345" y="403281"/>
                </a:cubicBezTo>
                <a:cubicBezTo>
                  <a:pt x="93345" y="402329"/>
                  <a:pt x="92393" y="400424"/>
                  <a:pt x="92393" y="399471"/>
                </a:cubicBezTo>
                <a:cubicBezTo>
                  <a:pt x="92393" y="399471"/>
                  <a:pt x="93345" y="399471"/>
                  <a:pt x="93345" y="399471"/>
                </a:cubicBezTo>
                <a:cubicBezTo>
                  <a:pt x="94298" y="399471"/>
                  <a:pt x="95250" y="399471"/>
                  <a:pt x="95250" y="400424"/>
                </a:cubicBezTo>
                <a:cubicBezTo>
                  <a:pt x="95250" y="401376"/>
                  <a:pt x="95250" y="402329"/>
                  <a:pt x="95250" y="403281"/>
                </a:cubicBezTo>
                <a:cubicBezTo>
                  <a:pt x="95250" y="403281"/>
                  <a:pt x="94298" y="402329"/>
                  <a:pt x="94298" y="402329"/>
                </a:cubicBezTo>
                <a:cubicBezTo>
                  <a:pt x="94298" y="402329"/>
                  <a:pt x="95250" y="403281"/>
                  <a:pt x="95250" y="403281"/>
                </a:cubicBezTo>
                <a:cubicBezTo>
                  <a:pt x="95250" y="403281"/>
                  <a:pt x="95250" y="404234"/>
                  <a:pt x="95250" y="404234"/>
                </a:cubicBezTo>
                <a:cubicBezTo>
                  <a:pt x="96203" y="405186"/>
                  <a:pt x="96203" y="406139"/>
                  <a:pt x="97155" y="408044"/>
                </a:cubicBezTo>
                <a:cubicBezTo>
                  <a:pt x="97155" y="408044"/>
                  <a:pt x="97155" y="408044"/>
                  <a:pt x="97155" y="408044"/>
                </a:cubicBezTo>
                <a:cubicBezTo>
                  <a:pt x="97155" y="408044"/>
                  <a:pt x="97155" y="408044"/>
                  <a:pt x="97155" y="408044"/>
                </a:cubicBezTo>
                <a:cubicBezTo>
                  <a:pt x="97155" y="408996"/>
                  <a:pt x="98108" y="409949"/>
                  <a:pt x="98108" y="411854"/>
                </a:cubicBezTo>
                <a:cubicBezTo>
                  <a:pt x="100013" y="414711"/>
                  <a:pt x="100965" y="417569"/>
                  <a:pt x="101918" y="420426"/>
                </a:cubicBezTo>
                <a:cubicBezTo>
                  <a:pt x="101918" y="420426"/>
                  <a:pt x="101918" y="420426"/>
                  <a:pt x="101918" y="420426"/>
                </a:cubicBezTo>
                <a:cubicBezTo>
                  <a:pt x="101918" y="420426"/>
                  <a:pt x="101918" y="420426"/>
                  <a:pt x="101918" y="420426"/>
                </a:cubicBezTo>
                <a:cubicBezTo>
                  <a:pt x="101918" y="420426"/>
                  <a:pt x="101918" y="420426"/>
                  <a:pt x="101918" y="420426"/>
                </a:cubicBezTo>
                <a:cubicBezTo>
                  <a:pt x="101918" y="421379"/>
                  <a:pt x="102870" y="422331"/>
                  <a:pt x="102870" y="424236"/>
                </a:cubicBezTo>
                <a:cubicBezTo>
                  <a:pt x="102870" y="425189"/>
                  <a:pt x="102870" y="426141"/>
                  <a:pt x="102870" y="427094"/>
                </a:cubicBezTo>
                <a:cubicBezTo>
                  <a:pt x="102870" y="426141"/>
                  <a:pt x="102870" y="426141"/>
                  <a:pt x="102870" y="425189"/>
                </a:cubicBezTo>
                <a:cubicBezTo>
                  <a:pt x="102870" y="426141"/>
                  <a:pt x="102870" y="426141"/>
                  <a:pt x="102870" y="427094"/>
                </a:cubicBezTo>
                <a:cubicBezTo>
                  <a:pt x="102870" y="427094"/>
                  <a:pt x="102870" y="427094"/>
                  <a:pt x="102870" y="427094"/>
                </a:cubicBezTo>
                <a:cubicBezTo>
                  <a:pt x="102870" y="426141"/>
                  <a:pt x="102870" y="425189"/>
                  <a:pt x="102870" y="424236"/>
                </a:cubicBezTo>
                <a:cubicBezTo>
                  <a:pt x="102870" y="423284"/>
                  <a:pt x="102870" y="423284"/>
                  <a:pt x="101918" y="422331"/>
                </a:cubicBezTo>
                <a:cubicBezTo>
                  <a:pt x="101918" y="422331"/>
                  <a:pt x="101918" y="422331"/>
                  <a:pt x="101918" y="422331"/>
                </a:cubicBezTo>
                <a:cubicBezTo>
                  <a:pt x="101918" y="422331"/>
                  <a:pt x="101918" y="422331"/>
                  <a:pt x="101918" y="422331"/>
                </a:cubicBezTo>
                <a:cubicBezTo>
                  <a:pt x="101918" y="422331"/>
                  <a:pt x="101918" y="422331"/>
                  <a:pt x="101918" y="422331"/>
                </a:cubicBezTo>
                <a:cubicBezTo>
                  <a:pt x="100965" y="420426"/>
                  <a:pt x="100013" y="417569"/>
                  <a:pt x="99060" y="415664"/>
                </a:cubicBezTo>
                <a:cubicBezTo>
                  <a:pt x="99060" y="416616"/>
                  <a:pt x="99060" y="416616"/>
                  <a:pt x="99060" y="417569"/>
                </a:cubicBezTo>
                <a:cubicBezTo>
                  <a:pt x="99060" y="417569"/>
                  <a:pt x="99060" y="417569"/>
                  <a:pt x="99060" y="418521"/>
                </a:cubicBezTo>
                <a:cubicBezTo>
                  <a:pt x="100013" y="420426"/>
                  <a:pt x="100965" y="422331"/>
                  <a:pt x="101918" y="424236"/>
                </a:cubicBezTo>
                <a:lnTo>
                  <a:pt x="101918" y="424236"/>
                </a:lnTo>
                <a:cubicBezTo>
                  <a:pt x="100965" y="423284"/>
                  <a:pt x="100965" y="421379"/>
                  <a:pt x="100013" y="420426"/>
                </a:cubicBezTo>
                <a:cubicBezTo>
                  <a:pt x="100013" y="420426"/>
                  <a:pt x="100013" y="421379"/>
                  <a:pt x="100013" y="421379"/>
                </a:cubicBezTo>
                <a:cubicBezTo>
                  <a:pt x="100965" y="422331"/>
                  <a:pt x="100965" y="423284"/>
                  <a:pt x="101918" y="425189"/>
                </a:cubicBezTo>
                <a:cubicBezTo>
                  <a:pt x="101918" y="425189"/>
                  <a:pt x="101918" y="425189"/>
                  <a:pt x="101918" y="425189"/>
                </a:cubicBezTo>
                <a:cubicBezTo>
                  <a:pt x="101918" y="424236"/>
                  <a:pt x="100965" y="423284"/>
                  <a:pt x="100965" y="422331"/>
                </a:cubicBezTo>
                <a:cubicBezTo>
                  <a:pt x="100965" y="422331"/>
                  <a:pt x="100965" y="422331"/>
                  <a:pt x="100965" y="422331"/>
                </a:cubicBezTo>
                <a:cubicBezTo>
                  <a:pt x="100965" y="422331"/>
                  <a:pt x="100965" y="422331"/>
                  <a:pt x="100965" y="422331"/>
                </a:cubicBezTo>
                <a:cubicBezTo>
                  <a:pt x="100965" y="421379"/>
                  <a:pt x="100013" y="421379"/>
                  <a:pt x="100013" y="420426"/>
                </a:cubicBezTo>
                <a:cubicBezTo>
                  <a:pt x="100013" y="420426"/>
                  <a:pt x="100013" y="419474"/>
                  <a:pt x="100013" y="419474"/>
                </a:cubicBezTo>
                <a:cubicBezTo>
                  <a:pt x="100013" y="419474"/>
                  <a:pt x="100013" y="420426"/>
                  <a:pt x="100965" y="420426"/>
                </a:cubicBezTo>
                <a:cubicBezTo>
                  <a:pt x="100965" y="420426"/>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8521"/>
                </a:cubicBezTo>
                <a:cubicBezTo>
                  <a:pt x="100965" y="418521"/>
                  <a:pt x="100965" y="418521"/>
                  <a:pt x="100965" y="418521"/>
                </a:cubicBezTo>
                <a:cubicBezTo>
                  <a:pt x="100965" y="418521"/>
                  <a:pt x="100965" y="418521"/>
                  <a:pt x="100965" y="417569"/>
                </a:cubicBezTo>
                <a:cubicBezTo>
                  <a:pt x="100965" y="417569"/>
                  <a:pt x="100965" y="417569"/>
                  <a:pt x="100965" y="417569"/>
                </a:cubicBezTo>
                <a:cubicBezTo>
                  <a:pt x="100965" y="417569"/>
                  <a:pt x="100965" y="417569"/>
                  <a:pt x="100965" y="418521"/>
                </a:cubicBezTo>
                <a:cubicBezTo>
                  <a:pt x="100965" y="418521"/>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9474"/>
                </a:cubicBezTo>
                <a:cubicBezTo>
                  <a:pt x="100965" y="420426"/>
                  <a:pt x="100965" y="420426"/>
                  <a:pt x="100013" y="420426"/>
                </a:cubicBezTo>
                <a:cubicBezTo>
                  <a:pt x="100013" y="420426"/>
                  <a:pt x="100013" y="420426"/>
                  <a:pt x="100013" y="420426"/>
                </a:cubicBezTo>
                <a:cubicBezTo>
                  <a:pt x="100013" y="420426"/>
                  <a:pt x="100013" y="420426"/>
                  <a:pt x="100013" y="420426"/>
                </a:cubicBezTo>
                <a:cubicBezTo>
                  <a:pt x="100013" y="420426"/>
                  <a:pt x="100013" y="420426"/>
                  <a:pt x="100013" y="420426"/>
                </a:cubicBezTo>
                <a:cubicBezTo>
                  <a:pt x="99060" y="422331"/>
                  <a:pt x="96203" y="423284"/>
                  <a:pt x="92393" y="422331"/>
                </a:cubicBezTo>
                <a:cubicBezTo>
                  <a:pt x="94298" y="423284"/>
                  <a:pt x="96203" y="423284"/>
                  <a:pt x="98108" y="422331"/>
                </a:cubicBezTo>
                <a:cubicBezTo>
                  <a:pt x="99060" y="423284"/>
                  <a:pt x="100965" y="423284"/>
                  <a:pt x="101918" y="423284"/>
                </a:cubicBezTo>
                <a:cubicBezTo>
                  <a:pt x="100965" y="426141"/>
                  <a:pt x="99060" y="427094"/>
                  <a:pt x="95250" y="424236"/>
                </a:cubicBezTo>
                <a:cubicBezTo>
                  <a:pt x="100013" y="427094"/>
                  <a:pt x="101918" y="426141"/>
                  <a:pt x="102870" y="423284"/>
                </a:cubicBezTo>
                <a:cubicBezTo>
                  <a:pt x="103823" y="424236"/>
                  <a:pt x="104775" y="425189"/>
                  <a:pt x="105728" y="426141"/>
                </a:cubicBezTo>
                <a:cubicBezTo>
                  <a:pt x="105728" y="426141"/>
                  <a:pt x="105728" y="426141"/>
                  <a:pt x="105728" y="426141"/>
                </a:cubicBezTo>
                <a:cubicBezTo>
                  <a:pt x="105728" y="426141"/>
                  <a:pt x="105728" y="426141"/>
                  <a:pt x="105728" y="426141"/>
                </a:cubicBezTo>
                <a:cubicBezTo>
                  <a:pt x="105728" y="426141"/>
                  <a:pt x="105728" y="426141"/>
                  <a:pt x="105728" y="426141"/>
                </a:cubicBezTo>
                <a:cubicBezTo>
                  <a:pt x="105728" y="427094"/>
                  <a:pt x="105728" y="427094"/>
                  <a:pt x="105728" y="428046"/>
                </a:cubicBezTo>
                <a:cubicBezTo>
                  <a:pt x="105728" y="428046"/>
                  <a:pt x="105728" y="428046"/>
                  <a:pt x="105728" y="428046"/>
                </a:cubicBezTo>
                <a:cubicBezTo>
                  <a:pt x="105728" y="428046"/>
                  <a:pt x="105728" y="427094"/>
                  <a:pt x="105728" y="427094"/>
                </a:cubicBezTo>
                <a:cubicBezTo>
                  <a:pt x="105728" y="427094"/>
                  <a:pt x="105728" y="427094"/>
                  <a:pt x="105728" y="428046"/>
                </a:cubicBezTo>
                <a:lnTo>
                  <a:pt x="105728" y="428046"/>
                </a:lnTo>
                <a:cubicBezTo>
                  <a:pt x="105728" y="428046"/>
                  <a:pt x="105728" y="428046"/>
                  <a:pt x="105728" y="427094"/>
                </a:cubicBezTo>
                <a:cubicBezTo>
                  <a:pt x="105728" y="427094"/>
                  <a:pt x="105728" y="427094"/>
                  <a:pt x="105728" y="426141"/>
                </a:cubicBezTo>
                <a:cubicBezTo>
                  <a:pt x="105728" y="426141"/>
                  <a:pt x="105728" y="427094"/>
                  <a:pt x="106680" y="427094"/>
                </a:cubicBezTo>
                <a:cubicBezTo>
                  <a:pt x="106680" y="427094"/>
                  <a:pt x="106680" y="426141"/>
                  <a:pt x="105728" y="426141"/>
                </a:cubicBezTo>
                <a:cubicBezTo>
                  <a:pt x="105728" y="426141"/>
                  <a:pt x="105728" y="425189"/>
                  <a:pt x="105728" y="425189"/>
                </a:cubicBezTo>
                <a:cubicBezTo>
                  <a:pt x="105728" y="426141"/>
                  <a:pt x="106680" y="426141"/>
                  <a:pt x="106680" y="427094"/>
                </a:cubicBezTo>
                <a:cubicBezTo>
                  <a:pt x="106680" y="427094"/>
                  <a:pt x="106680" y="427094"/>
                  <a:pt x="106680" y="427094"/>
                </a:cubicBezTo>
                <a:cubicBezTo>
                  <a:pt x="106680" y="427094"/>
                  <a:pt x="106680" y="427094"/>
                  <a:pt x="106680" y="427094"/>
                </a:cubicBezTo>
                <a:lnTo>
                  <a:pt x="106680" y="427094"/>
                </a:lnTo>
                <a:lnTo>
                  <a:pt x="106680" y="427094"/>
                </a:lnTo>
                <a:cubicBezTo>
                  <a:pt x="106680" y="427094"/>
                  <a:pt x="106680" y="428046"/>
                  <a:pt x="106680" y="428046"/>
                </a:cubicBezTo>
                <a:lnTo>
                  <a:pt x="106680" y="428046"/>
                </a:lnTo>
                <a:cubicBezTo>
                  <a:pt x="106680" y="428046"/>
                  <a:pt x="106680" y="428046"/>
                  <a:pt x="106680" y="428046"/>
                </a:cubicBezTo>
                <a:lnTo>
                  <a:pt x="106680" y="428046"/>
                </a:lnTo>
                <a:lnTo>
                  <a:pt x="106680" y="428046"/>
                </a:lnTo>
                <a:cubicBezTo>
                  <a:pt x="106680" y="428046"/>
                  <a:pt x="106680" y="428046"/>
                  <a:pt x="106680" y="428046"/>
                </a:cubicBezTo>
                <a:cubicBezTo>
                  <a:pt x="106680" y="428046"/>
                  <a:pt x="106680" y="428046"/>
                  <a:pt x="106680" y="427094"/>
                </a:cubicBezTo>
                <a:lnTo>
                  <a:pt x="106680" y="427094"/>
                </a:lnTo>
                <a:cubicBezTo>
                  <a:pt x="106680" y="427094"/>
                  <a:pt x="106680" y="427094"/>
                  <a:pt x="106680" y="428046"/>
                </a:cubicBezTo>
                <a:cubicBezTo>
                  <a:pt x="106680" y="428999"/>
                  <a:pt x="106680" y="428999"/>
                  <a:pt x="105728" y="428999"/>
                </a:cubicBezTo>
                <a:cubicBezTo>
                  <a:pt x="105728" y="428999"/>
                  <a:pt x="105728" y="428046"/>
                  <a:pt x="105728" y="428046"/>
                </a:cubicBezTo>
                <a:cubicBezTo>
                  <a:pt x="105728" y="428046"/>
                  <a:pt x="105728" y="428046"/>
                  <a:pt x="105728" y="428046"/>
                </a:cubicBezTo>
                <a:cubicBezTo>
                  <a:pt x="105728" y="428046"/>
                  <a:pt x="105728" y="428999"/>
                  <a:pt x="105728" y="428999"/>
                </a:cubicBezTo>
                <a:cubicBezTo>
                  <a:pt x="104775" y="428999"/>
                  <a:pt x="103823" y="428046"/>
                  <a:pt x="101918" y="427094"/>
                </a:cubicBezTo>
                <a:cubicBezTo>
                  <a:pt x="103823" y="428999"/>
                  <a:pt x="104775" y="428999"/>
                  <a:pt x="105728" y="428999"/>
                </a:cubicBezTo>
                <a:cubicBezTo>
                  <a:pt x="105728" y="429951"/>
                  <a:pt x="104775" y="430904"/>
                  <a:pt x="103823" y="430904"/>
                </a:cubicBezTo>
                <a:cubicBezTo>
                  <a:pt x="102870" y="430904"/>
                  <a:pt x="102870" y="429951"/>
                  <a:pt x="101918" y="428999"/>
                </a:cubicBezTo>
                <a:cubicBezTo>
                  <a:pt x="102870" y="429951"/>
                  <a:pt x="102870" y="429951"/>
                  <a:pt x="103823" y="430904"/>
                </a:cubicBezTo>
                <a:cubicBezTo>
                  <a:pt x="102870" y="430904"/>
                  <a:pt x="100965" y="429951"/>
                  <a:pt x="99060" y="428046"/>
                </a:cubicBezTo>
                <a:cubicBezTo>
                  <a:pt x="100965" y="429951"/>
                  <a:pt x="102870" y="430904"/>
                  <a:pt x="103823" y="430904"/>
                </a:cubicBezTo>
                <a:cubicBezTo>
                  <a:pt x="105728" y="432809"/>
                  <a:pt x="106680" y="431856"/>
                  <a:pt x="106680" y="429951"/>
                </a:cubicBezTo>
                <a:cubicBezTo>
                  <a:pt x="108585" y="435666"/>
                  <a:pt x="107633" y="438524"/>
                  <a:pt x="102870" y="431856"/>
                </a:cubicBezTo>
                <a:cubicBezTo>
                  <a:pt x="104775" y="434714"/>
                  <a:pt x="106680" y="435666"/>
                  <a:pt x="107633" y="436619"/>
                </a:cubicBezTo>
                <a:cubicBezTo>
                  <a:pt x="107633" y="436619"/>
                  <a:pt x="107633" y="436619"/>
                  <a:pt x="107633" y="435666"/>
                </a:cubicBezTo>
                <a:cubicBezTo>
                  <a:pt x="107633" y="435666"/>
                  <a:pt x="107633" y="436619"/>
                  <a:pt x="107633" y="436619"/>
                </a:cubicBezTo>
                <a:cubicBezTo>
                  <a:pt x="109538" y="436619"/>
                  <a:pt x="109538" y="434714"/>
                  <a:pt x="107633" y="430904"/>
                </a:cubicBezTo>
                <a:cubicBezTo>
                  <a:pt x="107633" y="430904"/>
                  <a:pt x="107633" y="430904"/>
                  <a:pt x="107633" y="430904"/>
                </a:cubicBezTo>
                <a:cubicBezTo>
                  <a:pt x="109538" y="435666"/>
                  <a:pt x="110490" y="440429"/>
                  <a:pt x="109538" y="440429"/>
                </a:cubicBezTo>
                <a:cubicBezTo>
                  <a:pt x="109538" y="440429"/>
                  <a:pt x="109538" y="440429"/>
                  <a:pt x="109538" y="440429"/>
                </a:cubicBezTo>
                <a:cubicBezTo>
                  <a:pt x="109538" y="440429"/>
                  <a:pt x="109538" y="440429"/>
                  <a:pt x="109538" y="440429"/>
                </a:cubicBezTo>
                <a:cubicBezTo>
                  <a:pt x="109538" y="440429"/>
                  <a:pt x="108585" y="439476"/>
                  <a:pt x="107633" y="438524"/>
                </a:cubicBezTo>
                <a:cubicBezTo>
                  <a:pt x="108585" y="440429"/>
                  <a:pt x="109538" y="441381"/>
                  <a:pt x="109538" y="441381"/>
                </a:cubicBezTo>
                <a:cubicBezTo>
                  <a:pt x="110490" y="443286"/>
                  <a:pt x="111443" y="443286"/>
                  <a:pt x="111443" y="443286"/>
                </a:cubicBezTo>
                <a:cubicBezTo>
                  <a:pt x="111443" y="442334"/>
                  <a:pt x="110490" y="441381"/>
                  <a:pt x="110490" y="439476"/>
                </a:cubicBezTo>
                <a:cubicBezTo>
                  <a:pt x="110490" y="440429"/>
                  <a:pt x="111443" y="442334"/>
                  <a:pt x="111443" y="443286"/>
                </a:cubicBezTo>
                <a:cubicBezTo>
                  <a:pt x="111443" y="443286"/>
                  <a:pt x="111443" y="443286"/>
                  <a:pt x="111443" y="442334"/>
                </a:cubicBezTo>
                <a:cubicBezTo>
                  <a:pt x="111443" y="440429"/>
                  <a:pt x="110490" y="437571"/>
                  <a:pt x="108585" y="433761"/>
                </a:cubicBezTo>
                <a:cubicBezTo>
                  <a:pt x="109538" y="436619"/>
                  <a:pt x="110490" y="438524"/>
                  <a:pt x="110490" y="439476"/>
                </a:cubicBezTo>
                <a:cubicBezTo>
                  <a:pt x="111443" y="441381"/>
                  <a:pt x="110490" y="442334"/>
                  <a:pt x="109538" y="441381"/>
                </a:cubicBezTo>
                <a:cubicBezTo>
                  <a:pt x="110490" y="441381"/>
                  <a:pt x="110490" y="441381"/>
                  <a:pt x="110490" y="439476"/>
                </a:cubicBezTo>
                <a:cubicBezTo>
                  <a:pt x="110490" y="437571"/>
                  <a:pt x="109538" y="435666"/>
                  <a:pt x="108585" y="433761"/>
                </a:cubicBezTo>
                <a:cubicBezTo>
                  <a:pt x="108585" y="432809"/>
                  <a:pt x="107633" y="432809"/>
                  <a:pt x="107633" y="431856"/>
                </a:cubicBezTo>
                <a:cubicBezTo>
                  <a:pt x="107633" y="431856"/>
                  <a:pt x="107633" y="432809"/>
                  <a:pt x="108585" y="432809"/>
                </a:cubicBezTo>
                <a:cubicBezTo>
                  <a:pt x="108585" y="431856"/>
                  <a:pt x="107633" y="431856"/>
                  <a:pt x="107633" y="430904"/>
                </a:cubicBezTo>
                <a:cubicBezTo>
                  <a:pt x="107633" y="430904"/>
                  <a:pt x="107633" y="430904"/>
                  <a:pt x="107633" y="430904"/>
                </a:cubicBezTo>
                <a:cubicBezTo>
                  <a:pt x="107633" y="430904"/>
                  <a:pt x="107633" y="430904"/>
                  <a:pt x="107633" y="430904"/>
                </a:cubicBezTo>
                <a:cubicBezTo>
                  <a:pt x="107633" y="430904"/>
                  <a:pt x="107633" y="430904"/>
                  <a:pt x="107633" y="430904"/>
                </a:cubicBezTo>
                <a:cubicBezTo>
                  <a:pt x="107633" y="429951"/>
                  <a:pt x="106680" y="429951"/>
                  <a:pt x="106680" y="428999"/>
                </a:cubicBezTo>
                <a:cubicBezTo>
                  <a:pt x="106680" y="428999"/>
                  <a:pt x="106680" y="428999"/>
                  <a:pt x="106680" y="428999"/>
                </a:cubicBezTo>
                <a:cubicBezTo>
                  <a:pt x="106680" y="429951"/>
                  <a:pt x="107633" y="429951"/>
                  <a:pt x="107633" y="430904"/>
                </a:cubicBezTo>
                <a:lnTo>
                  <a:pt x="107633" y="430904"/>
                </a:lnTo>
                <a:lnTo>
                  <a:pt x="107633" y="430904"/>
                </a:lnTo>
                <a:cubicBezTo>
                  <a:pt x="108585" y="431856"/>
                  <a:pt x="108585" y="432809"/>
                  <a:pt x="109538" y="433761"/>
                </a:cubicBezTo>
                <a:cubicBezTo>
                  <a:pt x="112395" y="438524"/>
                  <a:pt x="113348" y="442334"/>
                  <a:pt x="113348" y="444239"/>
                </a:cubicBezTo>
                <a:cubicBezTo>
                  <a:pt x="114300" y="446144"/>
                  <a:pt x="113348" y="446144"/>
                  <a:pt x="113348" y="446144"/>
                </a:cubicBezTo>
                <a:cubicBezTo>
                  <a:pt x="114300" y="448049"/>
                  <a:pt x="114300" y="449001"/>
                  <a:pt x="114300" y="447096"/>
                </a:cubicBezTo>
                <a:cubicBezTo>
                  <a:pt x="115253" y="446144"/>
                  <a:pt x="112395" y="439476"/>
                  <a:pt x="108585" y="432809"/>
                </a:cubicBezTo>
                <a:cubicBezTo>
                  <a:pt x="111443" y="437571"/>
                  <a:pt x="113348" y="441381"/>
                  <a:pt x="114300" y="444239"/>
                </a:cubicBezTo>
                <a:cubicBezTo>
                  <a:pt x="114300" y="443286"/>
                  <a:pt x="114300" y="443286"/>
                  <a:pt x="114300" y="442334"/>
                </a:cubicBezTo>
                <a:cubicBezTo>
                  <a:pt x="114300" y="443286"/>
                  <a:pt x="114300" y="444239"/>
                  <a:pt x="114300" y="445191"/>
                </a:cubicBezTo>
                <a:cubicBezTo>
                  <a:pt x="114300" y="446144"/>
                  <a:pt x="115253" y="447096"/>
                  <a:pt x="115253" y="448049"/>
                </a:cubicBezTo>
                <a:cubicBezTo>
                  <a:pt x="115253" y="449001"/>
                  <a:pt x="115253" y="449001"/>
                  <a:pt x="115253" y="449954"/>
                </a:cubicBezTo>
                <a:cubicBezTo>
                  <a:pt x="115253" y="449954"/>
                  <a:pt x="115253" y="449001"/>
                  <a:pt x="115253" y="448049"/>
                </a:cubicBezTo>
                <a:cubicBezTo>
                  <a:pt x="115253" y="448049"/>
                  <a:pt x="115253" y="448049"/>
                  <a:pt x="115253" y="449001"/>
                </a:cubicBezTo>
                <a:cubicBezTo>
                  <a:pt x="115253" y="449954"/>
                  <a:pt x="116205" y="449954"/>
                  <a:pt x="116205" y="449954"/>
                </a:cubicBezTo>
                <a:cubicBezTo>
                  <a:pt x="117158" y="452811"/>
                  <a:pt x="117158" y="454716"/>
                  <a:pt x="116205" y="453764"/>
                </a:cubicBezTo>
                <a:cubicBezTo>
                  <a:pt x="119063" y="455669"/>
                  <a:pt x="118110" y="451859"/>
                  <a:pt x="117158" y="444239"/>
                </a:cubicBezTo>
                <a:cubicBezTo>
                  <a:pt x="118110" y="451859"/>
                  <a:pt x="120968" y="457574"/>
                  <a:pt x="117158" y="455669"/>
                </a:cubicBezTo>
                <a:cubicBezTo>
                  <a:pt x="121920" y="458526"/>
                  <a:pt x="123825" y="456621"/>
                  <a:pt x="120968" y="448049"/>
                </a:cubicBezTo>
                <a:cubicBezTo>
                  <a:pt x="123825" y="456621"/>
                  <a:pt x="126683" y="461384"/>
                  <a:pt x="120015" y="458526"/>
                </a:cubicBezTo>
                <a:cubicBezTo>
                  <a:pt x="122873" y="460431"/>
                  <a:pt x="126683" y="461384"/>
                  <a:pt x="130493" y="463289"/>
                </a:cubicBezTo>
                <a:cubicBezTo>
                  <a:pt x="128588" y="462336"/>
                  <a:pt x="126683" y="461384"/>
                  <a:pt x="124778" y="460431"/>
                </a:cubicBezTo>
                <a:cubicBezTo>
                  <a:pt x="127635" y="461384"/>
                  <a:pt x="129540" y="462336"/>
                  <a:pt x="132398" y="463289"/>
                </a:cubicBezTo>
                <a:cubicBezTo>
                  <a:pt x="134303" y="464241"/>
                  <a:pt x="136208" y="464241"/>
                  <a:pt x="137160" y="464241"/>
                </a:cubicBezTo>
                <a:cubicBezTo>
                  <a:pt x="135255" y="463289"/>
                  <a:pt x="132398" y="462336"/>
                  <a:pt x="130493" y="461384"/>
                </a:cubicBezTo>
                <a:cubicBezTo>
                  <a:pt x="133350" y="462336"/>
                  <a:pt x="135255" y="463289"/>
                  <a:pt x="138113" y="464241"/>
                </a:cubicBezTo>
                <a:cubicBezTo>
                  <a:pt x="140970" y="464241"/>
                  <a:pt x="141923" y="463289"/>
                  <a:pt x="134303" y="457574"/>
                </a:cubicBezTo>
                <a:cubicBezTo>
                  <a:pt x="141923" y="463289"/>
                  <a:pt x="142875" y="465194"/>
                  <a:pt x="140970" y="465194"/>
                </a:cubicBezTo>
                <a:cubicBezTo>
                  <a:pt x="142875" y="466146"/>
                  <a:pt x="143828" y="466146"/>
                  <a:pt x="145733" y="467099"/>
                </a:cubicBezTo>
                <a:cubicBezTo>
                  <a:pt x="148590" y="468051"/>
                  <a:pt x="150495" y="468051"/>
                  <a:pt x="148590" y="466146"/>
                </a:cubicBezTo>
                <a:cubicBezTo>
                  <a:pt x="148590" y="466146"/>
                  <a:pt x="148590" y="466146"/>
                  <a:pt x="148590" y="466146"/>
                </a:cubicBezTo>
                <a:cubicBezTo>
                  <a:pt x="148590" y="466146"/>
                  <a:pt x="148590" y="466146"/>
                  <a:pt x="148590" y="466146"/>
                </a:cubicBezTo>
                <a:cubicBezTo>
                  <a:pt x="147638" y="465194"/>
                  <a:pt x="145733" y="463289"/>
                  <a:pt x="141923" y="461384"/>
                </a:cubicBezTo>
                <a:cubicBezTo>
                  <a:pt x="145733" y="464241"/>
                  <a:pt x="148590" y="465194"/>
                  <a:pt x="149543" y="467099"/>
                </a:cubicBezTo>
                <a:cubicBezTo>
                  <a:pt x="167640" y="475671"/>
                  <a:pt x="167640" y="475671"/>
                  <a:pt x="149543" y="469956"/>
                </a:cubicBezTo>
                <a:cubicBezTo>
                  <a:pt x="169545" y="476624"/>
                  <a:pt x="173355" y="475671"/>
                  <a:pt x="169545" y="480434"/>
                </a:cubicBezTo>
                <a:cubicBezTo>
                  <a:pt x="173355" y="475671"/>
                  <a:pt x="173355" y="475671"/>
                  <a:pt x="180023" y="487101"/>
                </a:cubicBezTo>
                <a:cubicBezTo>
                  <a:pt x="174308" y="476624"/>
                  <a:pt x="175260" y="478529"/>
                  <a:pt x="192405" y="493769"/>
                </a:cubicBezTo>
                <a:cubicBezTo>
                  <a:pt x="177165" y="478529"/>
                  <a:pt x="182880" y="484244"/>
                  <a:pt x="203835" y="499484"/>
                </a:cubicBezTo>
                <a:cubicBezTo>
                  <a:pt x="185738" y="485196"/>
                  <a:pt x="200978" y="495674"/>
                  <a:pt x="215265" y="505199"/>
                </a:cubicBezTo>
                <a:cubicBezTo>
                  <a:pt x="206693" y="493769"/>
                  <a:pt x="222885" y="491864"/>
                  <a:pt x="230505" y="489006"/>
                </a:cubicBezTo>
                <a:cubicBezTo>
                  <a:pt x="232410" y="481386"/>
                  <a:pt x="238125" y="475671"/>
                  <a:pt x="245745" y="472814"/>
                </a:cubicBezTo>
                <a:cubicBezTo>
                  <a:pt x="247650" y="465194"/>
                  <a:pt x="254318" y="460431"/>
                  <a:pt x="260985" y="456621"/>
                </a:cubicBezTo>
                <a:cubicBezTo>
                  <a:pt x="263843" y="449954"/>
                  <a:pt x="268605" y="444239"/>
                  <a:pt x="276225" y="440429"/>
                </a:cubicBezTo>
                <a:cubicBezTo>
                  <a:pt x="279083" y="433761"/>
                  <a:pt x="285750" y="429951"/>
                  <a:pt x="291465" y="424236"/>
                </a:cubicBezTo>
                <a:cubicBezTo>
                  <a:pt x="296228" y="418521"/>
                  <a:pt x="300990" y="412806"/>
                  <a:pt x="306705" y="408044"/>
                </a:cubicBezTo>
                <a:cubicBezTo>
                  <a:pt x="311468" y="402329"/>
                  <a:pt x="317183" y="397566"/>
                  <a:pt x="321945" y="391851"/>
                </a:cubicBezTo>
                <a:cubicBezTo>
                  <a:pt x="332423" y="381374"/>
                  <a:pt x="341948" y="369944"/>
                  <a:pt x="352425" y="359466"/>
                </a:cubicBezTo>
                <a:cubicBezTo>
                  <a:pt x="375285" y="335654"/>
                  <a:pt x="397193" y="311841"/>
                  <a:pt x="415290" y="284219"/>
                </a:cubicBezTo>
                <a:cubicBezTo>
                  <a:pt x="426720" y="257549"/>
                  <a:pt x="412433" y="280409"/>
                  <a:pt x="428625" y="256596"/>
                </a:cubicBezTo>
                <a:close/>
                <a:moveTo>
                  <a:pt x="81915" y="394709"/>
                </a:moveTo>
                <a:cubicBezTo>
                  <a:pt x="81915" y="394709"/>
                  <a:pt x="81915" y="394709"/>
                  <a:pt x="81915" y="394709"/>
                </a:cubicBezTo>
                <a:cubicBezTo>
                  <a:pt x="81915" y="394709"/>
                  <a:pt x="81915" y="394709"/>
                  <a:pt x="81915" y="394709"/>
                </a:cubicBezTo>
                <a:cubicBezTo>
                  <a:pt x="81915" y="394709"/>
                  <a:pt x="81915" y="394709"/>
                  <a:pt x="81915" y="394709"/>
                </a:cubicBezTo>
                <a:close/>
                <a:moveTo>
                  <a:pt x="82868" y="394709"/>
                </a:moveTo>
                <a:cubicBezTo>
                  <a:pt x="83820" y="394709"/>
                  <a:pt x="83820" y="393756"/>
                  <a:pt x="82868" y="394709"/>
                </a:cubicBezTo>
                <a:cubicBezTo>
                  <a:pt x="83820" y="394709"/>
                  <a:pt x="83820" y="394709"/>
                  <a:pt x="82868" y="394709"/>
                </a:cubicBezTo>
                <a:cubicBezTo>
                  <a:pt x="83820" y="394709"/>
                  <a:pt x="83820" y="394709"/>
                  <a:pt x="82868" y="394709"/>
                </a:cubicBezTo>
                <a:cubicBezTo>
                  <a:pt x="83820" y="394709"/>
                  <a:pt x="83820" y="394709"/>
                  <a:pt x="82868" y="394709"/>
                </a:cubicBezTo>
                <a:close/>
                <a:moveTo>
                  <a:pt x="80010" y="403281"/>
                </a:moveTo>
                <a:cubicBezTo>
                  <a:pt x="84773" y="399471"/>
                  <a:pt x="87630" y="396614"/>
                  <a:pt x="85725" y="395661"/>
                </a:cubicBezTo>
                <a:cubicBezTo>
                  <a:pt x="87630" y="396614"/>
                  <a:pt x="85725" y="399471"/>
                  <a:pt x="80010" y="403281"/>
                </a:cubicBezTo>
                <a:close/>
                <a:moveTo>
                  <a:pt x="91440" y="395661"/>
                </a:moveTo>
                <a:cubicBezTo>
                  <a:pt x="92393" y="396614"/>
                  <a:pt x="92393" y="396614"/>
                  <a:pt x="93345" y="397566"/>
                </a:cubicBezTo>
                <a:cubicBezTo>
                  <a:pt x="92393" y="397566"/>
                  <a:pt x="91440" y="396614"/>
                  <a:pt x="91440" y="395661"/>
                </a:cubicBezTo>
                <a:close/>
                <a:moveTo>
                  <a:pt x="100965" y="421379"/>
                </a:moveTo>
                <a:cubicBezTo>
                  <a:pt x="100965" y="421379"/>
                  <a:pt x="100965" y="422331"/>
                  <a:pt x="101918" y="422331"/>
                </a:cubicBezTo>
                <a:cubicBezTo>
                  <a:pt x="101918" y="422331"/>
                  <a:pt x="101918" y="422331"/>
                  <a:pt x="100965" y="421379"/>
                </a:cubicBezTo>
                <a:cubicBezTo>
                  <a:pt x="100965" y="422331"/>
                  <a:pt x="100965" y="421379"/>
                  <a:pt x="100965" y="421379"/>
                </a:cubicBezTo>
                <a:close/>
                <a:moveTo>
                  <a:pt x="100965" y="422331"/>
                </a:moveTo>
                <a:cubicBezTo>
                  <a:pt x="100965" y="422331"/>
                  <a:pt x="100013" y="422331"/>
                  <a:pt x="100965" y="422331"/>
                </a:cubicBezTo>
                <a:cubicBezTo>
                  <a:pt x="100013" y="422331"/>
                  <a:pt x="100013" y="422331"/>
                  <a:pt x="100013" y="421379"/>
                </a:cubicBezTo>
                <a:cubicBezTo>
                  <a:pt x="100013" y="420426"/>
                  <a:pt x="100013" y="420426"/>
                  <a:pt x="100013" y="419474"/>
                </a:cubicBezTo>
                <a:cubicBezTo>
                  <a:pt x="100013" y="421379"/>
                  <a:pt x="100013" y="421379"/>
                  <a:pt x="100965" y="422331"/>
                </a:cubicBezTo>
                <a:close/>
                <a:moveTo>
                  <a:pt x="100013" y="422331"/>
                </a:moveTo>
                <a:cubicBezTo>
                  <a:pt x="100013" y="422331"/>
                  <a:pt x="100013" y="422331"/>
                  <a:pt x="100013" y="422331"/>
                </a:cubicBezTo>
                <a:cubicBezTo>
                  <a:pt x="99060" y="422331"/>
                  <a:pt x="100013" y="422331"/>
                  <a:pt x="100013" y="422331"/>
                </a:cubicBezTo>
                <a:cubicBezTo>
                  <a:pt x="100013" y="422331"/>
                  <a:pt x="100013" y="422331"/>
                  <a:pt x="100013" y="422331"/>
                </a:cubicBezTo>
                <a:close/>
                <a:moveTo>
                  <a:pt x="98108" y="418521"/>
                </a:moveTo>
                <a:cubicBezTo>
                  <a:pt x="98108" y="419474"/>
                  <a:pt x="99060" y="419474"/>
                  <a:pt x="99060" y="420426"/>
                </a:cubicBezTo>
                <a:cubicBezTo>
                  <a:pt x="99060" y="421379"/>
                  <a:pt x="99060" y="421379"/>
                  <a:pt x="99060" y="422331"/>
                </a:cubicBezTo>
                <a:cubicBezTo>
                  <a:pt x="99060" y="421379"/>
                  <a:pt x="98108" y="421379"/>
                  <a:pt x="97155" y="420426"/>
                </a:cubicBezTo>
                <a:cubicBezTo>
                  <a:pt x="98108" y="419474"/>
                  <a:pt x="98108" y="418521"/>
                  <a:pt x="98108" y="418521"/>
                </a:cubicBezTo>
                <a:close/>
                <a:moveTo>
                  <a:pt x="96203" y="421379"/>
                </a:moveTo>
                <a:cubicBezTo>
                  <a:pt x="97155" y="421379"/>
                  <a:pt x="98108" y="420426"/>
                  <a:pt x="98108" y="419474"/>
                </a:cubicBezTo>
                <a:cubicBezTo>
                  <a:pt x="99060" y="420426"/>
                  <a:pt x="99060" y="420426"/>
                  <a:pt x="100013" y="421379"/>
                </a:cubicBezTo>
                <a:cubicBezTo>
                  <a:pt x="100013" y="421379"/>
                  <a:pt x="100013" y="422331"/>
                  <a:pt x="100013" y="422331"/>
                </a:cubicBezTo>
                <a:cubicBezTo>
                  <a:pt x="100013" y="422331"/>
                  <a:pt x="100013" y="422331"/>
                  <a:pt x="100013" y="422331"/>
                </a:cubicBezTo>
                <a:cubicBezTo>
                  <a:pt x="100013" y="422331"/>
                  <a:pt x="100013" y="422331"/>
                  <a:pt x="100013" y="422331"/>
                </a:cubicBezTo>
                <a:cubicBezTo>
                  <a:pt x="100013" y="422331"/>
                  <a:pt x="100013" y="422331"/>
                  <a:pt x="100013" y="422331"/>
                </a:cubicBezTo>
                <a:cubicBezTo>
                  <a:pt x="98108" y="423284"/>
                  <a:pt x="97155" y="422331"/>
                  <a:pt x="96203" y="421379"/>
                </a:cubicBezTo>
                <a:close/>
                <a:moveTo>
                  <a:pt x="101918" y="426141"/>
                </a:moveTo>
                <a:cubicBezTo>
                  <a:pt x="100965" y="425189"/>
                  <a:pt x="100013" y="424236"/>
                  <a:pt x="99060" y="423284"/>
                </a:cubicBezTo>
                <a:lnTo>
                  <a:pt x="99060" y="423284"/>
                </a:lnTo>
                <a:cubicBezTo>
                  <a:pt x="99060" y="423284"/>
                  <a:pt x="99060" y="423284"/>
                  <a:pt x="100013" y="423284"/>
                </a:cubicBezTo>
                <a:cubicBezTo>
                  <a:pt x="100965" y="424236"/>
                  <a:pt x="100965" y="425189"/>
                  <a:pt x="101918" y="426141"/>
                </a:cubicBezTo>
                <a:cubicBezTo>
                  <a:pt x="101918" y="425189"/>
                  <a:pt x="101918" y="426141"/>
                  <a:pt x="101918" y="426141"/>
                </a:cubicBezTo>
                <a:close/>
                <a:moveTo>
                  <a:pt x="101918" y="425189"/>
                </a:moveTo>
                <a:cubicBezTo>
                  <a:pt x="101918" y="424236"/>
                  <a:pt x="101918" y="424236"/>
                  <a:pt x="101918" y="425189"/>
                </a:cubicBezTo>
                <a:cubicBezTo>
                  <a:pt x="101918" y="424236"/>
                  <a:pt x="101918" y="424236"/>
                  <a:pt x="101918" y="425189"/>
                </a:cubicBezTo>
                <a:cubicBezTo>
                  <a:pt x="100965" y="424236"/>
                  <a:pt x="100965" y="423284"/>
                  <a:pt x="100013" y="423284"/>
                </a:cubicBezTo>
                <a:cubicBezTo>
                  <a:pt x="100013" y="423284"/>
                  <a:pt x="100013" y="423284"/>
                  <a:pt x="100965" y="423284"/>
                </a:cubicBezTo>
                <a:lnTo>
                  <a:pt x="100965" y="423284"/>
                </a:lnTo>
                <a:cubicBezTo>
                  <a:pt x="100965" y="423284"/>
                  <a:pt x="100965" y="423284"/>
                  <a:pt x="100965" y="423284"/>
                </a:cubicBezTo>
                <a:cubicBezTo>
                  <a:pt x="100965" y="423284"/>
                  <a:pt x="100965" y="423284"/>
                  <a:pt x="100965" y="423284"/>
                </a:cubicBezTo>
                <a:cubicBezTo>
                  <a:pt x="100965" y="423284"/>
                  <a:pt x="100965" y="424236"/>
                  <a:pt x="100965" y="424236"/>
                </a:cubicBezTo>
                <a:cubicBezTo>
                  <a:pt x="100965" y="425189"/>
                  <a:pt x="101918" y="426141"/>
                  <a:pt x="101918" y="427094"/>
                </a:cubicBezTo>
                <a:cubicBezTo>
                  <a:pt x="101918" y="425189"/>
                  <a:pt x="101918" y="425189"/>
                  <a:pt x="101918" y="425189"/>
                </a:cubicBezTo>
                <a:close/>
                <a:moveTo>
                  <a:pt x="102870" y="427094"/>
                </a:moveTo>
                <a:cubicBezTo>
                  <a:pt x="102870" y="427094"/>
                  <a:pt x="102870" y="427094"/>
                  <a:pt x="102870" y="427094"/>
                </a:cubicBezTo>
                <a:cubicBezTo>
                  <a:pt x="102870" y="427094"/>
                  <a:pt x="102870" y="427094"/>
                  <a:pt x="102870" y="427094"/>
                </a:cubicBezTo>
                <a:lnTo>
                  <a:pt x="102870" y="427094"/>
                </a:lnTo>
                <a:cubicBezTo>
                  <a:pt x="102870" y="427094"/>
                  <a:pt x="102870" y="427094"/>
                  <a:pt x="102870" y="427094"/>
                </a:cubicBezTo>
                <a:close/>
                <a:moveTo>
                  <a:pt x="102870" y="428046"/>
                </a:moveTo>
                <a:cubicBezTo>
                  <a:pt x="102870" y="428046"/>
                  <a:pt x="102870" y="428046"/>
                  <a:pt x="102870" y="428046"/>
                </a:cubicBezTo>
                <a:cubicBezTo>
                  <a:pt x="102870" y="428999"/>
                  <a:pt x="102870" y="428046"/>
                  <a:pt x="102870" y="428046"/>
                </a:cubicBezTo>
                <a:cubicBezTo>
                  <a:pt x="102870" y="428046"/>
                  <a:pt x="102870" y="428046"/>
                  <a:pt x="102870" y="428046"/>
                </a:cubicBezTo>
                <a:close/>
                <a:moveTo>
                  <a:pt x="100965" y="430904"/>
                </a:moveTo>
                <a:cubicBezTo>
                  <a:pt x="101918" y="430904"/>
                  <a:pt x="102870" y="429951"/>
                  <a:pt x="102870" y="428999"/>
                </a:cubicBezTo>
                <a:cubicBezTo>
                  <a:pt x="102870" y="428999"/>
                  <a:pt x="103823" y="428046"/>
                  <a:pt x="103823" y="428046"/>
                </a:cubicBezTo>
                <a:cubicBezTo>
                  <a:pt x="103823" y="428046"/>
                  <a:pt x="103823" y="428046"/>
                  <a:pt x="103823" y="428046"/>
                </a:cubicBezTo>
                <a:cubicBezTo>
                  <a:pt x="103823" y="431856"/>
                  <a:pt x="102870" y="432809"/>
                  <a:pt x="100965" y="430904"/>
                </a:cubicBezTo>
                <a:close/>
              </a:path>
            </a:pathLst>
          </a:custGeom>
          <a:solidFill>
            <a:schemeClr val="lt1">
              <a:alpha val="5098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4424088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93" name="Google Shape;493;p31"/>
          <p:cNvSpPr txBox="1">
            <a:spLocks noGrp="1"/>
          </p:cNvSpPr>
          <p:nvPr>
            <p:ph type="title"/>
          </p:nvPr>
        </p:nvSpPr>
        <p:spPr>
          <a:xfrm>
            <a:off x="403337" y="305656"/>
            <a:ext cx="9177373" cy="1343964"/>
          </a:xfrm>
          <a:prstGeom prst="rect">
            <a:avLst/>
          </a:prstGeom>
          <a:noFill/>
          <a:ln>
            <a:noFill/>
          </a:ln>
        </p:spPr>
        <p:txBody>
          <a:bodyPr spcFirstLastPara="1" wrap="square" lIns="121900" tIns="121900" rIns="121900" bIns="121900" anchor="t" anchorCtr="0">
            <a:noAutofit/>
          </a:bodyPr>
          <a:lstStyle/>
          <a:p>
            <a:pPr lvl="0">
              <a:buSzPts val="4000"/>
            </a:pPr>
            <a:r>
              <a:rPr lang="en-US" sz="2800" b="1" dirty="0" err="1">
                <a:solidFill>
                  <a:srgbClr val="FF0000"/>
                </a:solidFill>
                <a:latin typeface="Times New Roman" panose="02020603050405020304" pitchFamily="18" charset="0"/>
                <a:ea typeface="Calibri" panose="020F0502020204030204" pitchFamily="34" charset="0"/>
              </a:rPr>
              <a:t>V</a:t>
            </a:r>
            <a:r>
              <a:rPr lang="en-US" sz="2800" b="1" smtClean="0">
                <a:solidFill>
                  <a:srgbClr val="FF0000"/>
                </a:solidFill>
                <a:effectLst/>
                <a:latin typeface="Times New Roman" panose="02020603050405020304" pitchFamily="18" charset="0"/>
                <a:ea typeface="Calibri" panose="020F0502020204030204" pitchFamily="34" charset="0"/>
              </a:rPr>
              <a:t>ai </a:t>
            </a:r>
            <a:r>
              <a:rPr lang="en-US" sz="2800" b="1" dirty="0" err="1">
                <a:solidFill>
                  <a:srgbClr val="FF0000"/>
                </a:solidFill>
                <a:effectLst/>
                <a:latin typeface="Times New Roman" panose="02020603050405020304" pitchFamily="18" charset="0"/>
                <a:ea typeface="Calibri" panose="020F0502020204030204" pitchFamily="34" charset="0"/>
              </a:rPr>
              <a:t>trò</a:t>
            </a:r>
            <a:r>
              <a:rPr lang="en-US" sz="2800" b="1" dirty="0">
                <a:solidFill>
                  <a:srgbClr val="FF0000"/>
                </a:solidFill>
                <a:effectLst/>
                <a:latin typeface="Times New Roman" panose="02020603050405020304" pitchFamily="18" charset="0"/>
                <a:ea typeface="Calibri" panose="020F0502020204030204" pitchFamily="34" charset="0"/>
              </a:rPr>
              <a:t> </a:t>
            </a:r>
            <a:r>
              <a:rPr lang="en-US" sz="2800" b="1" dirty="0" err="1">
                <a:solidFill>
                  <a:srgbClr val="FF0000"/>
                </a:solidFill>
                <a:effectLst/>
                <a:latin typeface="Times New Roman" panose="02020603050405020304" pitchFamily="18" charset="0"/>
                <a:ea typeface="Calibri" panose="020F0502020204030204" pitchFamily="34" charset="0"/>
              </a:rPr>
              <a:t>trách</a:t>
            </a:r>
            <a:r>
              <a:rPr lang="en-US" sz="2800" b="1" dirty="0">
                <a:solidFill>
                  <a:srgbClr val="FF0000"/>
                </a:solidFill>
                <a:effectLst/>
                <a:latin typeface="Times New Roman" panose="02020603050405020304" pitchFamily="18" charset="0"/>
                <a:ea typeface="Calibri" panose="020F0502020204030204" pitchFamily="34" charset="0"/>
              </a:rPr>
              <a:t> </a:t>
            </a:r>
            <a:r>
              <a:rPr lang="en-US" sz="2800" b="1" dirty="0" err="1">
                <a:solidFill>
                  <a:srgbClr val="FF0000"/>
                </a:solidFill>
                <a:effectLst/>
                <a:latin typeface="Times New Roman" panose="02020603050405020304" pitchFamily="18" charset="0"/>
                <a:ea typeface="Calibri" panose="020F0502020204030204" pitchFamily="34" charset="0"/>
              </a:rPr>
              <a:t>nhiệm</a:t>
            </a:r>
            <a:r>
              <a:rPr lang="en-US" sz="2800" b="1" dirty="0">
                <a:solidFill>
                  <a:srgbClr val="FF0000"/>
                </a:solidFill>
                <a:effectLst/>
                <a:latin typeface="Times New Roman" panose="02020603050405020304" pitchFamily="18" charset="0"/>
                <a:ea typeface="Calibri" panose="020F0502020204030204" pitchFamily="34" charset="0"/>
              </a:rPr>
              <a:t> </a:t>
            </a:r>
            <a:r>
              <a:rPr lang="en-US" sz="2800" b="1" dirty="0" err="1">
                <a:solidFill>
                  <a:srgbClr val="FF0000"/>
                </a:solidFill>
                <a:effectLst/>
                <a:latin typeface="Times New Roman" panose="02020603050405020304" pitchFamily="18" charset="0"/>
                <a:ea typeface="Calibri" panose="020F0502020204030204" pitchFamily="34" charset="0"/>
              </a:rPr>
              <a:t>của</a:t>
            </a:r>
            <a:r>
              <a:rPr lang="en-US" sz="2800" b="1" dirty="0">
                <a:solidFill>
                  <a:srgbClr val="FF0000"/>
                </a:solidFill>
                <a:effectLst/>
                <a:latin typeface="Times New Roman" panose="02020603050405020304" pitchFamily="18" charset="0"/>
                <a:ea typeface="Calibri" panose="020F0502020204030204" pitchFamily="34" charset="0"/>
              </a:rPr>
              <a:t> </a:t>
            </a:r>
            <a:r>
              <a:rPr lang="en-US" sz="2800" b="1" dirty="0" err="1">
                <a:solidFill>
                  <a:srgbClr val="FF0000"/>
                </a:solidFill>
                <a:effectLst/>
                <a:latin typeface="Times New Roman" panose="02020603050405020304" pitchFamily="18" charset="0"/>
                <a:ea typeface="Calibri" panose="020F0502020204030204" pitchFamily="34" charset="0"/>
              </a:rPr>
              <a:t>từng</a:t>
            </a:r>
            <a:r>
              <a:rPr lang="en-US" sz="2800" b="1" dirty="0">
                <a:solidFill>
                  <a:srgbClr val="FF0000"/>
                </a:solidFill>
                <a:effectLst/>
                <a:latin typeface="Times New Roman" panose="02020603050405020304" pitchFamily="18" charset="0"/>
                <a:ea typeface="Calibri" panose="020F0502020204030204" pitchFamily="34" charset="0"/>
              </a:rPr>
              <a:t> </a:t>
            </a:r>
            <a:r>
              <a:rPr lang="en-US" sz="2800" b="1" dirty="0" err="1">
                <a:solidFill>
                  <a:srgbClr val="FF0000"/>
                </a:solidFill>
                <a:effectLst/>
                <a:latin typeface="Times New Roman" panose="02020603050405020304" pitchFamily="18" charset="0"/>
                <a:ea typeface="Calibri" panose="020F0502020204030204" pitchFamily="34" charset="0"/>
              </a:rPr>
              <a:t>thành</a:t>
            </a:r>
            <a:r>
              <a:rPr lang="en-US" sz="2800" b="1" dirty="0">
                <a:solidFill>
                  <a:srgbClr val="FF0000"/>
                </a:solidFill>
                <a:effectLst/>
                <a:latin typeface="Times New Roman" panose="02020603050405020304" pitchFamily="18" charset="0"/>
                <a:ea typeface="Calibri" panose="020F0502020204030204" pitchFamily="34" charset="0"/>
              </a:rPr>
              <a:t> </a:t>
            </a:r>
            <a:r>
              <a:rPr lang="en-US" sz="2800" b="1" dirty="0" err="1">
                <a:solidFill>
                  <a:srgbClr val="FF0000"/>
                </a:solidFill>
                <a:effectLst/>
                <a:latin typeface="Times New Roman" panose="02020603050405020304" pitchFamily="18" charset="0"/>
                <a:ea typeface="Calibri" panose="020F0502020204030204" pitchFamily="34" charset="0"/>
              </a:rPr>
              <a:t>viên</a:t>
            </a:r>
            <a:endParaRPr sz="2800" dirty="0">
              <a:solidFill>
                <a:srgbClr val="FF0000"/>
              </a:solidFill>
              <a:latin typeface="Adobe Caslon Pro" panose="0205050205050A020403" pitchFamily="18" charset="0"/>
              <a:cs typeface="Dubai Medium" panose="020B0603030403030204" pitchFamily="34" charset="-78"/>
            </a:endParaRPr>
          </a:p>
        </p:txBody>
      </p:sp>
      <p:sp>
        <p:nvSpPr>
          <p:cNvPr id="500" name="Google Shape;500;p31"/>
          <p:cNvSpPr/>
          <p:nvPr/>
        </p:nvSpPr>
        <p:spPr>
          <a:xfrm rot="19416889">
            <a:off x="2338571" y="2104928"/>
            <a:ext cx="1692555" cy="479229"/>
          </a:xfrm>
          <a:custGeom>
            <a:avLst/>
            <a:gdLst/>
            <a:ahLst/>
            <a:cxnLst/>
            <a:rect l="l" t="t" r="r" b="b"/>
            <a:pathLst>
              <a:path w="7659384" h="1673412" extrusionOk="0">
                <a:moveTo>
                  <a:pt x="197437" y="0"/>
                </a:moveTo>
                <a:lnTo>
                  <a:pt x="7604587" y="0"/>
                </a:lnTo>
                <a:lnTo>
                  <a:pt x="7349060" y="196414"/>
                </a:lnTo>
                <a:lnTo>
                  <a:pt x="7659384" y="434947"/>
                </a:lnTo>
                <a:lnTo>
                  <a:pt x="7659384" y="462083"/>
                </a:lnTo>
                <a:lnTo>
                  <a:pt x="7349061" y="700616"/>
                </a:lnTo>
                <a:lnTo>
                  <a:pt x="7658358" y="938359"/>
                </a:lnTo>
                <a:lnTo>
                  <a:pt x="7349060" y="1176104"/>
                </a:lnTo>
                <a:lnTo>
                  <a:pt x="7659384" y="1414637"/>
                </a:lnTo>
                <a:lnTo>
                  <a:pt x="7659384" y="1441774"/>
                </a:lnTo>
                <a:lnTo>
                  <a:pt x="7358029" y="1673412"/>
                </a:lnTo>
                <a:lnTo>
                  <a:pt x="211955" y="1673412"/>
                </a:lnTo>
                <a:lnTo>
                  <a:pt x="327976" y="1584232"/>
                </a:lnTo>
                <a:lnTo>
                  <a:pt x="0" y="1332130"/>
                </a:lnTo>
                <a:lnTo>
                  <a:pt x="327975" y="1080030"/>
                </a:lnTo>
                <a:lnTo>
                  <a:pt x="18678" y="842286"/>
                </a:lnTo>
                <a:lnTo>
                  <a:pt x="327976" y="604542"/>
                </a:lnTo>
                <a:lnTo>
                  <a:pt x="0" y="352440"/>
                </a:lnTo>
                <a:lnTo>
                  <a:pt x="327975" y="100340"/>
                </a:lnTo>
                <a:close/>
              </a:path>
            </a:pathLst>
          </a:custGeom>
          <a:solidFill>
            <a:schemeClr val="lt1">
              <a:alpha val="50980"/>
            </a:schemeClr>
          </a:solidFill>
          <a:ln>
            <a:noFill/>
          </a:ln>
        </p:spPr>
        <p:txBody>
          <a:bodyPr spcFirstLastPara="1" wrap="square" lIns="245700" tIns="122825" rIns="245700" bIns="122825" anchor="ctr" anchorCtr="0">
            <a:noAutofit/>
          </a:bodyPr>
          <a:lstStyle/>
          <a:p>
            <a:pPr marL="0" marR="0" lvl="0" indent="0" algn="l" rtl="0">
              <a:lnSpc>
                <a:spcPct val="100000"/>
              </a:lnSpc>
              <a:spcBef>
                <a:spcPts val="0"/>
              </a:spcBef>
              <a:spcAft>
                <a:spcPts val="0"/>
              </a:spcAft>
              <a:buClr>
                <a:srgbClr val="000000"/>
              </a:buClr>
              <a:buFont typeface="Arial"/>
              <a:buNone/>
            </a:pPr>
            <a:endParaRPr/>
          </a:p>
        </p:txBody>
      </p:sp>
      <p:sp>
        <p:nvSpPr>
          <p:cNvPr id="505" name="Google Shape;505;p31"/>
          <p:cNvSpPr/>
          <p:nvPr/>
        </p:nvSpPr>
        <p:spPr>
          <a:xfrm rot="8541143">
            <a:off x="8083650" y="5465574"/>
            <a:ext cx="1692880" cy="480305"/>
          </a:xfrm>
          <a:custGeom>
            <a:avLst/>
            <a:gdLst/>
            <a:ahLst/>
            <a:cxnLst/>
            <a:rect l="l" t="t" r="r" b="b"/>
            <a:pathLst>
              <a:path w="7659384" h="1673412" extrusionOk="0">
                <a:moveTo>
                  <a:pt x="197437" y="0"/>
                </a:moveTo>
                <a:lnTo>
                  <a:pt x="7604587" y="0"/>
                </a:lnTo>
                <a:lnTo>
                  <a:pt x="7349060" y="196414"/>
                </a:lnTo>
                <a:lnTo>
                  <a:pt x="7659384" y="434947"/>
                </a:lnTo>
                <a:lnTo>
                  <a:pt x="7659384" y="462083"/>
                </a:lnTo>
                <a:lnTo>
                  <a:pt x="7349061" y="700616"/>
                </a:lnTo>
                <a:lnTo>
                  <a:pt x="7658358" y="938359"/>
                </a:lnTo>
                <a:lnTo>
                  <a:pt x="7349060" y="1176104"/>
                </a:lnTo>
                <a:lnTo>
                  <a:pt x="7659384" y="1414637"/>
                </a:lnTo>
                <a:lnTo>
                  <a:pt x="7659384" y="1441774"/>
                </a:lnTo>
                <a:lnTo>
                  <a:pt x="7358029" y="1673412"/>
                </a:lnTo>
                <a:lnTo>
                  <a:pt x="211955" y="1673412"/>
                </a:lnTo>
                <a:lnTo>
                  <a:pt x="327976" y="1584232"/>
                </a:lnTo>
                <a:lnTo>
                  <a:pt x="0" y="1332130"/>
                </a:lnTo>
                <a:lnTo>
                  <a:pt x="327975" y="1080030"/>
                </a:lnTo>
                <a:lnTo>
                  <a:pt x="18678" y="842286"/>
                </a:lnTo>
                <a:lnTo>
                  <a:pt x="327976" y="604542"/>
                </a:lnTo>
                <a:lnTo>
                  <a:pt x="0" y="352440"/>
                </a:lnTo>
                <a:lnTo>
                  <a:pt x="327975" y="100340"/>
                </a:lnTo>
                <a:close/>
              </a:path>
            </a:pathLst>
          </a:custGeom>
          <a:solidFill>
            <a:schemeClr val="lt1">
              <a:alpha val="50980"/>
            </a:schemeClr>
          </a:solidFill>
          <a:ln>
            <a:noFill/>
          </a:ln>
        </p:spPr>
        <p:txBody>
          <a:bodyPr spcFirstLastPara="1" wrap="square" lIns="245700" tIns="122825" rIns="245700" bIns="122825" anchor="ctr" anchorCtr="0">
            <a:noAutofit/>
          </a:bodyPr>
          <a:lstStyle/>
          <a:p>
            <a:pPr marL="0" marR="0" lvl="0" indent="0" algn="l" rtl="0">
              <a:lnSpc>
                <a:spcPct val="100000"/>
              </a:lnSpc>
              <a:spcBef>
                <a:spcPts val="0"/>
              </a:spcBef>
              <a:spcAft>
                <a:spcPts val="0"/>
              </a:spcAft>
              <a:buClr>
                <a:srgbClr val="000000"/>
              </a:buClr>
              <a:buFont typeface="Arial"/>
              <a:buNone/>
            </a:pPr>
            <a:endParaRPr/>
          </a:p>
        </p:txBody>
      </p:sp>
      <p:graphicFrame>
        <p:nvGraphicFramePr>
          <p:cNvPr id="6" name="Content Placeholder 14"/>
          <p:cNvGraphicFramePr>
            <a:graphicFrameLocks/>
          </p:cNvGraphicFramePr>
          <p:nvPr>
            <p:extLst>
              <p:ext uri="{D42A27DB-BD31-4B8C-83A1-F6EECF244321}">
                <p14:modId xmlns:p14="http://schemas.microsoft.com/office/powerpoint/2010/main" val="275387277"/>
              </p:ext>
            </p:extLst>
          </p:nvPr>
        </p:nvGraphicFramePr>
        <p:xfrm>
          <a:off x="221672" y="1447800"/>
          <a:ext cx="11610109" cy="5040983"/>
        </p:xfrm>
        <a:graphic>
          <a:graphicData uri="http://schemas.openxmlformats.org/drawingml/2006/table">
            <a:tbl>
              <a:tblPr>
                <a:tableStyleId>{5C22544A-7EE6-4342-B048-85BDC9FD1C3A}</a:tableStyleId>
              </a:tblPr>
              <a:tblGrid>
                <a:gridCol w="2042520">
                  <a:extLst>
                    <a:ext uri="{9D8B030D-6E8A-4147-A177-3AD203B41FA5}">
                      <a16:colId xmlns:a16="http://schemas.microsoft.com/office/drawing/2014/main" val="20000"/>
                    </a:ext>
                  </a:extLst>
                </a:gridCol>
                <a:gridCol w="4622542">
                  <a:extLst>
                    <a:ext uri="{9D8B030D-6E8A-4147-A177-3AD203B41FA5}">
                      <a16:colId xmlns:a16="http://schemas.microsoft.com/office/drawing/2014/main" val="20001"/>
                    </a:ext>
                  </a:extLst>
                </a:gridCol>
                <a:gridCol w="4945047">
                  <a:extLst>
                    <a:ext uri="{9D8B030D-6E8A-4147-A177-3AD203B41FA5}">
                      <a16:colId xmlns:a16="http://schemas.microsoft.com/office/drawing/2014/main" val="20002"/>
                    </a:ext>
                  </a:extLst>
                </a:gridCol>
              </a:tblGrid>
              <a:tr h="803661">
                <a:tc>
                  <a:txBody>
                    <a:bodyPr/>
                    <a:lstStyle/>
                    <a:p>
                      <a:pPr algn="ctr"/>
                      <a:r>
                        <a:rPr lang="en-US" smtClean="0"/>
                        <a:t>Vị</a:t>
                      </a:r>
                      <a:r>
                        <a:rPr lang="en-US" baseline="0" smtClean="0"/>
                        <a:t> Trí</a:t>
                      </a:r>
                      <a:endParaRPr lang="en-US"/>
                    </a:p>
                  </a:txBody>
                  <a:tcPr/>
                </a:tc>
                <a:tc>
                  <a:txBody>
                    <a:bodyPr/>
                    <a:lstStyle/>
                    <a:p>
                      <a:pPr algn="ctr"/>
                      <a:r>
                        <a:rPr lang="en-US" smtClean="0"/>
                        <a:t>Tên</a:t>
                      </a:r>
                      <a:r>
                        <a:rPr lang="en-US" baseline="0" smtClean="0"/>
                        <a:t> Thành Viên</a:t>
                      </a:r>
                      <a:endParaRPr lang="en-US"/>
                    </a:p>
                  </a:txBody>
                  <a:tcPr/>
                </a:tc>
                <a:tc>
                  <a:txBody>
                    <a:bodyPr/>
                    <a:lstStyle/>
                    <a:p>
                      <a:pPr algn="ctr"/>
                      <a:r>
                        <a:rPr lang="en-US" smtClean="0"/>
                        <a:t>Vai Trò</a:t>
                      </a:r>
                      <a:endParaRPr lang="en-US"/>
                    </a:p>
                  </a:txBody>
                  <a:tcPr/>
                </a:tc>
                <a:extLst>
                  <a:ext uri="{0D108BD9-81ED-4DB2-BD59-A6C34878D82A}">
                    <a16:rowId xmlns:a16="http://schemas.microsoft.com/office/drawing/2014/main" val="10000"/>
                  </a:ext>
                </a:extLst>
              </a:tr>
              <a:tr h="1387141">
                <a:tc>
                  <a:txBody>
                    <a:bodyPr/>
                    <a:lstStyle/>
                    <a:p>
                      <a:endParaRPr lang="en-US" smtClean="0"/>
                    </a:p>
                    <a:p>
                      <a:pPr algn="ctr"/>
                      <a:endParaRPr lang="en-US" baseline="0" smtClean="0"/>
                    </a:p>
                    <a:p>
                      <a:pPr algn="ctr"/>
                      <a:r>
                        <a:rPr lang="en-US" baseline="0" smtClean="0"/>
                        <a:t>SQA </a:t>
                      </a:r>
                      <a:r>
                        <a:rPr lang="en-US" smtClean="0"/>
                        <a:t>Leader</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a:p>
                      <a:pPr marL="0" marR="0" indent="0" algn="ctr" defTabSz="914400" rtl="0" eaLnBrk="1" fontAlgn="auto" latinLnBrk="0" hangingPunct="1">
                        <a:lnSpc>
                          <a:spcPct val="100000"/>
                        </a:lnSpc>
                        <a:spcBef>
                          <a:spcPts val="0"/>
                        </a:spcBef>
                        <a:spcAft>
                          <a:spcPts val="0"/>
                        </a:spcAft>
                        <a:buClrTx/>
                        <a:buSzTx/>
                        <a:buFontTx/>
                        <a:buNone/>
                        <a:tabLst/>
                        <a:defRPr/>
                      </a:pPr>
                      <a:endParaRPr lang="en-US"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smtClean="0"/>
                        <a:t>Nguyễn</a:t>
                      </a:r>
                      <a:r>
                        <a:rPr lang="en-US" baseline="0" smtClean="0"/>
                        <a:t> Hồng Giang</a:t>
                      </a:r>
                    </a:p>
                  </a:txBody>
                  <a:tcPr/>
                </a:tc>
                <a:tc>
                  <a:txBody>
                    <a:bodyPr/>
                    <a:lstStyle/>
                    <a:p>
                      <a:pPr marL="285750" indent="-285750">
                        <a:buFontTx/>
                        <a:buChar char="-"/>
                      </a:pPr>
                      <a:r>
                        <a:rPr lang="en-US" smtClean="0"/>
                        <a:t>Thiết</a:t>
                      </a:r>
                      <a:r>
                        <a:rPr lang="en-US" baseline="0" smtClean="0"/>
                        <a:t> kế kế hoạch kiểm thử</a:t>
                      </a:r>
                    </a:p>
                    <a:p>
                      <a:pPr marL="285750" indent="-285750">
                        <a:buFontTx/>
                        <a:buChar char="-"/>
                      </a:pPr>
                      <a:r>
                        <a:rPr lang="en-US" baseline="0" smtClean="0"/>
                        <a:t>Đánh giá các testcase</a:t>
                      </a:r>
                    </a:p>
                    <a:p>
                      <a:pPr marL="285750" indent="-285750">
                        <a:buFontTx/>
                        <a:buChar char="-"/>
                      </a:pPr>
                      <a:r>
                        <a:rPr lang="en-US" baseline="0" smtClean="0"/>
                        <a:t>Giám sát kiểm thử</a:t>
                      </a:r>
                    </a:p>
                    <a:p>
                      <a:pPr marL="285750" indent="-285750">
                        <a:buFontTx/>
                        <a:buChar char="-"/>
                      </a:pPr>
                      <a:r>
                        <a:rPr lang="en-US" baseline="0" smtClean="0"/>
                        <a:t>Thực hiện báo cáo tiến độ cho khách hàng</a:t>
                      </a:r>
                      <a:endParaRPr lang="en-US"/>
                    </a:p>
                  </a:txBody>
                  <a:tcPr/>
                </a:tc>
                <a:extLst>
                  <a:ext uri="{0D108BD9-81ED-4DB2-BD59-A6C34878D82A}">
                    <a16:rowId xmlns:a16="http://schemas.microsoft.com/office/drawing/2014/main" val="10001"/>
                  </a:ext>
                </a:extLst>
              </a:tr>
              <a:tr h="1387141">
                <a:tc>
                  <a:txBody>
                    <a:bodyPr/>
                    <a:lstStyle/>
                    <a:p>
                      <a:pPr algn="ctr"/>
                      <a:r>
                        <a:rPr lang="en-US" smtClean="0"/>
                        <a:t> </a:t>
                      </a:r>
                    </a:p>
                    <a:p>
                      <a:pPr algn="ctr"/>
                      <a:endParaRPr lang="en-US" smtClean="0"/>
                    </a:p>
                    <a:p>
                      <a:pPr algn="ctr"/>
                      <a:r>
                        <a:rPr lang="en-US" smtClean="0"/>
                        <a:t>SQA Auditor</a:t>
                      </a:r>
                      <a:endParaRPr lang="en-US"/>
                    </a:p>
                  </a:txBody>
                  <a:tcPr/>
                </a:tc>
                <a:tc>
                  <a:txBody>
                    <a:bodyPr/>
                    <a:lstStyle/>
                    <a:p>
                      <a:endParaRPr lang="en-US" smtClean="0"/>
                    </a:p>
                    <a:p>
                      <a:pPr algn="ctr"/>
                      <a:endParaRPr lang="en-US" smtClean="0"/>
                    </a:p>
                    <a:p>
                      <a:pPr algn="ctr"/>
                      <a:r>
                        <a:rPr lang="en-US" smtClean="0"/>
                        <a:t>Nguyễn</a:t>
                      </a:r>
                      <a:r>
                        <a:rPr lang="en-US" baseline="0" smtClean="0"/>
                        <a:t> Hồng Minh</a:t>
                      </a:r>
                      <a:endParaRPr lang="en-US"/>
                    </a:p>
                  </a:txBody>
                  <a:tcPr/>
                </a:tc>
                <a:tc>
                  <a:txBody>
                    <a:bodyPr/>
                    <a:lstStyle/>
                    <a:p>
                      <a:pPr marL="285750" indent="-285750">
                        <a:buFontTx/>
                        <a:buChar char="-"/>
                      </a:pPr>
                      <a:r>
                        <a:rPr lang="en-US" smtClean="0"/>
                        <a:t>Xây</a:t>
                      </a:r>
                      <a:r>
                        <a:rPr lang="en-US" baseline="0" smtClean="0"/>
                        <a:t> dựng tiêu chuẩn chất lượng và quy trình cho quy trình quản lý</a:t>
                      </a:r>
                    </a:p>
                    <a:p>
                      <a:pPr marL="285750" indent="-285750">
                        <a:buFontTx/>
                        <a:buChar char="-"/>
                      </a:pPr>
                      <a:r>
                        <a:rPr lang="en-US" baseline="0" smtClean="0"/>
                        <a:t>Thực hiện các nhiệm vụ của SQA</a:t>
                      </a:r>
                    </a:p>
                    <a:p>
                      <a:pPr marL="285750" indent="-285750">
                        <a:buFontTx/>
                        <a:buChar char="-"/>
                      </a:pPr>
                      <a:r>
                        <a:rPr lang="en-US" baseline="0" smtClean="0"/>
                        <a:t>Báo cáo cho Leader về kết quả đánh giá SQA</a:t>
                      </a:r>
                      <a:endParaRPr lang="en-US"/>
                    </a:p>
                  </a:txBody>
                  <a:tcPr/>
                </a:tc>
                <a:extLst>
                  <a:ext uri="{0D108BD9-81ED-4DB2-BD59-A6C34878D82A}">
                    <a16:rowId xmlns:a16="http://schemas.microsoft.com/office/drawing/2014/main" val="10002"/>
                  </a:ext>
                </a:extLst>
              </a:tr>
              <a:tr h="1387141">
                <a:tc>
                  <a:txBody>
                    <a:bodyPr/>
                    <a:lstStyle/>
                    <a:p>
                      <a:endParaRPr lang="en-US" smtClean="0"/>
                    </a:p>
                    <a:p>
                      <a:pPr algn="ctr"/>
                      <a:endParaRPr lang="en-US" smtClean="0"/>
                    </a:p>
                    <a:p>
                      <a:pPr algn="ctr"/>
                      <a:r>
                        <a:rPr lang="en-US" smtClean="0"/>
                        <a:t>SQA Auditor</a:t>
                      </a:r>
                      <a:endParaRPr lang="en-US"/>
                    </a:p>
                  </a:txBody>
                  <a:tcPr/>
                </a:tc>
                <a:tc>
                  <a:txBody>
                    <a:bodyPr/>
                    <a:lstStyle/>
                    <a:p>
                      <a:endParaRPr lang="en-US" smtClean="0"/>
                    </a:p>
                    <a:p>
                      <a:pPr algn="ctr"/>
                      <a:endParaRPr lang="en-US" smtClean="0"/>
                    </a:p>
                    <a:p>
                      <a:pPr algn="ctr"/>
                      <a:r>
                        <a:rPr lang="en-US" smtClean="0"/>
                        <a:t>Nguyễn</a:t>
                      </a:r>
                      <a:r>
                        <a:rPr lang="en-US" baseline="0" smtClean="0"/>
                        <a:t> Lê Phương Duy</a:t>
                      </a:r>
                      <a:endParaRPr lang="en-US"/>
                    </a:p>
                  </a:txBody>
                  <a:tcPr/>
                </a:tc>
                <a:tc>
                  <a:txBody>
                    <a:bodyPr/>
                    <a:lstStyle/>
                    <a:p>
                      <a:pPr marL="285750" indent="-285750">
                        <a:buFontTx/>
                        <a:buChar char="-"/>
                      </a:pPr>
                      <a:r>
                        <a:rPr lang="en-US" smtClean="0"/>
                        <a:t>Xây</a:t>
                      </a:r>
                      <a:r>
                        <a:rPr lang="en-US" baseline="0" smtClean="0"/>
                        <a:t> dựng tiêu chuẩn chất lượng và quy trình cho quy trình quản lý</a:t>
                      </a:r>
                    </a:p>
                    <a:p>
                      <a:pPr marL="285750" indent="-285750">
                        <a:buFontTx/>
                        <a:buChar char="-"/>
                      </a:pPr>
                      <a:r>
                        <a:rPr lang="en-US" baseline="0" smtClean="0"/>
                        <a:t>Thực hiện các nhiệm vụ của SQA</a:t>
                      </a:r>
                    </a:p>
                    <a:p>
                      <a:pPr marL="285750" marR="0" indent="-285750" algn="l" defTabSz="914400" rtl="0" eaLnBrk="1" fontAlgn="auto" latinLnBrk="0" hangingPunct="1">
                        <a:lnSpc>
                          <a:spcPct val="100000"/>
                        </a:lnSpc>
                        <a:spcBef>
                          <a:spcPts val="0"/>
                        </a:spcBef>
                        <a:spcAft>
                          <a:spcPts val="0"/>
                        </a:spcAft>
                        <a:buClrTx/>
                        <a:buSzTx/>
                        <a:buFontTx/>
                        <a:buChar char="-"/>
                        <a:tabLst/>
                        <a:defRPr/>
                      </a:pPr>
                      <a:r>
                        <a:rPr lang="en-US" baseline="0" smtClean="0"/>
                        <a:t>Báo cáo cho Leader về kết quả đánh giá SQA</a:t>
                      </a:r>
                      <a:endParaRPr lang="en-US" smtClean="0"/>
                    </a:p>
                    <a:p>
                      <a:pPr marL="0" indent="0">
                        <a:buFontTx/>
                        <a:buNone/>
                      </a:pPr>
                      <a:endParaRPr lang="en-US"/>
                    </a:p>
                  </a:txBody>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66" name="Google Shape;466;p30"/>
          <p:cNvSpPr txBox="1">
            <a:spLocks noGrp="1"/>
          </p:cNvSpPr>
          <p:nvPr>
            <p:ph type="title"/>
          </p:nvPr>
        </p:nvSpPr>
        <p:spPr>
          <a:xfrm>
            <a:off x="941696" y="2006302"/>
            <a:ext cx="10720421" cy="3955923"/>
          </a:xfrm>
          <a:prstGeom prst="rect">
            <a:avLst/>
          </a:prstGeom>
          <a:noFill/>
          <a:ln>
            <a:noFill/>
          </a:ln>
        </p:spPr>
        <p:txBody>
          <a:bodyPr spcFirstLastPara="1" wrap="square" lIns="121900" tIns="121900" rIns="121900" bIns="121900" anchor="ctr" anchorCtr="0">
            <a:noAutofit/>
          </a:bodyPr>
          <a:lstStyle/>
          <a:p>
            <a:pPr lvl="0" algn="l"/>
            <a:r>
              <a:rPr lang="en-US" sz="4400" dirty="0">
                <a:latin typeface="Adobe Caslon Pro" panose="0205050205050A020403" pitchFamily="18" charset="0"/>
              </a:rPr>
              <a:t/>
            </a:r>
            <a:br>
              <a:rPr lang="en-US" sz="4400" dirty="0">
                <a:latin typeface="Adobe Caslon Pro" panose="0205050205050A020403" pitchFamily="18" charset="0"/>
              </a:rPr>
            </a:br>
            <a:endParaRPr sz="4400" dirty="0">
              <a:latin typeface="Adobe Caslon Pro" panose="0205050205050A020403" pitchFamily="18" charset="0"/>
            </a:endParaRPr>
          </a:p>
        </p:txBody>
      </p:sp>
      <p:sp>
        <p:nvSpPr>
          <p:cNvPr id="2" name="TextBox 1"/>
          <p:cNvSpPr txBox="1"/>
          <p:nvPr/>
        </p:nvSpPr>
        <p:spPr>
          <a:xfrm>
            <a:off x="925241" y="515339"/>
            <a:ext cx="5436104" cy="461665"/>
          </a:xfrm>
          <a:prstGeom prst="rect">
            <a:avLst/>
          </a:prstGeom>
          <a:noFill/>
        </p:spPr>
        <p:txBody>
          <a:bodyPr wrap="none" rtlCol="0">
            <a:spAutoFit/>
          </a:bodyPr>
          <a:lstStyle/>
          <a:p>
            <a:r>
              <a:rPr lang="en-US" sz="2400" b="1" dirty="0" err="1">
                <a:solidFill>
                  <a:srgbClr val="FF0000"/>
                </a:solidFill>
                <a:effectLst/>
                <a:latin typeface="+mn-lt"/>
                <a:ea typeface="Calibri" panose="020F0502020204030204" pitchFamily="34" charset="0"/>
              </a:rPr>
              <a:t>Đề</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xuất</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giải</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pháp</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lưu</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trữ</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công</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việc</a:t>
            </a:r>
            <a:endParaRPr lang="en-US" sz="2400" dirty="0">
              <a:solidFill>
                <a:srgbClr val="FF0000"/>
              </a:solidFill>
              <a:latin typeface="+mn-lt"/>
            </a:endParaRPr>
          </a:p>
        </p:txBody>
      </p:sp>
      <p:sp>
        <p:nvSpPr>
          <p:cNvPr id="4" name="TextBox 3"/>
          <p:cNvSpPr txBox="1"/>
          <p:nvPr/>
        </p:nvSpPr>
        <p:spPr>
          <a:xfrm>
            <a:off x="925241" y="1964926"/>
            <a:ext cx="5802530" cy="2308324"/>
          </a:xfrm>
          <a:prstGeom prst="rect">
            <a:avLst/>
          </a:prstGeom>
          <a:noFill/>
        </p:spPr>
        <p:txBody>
          <a:bodyPr wrap="square" rtlCol="0">
            <a:spAutoFit/>
          </a:bodyPr>
          <a:lstStyle/>
          <a:p>
            <a:r>
              <a:rPr lang="en-GB" sz="2400" smtClean="0">
                <a:latin typeface="+mj-lt"/>
              </a:rPr>
              <a:t>Các công cụ giúp lưu trữ công việc</a:t>
            </a:r>
          </a:p>
          <a:p>
            <a:r>
              <a:rPr lang="en-GB" sz="2400">
                <a:latin typeface="+mj-lt"/>
              </a:rPr>
              <a:t> </a:t>
            </a:r>
            <a:r>
              <a:rPr lang="en-GB" sz="2400" smtClean="0">
                <a:latin typeface="+mj-lt"/>
              </a:rPr>
              <a:t> + Word</a:t>
            </a:r>
          </a:p>
          <a:p>
            <a:r>
              <a:rPr lang="en-GB" sz="2400">
                <a:latin typeface="+mj-lt"/>
              </a:rPr>
              <a:t> </a:t>
            </a:r>
            <a:r>
              <a:rPr lang="en-GB" sz="2400" smtClean="0">
                <a:latin typeface="+mj-lt"/>
              </a:rPr>
              <a:t> + Excel</a:t>
            </a:r>
          </a:p>
          <a:p>
            <a:r>
              <a:rPr lang="en-GB" sz="2400">
                <a:latin typeface="+mj-lt"/>
              </a:rPr>
              <a:t> </a:t>
            </a:r>
            <a:r>
              <a:rPr lang="en-GB" sz="2400" smtClean="0">
                <a:latin typeface="+mj-lt"/>
              </a:rPr>
              <a:t> + Drive</a:t>
            </a:r>
          </a:p>
          <a:p>
            <a:r>
              <a:rPr lang="en-GB" sz="2400">
                <a:latin typeface="+mj-lt"/>
              </a:rPr>
              <a:t> </a:t>
            </a:r>
            <a:r>
              <a:rPr lang="en-GB" sz="2400" smtClean="0">
                <a:latin typeface="+mj-lt"/>
              </a:rPr>
              <a:t> + Github</a:t>
            </a:r>
          </a:p>
          <a:p>
            <a:r>
              <a:rPr lang="en-GB" sz="2400">
                <a:latin typeface="+mj-lt"/>
              </a:rPr>
              <a:t> </a:t>
            </a:r>
            <a:r>
              <a:rPr lang="en-GB" sz="2400" smtClean="0">
                <a:latin typeface="+mj-lt"/>
              </a:rPr>
              <a:t> + Gmail</a:t>
            </a:r>
            <a:endParaRPr lang="en-GB" sz="2400" dirty="0" smtClean="0">
              <a:latin typeface="+mj-lt"/>
            </a:endParaRPr>
          </a:p>
        </p:txBody>
      </p:sp>
    </p:spTree>
    <p:extLst>
      <p:ext uri="{BB962C8B-B14F-4D97-AF65-F5344CB8AC3E}">
        <p14:creationId xmlns:p14="http://schemas.microsoft.com/office/powerpoint/2010/main" val="13355955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2" name="TextBox 1"/>
          <p:cNvSpPr txBox="1"/>
          <p:nvPr/>
        </p:nvSpPr>
        <p:spPr>
          <a:xfrm>
            <a:off x="858788" y="472912"/>
            <a:ext cx="3699358" cy="584775"/>
          </a:xfrm>
          <a:prstGeom prst="rect">
            <a:avLst/>
          </a:prstGeom>
          <a:noFill/>
        </p:spPr>
        <p:txBody>
          <a:bodyPr wrap="square" rtlCol="0">
            <a:spAutoFit/>
          </a:bodyPr>
          <a:lstStyle/>
          <a:p>
            <a:r>
              <a:rPr lang="en-US" sz="3200" dirty="0" err="1" smtClean="0">
                <a:solidFill>
                  <a:srgbClr val="FF0000"/>
                </a:solidFill>
                <a:latin typeface="+mn-lt"/>
              </a:rPr>
              <a:t>Điểm</a:t>
            </a:r>
            <a:r>
              <a:rPr lang="en-US" sz="3200" dirty="0" smtClean="0">
                <a:solidFill>
                  <a:srgbClr val="FF0000"/>
                </a:solidFill>
                <a:latin typeface="+mn-lt"/>
              </a:rPr>
              <a:t> </a:t>
            </a:r>
            <a:r>
              <a:rPr lang="en-US" sz="3200" err="1" smtClean="0">
                <a:solidFill>
                  <a:srgbClr val="FF0000"/>
                </a:solidFill>
                <a:latin typeface="+mn-lt"/>
              </a:rPr>
              <a:t>nổi</a:t>
            </a:r>
            <a:r>
              <a:rPr lang="en-US" sz="3200" smtClean="0">
                <a:solidFill>
                  <a:srgbClr val="FF0000"/>
                </a:solidFill>
                <a:latin typeface="+mn-lt"/>
              </a:rPr>
              <a:t> bật</a:t>
            </a:r>
            <a:endParaRPr lang="en-US" sz="3200" dirty="0">
              <a:solidFill>
                <a:srgbClr val="FF0000"/>
              </a:solidFill>
              <a:latin typeface="+mn-lt"/>
            </a:endParaRPr>
          </a:p>
        </p:txBody>
      </p:sp>
      <p:sp>
        <p:nvSpPr>
          <p:cNvPr id="25" name="Title 2"/>
          <p:cNvSpPr>
            <a:spLocks noGrp="1"/>
          </p:cNvSpPr>
          <p:nvPr>
            <p:ph type="title"/>
          </p:nvPr>
        </p:nvSpPr>
        <p:spPr>
          <a:xfrm>
            <a:off x="576574" y="1057688"/>
            <a:ext cx="11366044" cy="4597734"/>
          </a:xfrm>
        </p:spPr>
        <p:txBody>
          <a:bodyPr/>
          <a:lstStyle/>
          <a:p>
            <a:pPr algn="l"/>
            <a:r>
              <a:rPr lang="en-GB" sz="2400" dirty="0" smtClean="0">
                <a:solidFill>
                  <a:schemeClr val="tx1"/>
                </a:solidFill>
                <a:latin typeface="Times New Roman" panose="02020603050405020304" pitchFamily="18" charset="0"/>
                <a:cs typeface="Times New Roman" panose="02020603050405020304" pitchFamily="18" charset="0"/>
              </a:rPr>
              <a:t>- </a:t>
            </a:r>
            <a:r>
              <a:rPr lang="en-GB" sz="2400" dirty="0" err="1" smtClean="0">
                <a:solidFill>
                  <a:schemeClr val="tx1"/>
                </a:solidFill>
                <a:latin typeface="Times New Roman" panose="02020603050405020304" pitchFamily="18" charset="0"/>
                <a:cs typeface="Times New Roman" panose="02020603050405020304" pitchFamily="18" charset="0"/>
              </a:rPr>
              <a:t>Tạo</a:t>
            </a:r>
            <a:r>
              <a:rPr lang="en-GB" sz="2400" dirty="0" smtClean="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bảng</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để</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sắp</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xếp</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các</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công</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việc</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bạn</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đang</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thực</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hiện</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và</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lên</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danh</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sách</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việc</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cần</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smtClean="0">
                <a:solidFill>
                  <a:schemeClr val="tx1"/>
                </a:solidFill>
                <a:latin typeface="Times New Roman" panose="02020603050405020304" pitchFamily="18" charset="0"/>
                <a:cs typeface="Times New Roman" panose="02020603050405020304" pitchFamily="18" charset="0"/>
              </a:rPr>
              <a:t>làm</a:t>
            </a:r>
            <a:r>
              <a:rPr lang="en-GB" sz="2400" dirty="0" smtClean="0">
                <a:solidFill>
                  <a:schemeClr val="tx1"/>
                </a:solidFill>
                <a:latin typeface="Times New Roman" panose="02020603050405020304" pitchFamily="18" charset="0"/>
                <a:cs typeface="Times New Roman" panose="02020603050405020304" pitchFamily="18" charset="0"/>
              </a:rPr>
              <a:t/>
            </a:r>
            <a:br>
              <a:rPr lang="en-GB" sz="2400" dirty="0" smtClean="0">
                <a:solidFill>
                  <a:schemeClr val="tx1"/>
                </a:solidFill>
                <a:latin typeface="Times New Roman" panose="02020603050405020304" pitchFamily="18" charset="0"/>
                <a:cs typeface="Times New Roman" panose="02020603050405020304" pitchFamily="18" charset="0"/>
              </a:rPr>
            </a:br>
            <a:r>
              <a:rPr lang="en-GB" sz="2400" dirty="0" smtClean="0">
                <a:solidFill>
                  <a:schemeClr val="tx1"/>
                </a:solidFill>
                <a:latin typeface="Times New Roman" panose="02020603050405020304" pitchFamily="18" charset="0"/>
                <a:cs typeface="Times New Roman" panose="02020603050405020304" pitchFamily="18" charset="0"/>
              </a:rPr>
              <a:t>-</a:t>
            </a:r>
            <a:r>
              <a:rPr lang="en-GB" sz="2400" dirty="0" err="1" smtClean="0">
                <a:solidFill>
                  <a:schemeClr val="tx1"/>
                </a:solidFill>
                <a:latin typeface="Times New Roman" panose="02020603050405020304" pitchFamily="18" charset="0"/>
                <a:cs typeface="Times New Roman" panose="02020603050405020304" pitchFamily="18" charset="0"/>
              </a:rPr>
              <a:t>Tùy</a:t>
            </a:r>
            <a:r>
              <a:rPr lang="en-GB" sz="2400" dirty="0" smtClean="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chỉnh</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quy</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trình</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làm</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việc</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cho</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các</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dự</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án</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khác</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nhau</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smtClean="0">
                <a:solidFill>
                  <a:schemeClr val="tx1"/>
                </a:solidFill>
                <a:latin typeface="Times New Roman" panose="02020603050405020304" pitchFamily="18" charset="0"/>
                <a:cs typeface="Times New Roman" panose="02020603050405020304" pitchFamily="18" charset="0"/>
              </a:rPr>
              <a:t/>
            </a:r>
            <a:br>
              <a:rPr lang="en-GB" sz="2400" dirty="0" smtClean="0">
                <a:solidFill>
                  <a:schemeClr val="tx1"/>
                </a:solidFill>
                <a:latin typeface="Times New Roman" panose="02020603050405020304" pitchFamily="18" charset="0"/>
                <a:cs typeface="Times New Roman" panose="02020603050405020304" pitchFamily="18" charset="0"/>
              </a:rPr>
            </a:br>
            <a:r>
              <a:rPr lang="en-GB" sz="2400" dirty="0">
                <a:solidFill>
                  <a:schemeClr val="tx1"/>
                </a:solidFill>
                <a:latin typeface="Times New Roman" panose="02020603050405020304" pitchFamily="18" charset="0"/>
                <a:cs typeface="Times New Roman" panose="02020603050405020304" pitchFamily="18" charset="0"/>
              </a:rPr>
              <a:t>-</a:t>
            </a:r>
            <a:r>
              <a:rPr lang="en-GB" sz="2400" dirty="0" err="1" smtClean="0">
                <a:solidFill>
                  <a:schemeClr val="tx1"/>
                </a:solidFill>
                <a:latin typeface="Times New Roman" panose="02020603050405020304" pitchFamily="18" charset="0"/>
                <a:cs typeface="Times New Roman" panose="02020603050405020304" pitchFamily="18" charset="0"/>
              </a:rPr>
              <a:t>Trực</a:t>
            </a:r>
            <a:r>
              <a:rPr lang="en-GB" sz="2400" dirty="0" smtClean="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tiếp</a:t>
            </a:r>
            <a:r>
              <a:rPr lang="en-GB" sz="2400" dirty="0">
                <a:solidFill>
                  <a:schemeClr val="tx1"/>
                </a:solidFill>
                <a:latin typeface="Times New Roman" panose="02020603050405020304" pitchFamily="18" charset="0"/>
                <a:cs typeface="Times New Roman" panose="02020603050405020304" pitchFamily="18" charset="0"/>
              </a:rPr>
              <a:t> chia </a:t>
            </a:r>
            <a:r>
              <a:rPr lang="en-GB" sz="2400" dirty="0" err="1">
                <a:solidFill>
                  <a:schemeClr val="tx1"/>
                </a:solidFill>
                <a:latin typeface="Times New Roman" panose="02020603050405020304" pitchFamily="18" charset="0"/>
                <a:cs typeface="Times New Roman" panose="02020603050405020304" pitchFamily="18" charset="0"/>
              </a:rPr>
              <a:t>sẻ</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các</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tệp</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hình</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ảnh</a:t>
            </a:r>
            <a:r>
              <a:rPr lang="en-GB" sz="2400" dirty="0">
                <a:solidFill>
                  <a:schemeClr val="tx1"/>
                </a:solidFill>
                <a:latin typeface="Times New Roman" panose="02020603050405020304" pitchFamily="18" charset="0"/>
                <a:cs typeface="Times New Roman" panose="02020603050405020304" pitchFamily="18" charset="0"/>
              </a:rPr>
              <a:t>, web,... </a:t>
            </a:r>
            <a:r>
              <a:rPr lang="en-GB" sz="2400" dirty="0" err="1">
                <a:solidFill>
                  <a:schemeClr val="tx1"/>
                </a:solidFill>
                <a:latin typeface="Times New Roman" panose="02020603050405020304" pitchFamily="18" charset="0"/>
                <a:cs typeface="Times New Roman" panose="02020603050405020304" pitchFamily="18" charset="0"/>
              </a:rPr>
              <a:t>Bình</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luận</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đóng</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góp</a:t>
            </a:r>
            <a:r>
              <a:rPr lang="en-GB" sz="2400" dirty="0">
                <a:solidFill>
                  <a:schemeClr val="tx1"/>
                </a:solidFill>
                <a:latin typeface="Times New Roman" panose="02020603050405020304" pitchFamily="18" charset="0"/>
                <a:cs typeface="Times New Roman" panose="02020603050405020304" pitchFamily="18" charset="0"/>
              </a:rPr>
              <a:t> ý </a:t>
            </a:r>
            <a:r>
              <a:rPr lang="en-GB" sz="2400" dirty="0" err="1">
                <a:solidFill>
                  <a:schemeClr val="tx1"/>
                </a:solidFill>
                <a:latin typeface="Times New Roman" panose="02020603050405020304" pitchFamily="18" charset="0"/>
                <a:cs typeface="Times New Roman" panose="02020603050405020304" pitchFamily="18" charset="0"/>
              </a:rPr>
              <a:t>kiến</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trong</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các</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mục</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công</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việc</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smtClean="0">
                <a:solidFill>
                  <a:schemeClr val="tx1"/>
                </a:solidFill>
                <a:latin typeface="Times New Roman" panose="02020603050405020304" pitchFamily="18" charset="0"/>
                <a:cs typeface="Times New Roman" panose="02020603050405020304" pitchFamily="18" charset="0"/>
              </a:rPr>
              <a:t/>
            </a:r>
            <a:br>
              <a:rPr lang="en-GB" sz="2400" dirty="0" smtClean="0">
                <a:solidFill>
                  <a:schemeClr val="tx1"/>
                </a:solidFill>
                <a:latin typeface="Times New Roman" panose="02020603050405020304" pitchFamily="18" charset="0"/>
                <a:cs typeface="Times New Roman" panose="02020603050405020304" pitchFamily="18" charset="0"/>
              </a:rPr>
            </a:br>
            <a:r>
              <a:rPr lang="en-GB" sz="2400" dirty="0">
                <a:solidFill>
                  <a:schemeClr val="tx1"/>
                </a:solidFill>
                <a:latin typeface="Times New Roman" panose="02020603050405020304" pitchFamily="18" charset="0"/>
                <a:cs typeface="Times New Roman" panose="02020603050405020304" pitchFamily="18" charset="0"/>
              </a:rPr>
              <a:t>-</a:t>
            </a:r>
            <a:r>
              <a:rPr lang="en-GB" sz="2400" dirty="0" err="1" smtClean="0">
                <a:solidFill>
                  <a:schemeClr val="tx1"/>
                </a:solidFill>
                <a:latin typeface="Times New Roman" panose="02020603050405020304" pitchFamily="18" charset="0"/>
                <a:cs typeface="Times New Roman" panose="02020603050405020304" pitchFamily="18" charset="0"/>
              </a:rPr>
              <a:t>Phân</a:t>
            </a:r>
            <a:r>
              <a:rPr lang="en-GB" sz="2400" dirty="0" smtClean="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công</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công</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việc</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cho</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bạn</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và</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đồng</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nghiệp</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smtClean="0">
                <a:solidFill>
                  <a:schemeClr val="tx1"/>
                </a:solidFill>
                <a:latin typeface="Times New Roman" panose="02020603050405020304" pitchFamily="18" charset="0"/>
                <a:cs typeface="Times New Roman" panose="02020603050405020304" pitchFamily="18" charset="0"/>
              </a:rPr>
              <a:t/>
            </a:r>
            <a:br>
              <a:rPr lang="en-GB" sz="2400" dirty="0" smtClean="0">
                <a:solidFill>
                  <a:schemeClr val="tx1"/>
                </a:solidFill>
                <a:latin typeface="Times New Roman" panose="02020603050405020304" pitchFamily="18" charset="0"/>
                <a:cs typeface="Times New Roman" panose="02020603050405020304" pitchFamily="18" charset="0"/>
              </a:rPr>
            </a:br>
            <a:r>
              <a:rPr lang="en-GB" sz="2400" dirty="0" smtClean="0">
                <a:solidFill>
                  <a:schemeClr val="tx1"/>
                </a:solidFill>
                <a:latin typeface="Times New Roman" panose="02020603050405020304" pitchFamily="18" charset="0"/>
                <a:cs typeface="Times New Roman" panose="02020603050405020304" pitchFamily="18" charset="0"/>
              </a:rPr>
              <a:t>-</a:t>
            </a:r>
            <a:r>
              <a:rPr lang="en-GB" sz="2400" dirty="0" err="1" smtClean="0">
                <a:solidFill>
                  <a:schemeClr val="tx1"/>
                </a:solidFill>
                <a:latin typeface="Times New Roman" panose="02020603050405020304" pitchFamily="18" charset="0"/>
                <a:cs typeface="Times New Roman" panose="02020603050405020304" pitchFamily="18" charset="0"/>
              </a:rPr>
              <a:t>Đính</a:t>
            </a:r>
            <a:r>
              <a:rPr lang="en-GB" sz="2400" dirty="0" smtClean="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kèm</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tập</a:t>
            </a:r>
            <a:r>
              <a:rPr lang="en-GB" sz="2400" dirty="0">
                <a:solidFill>
                  <a:schemeClr val="tx1"/>
                </a:solidFill>
                <a:latin typeface="Times New Roman" panose="02020603050405020304" pitchFamily="18" charset="0"/>
                <a:cs typeface="Times New Roman" panose="02020603050405020304" pitchFamily="18" charset="0"/>
              </a:rPr>
              <a:t> tin </a:t>
            </a:r>
            <a:r>
              <a:rPr lang="en-GB" sz="2400" dirty="0" err="1">
                <a:solidFill>
                  <a:schemeClr val="tx1"/>
                </a:solidFill>
                <a:latin typeface="Times New Roman" panose="02020603050405020304" pitchFamily="18" charset="0"/>
                <a:cs typeface="Times New Roman" panose="02020603050405020304" pitchFamily="18" charset="0"/>
              </a:rPr>
              <a:t>từ</a:t>
            </a:r>
            <a:r>
              <a:rPr lang="en-GB" sz="2400" dirty="0">
                <a:solidFill>
                  <a:schemeClr val="tx1"/>
                </a:solidFill>
                <a:latin typeface="Times New Roman" panose="02020603050405020304" pitchFamily="18" charset="0"/>
                <a:cs typeface="Times New Roman" panose="02020603050405020304" pitchFamily="18" charset="0"/>
              </a:rPr>
              <a:t> Google Drive </a:t>
            </a:r>
            <a:r>
              <a:rPr lang="en-GB" sz="2400" dirty="0" err="1">
                <a:solidFill>
                  <a:schemeClr val="tx1"/>
                </a:solidFill>
                <a:latin typeface="Times New Roman" panose="02020603050405020304" pitchFamily="18" charset="0"/>
                <a:cs typeface="Times New Roman" panose="02020603050405020304" pitchFamily="18" charset="0"/>
              </a:rPr>
              <a:t>và</a:t>
            </a:r>
            <a:r>
              <a:rPr lang="en-GB" sz="2400" dirty="0">
                <a:solidFill>
                  <a:schemeClr val="tx1"/>
                </a:solidFill>
                <a:latin typeface="Times New Roman" panose="02020603050405020304" pitchFamily="18" charset="0"/>
                <a:cs typeface="Times New Roman" panose="02020603050405020304" pitchFamily="18" charset="0"/>
              </a:rPr>
              <a:t> Dropbox</a:t>
            </a:r>
            <a:r>
              <a:rPr lang="en-GB" sz="2400" dirty="0" smtClean="0">
                <a:solidFill>
                  <a:schemeClr val="tx1"/>
                </a:solidFill>
                <a:latin typeface="Times New Roman" panose="02020603050405020304" pitchFamily="18" charset="0"/>
                <a:cs typeface="Times New Roman" panose="02020603050405020304" pitchFamily="18" charset="0"/>
              </a:rPr>
              <a:t>.</a:t>
            </a:r>
            <a:r>
              <a:rPr lang="en-GB" sz="2400" dirty="0" smtClean="0">
                <a:solidFill>
                  <a:schemeClr val="tx1"/>
                </a:solidFill>
                <a:latin typeface="Times New Roman" panose="02020603050405020304" pitchFamily="18" charset="0"/>
                <a:cs typeface="Times New Roman" panose="02020603050405020304" pitchFamily="18" charset="0"/>
              </a:rPr>
              <a:t/>
            </a:r>
            <a:br>
              <a:rPr lang="en-GB" sz="2400" dirty="0" smtClean="0">
                <a:solidFill>
                  <a:schemeClr val="tx1"/>
                </a:solidFill>
                <a:latin typeface="Times New Roman" panose="02020603050405020304" pitchFamily="18" charset="0"/>
                <a:cs typeface="Times New Roman" panose="02020603050405020304" pitchFamily="18" charset="0"/>
              </a:rPr>
            </a:br>
            <a:r>
              <a:rPr lang="en-GB" sz="2400" dirty="0">
                <a:solidFill>
                  <a:schemeClr val="tx1"/>
                </a:solidFill>
                <a:latin typeface="Times New Roman" panose="02020603050405020304" pitchFamily="18" charset="0"/>
                <a:cs typeface="Times New Roman" panose="02020603050405020304" pitchFamily="18" charset="0"/>
              </a:rPr>
              <a:t>-</a:t>
            </a:r>
            <a:r>
              <a:rPr lang="en-GB" sz="2400" dirty="0" err="1" smtClean="0">
                <a:solidFill>
                  <a:schemeClr val="tx1"/>
                </a:solidFill>
                <a:latin typeface="Times New Roman" panose="02020603050405020304" pitchFamily="18" charset="0"/>
                <a:cs typeface="Times New Roman" panose="02020603050405020304" pitchFamily="18" charset="0"/>
              </a:rPr>
              <a:t>Làm</a:t>
            </a:r>
            <a:r>
              <a:rPr lang="en-GB" sz="2400" dirty="0" smtClean="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việc</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ngoại</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tuyến</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và</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các</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bảng</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sẽ</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tự</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động</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đồng</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bộ</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khi</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kết</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nối</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mạng</a:t>
            </a:r>
            <a:r>
              <a:rPr lang="en-GB" sz="24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960471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96" name="Google Shape;496;p31"/>
          <p:cNvSpPr txBox="1">
            <a:spLocks noGrp="1"/>
          </p:cNvSpPr>
          <p:nvPr>
            <p:ph type="subTitle" idx="1"/>
          </p:nvPr>
        </p:nvSpPr>
        <p:spPr>
          <a:xfrm>
            <a:off x="1031458" y="1600190"/>
            <a:ext cx="4447194" cy="867599"/>
          </a:xfrm>
          <a:prstGeom prst="rect">
            <a:avLst/>
          </a:prstGeom>
          <a:noFill/>
          <a:ln>
            <a:noFill/>
          </a:ln>
        </p:spPr>
        <p:txBody>
          <a:bodyPr spcFirstLastPara="1" wrap="square" lIns="121900" tIns="121900" rIns="121900" bIns="121900" anchor="t" anchorCtr="0">
            <a:noAutofit/>
          </a:bodyPr>
          <a:lstStyle/>
          <a:p>
            <a:pPr marL="0" lvl="0" indent="0" algn="ctr">
              <a:spcAft>
                <a:spcPts val="2100"/>
              </a:spcAft>
            </a:pPr>
            <a:r>
              <a:rPr lang="en-US" sz="2400" dirty="0"/>
              <a:t>Tính chính xác</a:t>
            </a:r>
            <a:endParaRPr sz="2400" dirty="0"/>
          </a:p>
        </p:txBody>
      </p:sp>
      <p:sp>
        <p:nvSpPr>
          <p:cNvPr id="498" name="Google Shape;498;p31"/>
          <p:cNvSpPr txBox="1">
            <a:spLocks noGrp="1"/>
          </p:cNvSpPr>
          <p:nvPr>
            <p:ph type="subTitle" idx="2"/>
          </p:nvPr>
        </p:nvSpPr>
        <p:spPr>
          <a:xfrm>
            <a:off x="7257004" y="1527675"/>
            <a:ext cx="2766900" cy="606900"/>
          </a:xfrm>
          <a:prstGeom prst="rect">
            <a:avLst/>
          </a:prstGeom>
          <a:noFill/>
          <a:ln>
            <a:noFill/>
          </a:ln>
        </p:spPr>
        <p:txBody>
          <a:bodyPr spcFirstLastPara="1" wrap="square" lIns="121900" tIns="121900" rIns="121900" bIns="121900" anchor="t" anchorCtr="0">
            <a:noAutofit/>
          </a:bodyPr>
          <a:lstStyle/>
          <a:p>
            <a:pPr marL="0" lvl="0" indent="0" algn="ctr">
              <a:spcAft>
                <a:spcPts val="2100"/>
              </a:spcAft>
            </a:pPr>
            <a:r>
              <a:rPr lang="en-US" sz="2400" smtClean="0"/>
              <a:t>Tính </a:t>
            </a:r>
            <a:r>
              <a:rPr lang="en-US" sz="2400" dirty="0"/>
              <a:t>hiệu quả</a:t>
            </a:r>
            <a:endParaRPr sz="2400" dirty="0"/>
          </a:p>
        </p:txBody>
      </p:sp>
      <p:sp>
        <p:nvSpPr>
          <p:cNvPr id="4" name="Text Placeholder 3"/>
          <p:cNvSpPr>
            <a:spLocks noGrp="1"/>
          </p:cNvSpPr>
          <p:nvPr>
            <p:ph type="body" idx="4"/>
          </p:nvPr>
        </p:nvSpPr>
        <p:spPr>
          <a:xfrm>
            <a:off x="1146719" y="2318493"/>
            <a:ext cx="4447194" cy="3663311"/>
          </a:xfrm>
        </p:spPr>
        <p:txBody>
          <a:bodyPr/>
          <a:lstStyle/>
          <a:p>
            <a:pPr marL="139700" indent="0">
              <a:buNone/>
            </a:pPr>
            <a:r>
              <a:rPr lang="vi-VN" sz="2000" b="0" dirty="0">
                <a:latin typeface="Times New Roman" panose="02020603050405020304" pitchFamily="18" charset="0"/>
                <a:cs typeface="Times New Roman" panose="02020603050405020304" pitchFamily="18" charset="0"/>
              </a:rPr>
              <a:t>- Điều này được xác định dựa trên sự đúng đắn của kết quả đầu ra mà phần mềm cung cấp.</a:t>
            </a:r>
          </a:p>
          <a:p>
            <a:pPr marL="139700" indent="0">
              <a:buNone/>
            </a:pPr>
            <a:r>
              <a:rPr lang="vi-VN" sz="2000" b="0" dirty="0">
                <a:latin typeface="Times New Roman" panose="02020603050405020304" pitchFamily="18" charset="0"/>
                <a:cs typeface="Times New Roman" panose="02020603050405020304" pitchFamily="18" charset="0"/>
              </a:rPr>
              <a:t>- Đảm bảo khả năng chính xác tương đối cao hoặc rất cao.</a:t>
            </a:r>
            <a:endParaRPr lang="en-US" sz="2000" b="0" dirty="0">
              <a:latin typeface="Times New Roman" panose="02020603050405020304" pitchFamily="18" charset="0"/>
              <a:cs typeface="Times New Roman" panose="02020603050405020304" pitchFamily="18" charset="0"/>
            </a:endParaRPr>
          </a:p>
          <a:p>
            <a:endParaRPr lang="en-US" dirty="0"/>
          </a:p>
        </p:txBody>
      </p:sp>
      <p:sp>
        <p:nvSpPr>
          <p:cNvPr id="497" name="Google Shape;497;p31"/>
          <p:cNvSpPr txBox="1">
            <a:spLocks noGrp="1"/>
          </p:cNvSpPr>
          <p:nvPr>
            <p:ph type="body" idx="5"/>
          </p:nvPr>
        </p:nvSpPr>
        <p:spPr>
          <a:xfrm>
            <a:off x="6125472" y="2012300"/>
            <a:ext cx="4616159" cy="3244394"/>
          </a:xfrm>
          <a:prstGeom prst="rect">
            <a:avLst/>
          </a:prstGeom>
          <a:noFill/>
          <a:ln>
            <a:noFill/>
          </a:ln>
        </p:spPr>
        <p:txBody>
          <a:bodyPr spcFirstLastPara="1" wrap="square" lIns="121900" tIns="121900" rIns="121900" bIns="121900" anchor="t" anchorCtr="0">
            <a:noAutofit/>
          </a:bodyPr>
          <a:lstStyle/>
          <a:p>
            <a:pPr lvl="1">
              <a:buSzPct val="100000"/>
              <a:buFontTx/>
              <a:buChar char="-"/>
            </a:pPr>
            <a:r>
              <a:rPr lang="vi-VN" sz="2000" b="0">
                <a:solidFill>
                  <a:schemeClr val="tx1"/>
                </a:solidFill>
                <a:latin typeface="Times New Roman" panose="02020603050405020304" pitchFamily="18" charset="0"/>
                <a:cs typeface="Times New Roman" panose="02020603050405020304" pitchFamily="18" charset="0"/>
              </a:rPr>
              <a:t>Tính hiệu quả là khối lượng tài nguyên, nguồn lực, khả năng đáp ứng yêu cầu của phần mềm khi người sử dụng đưa ra yêu cầu</a:t>
            </a:r>
            <a:endParaRPr lang="en-US" sz="2000" b="0">
              <a:solidFill>
                <a:schemeClr val="tx1"/>
              </a:solidFill>
              <a:latin typeface="Times New Roman" panose="02020603050405020304" pitchFamily="18" charset="0"/>
              <a:cs typeface="Times New Roman" panose="02020603050405020304" pitchFamily="18" charset="0"/>
            </a:endParaRPr>
          </a:p>
          <a:p>
            <a:pPr marL="596900" lvl="1" indent="0">
              <a:buSzPct val="100000"/>
              <a:buNone/>
            </a:pPr>
            <a:r>
              <a:rPr lang="en-US" sz="1200" dirty="0"/>
              <a:t/>
            </a:r>
            <a:br>
              <a:rPr lang="en-US" sz="1200" dirty="0"/>
            </a:br>
            <a:endParaRPr sz="1200" dirty="0"/>
          </a:p>
        </p:txBody>
      </p:sp>
      <p:sp>
        <p:nvSpPr>
          <p:cNvPr id="500" name="Google Shape;500;p31"/>
          <p:cNvSpPr/>
          <p:nvPr/>
        </p:nvSpPr>
        <p:spPr>
          <a:xfrm rot="2672499">
            <a:off x="498366" y="5015925"/>
            <a:ext cx="2209487" cy="772161"/>
          </a:xfrm>
          <a:custGeom>
            <a:avLst/>
            <a:gdLst/>
            <a:ahLst/>
            <a:cxnLst/>
            <a:rect l="l" t="t" r="r" b="b"/>
            <a:pathLst>
              <a:path w="7659384" h="1673412" extrusionOk="0">
                <a:moveTo>
                  <a:pt x="197437" y="0"/>
                </a:moveTo>
                <a:lnTo>
                  <a:pt x="7604587" y="0"/>
                </a:lnTo>
                <a:lnTo>
                  <a:pt x="7349060" y="196414"/>
                </a:lnTo>
                <a:lnTo>
                  <a:pt x="7659384" y="434947"/>
                </a:lnTo>
                <a:lnTo>
                  <a:pt x="7659384" y="462083"/>
                </a:lnTo>
                <a:lnTo>
                  <a:pt x="7349061" y="700616"/>
                </a:lnTo>
                <a:lnTo>
                  <a:pt x="7658358" y="938359"/>
                </a:lnTo>
                <a:lnTo>
                  <a:pt x="7349060" y="1176104"/>
                </a:lnTo>
                <a:lnTo>
                  <a:pt x="7659384" y="1414637"/>
                </a:lnTo>
                <a:lnTo>
                  <a:pt x="7659384" y="1441774"/>
                </a:lnTo>
                <a:lnTo>
                  <a:pt x="7358029" y="1673412"/>
                </a:lnTo>
                <a:lnTo>
                  <a:pt x="211955" y="1673412"/>
                </a:lnTo>
                <a:lnTo>
                  <a:pt x="327976" y="1584232"/>
                </a:lnTo>
                <a:lnTo>
                  <a:pt x="0" y="1332130"/>
                </a:lnTo>
                <a:lnTo>
                  <a:pt x="327975" y="1080030"/>
                </a:lnTo>
                <a:lnTo>
                  <a:pt x="18678" y="842286"/>
                </a:lnTo>
                <a:lnTo>
                  <a:pt x="327976" y="604542"/>
                </a:lnTo>
                <a:lnTo>
                  <a:pt x="0" y="352440"/>
                </a:lnTo>
                <a:lnTo>
                  <a:pt x="327975" y="100340"/>
                </a:lnTo>
                <a:close/>
              </a:path>
            </a:pathLst>
          </a:custGeom>
          <a:solidFill>
            <a:schemeClr val="lt1">
              <a:alpha val="50980"/>
            </a:schemeClr>
          </a:solidFill>
          <a:ln>
            <a:noFill/>
          </a:ln>
        </p:spPr>
        <p:txBody>
          <a:bodyPr spcFirstLastPara="1" wrap="square" lIns="245700" tIns="122825" rIns="245700" bIns="122825" anchor="ctr" anchorCtr="0">
            <a:noAutofit/>
          </a:bodyPr>
          <a:lstStyle/>
          <a:p>
            <a:pPr marL="0" marR="0" lvl="0" indent="0" algn="l" rtl="0">
              <a:lnSpc>
                <a:spcPct val="100000"/>
              </a:lnSpc>
              <a:spcBef>
                <a:spcPts val="0"/>
              </a:spcBef>
              <a:spcAft>
                <a:spcPts val="0"/>
              </a:spcAft>
              <a:buClr>
                <a:srgbClr val="000000"/>
              </a:buClr>
              <a:buFont typeface="Arial"/>
              <a:buNone/>
            </a:pPr>
            <a:endParaRPr/>
          </a:p>
        </p:txBody>
      </p:sp>
      <p:sp>
        <p:nvSpPr>
          <p:cNvPr id="20" name="TextBox 19"/>
          <p:cNvSpPr txBox="1"/>
          <p:nvPr/>
        </p:nvSpPr>
        <p:spPr>
          <a:xfrm>
            <a:off x="803370" y="549970"/>
            <a:ext cx="7426230" cy="461665"/>
          </a:xfrm>
          <a:prstGeom prst="rect">
            <a:avLst/>
          </a:prstGeom>
          <a:noFill/>
        </p:spPr>
        <p:txBody>
          <a:bodyPr wrap="square" rtlCol="0">
            <a:spAutoFit/>
          </a:bodyPr>
          <a:lstStyle/>
          <a:p>
            <a:r>
              <a:rPr lang="en-US" sz="2400" b="1" dirty="0" err="1">
                <a:solidFill>
                  <a:srgbClr val="FF0000"/>
                </a:solidFill>
                <a:latin typeface="+mn-lt"/>
                <a:ea typeface="Calibri" panose="020F0502020204030204" pitchFamily="34" charset="0"/>
              </a:rPr>
              <a:t>B</a:t>
            </a:r>
            <a:r>
              <a:rPr lang="en-US" sz="2400" b="1" dirty="0" err="1">
                <a:solidFill>
                  <a:srgbClr val="FF0000"/>
                </a:solidFill>
                <a:effectLst/>
                <a:latin typeface="+mn-lt"/>
                <a:ea typeface="Calibri" panose="020F0502020204030204" pitchFamily="34" charset="0"/>
              </a:rPr>
              <a:t>ảng</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tiêu</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chí</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đánh</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giá</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cho</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kết</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quả</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công</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việc</a:t>
            </a:r>
            <a:endParaRPr lang="en-US" sz="2400" dirty="0">
              <a:solidFill>
                <a:srgbClr val="FF0000"/>
              </a:solidFill>
              <a:latin typeface="+mn-lt"/>
            </a:endParaRPr>
          </a:p>
        </p:txBody>
      </p:sp>
    </p:spTree>
    <p:extLst>
      <p:ext uri="{BB962C8B-B14F-4D97-AF65-F5344CB8AC3E}">
        <p14:creationId xmlns:p14="http://schemas.microsoft.com/office/powerpoint/2010/main" val="13681514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501" name="Google Shape;501;p31"/>
          <p:cNvSpPr/>
          <p:nvPr/>
        </p:nvSpPr>
        <p:spPr>
          <a:xfrm rot="2672499">
            <a:off x="10278598" y="759408"/>
            <a:ext cx="1692555" cy="479229"/>
          </a:xfrm>
          <a:custGeom>
            <a:avLst/>
            <a:gdLst/>
            <a:ahLst/>
            <a:cxnLst/>
            <a:rect l="l" t="t" r="r" b="b"/>
            <a:pathLst>
              <a:path w="7659384" h="1673412" extrusionOk="0">
                <a:moveTo>
                  <a:pt x="197437" y="0"/>
                </a:moveTo>
                <a:lnTo>
                  <a:pt x="7604587" y="0"/>
                </a:lnTo>
                <a:lnTo>
                  <a:pt x="7349060" y="196414"/>
                </a:lnTo>
                <a:lnTo>
                  <a:pt x="7659384" y="434947"/>
                </a:lnTo>
                <a:lnTo>
                  <a:pt x="7659384" y="462083"/>
                </a:lnTo>
                <a:lnTo>
                  <a:pt x="7349061" y="700616"/>
                </a:lnTo>
                <a:lnTo>
                  <a:pt x="7658358" y="938359"/>
                </a:lnTo>
                <a:lnTo>
                  <a:pt x="7349060" y="1176104"/>
                </a:lnTo>
                <a:lnTo>
                  <a:pt x="7659384" y="1414637"/>
                </a:lnTo>
                <a:lnTo>
                  <a:pt x="7659384" y="1441774"/>
                </a:lnTo>
                <a:lnTo>
                  <a:pt x="7358029" y="1673412"/>
                </a:lnTo>
                <a:lnTo>
                  <a:pt x="211955" y="1673412"/>
                </a:lnTo>
                <a:lnTo>
                  <a:pt x="327976" y="1584232"/>
                </a:lnTo>
                <a:lnTo>
                  <a:pt x="0" y="1332130"/>
                </a:lnTo>
                <a:lnTo>
                  <a:pt x="327975" y="1080030"/>
                </a:lnTo>
                <a:lnTo>
                  <a:pt x="18678" y="842286"/>
                </a:lnTo>
                <a:lnTo>
                  <a:pt x="327976" y="604542"/>
                </a:lnTo>
                <a:lnTo>
                  <a:pt x="0" y="352440"/>
                </a:lnTo>
                <a:lnTo>
                  <a:pt x="327975" y="100340"/>
                </a:lnTo>
                <a:close/>
              </a:path>
            </a:pathLst>
          </a:custGeom>
          <a:solidFill>
            <a:schemeClr val="lt1">
              <a:alpha val="50980"/>
            </a:schemeClr>
          </a:solidFill>
          <a:ln>
            <a:noFill/>
          </a:ln>
        </p:spPr>
        <p:txBody>
          <a:bodyPr spcFirstLastPara="1" wrap="square" lIns="245700" tIns="122825" rIns="245700" bIns="122825" anchor="ctr" anchorCtr="0">
            <a:noAutofit/>
          </a:bodyPr>
          <a:lstStyle/>
          <a:p>
            <a:pPr marL="0" marR="0" lvl="0" indent="0" algn="l" rtl="0">
              <a:lnSpc>
                <a:spcPct val="100000"/>
              </a:lnSpc>
              <a:spcBef>
                <a:spcPts val="0"/>
              </a:spcBef>
              <a:spcAft>
                <a:spcPts val="0"/>
              </a:spcAft>
              <a:buClr>
                <a:srgbClr val="000000"/>
              </a:buClr>
              <a:buFont typeface="Arial"/>
              <a:buNone/>
            </a:pPr>
            <a:endParaRPr/>
          </a:p>
        </p:txBody>
      </p:sp>
      <p:sp>
        <p:nvSpPr>
          <p:cNvPr id="505" name="Google Shape;505;p31"/>
          <p:cNvSpPr/>
          <p:nvPr/>
        </p:nvSpPr>
        <p:spPr>
          <a:xfrm rot="8541143">
            <a:off x="204080" y="1013776"/>
            <a:ext cx="1692880" cy="480305"/>
          </a:xfrm>
          <a:custGeom>
            <a:avLst/>
            <a:gdLst/>
            <a:ahLst/>
            <a:cxnLst/>
            <a:rect l="l" t="t" r="r" b="b"/>
            <a:pathLst>
              <a:path w="7659384" h="1673412" extrusionOk="0">
                <a:moveTo>
                  <a:pt x="197437" y="0"/>
                </a:moveTo>
                <a:lnTo>
                  <a:pt x="7604587" y="0"/>
                </a:lnTo>
                <a:lnTo>
                  <a:pt x="7349060" y="196414"/>
                </a:lnTo>
                <a:lnTo>
                  <a:pt x="7659384" y="434947"/>
                </a:lnTo>
                <a:lnTo>
                  <a:pt x="7659384" y="462083"/>
                </a:lnTo>
                <a:lnTo>
                  <a:pt x="7349061" y="700616"/>
                </a:lnTo>
                <a:lnTo>
                  <a:pt x="7658358" y="938359"/>
                </a:lnTo>
                <a:lnTo>
                  <a:pt x="7349060" y="1176104"/>
                </a:lnTo>
                <a:lnTo>
                  <a:pt x="7659384" y="1414637"/>
                </a:lnTo>
                <a:lnTo>
                  <a:pt x="7659384" y="1441774"/>
                </a:lnTo>
                <a:lnTo>
                  <a:pt x="7358029" y="1673412"/>
                </a:lnTo>
                <a:lnTo>
                  <a:pt x="211955" y="1673412"/>
                </a:lnTo>
                <a:lnTo>
                  <a:pt x="327976" y="1584232"/>
                </a:lnTo>
                <a:lnTo>
                  <a:pt x="0" y="1332130"/>
                </a:lnTo>
                <a:lnTo>
                  <a:pt x="327975" y="1080030"/>
                </a:lnTo>
                <a:lnTo>
                  <a:pt x="18678" y="842286"/>
                </a:lnTo>
                <a:lnTo>
                  <a:pt x="327976" y="604542"/>
                </a:lnTo>
                <a:lnTo>
                  <a:pt x="0" y="352440"/>
                </a:lnTo>
                <a:lnTo>
                  <a:pt x="327975" y="100340"/>
                </a:lnTo>
                <a:close/>
              </a:path>
            </a:pathLst>
          </a:custGeom>
          <a:solidFill>
            <a:schemeClr val="lt1">
              <a:alpha val="50980"/>
            </a:schemeClr>
          </a:solidFill>
          <a:ln>
            <a:noFill/>
          </a:ln>
        </p:spPr>
        <p:txBody>
          <a:bodyPr spcFirstLastPara="1" wrap="square" lIns="245700" tIns="122825" rIns="245700" bIns="122825" anchor="ctr" anchorCtr="0">
            <a:noAutofit/>
          </a:bodyPr>
          <a:lstStyle/>
          <a:p>
            <a:pPr marL="0" marR="0" lvl="0" indent="0" algn="l" rtl="0">
              <a:lnSpc>
                <a:spcPct val="100000"/>
              </a:lnSpc>
              <a:spcBef>
                <a:spcPts val="0"/>
              </a:spcBef>
              <a:spcAft>
                <a:spcPts val="0"/>
              </a:spcAft>
              <a:buClr>
                <a:srgbClr val="000000"/>
              </a:buClr>
              <a:buFont typeface="Arial"/>
              <a:buNone/>
            </a:pPr>
            <a:endParaRPr/>
          </a:p>
        </p:txBody>
      </p:sp>
      <p:sp>
        <p:nvSpPr>
          <p:cNvPr id="35" name="Google Shape;500;p31"/>
          <p:cNvSpPr/>
          <p:nvPr/>
        </p:nvSpPr>
        <p:spPr>
          <a:xfrm rot="2672499">
            <a:off x="3835118" y="5287307"/>
            <a:ext cx="1692555" cy="479229"/>
          </a:xfrm>
          <a:custGeom>
            <a:avLst/>
            <a:gdLst/>
            <a:ahLst/>
            <a:cxnLst/>
            <a:rect l="l" t="t" r="r" b="b"/>
            <a:pathLst>
              <a:path w="7659384" h="1673412" extrusionOk="0">
                <a:moveTo>
                  <a:pt x="197437" y="0"/>
                </a:moveTo>
                <a:lnTo>
                  <a:pt x="7604587" y="0"/>
                </a:lnTo>
                <a:lnTo>
                  <a:pt x="7349060" y="196414"/>
                </a:lnTo>
                <a:lnTo>
                  <a:pt x="7659384" y="434947"/>
                </a:lnTo>
                <a:lnTo>
                  <a:pt x="7659384" y="462083"/>
                </a:lnTo>
                <a:lnTo>
                  <a:pt x="7349061" y="700616"/>
                </a:lnTo>
                <a:lnTo>
                  <a:pt x="7658358" y="938359"/>
                </a:lnTo>
                <a:lnTo>
                  <a:pt x="7349060" y="1176104"/>
                </a:lnTo>
                <a:lnTo>
                  <a:pt x="7659384" y="1414637"/>
                </a:lnTo>
                <a:lnTo>
                  <a:pt x="7659384" y="1441774"/>
                </a:lnTo>
                <a:lnTo>
                  <a:pt x="7358029" y="1673412"/>
                </a:lnTo>
                <a:lnTo>
                  <a:pt x="211955" y="1673412"/>
                </a:lnTo>
                <a:lnTo>
                  <a:pt x="327976" y="1584232"/>
                </a:lnTo>
                <a:lnTo>
                  <a:pt x="0" y="1332130"/>
                </a:lnTo>
                <a:lnTo>
                  <a:pt x="327975" y="1080030"/>
                </a:lnTo>
                <a:lnTo>
                  <a:pt x="18678" y="842286"/>
                </a:lnTo>
                <a:lnTo>
                  <a:pt x="327976" y="604542"/>
                </a:lnTo>
                <a:lnTo>
                  <a:pt x="0" y="352440"/>
                </a:lnTo>
                <a:lnTo>
                  <a:pt x="327975" y="100340"/>
                </a:lnTo>
                <a:close/>
              </a:path>
            </a:pathLst>
          </a:custGeom>
          <a:solidFill>
            <a:schemeClr val="lt1">
              <a:alpha val="50980"/>
            </a:schemeClr>
          </a:solidFill>
          <a:ln>
            <a:noFill/>
          </a:ln>
        </p:spPr>
        <p:txBody>
          <a:bodyPr spcFirstLastPara="1" wrap="square" lIns="245700" tIns="122825" rIns="245700" bIns="122825" anchor="ctr" anchorCtr="0">
            <a:noAutofit/>
          </a:bodyPr>
          <a:lstStyle/>
          <a:p>
            <a:pPr marL="0" marR="0" lvl="0" indent="0" algn="l" rtl="0">
              <a:lnSpc>
                <a:spcPct val="100000"/>
              </a:lnSpc>
              <a:spcBef>
                <a:spcPts val="0"/>
              </a:spcBef>
              <a:spcAft>
                <a:spcPts val="0"/>
              </a:spcAft>
              <a:buClr>
                <a:srgbClr val="000000"/>
              </a:buClr>
              <a:buFont typeface="Arial"/>
              <a:buNone/>
            </a:pPr>
            <a:endParaRPr/>
          </a:p>
        </p:txBody>
      </p:sp>
      <p:sp>
        <p:nvSpPr>
          <p:cNvPr id="28" name="TextBox 27">
            <a:extLst>
              <a:ext uri="{FF2B5EF4-FFF2-40B4-BE49-F238E27FC236}">
                <a16:creationId xmlns:a16="http://schemas.microsoft.com/office/drawing/2014/main" id="{BA9D3DEA-DCFD-40BC-A3B2-FDB316DF39E0}"/>
              </a:ext>
            </a:extLst>
          </p:cNvPr>
          <p:cNvSpPr txBox="1"/>
          <p:nvPr/>
        </p:nvSpPr>
        <p:spPr>
          <a:xfrm>
            <a:off x="914401" y="542462"/>
            <a:ext cx="7823680" cy="461665"/>
          </a:xfrm>
          <a:prstGeom prst="rect">
            <a:avLst/>
          </a:prstGeom>
          <a:noFill/>
        </p:spPr>
        <p:txBody>
          <a:bodyPr wrap="square">
            <a:spAutoFit/>
          </a:bodyPr>
          <a:lstStyle/>
          <a:p>
            <a:r>
              <a:rPr lang="en-US" sz="2400" b="1" dirty="0" err="1">
                <a:solidFill>
                  <a:srgbClr val="FF0000"/>
                </a:solidFill>
                <a:latin typeface="+mn-lt"/>
                <a:ea typeface="Calibri" panose="020F0502020204030204" pitchFamily="34" charset="0"/>
              </a:rPr>
              <a:t>B</a:t>
            </a:r>
            <a:r>
              <a:rPr lang="en-US" sz="2400" b="1" dirty="0" err="1">
                <a:solidFill>
                  <a:srgbClr val="FF0000"/>
                </a:solidFill>
                <a:effectLst/>
                <a:latin typeface="+mn-lt"/>
                <a:ea typeface="Calibri" panose="020F0502020204030204" pitchFamily="34" charset="0"/>
              </a:rPr>
              <a:t>ảng</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tiêu</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chí</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đánh</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giá</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cho</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kết</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quả</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công</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việc</a:t>
            </a:r>
            <a:endParaRPr lang="en-US" sz="2400" dirty="0">
              <a:solidFill>
                <a:srgbClr val="FF0000"/>
              </a:solidFill>
              <a:latin typeface="+mn-lt"/>
            </a:endParaRPr>
          </a:p>
        </p:txBody>
      </p:sp>
      <p:graphicFrame>
        <p:nvGraphicFramePr>
          <p:cNvPr id="17" name="Table 16"/>
          <p:cNvGraphicFramePr>
            <a:graphicFrameLocks noGrp="1"/>
          </p:cNvGraphicFramePr>
          <p:nvPr>
            <p:extLst>
              <p:ext uri="{D42A27DB-BD31-4B8C-83A1-F6EECF244321}">
                <p14:modId xmlns:p14="http://schemas.microsoft.com/office/powerpoint/2010/main" val="3963309143"/>
              </p:ext>
            </p:extLst>
          </p:nvPr>
        </p:nvGraphicFramePr>
        <p:xfrm>
          <a:off x="233637" y="1676400"/>
          <a:ext cx="11662487" cy="4614906"/>
        </p:xfrm>
        <a:graphic>
          <a:graphicData uri="http://schemas.openxmlformats.org/drawingml/2006/table">
            <a:tbl>
              <a:tblPr>
                <a:tableStyleId>{073A0DAA-6AF3-43AB-8588-CEC1D06C72B9}</a:tableStyleId>
              </a:tblPr>
              <a:tblGrid>
                <a:gridCol w="3038127">
                  <a:extLst>
                    <a:ext uri="{9D8B030D-6E8A-4147-A177-3AD203B41FA5}">
                      <a16:colId xmlns:a16="http://schemas.microsoft.com/office/drawing/2014/main" val="20000"/>
                    </a:ext>
                  </a:extLst>
                </a:gridCol>
                <a:gridCol w="8624360">
                  <a:extLst>
                    <a:ext uri="{9D8B030D-6E8A-4147-A177-3AD203B41FA5}">
                      <a16:colId xmlns:a16="http://schemas.microsoft.com/office/drawing/2014/main" val="20001"/>
                    </a:ext>
                  </a:extLst>
                </a:gridCol>
              </a:tblGrid>
              <a:tr h="153830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smtClean="0"/>
                    </a:p>
                    <a:p>
                      <a:pPr marL="0" marR="0" indent="0" algn="ctr" defTabSz="914400" rtl="0" eaLnBrk="1" fontAlgn="auto" latinLnBrk="0" hangingPunct="1">
                        <a:lnSpc>
                          <a:spcPct val="100000"/>
                        </a:lnSpc>
                        <a:spcBef>
                          <a:spcPts val="0"/>
                        </a:spcBef>
                        <a:spcAft>
                          <a:spcPts val="0"/>
                        </a:spcAft>
                        <a:buClrTx/>
                        <a:buSzTx/>
                        <a:buFontTx/>
                        <a:buNone/>
                        <a:tabLst/>
                        <a:defRPr/>
                      </a:pPr>
                      <a:endParaRPr lang="en-US" sz="180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sz="1800" smtClean="0">
                          <a:solidFill>
                            <a:srgbClr val="FF0000"/>
                          </a:solidFill>
                        </a:rPr>
                        <a:t>Tính bảo mật an toàn</a:t>
                      </a:r>
                    </a:p>
                    <a:p>
                      <a:endParaRPr lang="en-US"/>
                    </a:p>
                  </a:txBody>
                  <a:tcPr/>
                </a:tc>
                <a:tc>
                  <a:txBody>
                    <a:bodyPr/>
                    <a:lstStyle/>
                    <a:p>
                      <a:pPr>
                        <a:buFontTx/>
                        <a:buChar char="-"/>
                      </a:pPr>
                      <a:r>
                        <a:rPr lang="en-US" sz="1800" smtClean="0"/>
                        <a:t>Khả năng bảo mật dữ liệu của người dùng</a:t>
                      </a:r>
                    </a:p>
                    <a:p>
                      <a:pPr>
                        <a:buFontTx/>
                        <a:buChar char="-"/>
                      </a:pPr>
                      <a:r>
                        <a:rPr lang="en-US" sz="1800" smtClean="0"/>
                        <a:t>Ngăn chặn các cuộc tấn công từ bên ngoài , kiểm soát vận hành hệ thống </a:t>
                      </a:r>
                    </a:p>
                    <a:p>
                      <a:pPr>
                        <a:buFontTx/>
                        <a:buChar char="-"/>
                      </a:pPr>
                      <a:r>
                        <a:rPr lang="en-US" sz="1800" smtClean="0"/>
                        <a:t>Các mức độ rủi ro và rò rỉ thông tin luôn đảm bảo ở mức thấp nhất</a:t>
                      </a:r>
                    </a:p>
                    <a:p>
                      <a:endParaRPr lang="en-US"/>
                    </a:p>
                  </a:txBody>
                  <a:tcPr/>
                </a:tc>
                <a:extLst>
                  <a:ext uri="{0D108BD9-81ED-4DB2-BD59-A6C34878D82A}">
                    <a16:rowId xmlns:a16="http://schemas.microsoft.com/office/drawing/2014/main" val="10000"/>
                  </a:ext>
                </a:extLst>
              </a:tr>
              <a:tr h="1538302">
                <a:tc>
                  <a:txBody>
                    <a:bodyPr/>
                    <a:lstStyle/>
                    <a:p>
                      <a:pPr algn="ctr"/>
                      <a:endParaRPr lang="en-US" smtClean="0"/>
                    </a:p>
                    <a:p>
                      <a:pPr algn="ctr"/>
                      <a:endParaRPr lang="en-US" smtClean="0"/>
                    </a:p>
                    <a:p>
                      <a:pPr algn="ctr"/>
                      <a:r>
                        <a:rPr lang="en-US" smtClean="0">
                          <a:solidFill>
                            <a:srgbClr val="FF0000"/>
                          </a:solidFill>
                        </a:rPr>
                        <a:t>Sự</a:t>
                      </a:r>
                      <a:r>
                        <a:rPr lang="en-US" baseline="0" smtClean="0">
                          <a:solidFill>
                            <a:srgbClr val="FF0000"/>
                          </a:solidFill>
                        </a:rPr>
                        <a:t> hài lòng của người sử dụng</a:t>
                      </a:r>
                      <a:endParaRPr lang="en-US">
                        <a:solidFill>
                          <a:srgbClr val="FF0000"/>
                        </a:solidFill>
                      </a:endParaRPr>
                    </a:p>
                  </a:txBody>
                  <a:tcPr/>
                </a:tc>
                <a:tc>
                  <a:txBody>
                    <a:bodyPr/>
                    <a:lstStyle/>
                    <a:p>
                      <a:pPr marL="285750" indent="-285750">
                        <a:buFontTx/>
                        <a:buChar char="-"/>
                      </a:pPr>
                      <a:r>
                        <a:rPr lang="en-US" smtClean="0"/>
                        <a:t>Giao diện</a:t>
                      </a:r>
                      <a:r>
                        <a:rPr lang="en-US" baseline="0" smtClean="0"/>
                        <a:t> ưa nhìn , dễ sử dụng</a:t>
                      </a:r>
                    </a:p>
                    <a:p>
                      <a:pPr marL="285750" indent="-285750">
                        <a:buFontTx/>
                        <a:buChar char="-"/>
                      </a:pPr>
                      <a:r>
                        <a:rPr lang="en-US" baseline="0" smtClean="0"/>
                        <a:t>Kích thước trên từng thiết bị sẽ có kích thước khác nhau làm cho người sử dụng không bị mõi mắt</a:t>
                      </a:r>
                    </a:p>
                    <a:p>
                      <a:pPr marL="285750" indent="-285750">
                        <a:buFontTx/>
                        <a:buChar char="-"/>
                      </a:pPr>
                      <a:r>
                        <a:rPr lang="en-US" baseline="0" smtClean="0"/>
                        <a:t>Các chức năng phù hợp với yêu cầu người dùng</a:t>
                      </a:r>
                    </a:p>
                    <a:p>
                      <a:pPr marL="285750" indent="-285750">
                        <a:buFontTx/>
                        <a:buChar char="-"/>
                      </a:pPr>
                      <a:r>
                        <a:rPr lang="en-US" baseline="0" smtClean="0"/>
                        <a:t>Các nội dung phân chia rõ ràng</a:t>
                      </a:r>
                    </a:p>
                  </a:txBody>
                  <a:tcPr/>
                </a:tc>
                <a:extLst>
                  <a:ext uri="{0D108BD9-81ED-4DB2-BD59-A6C34878D82A}">
                    <a16:rowId xmlns:a16="http://schemas.microsoft.com/office/drawing/2014/main" val="10001"/>
                  </a:ext>
                </a:extLst>
              </a:tr>
              <a:tr h="1538302">
                <a:tc>
                  <a:txBody>
                    <a:bodyPr/>
                    <a:lstStyle/>
                    <a:p>
                      <a:pPr algn="ctr"/>
                      <a:endParaRPr lang="en-US" smtClean="0"/>
                    </a:p>
                    <a:p>
                      <a:pPr algn="ctr"/>
                      <a:endParaRPr lang="en-US" smtClean="0"/>
                    </a:p>
                    <a:p>
                      <a:pPr algn="ctr"/>
                      <a:r>
                        <a:rPr lang="en-US" smtClean="0">
                          <a:solidFill>
                            <a:srgbClr val="FF0000"/>
                          </a:solidFill>
                        </a:rPr>
                        <a:t>Tính</a:t>
                      </a:r>
                      <a:r>
                        <a:rPr lang="en-US" baseline="0" smtClean="0">
                          <a:solidFill>
                            <a:srgbClr val="FF0000"/>
                          </a:solidFill>
                        </a:rPr>
                        <a:t> toàn vẹn</a:t>
                      </a:r>
                      <a:endParaRPr lang="en-US">
                        <a:solidFill>
                          <a:srgbClr val="FF0000"/>
                        </a:solidFill>
                      </a:endParaRPr>
                    </a:p>
                  </a:txBody>
                  <a:tcPr/>
                </a:tc>
                <a:tc>
                  <a:txBody>
                    <a:bodyPr/>
                    <a:lstStyle/>
                    <a:p>
                      <a:endParaRPr lang="en-US" smtClean="0"/>
                    </a:p>
                    <a:p>
                      <a:pPr marL="0" indent="0">
                        <a:buFontTx/>
                        <a:buNone/>
                      </a:pPr>
                      <a:endParaRPr lang="en-US" smtClean="0"/>
                    </a:p>
                    <a:p>
                      <a:pPr marL="0" indent="0">
                        <a:buFontTx/>
                        <a:buNone/>
                      </a:pPr>
                      <a:r>
                        <a:rPr lang="en-US" smtClean="0"/>
                        <a:t>- Sao lưu dòng</a:t>
                      </a:r>
                      <a:r>
                        <a:rPr lang="en-US" baseline="0" smtClean="0"/>
                        <a:t> dữ liệu không bị mất đi trong quá trình truyền tải</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25839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7" name="Google Shape;397;p28"/>
          <p:cNvSpPr txBox="1">
            <a:spLocks noGrp="1"/>
          </p:cNvSpPr>
          <p:nvPr>
            <p:ph type="title"/>
          </p:nvPr>
        </p:nvSpPr>
        <p:spPr>
          <a:xfrm>
            <a:off x="351860" y="166255"/>
            <a:ext cx="11535340" cy="1057753"/>
          </a:xfrm>
          <a:prstGeom prst="rect">
            <a:avLst/>
          </a:prstGeom>
          <a:noFill/>
          <a:ln>
            <a:noFill/>
          </a:ln>
        </p:spPr>
        <p:txBody>
          <a:bodyPr spcFirstLastPara="1" wrap="square" lIns="121900" tIns="121900" rIns="121900" bIns="121900" anchor="t" anchorCtr="0">
            <a:noAutofit/>
          </a:bodyPr>
          <a:lstStyle/>
          <a:p>
            <a:r>
              <a:rPr lang="en-US" sz="2400" b="1" dirty="0" err="1">
                <a:solidFill>
                  <a:srgbClr val="FF0000"/>
                </a:solidFill>
                <a:latin typeface="+mn-lt"/>
                <a:ea typeface="Calibri" panose="020F0502020204030204" pitchFamily="34" charset="0"/>
              </a:rPr>
              <a:t>C</a:t>
            </a:r>
            <a:r>
              <a:rPr lang="en-US" sz="2400" b="1" smtClean="0">
                <a:solidFill>
                  <a:srgbClr val="FF0000"/>
                </a:solidFill>
                <a:effectLst/>
                <a:latin typeface="+mn-lt"/>
                <a:ea typeface="Calibri" panose="020F0502020204030204" pitchFamily="34" charset="0"/>
              </a:rPr>
              <a:t>hính </a:t>
            </a:r>
            <a:r>
              <a:rPr lang="en-US" sz="2400" b="1" dirty="0" err="1">
                <a:solidFill>
                  <a:srgbClr val="FF0000"/>
                </a:solidFill>
                <a:effectLst/>
                <a:latin typeface="+mn-lt"/>
                <a:ea typeface="Calibri" panose="020F0502020204030204" pitchFamily="34" charset="0"/>
              </a:rPr>
              <a:t>sách</a:t>
            </a:r>
            <a:r>
              <a:rPr lang="en-US" sz="2400" b="1" dirty="0">
                <a:solidFill>
                  <a:srgbClr val="FF0000"/>
                </a:solidFill>
                <a:effectLst/>
                <a:latin typeface="+mn-lt"/>
                <a:ea typeface="Calibri" panose="020F0502020204030204" pitchFamily="34" charset="0"/>
              </a:rPr>
              <a:t> + </a:t>
            </a:r>
            <a:r>
              <a:rPr lang="en-US" sz="2400" b="1" dirty="0" err="1">
                <a:solidFill>
                  <a:srgbClr val="FF0000"/>
                </a:solidFill>
                <a:effectLst/>
                <a:latin typeface="+mn-lt"/>
                <a:ea typeface="Calibri" panose="020F0502020204030204" pitchFamily="34" charset="0"/>
              </a:rPr>
              <a:t>quy</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trình</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làm</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việc</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cho</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nhóm</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thực</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hiện</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dự</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án</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để</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đảm</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bảo</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chất</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lượng</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dự</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án</a:t>
            </a:r>
            <a:r>
              <a:rPr lang="en-US" sz="2400" b="1" dirty="0">
                <a:solidFill>
                  <a:srgbClr val="FF0000"/>
                </a:solidFill>
                <a:effectLst/>
                <a:latin typeface="+mn-lt"/>
                <a:ea typeface="Calibri" panose="020F0502020204030204" pitchFamily="34" charset="0"/>
              </a:rPr>
              <a:t>.</a:t>
            </a:r>
            <a:endParaRPr lang="en-US" sz="2400" dirty="0">
              <a:solidFill>
                <a:srgbClr val="FF0000"/>
              </a:solidFill>
              <a:latin typeface="+mn-lt"/>
            </a:endParaRPr>
          </a:p>
        </p:txBody>
      </p:sp>
      <p:sp>
        <p:nvSpPr>
          <p:cNvPr id="408" name="Google Shape;408;p28"/>
          <p:cNvSpPr/>
          <p:nvPr/>
        </p:nvSpPr>
        <p:spPr>
          <a:xfrm>
            <a:off x="723025" y="3298595"/>
            <a:ext cx="845569" cy="887885"/>
          </a:xfrm>
          <a:custGeom>
            <a:avLst/>
            <a:gdLst/>
            <a:ahLst/>
            <a:cxnLst/>
            <a:rect l="l" t="t" r="r" b="b"/>
            <a:pathLst>
              <a:path w="578167" h="505198" extrusionOk="0">
                <a:moveTo>
                  <a:pt x="428625" y="256596"/>
                </a:moveTo>
                <a:cubicBezTo>
                  <a:pt x="429578" y="256596"/>
                  <a:pt x="432435" y="254691"/>
                  <a:pt x="437198" y="248976"/>
                </a:cubicBezTo>
                <a:cubicBezTo>
                  <a:pt x="483870" y="203256"/>
                  <a:pt x="531495" y="156584"/>
                  <a:pt x="578168" y="110864"/>
                </a:cubicBezTo>
                <a:cubicBezTo>
                  <a:pt x="568643" y="108006"/>
                  <a:pt x="560070" y="106101"/>
                  <a:pt x="550545" y="103244"/>
                </a:cubicBezTo>
                <a:cubicBezTo>
                  <a:pt x="547688" y="102291"/>
                  <a:pt x="544830" y="101339"/>
                  <a:pt x="541020" y="100386"/>
                </a:cubicBezTo>
                <a:cubicBezTo>
                  <a:pt x="538163" y="99434"/>
                  <a:pt x="532448" y="93719"/>
                  <a:pt x="531495" y="97529"/>
                </a:cubicBezTo>
                <a:cubicBezTo>
                  <a:pt x="527685" y="91814"/>
                  <a:pt x="482918" y="78479"/>
                  <a:pt x="521970" y="94671"/>
                </a:cubicBezTo>
                <a:cubicBezTo>
                  <a:pt x="507683" y="88956"/>
                  <a:pt x="496253" y="85146"/>
                  <a:pt x="490538" y="82289"/>
                </a:cubicBezTo>
                <a:cubicBezTo>
                  <a:pt x="488633" y="82289"/>
                  <a:pt x="487680" y="82289"/>
                  <a:pt x="486728" y="81336"/>
                </a:cubicBezTo>
                <a:cubicBezTo>
                  <a:pt x="489585" y="82289"/>
                  <a:pt x="498158" y="86099"/>
                  <a:pt x="513398" y="90861"/>
                </a:cubicBezTo>
                <a:cubicBezTo>
                  <a:pt x="505778" y="88004"/>
                  <a:pt x="500063" y="86099"/>
                  <a:pt x="494348" y="85146"/>
                </a:cubicBezTo>
                <a:cubicBezTo>
                  <a:pt x="493395" y="85146"/>
                  <a:pt x="492443" y="85146"/>
                  <a:pt x="491490" y="85146"/>
                </a:cubicBezTo>
                <a:cubicBezTo>
                  <a:pt x="495300" y="86099"/>
                  <a:pt x="499110" y="87051"/>
                  <a:pt x="503873" y="88004"/>
                </a:cubicBezTo>
                <a:cubicBezTo>
                  <a:pt x="498158" y="87051"/>
                  <a:pt x="493395" y="85146"/>
                  <a:pt x="489585" y="85146"/>
                </a:cubicBezTo>
                <a:cubicBezTo>
                  <a:pt x="485775" y="85146"/>
                  <a:pt x="481965" y="85146"/>
                  <a:pt x="479108" y="85146"/>
                </a:cubicBezTo>
                <a:cubicBezTo>
                  <a:pt x="476250" y="85146"/>
                  <a:pt x="473393" y="86099"/>
                  <a:pt x="470535" y="86099"/>
                </a:cubicBezTo>
                <a:cubicBezTo>
                  <a:pt x="466725" y="87051"/>
                  <a:pt x="463868" y="88004"/>
                  <a:pt x="462915" y="88956"/>
                </a:cubicBezTo>
                <a:cubicBezTo>
                  <a:pt x="461963" y="89909"/>
                  <a:pt x="461010" y="89909"/>
                  <a:pt x="460058" y="89909"/>
                </a:cubicBezTo>
                <a:cubicBezTo>
                  <a:pt x="457200" y="90861"/>
                  <a:pt x="457200" y="90861"/>
                  <a:pt x="458153" y="89909"/>
                </a:cubicBezTo>
                <a:cubicBezTo>
                  <a:pt x="461963" y="89909"/>
                  <a:pt x="463868" y="88004"/>
                  <a:pt x="468630" y="85146"/>
                </a:cubicBezTo>
                <a:cubicBezTo>
                  <a:pt x="465773" y="87051"/>
                  <a:pt x="462915" y="88956"/>
                  <a:pt x="461010" y="89909"/>
                </a:cubicBezTo>
                <a:cubicBezTo>
                  <a:pt x="461963" y="88956"/>
                  <a:pt x="462915" y="88004"/>
                  <a:pt x="464820" y="87051"/>
                </a:cubicBezTo>
                <a:cubicBezTo>
                  <a:pt x="462915" y="88956"/>
                  <a:pt x="461010" y="89909"/>
                  <a:pt x="460058" y="90861"/>
                </a:cubicBezTo>
                <a:cubicBezTo>
                  <a:pt x="453390" y="94671"/>
                  <a:pt x="457200" y="90861"/>
                  <a:pt x="471488" y="76574"/>
                </a:cubicBezTo>
                <a:cubicBezTo>
                  <a:pt x="450533" y="98481"/>
                  <a:pt x="449580" y="99434"/>
                  <a:pt x="467678" y="75621"/>
                </a:cubicBezTo>
                <a:cubicBezTo>
                  <a:pt x="448628" y="100386"/>
                  <a:pt x="447675" y="100386"/>
                  <a:pt x="461963" y="73716"/>
                </a:cubicBezTo>
                <a:cubicBezTo>
                  <a:pt x="447675" y="101339"/>
                  <a:pt x="446723" y="101339"/>
                  <a:pt x="457200" y="71811"/>
                </a:cubicBezTo>
                <a:cubicBezTo>
                  <a:pt x="446723" y="101339"/>
                  <a:pt x="445770" y="102291"/>
                  <a:pt x="453390" y="70859"/>
                </a:cubicBezTo>
                <a:cubicBezTo>
                  <a:pt x="448628" y="91814"/>
                  <a:pt x="446723" y="98481"/>
                  <a:pt x="446723" y="89909"/>
                </a:cubicBezTo>
                <a:cubicBezTo>
                  <a:pt x="447675" y="86099"/>
                  <a:pt x="448628" y="81336"/>
                  <a:pt x="450533" y="73716"/>
                </a:cubicBezTo>
                <a:cubicBezTo>
                  <a:pt x="448628" y="80384"/>
                  <a:pt x="447675" y="86099"/>
                  <a:pt x="446723" y="88956"/>
                </a:cubicBezTo>
                <a:cubicBezTo>
                  <a:pt x="446723" y="87051"/>
                  <a:pt x="446723" y="83241"/>
                  <a:pt x="446723" y="79431"/>
                </a:cubicBezTo>
                <a:cubicBezTo>
                  <a:pt x="447675" y="80384"/>
                  <a:pt x="447675" y="79431"/>
                  <a:pt x="446723" y="77526"/>
                </a:cubicBezTo>
                <a:cubicBezTo>
                  <a:pt x="446723" y="74669"/>
                  <a:pt x="446723" y="70859"/>
                  <a:pt x="446723" y="67049"/>
                </a:cubicBezTo>
                <a:cubicBezTo>
                  <a:pt x="446723" y="70859"/>
                  <a:pt x="446723" y="74669"/>
                  <a:pt x="446723" y="77526"/>
                </a:cubicBezTo>
                <a:cubicBezTo>
                  <a:pt x="445770" y="76574"/>
                  <a:pt x="445770" y="75621"/>
                  <a:pt x="444818" y="74669"/>
                </a:cubicBezTo>
                <a:cubicBezTo>
                  <a:pt x="443865" y="73716"/>
                  <a:pt x="442913" y="72764"/>
                  <a:pt x="441008" y="71811"/>
                </a:cubicBezTo>
                <a:cubicBezTo>
                  <a:pt x="441008" y="72764"/>
                  <a:pt x="441008" y="73716"/>
                  <a:pt x="441008" y="74669"/>
                </a:cubicBezTo>
                <a:cubicBezTo>
                  <a:pt x="443865" y="76574"/>
                  <a:pt x="445770" y="77526"/>
                  <a:pt x="445770" y="78479"/>
                </a:cubicBezTo>
                <a:cubicBezTo>
                  <a:pt x="445770" y="78479"/>
                  <a:pt x="446723" y="79431"/>
                  <a:pt x="446723" y="79431"/>
                </a:cubicBezTo>
                <a:cubicBezTo>
                  <a:pt x="446723" y="85146"/>
                  <a:pt x="445770" y="88956"/>
                  <a:pt x="445770" y="91814"/>
                </a:cubicBezTo>
                <a:cubicBezTo>
                  <a:pt x="444818" y="95624"/>
                  <a:pt x="444818" y="95624"/>
                  <a:pt x="443865" y="90861"/>
                </a:cubicBezTo>
                <a:cubicBezTo>
                  <a:pt x="443865" y="90861"/>
                  <a:pt x="443865" y="89909"/>
                  <a:pt x="442913" y="88956"/>
                </a:cubicBezTo>
                <a:cubicBezTo>
                  <a:pt x="441960" y="87051"/>
                  <a:pt x="437198" y="80384"/>
                  <a:pt x="434340" y="75621"/>
                </a:cubicBezTo>
                <a:cubicBezTo>
                  <a:pt x="428625" y="70859"/>
                  <a:pt x="421958" y="65144"/>
                  <a:pt x="418148" y="61334"/>
                </a:cubicBezTo>
                <a:cubicBezTo>
                  <a:pt x="411480" y="57524"/>
                  <a:pt x="405765" y="54666"/>
                  <a:pt x="406718" y="52761"/>
                </a:cubicBezTo>
                <a:cubicBezTo>
                  <a:pt x="397193" y="49904"/>
                  <a:pt x="392430" y="49904"/>
                  <a:pt x="393383" y="48951"/>
                </a:cubicBezTo>
                <a:cubicBezTo>
                  <a:pt x="380048" y="51809"/>
                  <a:pt x="379095" y="51809"/>
                  <a:pt x="391478" y="45141"/>
                </a:cubicBezTo>
                <a:cubicBezTo>
                  <a:pt x="373380" y="54666"/>
                  <a:pt x="374333" y="52761"/>
                  <a:pt x="391478" y="33711"/>
                </a:cubicBezTo>
                <a:cubicBezTo>
                  <a:pt x="373380" y="53714"/>
                  <a:pt x="371475" y="55619"/>
                  <a:pt x="380048" y="33711"/>
                </a:cubicBezTo>
                <a:cubicBezTo>
                  <a:pt x="375285" y="47046"/>
                  <a:pt x="373380" y="50856"/>
                  <a:pt x="373380" y="45141"/>
                </a:cubicBezTo>
                <a:cubicBezTo>
                  <a:pt x="373380" y="45141"/>
                  <a:pt x="372428" y="42284"/>
                  <a:pt x="371475" y="35616"/>
                </a:cubicBezTo>
                <a:cubicBezTo>
                  <a:pt x="370523" y="33711"/>
                  <a:pt x="369570" y="30854"/>
                  <a:pt x="368618" y="27996"/>
                </a:cubicBezTo>
                <a:cubicBezTo>
                  <a:pt x="365760" y="23234"/>
                  <a:pt x="359093" y="14661"/>
                  <a:pt x="349568" y="4184"/>
                </a:cubicBezTo>
                <a:cubicBezTo>
                  <a:pt x="371475" y="29901"/>
                  <a:pt x="346710" y="5136"/>
                  <a:pt x="338138" y="374"/>
                </a:cubicBezTo>
                <a:cubicBezTo>
                  <a:pt x="331470" y="-579"/>
                  <a:pt x="325755" y="374"/>
                  <a:pt x="320993" y="2279"/>
                </a:cubicBezTo>
                <a:cubicBezTo>
                  <a:pt x="316230" y="4184"/>
                  <a:pt x="311468" y="7041"/>
                  <a:pt x="306705" y="10851"/>
                </a:cubicBezTo>
                <a:cubicBezTo>
                  <a:pt x="302895" y="14661"/>
                  <a:pt x="299085" y="18471"/>
                  <a:pt x="295275" y="23234"/>
                </a:cubicBezTo>
                <a:cubicBezTo>
                  <a:pt x="290513" y="28949"/>
                  <a:pt x="285750" y="34664"/>
                  <a:pt x="280988" y="40379"/>
                </a:cubicBezTo>
                <a:cubicBezTo>
                  <a:pt x="239078" y="91814"/>
                  <a:pt x="263843" y="65144"/>
                  <a:pt x="221933" y="116579"/>
                </a:cubicBezTo>
                <a:cubicBezTo>
                  <a:pt x="181928" y="165156"/>
                  <a:pt x="171450" y="156584"/>
                  <a:pt x="129540" y="204209"/>
                </a:cubicBezTo>
                <a:cubicBezTo>
                  <a:pt x="96203" y="242309"/>
                  <a:pt x="41910" y="278504"/>
                  <a:pt x="11430" y="321366"/>
                </a:cubicBezTo>
                <a:cubicBezTo>
                  <a:pt x="7620" y="327081"/>
                  <a:pt x="3810" y="333749"/>
                  <a:pt x="0" y="340416"/>
                </a:cubicBezTo>
                <a:cubicBezTo>
                  <a:pt x="5715" y="343274"/>
                  <a:pt x="13335" y="355656"/>
                  <a:pt x="15240" y="348989"/>
                </a:cubicBezTo>
                <a:cubicBezTo>
                  <a:pt x="20955" y="361371"/>
                  <a:pt x="31433" y="379469"/>
                  <a:pt x="28575" y="360419"/>
                </a:cubicBezTo>
                <a:cubicBezTo>
                  <a:pt x="34290" y="383279"/>
                  <a:pt x="56198" y="392804"/>
                  <a:pt x="40958" y="373754"/>
                </a:cubicBezTo>
                <a:cubicBezTo>
                  <a:pt x="43815" y="377564"/>
                  <a:pt x="46673" y="380421"/>
                  <a:pt x="49530" y="383279"/>
                </a:cubicBezTo>
                <a:cubicBezTo>
                  <a:pt x="60008" y="388994"/>
                  <a:pt x="67628" y="391851"/>
                  <a:pt x="68580" y="392804"/>
                </a:cubicBezTo>
                <a:cubicBezTo>
                  <a:pt x="72390" y="393756"/>
                  <a:pt x="74295" y="393756"/>
                  <a:pt x="74295" y="393756"/>
                </a:cubicBezTo>
                <a:cubicBezTo>
                  <a:pt x="75248" y="394709"/>
                  <a:pt x="70485" y="394709"/>
                  <a:pt x="59055" y="396614"/>
                </a:cubicBezTo>
                <a:cubicBezTo>
                  <a:pt x="70485" y="394709"/>
                  <a:pt x="77153" y="394709"/>
                  <a:pt x="77153" y="393756"/>
                </a:cubicBezTo>
                <a:cubicBezTo>
                  <a:pt x="78105" y="394709"/>
                  <a:pt x="72390" y="394709"/>
                  <a:pt x="60960" y="397566"/>
                </a:cubicBezTo>
                <a:cubicBezTo>
                  <a:pt x="72390" y="394709"/>
                  <a:pt x="79058" y="394709"/>
                  <a:pt x="78105" y="394709"/>
                </a:cubicBezTo>
                <a:cubicBezTo>
                  <a:pt x="78105" y="395661"/>
                  <a:pt x="77153" y="395661"/>
                  <a:pt x="73343" y="397566"/>
                </a:cubicBezTo>
                <a:cubicBezTo>
                  <a:pt x="70485" y="398519"/>
                  <a:pt x="67628" y="399471"/>
                  <a:pt x="63818" y="400424"/>
                </a:cubicBezTo>
                <a:cubicBezTo>
                  <a:pt x="67628" y="399471"/>
                  <a:pt x="70485" y="398519"/>
                  <a:pt x="73343" y="397566"/>
                </a:cubicBezTo>
                <a:cubicBezTo>
                  <a:pt x="70485" y="398519"/>
                  <a:pt x="66675" y="399471"/>
                  <a:pt x="62865" y="401376"/>
                </a:cubicBezTo>
                <a:cubicBezTo>
                  <a:pt x="72390" y="397566"/>
                  <a:pt x="78105" y="396614"/>
                  <a:pt x="80010" y="395661"/>
                </a:cubicBezTo>
                <a:cubicBezTo>
                  <a:pt x="80010" y="395661"/>
                  <a:pt x="80010" y="395661"/>
                  <a:pt x="80010" y="395661"/>
                </a:cubicBezTo>
                <a:cubicBezTo>
                  <a:pt x="80010" y="395661"/>
                  <a:pt x="80010" y="396614"/>
                  <a:pt x="80010" y="396614"/>
                </a:cubicBezTo>
                <a:cubicBezTo>
                  <a:pt x="77153" y="397566"/>
                  <a:pt x="72390" y="399471"/>
                  <a:pt x="65723" y="402329"/>
                </a:cubicBezTo>
                <a:cubicBezTo>
                  <a:pt x="72390" y="399471"/>
                  <a:pt x="78105" y="397566"/>
                  <a:pt x="80010" y="396614"/>
                </a:cubicBezTo>
                <a:cubicBezTo>
                  <a:pt x="79058" y="398519"/>
                  <a:pt x="74295" y="400424"/>
                  <a:pt x="67628" y="405186"/>
                </a:cubicBezTo>
                <a:cubicBezTo>
                  <a:pt x="75248" y="400424"/>
                  <a:pt x="80010" y="398519"/>
                  <a:pt x="80963" y="396614"/>
                </a:cubicBezTo>
                <a:cubicBezTo>
                  <a:pt x="80963" y="396614"/>
                  <a:pt x="80963" y="396614"/>
                  <a:pt x="81915" y="396614"/>
                </a:cubicBezTo>
                <a:cubicBezTo>
                  <a:pt x="81915" y="398519"/>
                  <a:pt x="77153" y="401376"/>
                  <a:pt x="68580" y="406139"/>
                </a:cubicBezTo>
                <a:cubicBezTo>
                  <a:pt x="77153" y="400424"/>
                  <a:pt x="82868" y="397566"/>
                  <a:pt x="81915" y="396614"/>
                </a:cubicBezTo>
                <a:cubicBezTo>
                  <a:pt x="81915" y="396614"/>
                  <a:pt x="81915" y="396614"/>
                  <a:pt x="81915" y="396614"/>
                </a:cubicBezTo>
                <a:cubicBezTo>
                  <a:pt x="83820" y="398519"/>
                  <a:pt x="79058" y="402329"/>
                  <a:pt x="70485" y="408996"/>
                </a:cubicBezTo>
                <a:cubicBezTo>
                  <a:pt x="80010" y="402329"/>
                  <a:pt x="85725" y="399471"/>
                  <a:pt x="82868" y="397566"/>
                </a:cubicBezTo>
                <a:cubicBezTo>
                  <a:pt x="84773" y="399471"/>
                  <a:pt x="81915" y="402329"/>
                  <a:pt x="75248" y="406139"/>
                </a:cubicBezTo>
                <a:cubicBezTo>
                  <a:pt x="74295" y="407091"/>
                  <a:pt x="72390" y="408044"/>
                  <a:pt x="71438" y="408996"/>
                </a:cubicBezTo>
                <a:cubicBezTo>
                  <a:pt x="72390" y="408044"/>
                  <a:pt x="73343" y="408044"/>
                  <a:pt x="74295" y="407091"/>
                </a:cubicBezTo>
                <a:cubicBezTo>
                  <a:pt x="73343" y="408044"/>
                  <a:pt x="72390" y="408996"/>
                  <a:pt x="70485" y="409949"/>
                </a:cubicBezTo>
                <a:cubicBezTo>
                  <a:pt x="72390" y="408996"/>
                  <a:pt x="73343" y="408044"/>
                  <a:pt x="74295" y="407091"/>
                </a:cubicBezTo>
                <a:cubicBezTo>
                  <a:pt x="81915" y="402329"/>
                  <a:pt x="87630" y="399471"/>
                  <a:pt x="85725" y="397566"/>
                </a:cubicBezTo>
                <a:cubicBezTo>
                  <a:pt x="87630" y="398519"/>
                  <a:pt x="87630" y="400424"/>
                  <a:pt x="88583" y="402329"/>
                </a:cubicBezTo>
                <a:cubicBezTo>
                  <a:pt x="88583" y="402329"/>
                  <a:pt x="88583" y="402329"/>
                  <a:pt x="89535" y="403281"/>
                </a:cubicBezTo>
                <a:cubicBezTo>
                  <a:pt x="89535" y="402329"/>
                  <a:pt x="88583" y="400424"/>
                  <a:pt x="88583" y="399471"/>
                </a:cubicBezTo>
                <a:cubicBezTo>
                  <a:pt x="88583" y="399471"/>
                  <a:pt x="89535" y="399471"/>
                  <a:pt x="89535" y="399471"/>
                </a:cubicBezTo>
                <a:cubicBezTo>
                  <a:pt x="90488" y="400424"/>
                  <a:pt x="90488" y="401376"/>
                  <a:pt x="91440" y="402329"/>
                </a:cubicBezTo>
                <a:cubicBezTo>
                  <a:pt x="91440" y="401376"/>
                  <a:pt x="90488" y="400424"/>
                  <a:pt x="90488" y="399471"/>
                </a:cubicBezTo>
                <a:cubicBezTo>
                  <a:pt x="90488" y="399471"/>
                  <a:pt x="91440" y="399471"/>
                  <a:pt x="91440" y="399471"/>
                </a:cubicBezTo>
                <a:cubicBezTo>
                  <a:pt x="91440" y="400424"/>
                  <a:pt x="92393" y="401376"/>
                  <a:pt x="92393" y="402329"/>
                </a:cubicBezTo>
                <a:lnTo>
                  <a:pt x="92393" y="402329"/>
                </a:lnTo>
                <a:cubicBezTo>
                  <a:pt x="92393" y="402329"/>
                  <a:pt x="93345" y="402329"/>
                  <a:pt x="93345" y="403281"/>
                </a:cubicBezTo>
                <a:cubicBezTo>
                  <a:pt x="93345" y="402329"/>
                  <a:pt x="92393" y="400424"/>
                  <a:pt x="92393" y="399471"/>
                </a:cubicBezTo>
                <a:cubicBezTo>
                  <a:pt x="92393" y="399471"/>
                  <a:pt x="93345" y="399471"/>
                  <a:pt x="93345" y="399471"/>
                </a:cubicBezTo>
                <a:cubicBezTo>
                  <a:pt x="94298" y="399471"/>
                  <a:pt x="95250" y="399471"/>
                  <a:pt x="95250" y="400424"/>
                </a:cubicBezTo>
                <a:cubicBezTo>
                  <a:pt x="95250" y="401376"/>
                  <a:pt x="95250" y="402329"/>
                  <a:pt x="95250" y="403281"/>
                </a:cubicBezTo>
                <a:cubicBezTo>
                  <a:pt x="95250" y="403281"/>
                  <a:pt x="94298" y="402329"/>
                  <a:pt x="94298" y="402329"/>
                </a:cubicBezTo>
                <a:cubicBezTo>
                  <a:pt x="94298" y="402329"/>
                  <a:pt x="95250" y="403281"/>
                  <a:pt x="95250" y="403281"/>
                </a:cubicBezTo>
                <a:cubicBezTo>
                  <a:pt x="95250" y="403281"/>
                  <a:pt x="95250" y="404234"/>
                  <a:pt x="95250" y="404234"/>
                </a:cubicBezTo>
                <a:cubicBezTo>
                  <a:pt x="96203" y="405186"/>
                  <a:pt x="96203" y="406139"/>
                  <a:pt x="97155" y="408044"/>
                </a:cubicBezTo>
                <a:cubicBezTo>
                  <a:pt x="97155" y="408044"/>
                  <a:pt x="97155" y="408044"/>
                  <a:pt x="97155" y="408044"/>
                </a:cubicBezTo>
                <a:cubicBezTo>
                  <a:pt x="97155" y="408044"/>
                  <a:pt x="97155" y="408044"/>
                  <a:pt x="97155" y="408044"/>
                </a:cubicBezTo>
                <a:cubicBezTo>
                  <a:pt x="97155" y="408996"/>
                  <a:pt x="98108" y="409949"/>
                  <a:pt x="98108" y="411854"/>
                </a:cubicBezTo>
                <a:cubicBezTo>
                  <a:pt x="100013" y="414711"/>
                  <a:pt x="100965" y="417569"/>
                  <a:pt x="101918" y="420426"/>
                </a:cubicBezTo>
                <a:cubicBezTo>
                  <a:pt x="101918" y="420426"/>
                  <a:pt x="101918" y="420426"/>
                  <a:pt x="101918" y="420426"/>
                </a:cubicBezTo>
                <a:cubicBezTo>
                  <a:pt x="101918" y="420426"/>
                  <a:pt x="101918" y="420426"/>
                  <a:pt x="101918" y="420426"/>
                </a:cubicBezTo>
                <a:cubicBezTo>
                  <a:pt x="101918" y="420426"/>
                  <a:pt x="101918" y="420426"/>
                  <a:pt x="101918" y="420426"/>
                </a:cubicBezTo>
                <a:cubicBezTo>
                  <a:pt x="101918" y="421379"/>
                  <a:pt x="102870" y="422331"/>
                  <a:pt x="102870" y="424236"/>
                </a:cubicBezTo>
                <a:cubicBezTo>
                  <a:pt x="102870" y="425189"/>
                  <a:pt x="102870" y="426141"/>
                  <a:pt x="102870" y="427094"/>
                </a:cubicBezTo>
                <a:cubicBezTo>
                  <a:pt x="102870" y="426141"/>
                  <a:pt x="102870" y="426141"/>
                  <a:pt x="102870" y="425189"/>
                </a:cubicBezTo>
                <a:cubicBezTo>
                  <a:pt x="102870" y="426141"/>
                  <a:pt x="102870" y="426141"/>
                  <a:pt x="102870" y="427094"/>
                </a:cubicBezTo>
                <a:cubicBezTo>
                  <a:pt x="102870" y="427094"/>
                  <a:pt x="102870" y="427094"/>
                  <a:pt x="102870" y="427094"/>
                </a:cubicBezTo>
                <a:cubicBezTo>
                  <a:pt x="102870" y="426141"/>
                  <a:pt x="102870" y="425189"/>
                  <a:pt x="102870" y="424236"/>
                </a:cubicBezTo>
                <a:cubicBezTo>
                  <a:pt x="102870" y="423284"/>
                  <a:pt x="102870" y="423284"/>
                  <a:pt x="101918" y="422331"/>
                </a:cubicBezTo>
                <a:cubicBezTo>
                  <a:pt x="101918" y="422331"/>
                  <a:pt x="101918" y="422331"/>
                  <a:pt x="101918" y="422331"/>
                </a:cubicBezTo>
                <a:cubicBezTo>
                  <a:pt x="101918" y="422331"/>
                  <a:pt x="101918" y="422331"/>
                  <a:pt x="101918" y="422331"/>
                </a:cubicBezTo>
                <a:cubicBezTo>
                  <a:pt x="101918" y="422331"/>
                  <a:pt x="101918" y="422331"/>
                  <a:pt x="101918" y="422331"/>
                </a:cubicBezTo>
                <a:cubicBezTo>
                  <a:pt x="100965" y="420426"/>
                  <a:pt x="100013" y="417569"/>
                  <a:pt x="99060" y="415664"/>
                </a:cubicBezTo>
                <a:cubicBezTo>
                  <a:pt x="99060" y="416616"/>
                  <a:pt x="99060" y="416616"/>
                  <a:pt x="99060" y="417569"/>
                </a:cubicBezTo>
                <a:cubicBezTo>
                  <a:pt x="99060" y="417569"/>
                  <a:pt x="99060" y="417569"/>
                  <a:pt x="99060" y="418521"/>
                </a:cubicBezTo>
                <a:cubicBezTo>
                  <a:pt x="100013" y="420426"/>
                  <a:pt x="100965" y="422331"/>
                  <a:pt x="101918" y="424236"/>
                </a:cubicBezTo>
                <a:lnTo>
                  <a:pt x="101918" y="424236"/>
                </a:lnTo>
                <a:cubicBezTo>
                  <a:pt x="100965" y="423284"/>
                  <a:pt x="100965" y="421379"/>
                  <a:pt x="100013" y="420426"/>
                </a:cubicBezTo>
                <a:cubicBezTo>
                  <a:pt x="100013" y="420426"/>
                  <a:pt x="100013" y="421379"/>
                  <a:pt x="100013" y="421379"/>
                </a:cubicBezTo>
                <a:cubicBezTo>
                  <a:pt x="100965" y="422331"/>
                  <a:pt x="100965" y="423284"/>
                  <a:pt x="101918" y="425189"/>
                </a:cubicBezTo>
                <a:cubicBezTo>
                  <a:pt x="101918" y="425189"/>
                  <a:pt x="101918" y="425189"/>
                  <a:pt x="101918" y="425189"/>
                </a:cubicBezTo>
                <a:cubicBezTo>
                  <a:pt x="101918" y="424236"/>
                  <a:pt x="100965" y="423284"/>
                  <a:pt x="100965" y="422331"/>
                </a:cubicBezTo>
                <a:cubicBezTo>
                  <a:pt x="100965" y="422331"/>
                  <a:pt x="100965" y="422331"/>
                  <a:pt x="100965" y="422331"/>
                </a:cubicBezTo>
                <a:cubicBezTo>
                  <a:pt x="100965" y="422331"/>
                  <a:pt x="100965" y="422331"/>
                  <a:pt x="100965" y="422331"/>
                </a:cubicBezTo>
                <a:cubicBezTo>
                  <a:pt x="100965" y="421379"/>
                  <a:pt x="100013" y="421379"/>
                  <a:pt x="100013" y="420426"/>
                </a:cubicBezTo>
                <a:cubicBezTo>
                  <a:pt x="100013" y="420426"/>
                  <a:pt x="100013" y="419474"/>
                  <a:pt x="100013" y="419474"/>
                </a:cubicBezTo>
                <a:cubicBezTo>
                  <a:pt x="100013" y="419474"/>
                  <a:pt x="100013" y="420426"/>
                  <a:pt x="100965" y="420426"/>
                </a:cubicBezTo>
                <a:cubicBezTo>
                  <a:pt x="100965" y="420426"/>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8521"/>
                </a:cubicBezTo>
                <a:cubicBezTo>
                  <a:pt x="100965" y="418521"/>
                  <a:pt x="100965" y="418521"/>
                  <a:pt x="100965" y="418521"/>
                </a:cubicBezTo>
                <a:cubicBezTo>
                  <a:pt x="100965" y="418521"/>
                  <a:pt x="100965" y="418521"/>
                  <a:pt x="100965" y="417569"/>
                </a:cubicBezTo>
                <a:cubicBezTo>
                  <a:pt x="100965" y="417569"/>
                  <a:pt x="100965" y="417569"/>
                  <a:pt x="100965" y="417569"/>
                </a:cubicBezTo>
                <a:cubicBezTo>
                  <a:pt x="100965" y="417569"/>
                  <a:pt x="100965" y="417569"/>
                  <a:pt x="100965" y="418521"/>
                </a:cubicBezTo>
                <a:cubicBezTo>
                  <a:pt x="100965" y="418521"/>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9474"/>
                </a:cubicBezTo>
                <a:cubicBezTo>
                  <a:pt x="100965" y="420426"/>
                  <a:pt x="100965" y="420426"/>
                  <a:pt x="100013" y="420426"/>
                </a:cubicBezTo>
                <a:cubicBezTo>
                  <a:pt x="100013" y="420426"/>
                  <a:pt x="100013" y="420426"/>
                  <a:pt x="100013" y="420426"/>
                </a:cubicBezTo>
                <a:cubicBezTo>
                  <a:pt x="100013" y="420426"/>
                  <a:pt x="100013" y="420426"/>
                  <a:pt x="100013" y="420426"/>
                </a:cubicBezTo>
                <a:cubicBezTo>
                  <a:pt x="100013" y="420426"/>
                  <a:pt x="100013" y="420426"/>
                  <a:pt x="100013" y="420426"/>
                </a:cubicBezTo>
                <a:cubicBezTo>
                  <a:pt x="99060" y="422331"/>
                  <a:pt x="96203" y="423284"/>
                  <a:pt x="92393" y="422331"/>
                </a:cubicBezTo>
                <a:cubicBezTo>
                  <a:pt x="94298" y="423284"/>
                  <a:pt x="96203" y="423284"/>
                  <a:pt x="98108" y="422331"/>
                </a:cubicBezTo>
                <a:cubicBezTo>
                  <a:pt x="99060" y="423284"/>
                  <a:pt x="100965" y="423284"/>
                  <a:pt x="101918" y="423284"/>
                </a:cubicBezTo>
                <a:cubicBezTo>
                  <a:pt x="100965" y="426141"/>
                  <a:pt x="99060" y="427094"/>
                  <a:pt x="95250" y="424236"/>
                </a:cubicBezTo>
                <a:cubicBezTo>
                  <a:pt x="100013" y="427094"/>
                  <a:pt x="101918" y="426141"/>
                  <a:pt x="102870" y="423284"/>
                </a:cubicBezTo>
                <a:cubicBezTo>
                  <a:pt x="103823" y="424236"/>
                  <a:pt x="104775" y="425189"/>
                  <a:pt x="105728" y="426141"/>
                </a:cubicBezTo>
                <a:cubicBezTo>
                  <a:pt x="105728" y="426141"/>
                  <a:pt x="105728" y="426141"/>
                  <a:pt x="105728" y="426141"/>
                </a:cubicBezTo>
                <a:cubicBezTo>
                  <a:pt x="105728" y="426141"/>
                  <a:pt x="105728" y="426141"/>
                  <a:pt x="105728" y="426141"/>
                </a:cubicBezTo>
                <a:cubicBezTo>
                  <a:pt x="105728" y="426141"/>
                  <a:pt x="105728" y="426141"/>
                  <a:pt x="105728" y="426141"/>
                </a:cubicBezTo>
                <a:cubicBezTo>
                  <a:pt x="105728" y="427094"/>
                  <a:pt x="105728" y="427094"/>
                  <a:pt x="105728" y="428046"/>
                </a:cubicBezTo>
                <a:cubicBezTo>
                  <a:pt x="105728" y="428046"/>
                  <a:pt x="105728" y="428046"/>
                  <a:pt x="105728" y="428046"/>
                </a:cubicBezTo>
                <a:cubicBezTo>
                  <a:pt x="105728" y="428046"/>
                  <a:pt x="105728" y="427094"/>
                  <a:pt x="105728" y="427094"/>
                </a:cubicBezTo>
                <a:cubicBezTo>
                  <a:pt x="105728" y="427094"/>
                  <a:pt x="105728" y="427094"/>
                  <a:pt x="105728" y="428046"/>
                </a:cubicBezTo>
                <a:lnTo>
                  <a:pt x="105728" y="428046"/>
                </a:lnTo>
                <a:cubicBezTo>
                  <a:pt x="105728" y="428046"/>
                  <a:pt x="105728" y="428046"/>
                  <a:pt x="105728" y="427094"/>
                </a:cubicBezTo>
                <a:cubicBezTo>
                  <a:pt x="105728" y="427094"/>
                  <a:pt x="105728" y="427094"/>
                  <a:pt x="105728" y="426141"/>
                </a:cubicBezTo>
                <a:cubicBezTo>
                  <a:pt x="105728" y="426141"/>
                  <a:pt x="105728" y="427094"/>
                  <a:pt x="106680" y="427094"/>
                </a:cubicBezTo>
                <a:cubicBezTo>
                  <a:pt x="106680" y="427094"/>
                  <a:pt x="106680" y="426141"/>
                  <a:pt x="105728" y="426141"/>
                </a:cubicBezTo>
                <a:cubicBezTo>
                  <a:pt x="105728" y="426141"/>
                  <a:pt x="105728" y="425189"/>
                  <a:pt x="105728" y="425189"/>
                </a:cubicBezTo>
                <a:cubicBezTo>
                  <a:pt x="105728" y="426141"/>
                  <a:pt x="106680" y="426141"/>
                  <a:pt x="106680" y="427094"/>
                </a:cubicBezTo>
                <a:cubicBezTo>
                  <a:pt x="106680" y="427094"/>
                  <a:pt x="106680" y="427094"/>
                  <a:pt x="106680" y="427094"/>
                </a:cubicBezTo>
                <a:cubicBezTo>
                  <a:pt x="106680" y="427094"/>
                  <a:pt x="106680" y="427094"/>
                  <a:pt x="106680" y="427094"/>
                </a:cubicBezTo>
                <a:lnTo>
                  <a:pt x="106680" y="427094"/>
                </a:lnTo>
                <a:lnTo>
                  <a:pt x="106680" y="427094"/>
                </a:lnTo>
                <a:cubicBezTo>
                  <a:pt x="106680" y="427094"/>
                  <a:pt x="106680" y="428046"/>
                  <a:pt x="106680" y="428046"/>
                </a:cubicBezTo>
                <a:lnTo>
                  <a:pt x="106680" y="428046"/>
                </a:lnTo>
                <a:cubicBezTo>
                  <a:pt x="106680" y="428046"/>
                  <a:pt x="106680" y="428046"/>
                  <a:pt x="106680" y="428046"/>
                </a:cubicBezTo>
                <a:lnTo>
                  <a:pt x="106680" y="428046"/>
                </a:lnTo>
                <a:lnTo>
                  <a:pt x="106680" y="428046"/>
                </a:lnTo>
                <a:cubicBezTo>
                  <a:pt x="106680" y="428046"/>
                  <a:pt x="106680" y="428046"/>
                  <a:pt x="106680" y="428046"/>
                </a:cubicBezTo>
                <a:cubicBezTo>
                  <a:pt x="106680" y="428046"/>
                  <a:pt x="106680" y="428046"/>
                  <a:pt x="106680" y="427094"/>
                </a:cubicBezTo>
                <a:lnTo>
                  <a:pt x="106680" y="427094"/>
                </a:lnTo>
                <a:cubicBezTo>
                  <a:pt x="106680" y="427094"/>
                  <a:pt x="106680" y="427094"/>
                  <a:pt x="106680" y="428046"/>
                </a:cubicBezTo>
                <a:cubicBezTo>
                  <a:pt x="106680" y="428999"/>
                  <a:pt x="106680" y="428999"/>
                  <a:pt x="105728" y="428999"/>
                </a:cubicBezTo>
                <a:cubicBezTo>
                  <a:pt x="105728" y="428999"/>
                  <a:pt x="105728" y="428046"/>
                  <a:pt x="105728" y="428046"/>
                </a:cubicBezTo>
                <a:cubicBezTo>
                  <a:pt x="105728" y="428046"/>
                  <a:pt x="105728" y="428046"/>
                  <a:pt x="105728" y="428046"/>
                </a:cubicBezTo>
                <a:cubicBezTo>
                  <a:pt x="105728" y="428046"/>
                  <a:pt x="105728" y="428999"/>
                  <a:pt x="105728" y="428999"/>
                </a:cubicBezTo>
                <a:cubicBezTo>
                  <a:pt x="104775" y="428999"/>
                  <a:pt x="103823" y="428046"/>
                  <a:pt x="101918" y="427094"/>
                </a:cubicBezTo>
                <a:cubicBezTo>
                  <a:pt x="103823" y="428999"/>
                  <a:pt x="104775" y="428999"/>
                  <a:pt x="105728" y="428999"/>
                </a:cubicBezTo>
                <a:cubicBezTo>
                  <a:pt x="105728" y="429951"/>
                  <a:pt x="104775" y="430904"/>
                  <a:pt x="103823" y="430904"/>
                </a:cubicBezTo>
                <a:cubicBezTo>
                  <a:pt x="102870" y="430904"/>
                  <a:pt x="102870" y="429951"/>
                  <a:pt x="101918" y="428999"/>
                </a:cubicBezTo>
                <a:cubicBezTo>
                  <a:pt x="102870" y="429951"/>
                  <a:pt x="102870" y="429951"/>
                  <a:pt x="103823" y="430904"/>
                </a:cubicBezTo>
                <a:cubicBezTo>
                  <a:pt x="102870" y="430904"/>
                  <a:pt x="100965" y="429951"/>
                  <a:pt x="99060" y="428046"/>
                </a:cubicBezTo>
                <a:cubicBezTo>
                  <a:pt x="100965" y="429951"/>
                  <a:pt x="102870" y="430904"/>
                  <a:pt x="103823" y="430904"/>
                </a:cubicBezTo>
                <a:cubicBezTo>
                  <a:pt x="105728" y="432809"/>
                  <a:pt x="106680" y="431856"/>
                  <a:pt x="106680" y="429951"/>
                </a:cubicBezTo>
                <a:cubicBezTo>
                  <a:pt x="108585" y="435666"/>
                  <a:pt x="107633" y="438524"/>
                  <a:pt x="102870" y="431856"/>
                </a:cubicBezTo>
                <a:cubicBezTo>
                  <a:pt x="104775" y="434714"/>
                  <a:pt x="106680" y="435666"/>
                  <a:pt x="107633" y="436619"/>
                </a:cubicBezTo>
                <a:cubicBezTo>
                  <a:pt x="107633" y="436619"/>
                  <a:pt x="107633" y="436619"/>
                  <a:pt x="107633" y="435666"/>
                </a:cubicBezTo>
                <a:cubicBezTo>
                  <a:pt x="107633" y="435666"/>
                  <a:pt x="107633" y="436619"/>
                  <a:pt x="107633" y="436619"/>
                </a:cubicBezTo>
                <a:cubicBezTo>
                  <a:pt x="109538" y="436619"/>
                  <a:pt x="109538" y="434714"/>
                  <a:pt x="107633" y="430904"/>
                </a:cubicBezTo>
                <a:cubicBezTo>
                  <a:pt x="107633" y="430904"/>
                  <a:pt x="107633" y="430904"/>
                  <a:pt x="107633" y="430904"/>
                </a:cubicBezTo>
                <a:cubicBezTo>
                  <a:pt x="109538" y="435666"/>
                  <a:pt x="110490" y="440429"/>
                  <a:pt x="109538" y="440429"/>
                </a:cubicBezTo>
                <a:cubicBezTo>
                  <a:pt x="109538" y="440429"/>
                  <a:pt x="109538" y="440429"/>
                  <a:pt x="109538" y="440429"/>
                </a:cubicBezTo>
                <a:cubicBezTo>
                  <a:pt x="109538" y="440429"/>
                  <a:pt x="109538" y="440429"/>
                  <a:pt x="109538" y="440429"/>
                </a:cubicBezTo>
                <a:cubicBezTo>
                  <a:pt x="109538" y="440429"/>
                  <a:pt x="108585" y="439476"/>
                  <a:pt x="107633" y="438524"/>
                </a:cubicBezTo>
                <a:cubicBezTo>
                  <a:pt x="108585" y="440429"/>
                  <a:pt x="109538" y="441381"/>
                  <a:pt x="109538" y="441381"/>
                </a:cubicBezTo>
                <a:cubicBezTo>
                  <a:pt x="110490" y="443286"/>
                  <a:pt x="111443" y="443286"/>
                  <a:pt x="111443" y="443286"/>
                </a:cubicBezTo>
                <a:cubicBezTo>
                  <a:pt x="111443" y="442334"/>
                  <a:pt x="110490" y="441381"/>
                  <a:pt x="110490" y="439476"/>
                </a:cubicBezTo>
                <a:cubicBezTo>
                  <a:pt x="110490" y="440429"/>
                  <a:pt x="111443" y="442334"/>
                  <a:pt x="111443" y="443286"/>
                </a:cubicBezTo>
                <a:cubicBezTo>
                  <a:pt x="111443" y="443286"/>
                  <a:pt x="111443" y="443286"/>
                  <a:pt x="111443" y="442334"/>
                </a:cubicBezTo>
                <a:cubicBezTo>
                  <a:pt x="111443" y="440429"/>
                  <a:pt x="110490" y="437571"/>
                  <a:pt x="108585" y="433761"/>
                </a:cubicBezTo>
                <a:cubicBezTo>
                  <a:pt x="109538" y="436619"/>
                  <a:pt x="110490" y="438524"/>
                  <a:pt x="110490" y="439476"/>
                </a:cubicBezTo>
                <a:cubicBezTo>
                  <a:pt x="111443" y="441381"/>
                  <a:pt x="110490" y="442334"/>
                  <a:pt x="109538" y="441381"/>
                </a:cubicBezTo>
                <a:cubicBezTo>
                  <a:pt x="110490" y="441381"/>
                  <a:pt x="110490" y="441381"/>
                  <a:pt x="110490" y="439476"/>
                </a:cubicBezTo>
                <a:cubicBezTo>
                  <a:pt x="110490" y="437571"/>
                  <a:pt x="109538" y="435666"/>
                  <a:pt x="108585" y="433761"/>
                </a:cubicBezTo>
                <a:cubicBezTo>
                  <a:pt x="108585" y="432809"/>
                  <a:pt x="107633" y="432809"/>
                  <a:pt x="107633" y="431856"/>
                </a:cubicBezTo>
                <a:cubicBezTo>
                  <a:pt x="107633" y="431856"/>
                  <a:pt x="107633" y="432809"/>
                  <a:pt x="108585" y="432809"/>
                </a:cubicBezTo>
                <a:cubicBezTo>
                  <a:pt x="108585" y="431856"/>
                  <a:pt x="107633" y="431856"/>
                  <a:pt x="107633" y="430904"/>
                </a:cubicBezTo>
                <a:cubicBezTo>
                  <a:pt x="107633" y="430904"/>
                  <a:pt x="107633" y="430904"/>
                  <a:pt x="107633" y="430904"/>
                </a:cubicBezTo>
                <a:cubicBezTo>
                  <a:pt x="107633" y="430904"/>
                  <a:pt x="107633" y="430904"/>
                  <a:pt x="107633" y="430904"/>
                </a:cubicBezTo>
                <a:cubicBezTo>
                  <a:pt x="107633" y="430904"/>
                  <a:pt x="107633" y="430904"/>
                  <a:pt x="107633" y="430904"/>
                </a:cubicBezTo>
                <a:cubicBezTo>
                  <a:pt x="107633" y="429951"/>
                  <a:pt x="106680" y="429951"/>
                  <a:pt x="106680" y="428999"/>
                </a:cubicBezTo>
                <a:cubicBezTo>
                  <a:pt x="106680" y="428999"/>
                  <a:pt x="106680" y="428999"/>
                  <a:pt x="106680" y="428999"/>
                </a:cubicBezTo>
                <a:cubicBezTo>
                  <a:pt x="106680" y="429951"/>
                  <a:pt x="107633" y="429951"/>
                  <a:pt x="107633" y="430904"/>
                </a:cubicBezTo>
                <a:lnTo>
                  <a:pt x="107633" y="430904"/>
                </a:lnTo>
                <a:lnTo>
                  <a:pt x="107633" y="430904"/>
                </a:lnTo>
                <a:cubicBezTo>
                  <a:pt x="108585" y="431856"/>
                  <a:pt x="108585" y="432809"/>
                  <a:pt x="109538" y="433761"/>
                </a:cubicBezTo>
                <a:cubicBezTo>
                  <a:pt x="112395" y="438524"/>
                  <a:pt x="113348" y="442334"/>
                  <a:pt x="113348" y="444239"/>
                </a:cubicBezTo>
                <a:cubicBezTo>
                  <a:pt x="114300" y="446144"/>
                  <a:pt x="113348" y="446144"/>
                  <a:pt x="113348" y="446144"/>
                </a:cubicBezTo>
                <a:cubicBezTo>
                  <a:pt x="114300" y="448049"/>
                  <a:pt x="114300" y="449001"/>
                  <a:pt x="114300" y="447096"/>
                </a:cubicBezTo>
                <a:cubicBezTo>
                  <a:pt x="115253" y="446144"/>
                  <a:pt x="112395" y="439476"/>
                  <a:pt x="108585" y="432809"/>
                </a:cubicBezTo>
                <a:cubicBezTo>
                  <a:pt x="111443" y="437571"/>
                  <a:pt x="113348" y="441381"/>
                  <a:pt x="114300" y="444239"/>
                </a:cubicBezTo>
                <a:cubicBezTo>
                  <a:pt x="114300" y="443286"/>
                  <a:pt x="114300" y="443286"/>
                  <a:pt x="114300" y="442334"/>
                </a:cubicBezTo>
                <a:cubicBezTo>
                  <a:pt x="114300" y="443286"/>
                  <a:pt x="114300" y="444239"/>
                  <a:pt x="114300" y="445191"/>
                </a:cubicBezTo>
                <a:cubicBezTo>
                  <a:pt x="114300" y="446144"/>
                  <a:pt x="115253" y="447096"/>
                  <a:pt x="115253" y="448049"/>
                </a:cubicBezTo>
                <a:cubicBezTo>
                  <a:pt x="115253" y="449001"/>
                  <a:pt x="115253" y="449001"/>
                  <a:pt x="115253" y="449954"/>
                </a:cubicBezTo>
                <a:cubicBezTo>
                  <a:pt x="115253" y="449954"/>
                  <a:pt x="115253" y="449001"/>
                  <a:pt x="115253" y="448049"/>
                </a:cubicBezTo>
                <a:cubicBezTo>
                  <a:pt x="115253" y="448049"/>
                  <a:pt x="115253" y="448049"/>
                  <a:pt x="115253" y="449001"/>
                </a:cubicBezTo>
                <a:cubicBezTo>
                  <a:pt x="115253" y="449954"/>
                  <a:pt x="116205" y="449954"/>
                  <a:pt x="116205" y="449954"/>
                </a:cubicBezTo>
                <a:cubicBezTo>
                  <a:pt x="117158" y="452811"/>
                  <a:pt x="117158" y="454716"/>
                  <a:pt x="116205" y="453764"/>
                </a:cubicBezTo>
                <a:cubicBezTo>
                  <a:pt x="119063" y="455669"/>
                  <a:pt x="118110" y="451859"/>
                  <a:pt x="117158" y="444239"/>
                </a:cubicBezTo>
                <a:cubicBezTo>
                  <a:pt x="118110" y="451859"/>
                  <a:pt x="120968" y="457574"/>
                  <a:pt x="117158" y="455669"/>
                </a:cubicBezTo>
                <a:cubicBezTo>
                  <a:pt x="121920" y="458526"/>
                  <a:pt x="123825" y="456621"/>
                  <a:pt x="120968" y="448049"/>
                </a:cubicBezTo>
                <a:cubicBezTo>
                  <a:pt x="123825" y="456621"/>
                  <a:pt x="126683" y="461384"/>
                  <a:pt x="120015" y="458526"/>
                </a:cubicBezTo>
                <a:cubicBezTo>
                  <a:pt x="122873" y="460431"/>
                  <a:pt x="126683" y="461384"/>
                  <a:pt x="130493" y="463289"/>
                </a:cubicBezTo>
                <a:cubicBezTo>
                  <a:pt x="128588" y="462336"/>
                  <a:pt x="126683" y="461384"/>
                  <a:pt x="124778" y="460431"/>
                </a:cubicBezTo>
                <a:cubicBezTo>
                  <a:pt x="127635" y="461384"/>
                  <a:pt x="129540" y="462336"/>
                  <a:pt x="132398" y="463289"/>
                </a:cubicBezTo>
                <a:cubicBezTo>
                  <a:pt x="134303" y="464241"/>
                  <a:pt x="136208" y="464241"/>
                  <a:pt x="137160" y="464241"/>
                </a:cubicBezTo>
                <a:cubicBezTo>
                  <a:pt x="135255" y="463289"/>
                  <a:pt x="132398" y="462336"/>
                  <a:pt x="130493" y="461384"/>
                </a:cubicBezTo>
                <a:cubicBezTo>
                  <a:pt x="133350" y="462336"/>
                  <a:pt x="135255" y="463289"/>
                  <a:pt x="138113" y="464241"/>
                </a:cubicBezTo>
                <a:cubicBezTo>
                  <a:pt x="140970" y="464241"/>
                  <a:pt x="141923" y="463289"/>
                  <a:pt x="134303" y="457574"/>
                </a:cubicBezTo>
                <a:cubicBezTo>
                  <a:pt x="141923" y="463289"/>
                  <a:pt x="142875" y="465194"/>
                  <a:pt x="140970" y="465194"/>
                </a:cubicBezTo>
                <a:cubicBezTo>
                  <a:pt x="142875" y="466146"/>
                  <a:pt x="143828" y="466146"/>
                  <a:pt x="145733" y="467099"/>
                </a:cubicBezTo>
                <a:cubicBezTo>
                  <a:pt x="148590" y="468051"/>
                  <a:pt x="150495" y="468051"/>
                  <a:pt x="148590" y="466146"/>
                </a:cubicBezTo>
                <a:cubicBezTo>
                  <a:pt x="148590" y="466146"/>
                  <a:pt x="148590" y="466146"/>
                  <a:pt x="148590" y="466146"/>
                </a:cubicBezTo>
                <a:cubicBezTo>
                  <a:pt x="148590" y="466146"/>
                  <a:pt x="148590" y="466146"/>
                  <a:pt x="148590" y="466146"/>
                </a:cubicBezTo>
                <a:cubicBezTo>
                  <a:pt x="147638" y="465194"/>
                  <a:pt x="145733" y="463289"/>
                  <a:pt x="141923" y="461384"/>
                </a:cubicBezTo>
                <a:cubicBezTo>
                  <a:pt x="145733" y="464241"/>
                  <a:pt x="148590" y="465194"/>
                  <a:pt x="149543" y="467099"/>
                </a:cubicBezTo>
                <a:cubicBezTo>
                  <a:pt x="167640" y="475671"/>
                  <a:pt x="167640" y="475671"/>
                  <a:pt x="149543" y="469956"/>
                </a:cubicBezTo>
                <a:cubicBezTo>
                  <a:pt x="169545" y="476624"/>
                  <a:pt x="173355" y="475671"/>
                  <a:pt x="169545" y="480434"/>
                </a:cubicBezTo>
                <a:cubicBezTo>
                  <a:pt x="173355" y="475671"/>
                  <a:pt x="173355" y="475671"/>
                  <a:pt x="180023" y="487101"/>
                </a:cubicBezTo>
                <a:cubicBezTo>
                  <a:pt x="174308" y="476624"/>
                  <a:pt x="175260" y="478529"/>
                  <a:pt x="192405" y="493769"/>
                </a:cubicBezTo>
                <a:cubicBezTo>
                  <a:pt x="177165" y="478529"/>
                  <a:pt x="182880" y="484244"/>
                  <a:pt x="203835" y="499484"/>
                </a:cubicBezTo>
                <a:cubicBezTo>
                  <a:pt x="185738" y="485196"/>
                  <a:pt x="200978" y="495674"/>
                  <a:pt x="215265" y="505199"/>
                </a:cubicBezTo>
                <a:cubicBezTo>
                  <a:pt x="206693" y="493769"/>
                  <a:pt x="222885" y="491864"/>
                  <a:pt x="230505" y="489006"/>
                </a:cubicBezTo>
                <a:cubicBezTo>
                  <a:pt x="232410" y="481386"/>
                  <a:pt x="238125" y="475671"/>
                  <a:pt x="245745" y="472814"/>
                </a:cubicBezTo>
                <a:cubicBezTo>
                  <a:pt x="247650" y="465194"/>
                  <a:pt x="254318" y="460431"/>
                  <a:pt x="260985" y="456621"/>
                </a:cubicBezTo>
                <a:cubicBezTo>
                  <a:pt x="263843" y="449954"/>
                  <a:pt x="268605" y="444239"/>
                  <a:pt x="276225" y="440429"/>
                </a:cubicBezTo>
                <a:cubicBezTo>
                  <a:pt x="279083" y="433761"/>
                  <a:pt x="285750" y="429951"/>
                  <a:pt x="291465" y="424236"/>
                </a:cubicBezTo>
                <a:cubicBezTo>
                  <a:pt x="296228" y="418521"/>
                  <a:pt x="300990" y="412806"/>
                  <a:pt x="306705" y="408044"/>
                </a:cubicBezTo>
                <a:cubicBezTo>
                  <a:pt x="311468" y="402329"/>
                  <a:pt x="317183" y="397566"/>
                  <a:pt x="321945" y="391851"/>
                </a:cubicBezTo>
                <a:cubicBezTo>
                  <a:pt x="332423" y="381374"/>
                  <a:pt x="341948" y="369944"/>
                  <a:pt x="352425" y="359466"/>
                </a:cubicBezTo>
                <a:cubicBezTo>
                  <a:pt x="375285" y="335654"/>
                  <a:pt x="397193" y="311841"/>
                  <a:pt x="415290" y="284219"/>
                </a:cubicBezTo>
                <a:cubicBezTo>
                  <a:pt x="426720" y="257549"/>
                  <a:pt x="412433" y="280409"/>
                  <a:pt x="428625" y="256596"/>
                </a:cubicBezTo>
                <a:close/>
                <a:moveTo>
                  <a:pt x="81915" y="394709"/>
                </a:moveTo>
                <a:cubicBezTo>
                  <a:pt x="81915" y="394709"/>
                  <a:pt x="81915" y="394709"/>
                  <a:pt x="81915" y="394709"/>
                </a:cubicBezTo>
                <a:cubicBezTo>
                  <a:pt x="81915" y="394709"/>
                  <a:pt x="81915" y="394709"/>
                  <a:pt x="81915" y="394709"/>
                </a:cubicBezTo>
                <a:cubicBezTo>
                  <a:pt x="81915" y="394709"/>
                  <a:pt x="81915" y="394709"/>
                  <a:pt x="81915" y="394709"/>
                </a:cubicBezTo>
                <a:close/>
                <a:moveTo>
                  <a:pt x="82868" y="394709"/>
                </a:moveTo>
                <a:cubicBezTo>
                  <a:pt x="83820" y="394709"/>
                  <a:pt x="83820" y="393756"/>
                  <a:pt x="82868" y="394709"/>
                </a:cubicBezTo>
                <a:cubicBezTo>
                  <a:pt x="83820" y="394709"/>
                  <a:pt x="83820" y="394709"/>
                  <a:pt x="82868" y="394709"/>
                </a:cubicBezTo>
                <a:cubicBezTo>
                  <a:pt x="83820" y="394709"/>
                  <a:pt x="83820" y="394709"/>
                  <a:pt x="82868" y="394709"/>
                </a:cubicBezTo>
                <a:cubicBezTo>
                  <a:pt x="83820" y="394709"/>
                  <a:pt x="83820" y="394709"/>
                  <a:pt x="82868" y="394709"/>
                </a:cubicBezTo>
                <a:close/>
                <a:moveTo>
                  <a:pt x="80010" y="403281"/>
                </a:moveTo>
                <a:cubicBezTo>
                  <a:pt x="84773" y="399471"/>
                  <a:pt x="87630" y="396614"/>
                  <a:pt x="85725" y="395661"/>
                </a:cubicBezTo>
                <a:cubicBezTo>
                  <a:pt x="87630" y="396614"/>
                  <a:pt x="85725" y="399471"/>
                  <a:pt x="80010" y="403281"/>
                </a:cubicBezTo>
                <a:close/>
                <a:moveTo>
                  <a:pt x="91440" y="395661"/>
                </a:moveTo>
                <a:cubicBezTo>
                  <a:pt x="92393" y="396614"/>
                  <a:pt x="92393" y="396614"/>
                  <a:pt x="93345" y="397566"/>
                </a:cubicBezTo>
                <a:cubicBezTo>
                  <a:pt x="92393" y="397566"/>
                  <a:pt x="91440" y="396614"/>
                  <a:pt x="91440" y="395661"/>
                </a:cubicBezTo>
                <a:close/>
                <a:moveTo>
                  <a:pt x="100965" y="421379"/>
                </a:moveTo>
                <a:cubicBezTo>
                  <a:pt x="100965" y="421379"/>
                  <a:pt x="100965" y="422331"/>
                  <a:pt x="101918" y="422331"/>
                </a:cubicBezTo>
                <a:cubicBezTo>
                  <a:pt x="101918" y="422331"/>
                  <a:pt x="101918" y="422331"/>
                  <a:pt x="100965" y="421379"/>
                </a:cubicBezTo>
                <a:cubicBezTo>
                  <a:pt x="100965" y="422331"/>
                  <a:pt x="100965" y="421379"/>
                  <a:pt x="100965" y="421379"/>
                </a:cubicBezTo>
                <a:close/>
                <a:moveTo>
                  <a:pt x="100965" y="422331"/>
                </a:moveTo>
                <a:cubicBezTo>
                  <a:pt x="100965" y="422331"/>
                  <a:pt x="100013" y="422331"/>
                  <a:pt x="100965" y="422331"/>
                </a:cubicBezTo>
                <a:cubicBezTo>
                  <a:pt x="100013" y="422331"/>
                  <a:pt x="100013" y="422331"/>
                  <a:pt x="100013" y="421379"/>
                </a:cubicBezTo>
                <a:cubicBezTo>
                  <a:pt x="100013" y="420426"/>
                  <a:pt x="100013" y="420426"/>
                  <a:pt x="100013" y="419474"/>
                </a:cubicBezTo>
                <a:cubicBezTo>
                  <a:pt x="100013" y="421379"/>
                  <a:pt x="100013" y="421379"/>
                  <a:pt x="100965" y="422331"/>
                </a:cubicBezTo>
                <a:close/>
                <a:moveTo>
                  <a:pt x="100013" y="422331"/>
                </a:moveTo>
                <a:cubicBezTo>
                  <a:pt x="100013" y="422331"/>
                  <a:pt x="100013" y="422331"/>
                  <a:pt x="100013" y="422331"/>
                </a:cubicBezTo>
                <a:cubicBezTo>
                  <a:pt x="99060" y="422331"/>
                  <a:pt x="100013" y="422331"/>
                  <a:pt x="100013" y="422331"/>
                </a:cubicBezTo>
                <a:cubicBezTo>
                  <a:pt x="100013" y="422331"/>
                  <a:pt x="100013" y="422331"/>
                  <a:pt x="100013" y="422331"/>
                </a:cubicBezTo>
                <a:close/>
                <a:moveTo>
                  <a:pt x="98108" y="418521"/>
                </a:moveTo>
                <a:cubicBezTo>
                  <a:pt x="98108" y="419474"/>
                  <a:pt x="99060" y="419474"/>
                  <a:pt x="99060" y="420426"/>
                </a:cubicBezTo>
                <a:cubicBezTo>
                  <a:pt x="99060" y="421379"/>
                  <a:pt x="99060" y="421379"/>
                  <a:pt x="99060" y="422331"/>
                </a:cubicBezTo>
                <a:cubicBezTo>
                  <a:pt x="99060" y="421379"/>
                  <a:pt x="98108" y="421379"/>
                  <a:pt x="97155" y="420426"/>
                </a:cubicBezTo>
                <a:cubicBezTo>
                  <a:pt x="98108" y="419474"/>
                  <a:pt x="98108" y="418521"/>
                  <a:pt x="98108" y="418521"/>
                </a:cubicBezTo>
                <a:close/>
                <a:moveTo>
                  <a:pt x="96203" y="421379"/>
                </a:moveTo>
                <a:cubicBezTo>
                  <a:pt x="97155" y="421379"/>
                  <a:pt x="98108" y="420426"/>
                  <a:pt x="98108" y="419474"/>
                </a:cubicBezTo>
                <a:cubicBezTo>
                  <a:pt x="99060" y="420426"/>
                  <a:pt x="99060" y="420426"/>
                  <a:pt x="100013" y="421379"/>
                </a:cubicBezTo>
                <a:cubicBezTo>
                  <a:pt x="100013" y="421379"/>
                  <a:pt x="100013" y="422331"/>
                  <a:pt x="100013" y="422331"/>
                </a:cubicBezTo>
                <a:cubicBezTo>
                  <a:pt x="100013" y="422331"/>
                  <a:pt x="100013" y="422331"/>
                  <a:pt x="100013" y="422331"/>
                </a:cubicBezTo>
                <a:cubicBezTo>
                  <a:pt x="100013" y="422331"/>
                  <a:pt x="100013" y="422331"/>
                  <a:pt x="100013" y="422331"/>
                </a:cubicBezTo>
                <a:cubicBezTo>
                  <a:pt x="100013" y="422331"/>
                  <a:pt x="100013" y="422331"/>
                  <a:pt x="100013" y="422331"/>
                </a:cubicBezTo>
                <a:cubicBezTo>
                  <a:pt x="98108" y="423284"/>
                  <a:pt x="97155" y="422331"/>
                  <a:pt x="96203" y="421379"/>
                </a:cubicBezTo>
                <a:close/>
                <a:moveTo>
                  <a:pt x="101918" y="426141"/>
                </a:moveTo>
                <a:cubicBezTo>
                  <a:pt x="100965" y="425189"/>
                  <a:pt x="100013" y="424236"/>
                  <a:pt x="99060" y="423284"/>
                </a:cubicBezTo>
                <a:lnTo>
                  <a:pt x="99060" y="423284"/>
                </a:lnTo>
                <a:cubicBezTo>
                  <a:pt x="99060" y="423284"/>
                  <a:pt x="99060" y="423284"/>
                  <a:pt x="100013" y="423284"/>
                </a:cubicBezTo>
                <a:cubicBezTo>
                  <a:pt x="100965" y="424236"/>
                  <a:pt x="100965" y="425189"/>
                  <a:pt x="101918" y="426141"/>
                </a:cubicBezTo>
                <a:cubicBezTo>
                  <a:pt x="101918" y="425189"/>
                  <a:pt x="101918" y="426141"/>
                  <a:pt x="101918" y="426141"/>
                </a:cubicBezTo>
                <a:close/>
                <a:moveTo>
                  <a:pt x="101918" y="425189"/>
                </a:moveTo>
                <a:cubicBezTo>
                  <a:pt x="101918" y="424236"/>
                  <a:pt x="101918" y="424236"/>
                  <a:pt x="101918" y="425189"/>
                </a:cubicBezTo>
                <a:cubicBezTo>
                  <a:pt x="101918" y="424236"/>
                  <a:pt x="101918" y="424236"/>
                  <a:pt x="101918" y="425189"/>
                </a:cubicBezTo>
                <a:cubicBezTo>
                  <a:pt x="100965" y="424236"/>
                  <a:pt x="100965" y="423284"/>
                  <a:pt x="100013" y="423284"/>
                </a:cubicBezTo>
                <a:cubicBezTo>
                  <a:pt x="100013" y="423284"/>
                  <a:pt x="100013" y="423284"/>
                  <a:pt x="100965" y="423284"/>
                </a:cubicBezTo>
                <a:lnTo>
                  <a:pt x="100965" y="423284"/>
                </a:lnTo>
                <a:cubicBezTo>
                  <a:pt x="100965" y="423284"/>
                  <a:pt x="100965" y="423284"/>
                  <a:pt x="100965" y="423284"/>
                </a:cubicBezTo>
                <a:cubicBezTo>
                  <a:pt x="100965" y="423284"/>
                  <a:pt x="100965" y="423284"/>
                  <a:pt x="100965" y="423284"/>
                </a:cubicBezTo>
                <a:cubicBezTo>
                  <a:pt x="100965" y="423284"/>
                  <a:pt x="100965" y="424236"/>
                  <a:pt x="100965" y="424236"/>
                </a:cubicBezTo>
                <a:cubicBezTo>
                  <a:pt x="100965" y="425189"/>
                  <a:pt x="101918" y="426141"/>
                  <a:pt x="101918" y="427094"/>
                </a:cubicBezTo>
                <a:cubicBezTo>
                  <a:pt x="101918" y="425189"/>
                  <a:pt x="101918" y="425189"/>
                  <a:pt x="101918" y="425189"/>
                </a:cubicBezTo>
                <a:close/>
                <a:moveTo>
                  <a:pt x="102870" y="427094"/>
                </a:moveTo>
                <a:cubicBezTo>
                  <a:pt x="102870" y="427094"/>
                  <a:pt x="102870" y="427094"/>
                  <a:pt x="102870" y="427094"/>
                </a:cubicBezTo>
                <a:cubicBezTo>
                  <a:pt x="102870" y="427094"/>
                  <a:pt x="102870" y="427094"/>
                  <a:pt x="102870" y="427094"/>
                </a:cubicBezTo>
                <a:lnTo>
                  <a:pt x="102870" y="427094"/>
                </a:lnTo>
                <a:cubicBezTo>
                  <a:pt x="102870" y="427094"/>
                  <a:pt x="102870" y="427094"/>
                  <a:pt x="102870" y="427094"/>
                </a:cubicBezTo>
                <a:close/>
                <a:moveTo>
                  <a:pt x="102870" y="428046"/>
                </a:moveTo>
                <a:cubicBezTo>
                  <a:pt x="102870" y="428046"/>
                  <a:pt x="102870" y="428046"/>
                  <a:pt x="102870" y="428046"/>
                </a:cubicBezTo>
                <a:cubicBezTo>
                  <a:pt x="102870" y="428999"/>
                  <a:pt x="102870" y="428046"/>
                  <a:pt x="102870" y="428046"/>
                </a:cubicBezTo>
                <a:cubicBezTo>
                  <a:pt x="102870" y="428046"/>
                  <a:pt x="102870" y="428046"/>
                  <a:pt x="102870" y="428046"/>
                </a:cubicBezTo>
                <a:close/>
                <a:moveTo>
                  <a:pt x="100965" y="430904"/>
                </a:moveTo>
                <a:cubicBezTo>
                  <a:pt x="101918" y="430904"/>
                  <a:pt x="102870" y="429951"/>
                  <a:pt x="102870" y="428999"/>
                </a:cubicBezTo>
                <a:cubicBezTo>
                  <a:pt x="102870" y="428999"/>
                  <a:pt x="103823" y="428046"/>
                  <a:pt x="103823" y="428046"/>
                </a:cubicBezTo>
                <a:cubicBezTo>
                  <a:pt x="103823" y="428046"/>
                  <a:pt x="103823" y="428046"/>
                  <a:pt x="103823" y="428046"/>
                </a:cubicBezTo>
                <a:cubicBezTo>
                  <a:pt x="103823" y="431856"/>
                  <a:pt x="102870" y="432809"/>
                  <a:pt x="100965" y="430904"/>
                </a:cubicBezTo>
                <a:close/>
              </a:path>
            </a:pathLst>
          </a:custGeom>
          <a:solidFill>
            <a:schemeClr val="lt1">
              <a:alpha val="5098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9" name="Google Shape;409;p28"/>
          <p:cNvSpPr/>
          <p:nvPr/>
        </p:nvSpPr>
        <p:spPr>
          <a:xfrm>
            <a:off x="3783596" y="5204717"/>
            <a:ext cx="845569" cy="887885"/>
          </a:xfrm>
          <a:custGeom>
            <a:avLst/>
            <a:gdLst/>
            <a:ahLst/>
            <a:cxnLst/>
            <a:rect l="l" t="t" r="r" b="b"/>
            <a:pathLst>
              <a:path w="578167" h="505198" extrusionOk="0">
                <a:moveTo>
                  <a:pt x="428625" y="256596"/>
                </a:moveTo>
                <a:cubicBezTo>
                  <a:pt x="429578" y="256596"/>
                  <a:pt x="432435" y="254691"/>
                  <a:pt x="437198" y="248976"/>
                </a:cubicBezTo>
                <a:cubicBezTo>
                  <a:pt x="483870" y="203256"/>
                  <a:pt x="531495" y="156584"/>
                  <a:pt x="578168" y="110864"/>
                </a:cubicBezTo>
                <a:cubicBezTo>
                  <a:pt x="568643" y="108006"/>
                  <a:pt x="560070" y="106101"/>
                  <a:pt x="550545" y="103244"/>
                </a:cubicBezTo>
                <a:cubicBezTo>
                  <a:pt x="547688" y="102291"/>
                  <a:pt x="544830" y="101339"/>
                  <a:pt x="541020" y="100386"/>
                </a:cubicBezTo>
                <a:cubicBezTo>
                  <a:pt x="538163" y="99434"/>
                  <a:pt x="532448" y="93719"/>
                  <a:pt x="531495" y="97529"/>
                </a:cubicBezTo>
                <a:cubicBezTo>
                  <a:pt x="527685" y="91814"/>
                  <a:pt x="482918" y="78479"/>
                  <a:pt x="521970" y="94671"/>
                </a:cubicBezTo>
                <a:cubicBezTo>
                  <a:pt x="507683" y="88956"/>
                  <a:pt x="496253" y="85146"/>
                  <a:pt x="490538" y="82289"/>
                </a:cubicBezTo>
                <a:cubicBezTo>
                  <a:pt x="488633" y="82289"/>
                  <a:pt x="487680" y="82289"/>
                  <a:pt x="486728" y="81336"/>
                </a:cubicBezTo>
                <a:cubicBezTo>
                  <a:pt x="489585" y="82289"/>
                  <a:pt x="498158" y="86099"/>
                  <a:pt x="513398" y="90861"/>
                </a:cubicBezTo>
                <a:cubicBezTo>
                  <a:pt x="505778" y="88004"/>
                  <a:pt x="500063" y="86099"/>
                  <a:pt x="494348" y="85146"/>
                </a:cubicBezTo>
                <a:cubicBezTo>
                  <a:pt x="493395" y="85146"/>
                  <a:pt x="492443" y="85146"/>
                  <a:pt x="491490" y="85146"/>
                </a:cubicBezTo>
                <a:cubicBezTo>
                  <a:pt x="495300" y="86099"/>
                  <a:pt x="499110" y="87051"/>
                  <a:pt x="503873" y="88004"/>
                </a:cubicBezTo>
                <a:cubicBezTo>
                  <a:pt x="498158" y="87051"/>
                  <a:pt x="493395" y="85146"/>
                  <a:pt x="489585" y="85146"/>
                </a:cubicBezTo>
                <a:cubicBezTo>
                  <a:pt x="485775" y="85146"/>
                  <a:pt x="481965" y="85146"/>
                  <a:pt x="479108" y="85146"/>
                </a:cubicBezTo>
                <a:cubicBezTo>
                  <a:pt x="476250" y="85146"/>
                  <a:pt x="473393" y="86099"/>
                  <a:pt x="470535" y="86099"/>
                </a:cubicBezTo>
                <a:cubicBezTo>
                  <a:pt x="466725" y="87051"/>
                  <a:pt x="463868" y="88004"/>
                  <a:pt x="462915" y="88956"/>
                </a:cubicBezTo>
                <a:cubicBezTo>
                  <a:pt x="461963" y="89909"/>
                  <a:pt x="461010" y="89909"/>
                  <a:pt x="460058" y="89909"/>
                </a:cubicBezTo>
                <a:cubicBezTo>
                  <a:pt x="457200" y="90861"/>
                  <a:pt x="457200" y="90861"/>
                  <a:pt x="458153" y="89909"/>
                </a:cubicBezTo>
                <a:cubicBezTo>
                  <a:pt x="461963" y="89909"/>
                  <a:pt x="463868" y="88004"/>
                  <a:pt x="468630" y="85146"/>
                </a:cubicBezTo>
                <a:cubicBezTo>
                  <a:pt x="465773" y="87051"/>
                  <a:pt x="462915" y="88956"/>
                  <a:pt x="461010" y="89909"/>
                </a:cubicBezTo>
                <a:cubicBezTo>
                  <a:pt x="461963" y="88956"/>
                  <a:pt x="462915" y="88004"/>
                  <a:pt x="464820" y="87051"/>
                </a:cubicBezTo>
                <a:cubicBezTo>
                  <a:pt x="462915" y="88956"/>
                  <a:pt x="461010" y="89909"/>
                  <a:pt x="460058" y="90861"/>
                </a:cubicBezTo>
                <a:cubicBezTo>
                  <a:pt x="453390" y="94671"/>
                  <a:pt x="457200" y="90861"/>
                  <a:pt x="471488" y="76574"/>
                </a:cubicBezTo>
                <a:cubicBezTo>
                  <a:pt x="450533" y="98481"/>
                  <a:pt x="449580" y="99434"/>
                  <a:pt x="467678" y="75621"/>
                </a:cubicBezTo>
                <a:cubicBezTo>
                  <a:pt x="448628" y="100386"/>
                  <a:pt x="447675" y="100386"/>
                  <a:pt x="461963" y="73716"/>
                </a:cubicBezTo>
                <a:cubicBezTo>
                  <a:pt x="447675" y="101339"/>
                  <a:pt x="446723" y="101339"/>
                  <a:pt x="457200" y="71811"/>
                </a:cubicBezTo>
                <a:cubicBezTo>
                  <a:pt x="446723" y="101339"/>
                  <a:pt x="445770" y="102291"/>
                  <a:pt x="453390" y="70859"/>
                </a:cubicBezTo>
                <a:cubicBezTo>
                  <a:pt x="448628" y="91814"/>
                  <a:pt x="446723" y="98481"/>
                  <a:pt x="446723" y="89909"/>
                </a:cubicBezTo>
                <a:cubicBezTo>
                  <a:pt x="447675" y="86099"/>
                  <a:pt x="448628" y="81336"/>
                  <a:pt x="450533" y="73716"/>
                </a:cubicBezTo>
                <a:cubicBezTo>
                  <a:pt x="448628" y="80384"/>
                  <a:pt x="447675" y="86099"/>
                  <a:pt x="446723" y="88956"/>
                </a:cubicBezTo>
                <a:cubicBezTo>
                  <a:pt x="446723" y="87051"/>
                  <a:pt x="446723" y="83241"/>
                  <a:pt x="446723" y="79431"/>
                </a:cubicBezTo>
                <a:cubicBezTo>
                  <a:pt x="447675" y="80384"/>
                  <a:pt x="447675" y="79431"/>
                  <a:pt x="446723" y="77526"/>
                </a:cubicBezTo>
                <a:cubicBezTo>
                  <a:pt x="446723" y="74669"/>
                  <a:pt x="446723" y="70859"/>
                  <a:pt x="446723" y="67049"/>
                </a:cubicBezTo>
                <a:cubicBezTo>
                  <a:pt x="446723" y="70859"/>
                  <a:pt x="446723" y="74669"/>
                  <a:pt x="446723" y="77526"/>
                </a:cubicBezTo>
                <a:cubicBezTo>
                  <a:pt x="445770" y="76574"/>
                  <a:pt x="445770" y="75621"/>
                  <a:pt x="444818" y="74669"/>
                </a:cubicBezTo>
                <a:cubicBezTo>
                  <a:pt x="443865" y="73716"/>
                  <a:pt x="442913" y="72764"/>
                  <a:pt x="441008" y="71811"/>
                </a:cubicBezTo>
                <a:cubicBezTo>
                  <a:pt x="441008" y="72764"/>
                  <a:pt x="441008" y="73716"/>
                  <a:pt x="441008" y="74669"/>
                </a:cubicBezTo>
                <a:cubicBezTo>
                  <a:pt x="443865" y="76574"/>
                  <a:pt x="445770" y="77526"/>
                  <a:pt x="445770" y="78479"/>
                </a:cubicBezTo>
                <a:cubicBezTo>
                  <a:pt x="445770" y="78479"/>
                  <a:pt x="446723" y="79431"/>
                  <a:pt x="446723" y="79431"/>
                </a:cubicBezTo>
                <a:cubicBezTo>
                  <a:pt x="446723" y="85146"/>
                  <a:pt x="445770" y="88956"/>
                  <a:pt x="445770" y="91814"/>
                </a:cubicBezTo>
                <a:cubicBezTo>
                  <a:pt x="444818" y="95624"/>
                  <a:pt x="444818" y="95624"/>
                  <a:pt x="443865" y="90861"/>
                </a:cubicBezTo>
                <a:cubicBezTo>
                  <a:pt x="443865" y="90861"/>
                  <a:pt x="443865" y="89909"/>
                  <a:pt x="442913" y="88956"/>
                </a:cubicBezTo>
                <a:cubicBezTo>
                  <a:pt x="441960" y="87051"/>
                  <a:pt x="437198" y="80384"/>
                  <a:pt x="434340" y="75621"/>
                </a:cubicBezTo>
                <a:cubicBezTo>
                  <a:pt x="428625" y="70859"/>
                  <a:pt x="421958" y="65144"/>
                  <a:pt x="418148" y="61334"/>
                </a:cubicBezTo>
                <a:cubicBezTo>
                  <a:pt x="411480" y="57524"/>
                  <a:pt x="405765" y="54666"/>
                  <a:pt x="406718" y="52761"/>
                </a:cubicBezTo>
                <a:cubicBezTo>
                  <a:pt x="397193" y="49904"/>
                  <a:pt x="392430" y="49904"/>
                  <a:pt x="393383" y="48951"/>
                </a:cubicBezTo>
                <a:cubicBezTo>
                  <a:pt x="380048" y="51809"/>
                  <a:pt x="379095" y="51809"/>
                  <a:pt x="391478" y="45141"/>
                </a:cubicBezTo>
                <a:cubicBezTo>
                  <a:pt x="373380" y="54666"/>
                  <a:pt x="374333" y="52761"/>
                  <a:pt x="391478" y="33711"/>
                </a:cubicBezTo>
                <a:cubicBezTo>
                  <a:pt x="373380" y="53714"/>
                  <a:pt x="371475" y="55619"/>
                  <a:pt x="380048" y="33711"/>
                </a:cubicBezTo>
                <a:cubicBezTo>
                  <a:pt x="375285" y="47046"/>
                  <a:pt x="373380" y="50856"/>
                  <a:pt x="373380" y="45141"/>
                </a:cubicBezTo>
                <a:cubicBezTo>
                  <a:pt x="373380" y="45141"/>
                  <a:pt x="372428" y="42284"/>
                  <a:pt x="371475" y="35616"/>
                </a:cubicBezTo>
                <a:cubicBezTo>
                  <a:pt x="370523" y="33711"/>
                  <a:pt x="369570" y="30854"/>
                  <a:pt x="368618" y="27996"/>
                </a:cubicBezTo>
                <a:cubicBezTo>
                  <a:pt x="365760" y="23234"/>
                  <a:pt x="359093" y="14661"/>
                  <a:pt x="349568" y="4184"/>
                </a:cubicBezTo>
                <a:cubicBezTo>
                  <a:pt x="371475" y="29901"/>
                  <a:pt x="346710" y="5136"/>
                  <a:pt x="338138" y="374"/>
                </a:cubicBezTo>
                <a:cubicBezTo>
                  <a:pt x="331470" y="-579"/>
                  <a:pt x="325755" y="374"/>
                  <a:pt x="320993" y="2279"/>
                </a:cubicBezTo>
                <a:cubicBezTo>
                  <a:pt x="316230" y="4184"/>
                  <a:pt x="311468" y="7041"/>
                  <a:pt x="306705" y="10851"/>
                </a:cubicBezTo>
                <a:cubicBezTo>
                  <a:pt x="302895" y="14661"/>
                  <a:pt x="299085" y="18471"/>
                  <a:pt x="295275" y="23234"/>
                </a:cubicBezTo>
                <a:cubicBezTo>
                  <a:pt x="290513" y="28949"/>
                  <a:pt x="285750" y="34664"/>
                  <a:pt x="280988" y="40379"/>
                </a:cubicBezTo>
                <a:cubicBezTo>
                  <a:pt x="239078" y="91814"/>
                  <a:pt x="263843" y="65144"/>
                  <a:pt x="221933" y="116579"/>
                </a:cubicBezTo>
                <a:cubicBezTo>
                  <a:pt x="181928" y="165156"/>
                  <a:pt x="171450" y="156584"/>
                  <a:pt x="129540" y="204209"/>
                </a:cubicBezTo>
                <a:cubicBezTo>
                  <a:pt x="96203" y="242309"/>
                  <a:pt x="41910" y="278504"/>
                  <a:pt x="11430" y="321366"/>
                </a:cubicBezTo>
                <a:cubicBezTo>
                  <a:pt x="7620" y="327081"/>
                  <a:pt x="3810" y="333749"/>
                  <a:pt x="0" y="340416"/>
                </a:cubicBezTo>
                <a:cubicBezTo>
                  <a:pt x="5715" y="343274"/>
                  <a:pt x="13335" y="355656"/>
                  <a:pt x="15240" y="348989"/>
                </a:cubicBezTo>
                <a:cubicBezTo>
                  <a:pt x="20955" y="361371"/>
                  <a:pt x="31433" y="379469"/>
                  <a:pt x="28575" y="360419"/>
                </a:cubicBezTo>
                <a:cubicBezTo>
                  <a:pt x="34290" y="383279"/>
                  <a:pt x="56198" y="392804"/>
                  <a:pt x="40958" y="373754"/>
                </a:cubicBezTo>
                <a:cubicBezTo>
                  <a:pt x="43815" y="377564"/>
                  <a:pt x="46673" y="380421"/>
                  <a:pt x="49530" y="383279"/>
                </a:cubicBezTo>
                <a:cubicBezTo>
                  <a:pt x="60008" y="388994"/>
                  <a:pt x="67628" y="391851"/>
                  <a:pt x="68580" y="392804"/>
                </a:cubicBezTo>
                <a:cubicBezTo>
                  <a:pt x="72390" y="393756"/>
                  <a:pt x="74295" y="393756"/>
                  <a:pt x="74295" y="393756"/>
                </a:cubicBezTo>
                <a:cubicBezTo>
                  <a:pt x="75248" y="394709"/>
                  <a:pt x="70485" y="394709"/>
                  <a:pt x="59055" y="396614"/>
                </a:cubicBezTo>
                <a:cubicBezTo>
                  <a:pt x="70485" y="394709"/>
                  <a:pt x="77153" y="394709"/>
                  <a:pt x="77153" y="393756"/>
                </a:cubicBezTo>
                <a:cubicBezTo>
                  <a:pt x="78105" y="394709"/>
                  <a:pt x="72390" y="394709"/>
                  <a:pt x="60960" y="397566"/>
                </a:cubicBezTo>
                <a:cubicBezTo>
                  <a:pt x="72390" y="394709"/>
                  <a:pt x="79058" y="394709"/>
                  <a:pt x="78105" y="394709"/>
                </a:cubicBezTo>
                <a:cubicBezTo>
                  <a:pt x="78105" y="395661"/>
                  <a:pt x="77153" y="395661"/>
                  <a:pt x="73343" y="397566"/>
                </a:cubicBezTo>
                <a:cubicBezTo>
                  <a:pt x="70485" y="398519"/>
                  <a:pt x="67628" y="399471"/>
                  <a:pt x="63818" y="400424"/>
                </a:cubicBezTo>
                <a:cubicBezTo>
                  <a:pt x="67628" y="399471"/>
                  <a:pt x="70485" y="398519"/>
                  <a:pt x="73343" y="397566"/>
                </a:cubicBezTo>
                <a:cubicBezTo>
                  <a:pt x="70485" y="398519"/>
                  <a:pt x="66675" y="399471"/>
                  <a:pt x="62865" y="401376"/>
                </a:cubicBezTo>
                <a:cubicBezTo>
                  <a:pt x="72390" y="397566"/>
                  <a:pt x="78105" y="396614"/>
                  <a:pt x="80010" y="395661"/>
                </a:cubicBezTo>
                <a:cubicBezTo>
                  <a:pt x="80010" y="395661"/>
                  <a:pt x="80010" y="395661"/>
                  <a:pt x="80010" y="395661"/>
                </a:cubicBezTo>
                <a:cubicBezTo>
                  <a:pt x="80010" y="395661"/>
                  <a:pt x="80010" y="396614"/>
                  <a:pt x="80010" y="396614"/>
                </a:cubicBezTo>
                <a:cubicBezTo>
                  <a:pt x="77153" y="397566"/>
                  <a:pt x="72390" y="399471"/>
                  <a:pt x="65723" y="402329"/>
                </a:cubicBezTo>
                <a:cubicBezTo>
                  <a:pt x="72390" y="399471"/>
                  <a:pt x="78105" y="397566"/>
                  <a:pt x="80010" y="396614"/>
                </a:cubicBezTo>
                <a:cubicBezTo>
                  <a:pt x="79058" y="398519"/>
                  <a:pt x="74295" y="400424"/>
                  <a:pt x="67628" y="405186"/>
                </a:cubicBezTo>
                <a:cubicBezTo>
                  <a:pt x="75248" y="400424"/>
                  <a:pt x="80010" y="398519"/>
                  <a:pt x="80963" y="396614"/>
                </a:cubicBezTo>
                <a:cubicBezTo>
                  <a:pt x="80963" y="396614"/>
                  <a:pt x="80963" y="396614"/>
                  <a:pt x="81915" y="396614"/>
                </a:cubicBezTo>
                <a:cubicBezTo>
                  <a:pt x="81915" y="398519"/>
                  <a:pt x="77153" y="401376"/>
                  <a:pt x="68580" y="406139"/>
                </a:cubicBezTo>
                <a:cubicBezTo>
                  <a:pt x="77153" y="400424"/>
                  <a:pt x="82868" y="397566"/>
                  <a:pt x="81915" y="396614"/>
                </a:cubicBezTo>
                <a:cubicBezTo>
                  <a:pt x="81915" y="396614"/>
                  <a:pt x="81915" y="396614"/>
                  <a:pt x="81915" y="396614"/>
                </a:cubicBezTo>
                <a:cubicBezTo>
                  <a:pt x="83820" y="398519"/>
                  <a:pt x="79058" y="402329"/>
                  <a:pt x="70485" y="408996"/>
                </a:cubicBezTo>
                <a:cubicBezTo>
                  <a:pt x="80010" y="402329"/>
                  <a:pt x="85725" y="399471"/>
                  <a:pt x="82868" y="397566"/>
                </a:cubicBezTo>
                <a:cubicBezTo>
                  <a:pt x="84773" y="399471"/>
                  <a:pt x="81915" y="402329"/>
                  <a:pt x="75248" y="406139"/>
                </a:cubicBezTo>
                <a:cubicBezTo>
                  <a:pt x="74295" y="407091"/>
                  <a:pt x="72390" y="408044"/>
                  <a:pt x="71438" y="408996"/>
                </a:cubicBezTo>
                <a:cubicBezTo>
                  <a:pt x="72390" y="408044"/>
                  <a:pt x="73343" y="408044"/>
                  <a:pt x="74295" y="407091"/>
                </a:cubicBezTo>
                <a:cubicBezTo>
                  <a:pt x="73343" y="408044"/>
                  <a:pt x="72390" y="408996"/>
                  <a:pt x="70485" y="409949"/>
                </a:cubicBezTo>
                <a:cubicBezTo>
                  <a:pt x="72390" y="408996"/>
                  <a:pt x="73343" y="408044"/>
                  <a:pt x="74295" y="407091"/>
                </a:cubicBezTo>
                <a:cubicBezTo>
                  <a:pt x="81915" y="402329"/>
                  <a:pt x="87630" y="399471"/>
                  <a:pt x="85725" y="397566"/>
                </a:cubicBezTo>
                <a:cubicBezTo>
                  <a:pt x="87630" y="398519"/>
                  <a:pt x="87630" y="400424"/>
                  <a:pt x="88583" y="402329"/>
                </a:cubicBezTo>
                <a:cubicBezTo>
                  <a:pt x="88583" y="402329"/>
                  <a:pt x="88583" y="402329"/>
                  <a:pt x="89535" y="403281"/>
                </a:cubicBezTo>
                <a:cubicBezTo>
                  <a:pt x="89535" y="402329"/>
                  <a:pt x="88583" y="400424"/>
                  <a:pt x="88583" y="399471"/>
                </a:cubicBezTo>
                <a:cubicBezTo>
                  <a:pt x="88583" y="399471"/>
                  <a:pt x="89535" y="399471"/>
                  <a:pt x="89535" y="399471"/>
                </a:cubicBezTo>
                <a:cubicBezTo>
                  <a:pt x="90488" y="400424"/>
                  <a:pt x="90488" y="401376"/>
                  <a:pt x="91440" y="402329"/>
                </a:cubicBezTo>
                <a:cubicBezTo>
                  <a:pt x="91440" y="401376"/>
                  <a:pt x="90488" y="400424"/>
                  <a:pt x="90488" y="399471"/>
                </a:cubicBezTo>
                <a:cubicBezTo>
                  <a:pt x="90488" y="399471"/>
                  <a:pt x="91440" y="399471"/>
                  <a:pt x="91440" y="399471"/>
                </a:cubicBezTo>
                <a:cubicBezTo>
                  <a:pt x="91440" y="400424"/>
                  <a:pt x="92393" y="401376"/>
                  <a:pt x="92393" y="402329"/>
                </a:cubicBezTo>
                <a:lnTo>
                  <a:pt x="92393" y="402329"/>
                </a:lnTo>
                <a:cubicBezTo>
                  <a:pt x="92393" y="402329"/>
                  <a:pt x="93345" y="402329"/>
                  <a:pt x="93345" y="403281"/>
                </a:cubicBezTo>
                <a:cubicBezTo>
                  <a:pt x="93345" y="402329"/>
                  <a:pt x="92393" y="400424"/>
                  <a:pt x="92393" y="399471"/>
                </a:cubicBezTo>
                <a:cubicBezTo>
                  <a:pt x="92393" y="399471"/>
                  <a:pt x="93345" y="399471"/>
                  <a:pt x="93345" y="399471"/>
                </a:cubicBezTo>
                <a:cubicBezTo>
                  <a:pt x="94298" y="399471"/>
                  <a:pt x="95250" y="399471"/>
                  <a:pt x="95250" y="400424"/>
                </a:cubicBezTo>
                <a:cubicBezTo>
                  <a:pt x="95250" y="401376"/>
                  <a:pt x="95250" y="402329"/>
                  <a:pt x="95250" y="403281"/>
                </a:cubicBezTo>
                <a:cubicBezTo>
                  <a:pt x="95250" y="403281"/>
                  <a:pt x="94298" y="402329"/>
                  <a:pt x="94298" y="402329"/>
                </a:cubicBezTo>
                <a:cubicBezTo>
                  <a:pt x="94298" y="402329"/>
                  <a:pt x="95250" y="403281"/>
                  <a:pt x="95250" y="403281"/>
                </a:cubicBezTo>
                <a:cubicBezTo>
                  <a:pt x="95250" y="403281"/>
                  <a:pt x="95250" y="404234"/>
                  <a:pt x="95250" y="404234"/>
                </a:cubicBezTo>
                <a:cubicBezTo>
                  <a:pt x="96203" y="405186"/>
                  <a:pt x="96203" y="406139"/>
                  <a:pt x="97155" y="408044"/>
                </a:cubicBezTo>
                <a:cubicBezTo>
                  <a:pt x="97155" y="408044"/>
                  <a:pt x="97155" y="408044"/>
                  <a:pt x="97155" y="408044"/>
                </a:cubicBezTo>
                <a:cubicBezTo>
                  <a:pt x="97155" y="408044"/>
                  <a:pt x="97155" y="408044"/>
                  <a:pt x="97155" y="408044"/>
                </a:cubicBezTo>
                <a:cubicBezTo>
                  <a:pt x="97155" y="408996"/>
                  <a:pt x="98108" y="409949"/>
                  <a:pt x="98108" y="411854"/>
                </a:cubicBezTo>
                <a:cubicBezTo>
                  <a:pt x="100013" y="414711"/>
                  <a:pt x="100965" y="417569"/>
                  <a:pt x="101918" y="420426"/>
                </a:cubicBezTo>
                <a:cubicBezTo>
                  <a:pt x="101918" y="420426"/>
                  <a:pt x="101918" y="420426"/>
                  <a:pt x="101918" y="420426"/>
                </a:cubicBezTo>
                <a:cubicBezTo>
                  <a:pt x="101918" y="420426"/>
                  <a:pt x="101918" y="420426"/>
                  <a:pt x="101918" y="420426"/>
                </a:cubicBezTo>
                <a:cubicBezTo>
                  <a:pt x="101918" y="420426"/>
                  <a:pt x="101918" y="420426"/>
                  <a:pt x="101918" y="420426"/>
                </a:cubicBezTo>
                <a:cubicBezTo>
                  <a:pt x="101918" y="421379"/>
                  <a:pt x="102870" y="422331"/>
                  <a:pt x="102870" y="424236"/>
                </a:cubicBezTo>
                <a:cubicBezTo>
                  <a:pt x="102870" y="425189"/>
                  <a:pt x="102870" y="426141"/>
                  <a:pt x="102870" y="427094"/>
                </a:cubicBezTo>
                <a:cubicBezTo>
                  <a:pt x="102870" y="426141"/>
                  <a:pt x="102870" y="426141"/>
                  <a:pt x="102870" y="425189"/>
                </a:cubicBezTo>
                <a:cubicBezTo>
                  <a:pt x="102870" y="426141"/>
                  <a:pt x="102870" y="426141"/>
                  <a:pt x="102870" y="427094"/>
                </a:cubicBezTo>
                <a:cubicBezTo>
                  <a:pt x="102870" y="427094"/>
                  <a:pt x="102870" y="427094"/>
                  <a:pt x="102870" y="427094"/>
                </a:cubicBezTo>
                <a:cubicBezTo>
                  <a:pt x="102870" y="426141"/>
                  <a:pt x="102870" y="425189"/>
                  <a:pt x="102870" y="424236"/>
                </a:cubicBezTo>
                <a:cubicBezTo>
                  <a:pt x="102870" y="423284"/>
                  <a:pt x="102870" y="423284"/>
                  <a:pt x="101918" y="422331"/>
                </a:cubicBezTo>
                <a:cubicBezTo>
                  <a:pt x="101918" y="422331"/>
                  <a:pt x="101918" y="422331"/>
                  <a:pt x="101918" y="422331"/>
                </a:cubicBezTo>
                <a:cubicBezTo>
                  <a:pt x="101918" y="422331"/>
                  <a:pt x="101918" y="422331"/>
                  <a:pt x="101918" y="422331"/>
                </a:cubicBezTo>
                <a:cubicBezTo>
                  <a:pt x="101918" y="422331"/>
                  <a:pt x="101918" y="422331"/>
                  <a:pt x="101918" y="422331"/>
                </a:cubicBezTo>
                <a:cubicBezTo>
                  <a:pt x="100965" y="420426"/>
                  <a:pt x="100013" y="417569"/>
                  <a:pt x="99060" y="415664"/>
                </a:cubicBezTo>
                <a:cubicBezTo>
                  <a:pt x="99060" y="416616"/>
                  <a:pt x="99060" y="416616"/>
                  <a:pt x="99060" y="417569"/>
                </a:cubicBezTo>
                <a:cubicBezTo>
                  <a:pt x="99060" y="417569"/>
                  <a:pt x="99060" y="417569"/>
                  <a:pt x="99060" y="418521"/>
                </a:cubicBezTo>
                <a:cubicBezTo>
                  <a:pt x="100013" y="420426"/>
                  <a:pt x="100965" y="422331"/>
                  <a:pt x="101918" y="424236"/>
                </a:cubicBezTo>
                <a:lnTo>
                  <a:pt x="101918" y="424236"/>
                </a:lnTo>
                <a:cubicBezTo>
                  <a:pt x="100965" y="423284"/>
                  <a:pt x="100965" y="421379"/>
                  <a:pt x="100013" y="420426"/>
                </a:cubicBezTo>
                <a:cubicBezTo>
                  <a:pt x="100013" y="420426"/>
                  <a:pt x="100013" y="421379"/>
                  <a:pt x="100013" y="421379"/>
                </a:cubicBezTo>
                <a:cubicBezTo>
                  <a:pt x="100965" y="422331"/>
                  <a:pt x="100965" y="423284"/>
                  <a:pt x="101918" y="425189"/>
                </a:cubicBezTo>
                <a:cubicBezTo>
                  <a:pt x="101918" y="425189"/>
                  <a:pt x="101918" y="425189"/>
                  <a:pt x="101918" y="425189"/>
                </a:cubicBezTo>
                <a:cubicBezTo>
                  <a:pt x="101918" y="424236"/>
                  <a:pt x="100965" y="423284"/>
                  <a:pt x="100965" y="422331"/>
                </a:cubicBezTo>
                <a:cubicBezTo>
                  <a:pt x="100965" y="422331"/>
                  <a:pt x="100965" y="422331"/>
                  <a:pt x="100965" y="422331"/>
                </a:cubicBezTo>
                <a:cubicBezTo>
                  <a:pt x="100965" y="422331"/>
                  <a:pt x="100965" y="422331"/>
                  <a:pt x="100965" y="422331"/>
                </a:cubicBezTo>
                <a:cubicBezTo>
                  <a:pt x="100965" y="421379"/>
                  <a:pt x="100013" y="421379"/>
                  <a:pt x="100013" y="420426"/>
                </a:cubicBezTo>
                <a:cubicBezTo>
                  <a:pt x="100013" y="420426"/>
                  <a:pt x="100013" y="419474"/>
                  <a:pt x="100013" y="419474"/>
                </a:cubicBezTo>
                <a:cubicBezTo>
                  <a:pt x="100013" y="419474"/>
                  <a:pt x="100013" y="420426"/>
                  <a:pt x="100965" y="420426"/>
                </a:cubicBezTo>
                <a:cubicBezTo>
                  <a:pt x="100965" y="420426"/>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8521"/>
                </a:cubicBezTo>
                <a:cubicBezTo>
                  <a:pt x="100965" y="418521"/>
                  <a:pt x="100965" y="418521"/>
                  <a:pt x="100965" y="418521"/>
                </a:cubicBezTo>
                <a:cubicBezTo>
                  <a:pt x="100965" y="418521"/>
                  <a:pt x="100965" y="418521"/>
                  <a:pt x="100965" y="417569"/>
                </a:cubicBezTo>
                <a:cubicBezTo>
                  <a:pt x="100965" y="417569"/>
                  <a:pt x="100965" y="417569"/>
                  <a:pt x="100965" y="417569"/>
                </a:cubicBezTo>
                <a:cubicBezTo>
                  <a:pt x="100965" y="417569"/>
                  <a:pt x="100965" y="417569"/>
                  <a:pt x="100965" y="418521"/>
                </a:cubicBezTo>
                <a:cubicBezTo>
                  <a:pt x="100965" y="418521"/>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9474"/>
                </a:cubicBezTo>
                <a:cubicBezTo>
                  <a:pt x="100965" y="420426"/>
                  <a:pt x="100965" y="420426"/>
                  <a:pt x="100013" y="420426"/>
                </a:cubicBezTo>
                <a:cubicBezTo>
                  <a:pt x="100013" y="420426"/>
                  <a:pt x="100013" y="420426"/>
                  <a:pt x="100013" y="420426"/>
                </a:cubicBezTo>
                <a:cubicBezTo>
                  <a:pt x="100013" y="420426"/>
                  <a:pt x="100013" y="420426"/>
                  <a:pt x="100013" y="420426"/>
                </a:cubicBezTo>
                <a:cubicBezTo>
                  <a:pt x="100013" y="420426"/>
                  <a:pt x="100013" y="420426"/>
                  <a:pt x="100013" y="420426"/>
                </a:cubicBezTo>
                <a:cubicBezTo>
                  <a:pt x="99060" y="422331"/>
                  <a:pt x="96203" y="423284"/>
                  <a:pt x="92393" y="422331"/>
                </a:cubicBezTo>
                <a:cubicBezTo>
                  <a:pt x="94298" y="423284"/>
                  <a:pt x="96203" y="423284"/>
                  <a:pt x="98108" y="422331"/>
                </a:cubicBezTo>
                <a:cubicBezTo>
                  <a:pt x="99060" y="423284"/>
                  <a:pt x="100965" y="423284"/>
                  <a:pt x="101918" y="423284"/>
                </a:cubicBezTo>
                <a:cubicBezTo>
                  <a:pt x="100965" y="426141"/>
                  <a:pt x="99060" y="427094"/>
                  <a:pt x="95250" y="424236"/>
                </a:cubicBezTo>
                <a:cubicBezTo>
                  <a:pt x="100013" y="427094"/>
                  <a:pt x="101918" y="426141"/>
                  <a:pt x="102870" y="423284"/>
                </a:cubicBezTo>
                <a:cubicBezTo>
                  <a:pt x="103823" y="424236"/>
                  <a:pt x="104775" y="425189"/>
                  <a:pt x="105728" y="426141"/>
                </a:cubicBezTo>
                <a:cubicBezTo>
                  <a:pt x="105728" y="426141"/>
                  <a:pt x="105728" y="426141"/>
                  <a:pt x="105728" y="426141"/>
                </a:cubicBezTo>
                <a:cubicBezTo>
                  <a:pt x="105728" y="426141"/>
                  <a:pt x="105728" y="426141"/>
                  <a:pt x="105728" y="426141"/>
                </a:cubicBezTo>
                <a:cubicBezTo>
                  <a:pt x="105728" y="426141"/>
                  <a:pt x="105728" y="426141"/>
                  <a:pt x="105728" y="426141"/>
                </a:cubicBezTo>
                <a:cubicBezTo>
                  <a:pt x="105728" y="427094"/>
                  <a:pt x="105728" y="427094"/>
                  <a:pt x="105728" y="428046"/>
                </a:cubicBezTo>
                <a:cubicBezTo>
                  <a:pt x="105728" y="428046"/>
                  <a:pt x="105728" y="428046"/>
                  <a:pt x="105728" y="428046"/>
                </a:cubicBezTo>
                <a:cubicBezTo>
                  <a:pt x="105728" y="428046"/>
                  <a:pt x="105728" y="427094"/>
                  <a:pt x="105728" y="427094"/>
                </a:cubicBezTo>
                <a:cubicBezTo>
                  <a:pt x="105728" y="427094"/>
                  <a:pt x="105728" y="427094"/>
                  <a:pt x="105728" y="428046"/>
                </a:cubicBezTo>
                <a:lnTo>
                  <a:pt x="105728" y="428046"/>
                </a:lnTo>
                <a:cubicBezTo>
                  <a:pt x="105728" y="428046"/>
                  <a:pt x="105728" y="428046"/>
                  <a:pt x="105728" y="427094"/>
                </a:cubicBezTo>
                <a:cubicBezTo>
                  <a:pt x="105728" y="427094"/>
                  <a:pt x="105728" y="427094"/>
                  <a:pt x="105728" y="426141"/>
                </a:cubicBezTo>
                <a:cubicBezTo>
                  <a:pt x="105728" y="426141"/>
                  <a:pt x="105728" y="427094"/>
                  <a:pt x="106680" y="427094"/>
                </a:cubicBezTo>
                <a:cubicBezTo>
                  <a:pt x="106680" y="427094"/>
                  <a:pt x="106680" y="426141"/>
                  <a:pt x="105728" y="426141"/>
                </a:cubicBezTo>
                <a:cubicBezTo>
                  <a:pt x="105728" y="426141"/>
                  <a:pt x="105728" y="425189"/>
                  <a:pt x="105728" y="425189"/>
                </a:cubicBezTo>
                <a:cubicBezTo>
                  <a:pt x="105728" y="426141"/>
                  <a:pt x="106680" y="426141"/>
                  <a:pt x="106680" y="427094"/>
                </a:cubicBezTo>
                <a:cubicBezTo>
                  <a:pt x="106680" y="427094"/>
                  <a:pt x="106680" y="427094"/>
                  <a:pt x="106680" y="427094"/>
                </a:cubicBezTo>
                <a:cubicBezTo>
                  <a:pt x="106680" y="427094"/>
                  <a:pt x="106680" y="427094"/>
                  <a:pt x="106680" y="427094"/>
                </a:cubicBezTo>
                <a:lnTo>
                  <a:pt x="106680" y="427094"/>
                </a:lnTo>
                <a:lnTo>
                  <a:pt x="106680" y="427094"/>
                </a:lnTo>
                <a:cubicBezTo>
                  <a:pt x="106680" y="427094"/>
                  <a:pt x="106680" y="428046"/>
                  <a:pt x="106680" y="428046"/>
                </a:cubicBezTo>
                <a:lnTo>
                  <a:pt x="106680" y="428046"/>
                </a:lnTo>
                <a:cubicBezTo>
                  <a:pt x="106680" y="428046"/>
                  <a:pt x="106680" y="428046"/>
                  <a:pt x="106680" y="428046"/>
                </a:cubicBezTo>
                <a:lnTo>
                  <a:pt x="106680" y="428046"/>
                </a:lnTo>
                <a:lnTo>
                  <a:pt x="106680" y="428046"/>
                </a:lnTo>
                <a:cubicBezTo>
                  <a:pt x="106680" y="428046"/>
                  <a:pt x="106680" y="428046"/>
                  <a:pt x="106680" y="428046"/>
                </a:cubicBezTo>
                <a:cubicBezTo>
                  <a:pt x="106680" y="428046"/>
                  <a:pt x="106680" y="428046"/>
                  <a:pt x="106680" y="427094"/>
                </a:cubicBezTo>
                <a:lnTo>
                  <a:pt x="106680" y="427094"/>
                </a:lnTo>
                <a:cubicBezTo>
                  <a:pt x="106680" y="427094"/>
                  <a:pt x="106680" y="427094"/>
                  <a:pt x="106680" y="428046"/>
                </a:cubicBezTo>
                <a:cubicBezTo>
                  <a:pt x="106680" y="428999"/>
                  <a:pt x="106680" y="428999"/>
                  <a:pt x="105728" y="428999"/>
                </a:cubicBezTo>
                <a:cubicBezTo>
                  <a:pt x="105728" y="428999"/>
                  <a:pt x="105728" y="428046"/>
                  <a:pt x="105728" y="428046"/>
                </a:cubicBezTo>
                <a:cubicBezTo>
                  <a:pt x="105728" y="428046"/>
                  <a:pt x="105728" y="428046"/>
                  <a:pt x="105728" y="428046"/>
                </a:cubicBezTo>
                <a:cubicBezTo>
                  <a:pt x="105728" y="428046"/>
                  <a:pt x="105728" y="428999"/>
                  <a:pt x="105728" y="428999"/>
                </a:cubicBezTo>
                <a:cubicBezTo>
                  <a:pt x="104775" y="428999"/>
                  <a:pt x="103823" y="428046"/>
                  <a:pt x="101918" y="427094"/>
                </a:cubicBezTo>
                <a:cubicBezTo>
                  <a:pt x="103823" y="428999"/>
                  <a:pt x="104775" y="428999"/>
                  <a:pt x="105728" y="428999"/>
                </a:cubicBezTo>
                <a:cubicBezTo>
                  <a:pt x="105728" y="429951"/>
                  <a:pt x="104775" y="430904"/>
                  <a:pt x="103823" y="430904"/>
                </a:cubicBezTo>
                <a:cubicBezTo>
                  <a:pt x="102870" y="430904"/>
                  <a:pt x="102870" y="429951"/>
                  <a:pt x="101918" y="428999"/>
                </a:cubicBezTo>
                <a:cubicBezTo>
                  <a:pt x="102870" y="429951"/>
                  <a:pt x="102870" y="429951"/>
                  <a:pt x="103823" y="430904"/>
                </a:cubicBezTo>
                <a:cubicBezTo>
                  <a:pt x="102870" y="430904"/>
                  <a:pt x="100965" y="429951"/>
                  <a:pt x="99060" y="428046"/>
                </a:cubicBezTo>
                <a:cubicBezTo>
                  <a:pt x="100965" y="429951"/>
                  <a:pt x="102870" y="430904"/>
                  <a:pt x="103823" y="430904"/>
                </a:cubicBezTo>
                <a:cubicBezTo>
                  <a:pt x="105728" y="432809"/>
                  <a:pt x="106680" y="431856"/>
                  <a:pt x="106680" y="429951"/>
                </a:cubicBezTo>
                <a:cubicBezTo>
                  <a:pt x="108585" y="435666"/>
                  <a:pt x="107633" y="438524"/>
                  <a:pt x="102870" y="431856"/>
                </a:cubicBezTo>
                <a:cubicBezTo>
                  <a:pt x="104775" y="434714"/>
                  <a:pt x="106680" y="435666"/>
                  <a:pt x="107633" y="436619"/>
                </a:cubicBezTo>
                <a:cubicBezTo>
                  <a:pt x="107633" y="436619"/>
                  <a:pt x="107633" y="436619"/>
                  <a:pt x="107633" y="435666"/>
                </a:cubicBezTo>
                <a:cubicBezTo>
                  <a:pt x="107633" y="435666"/>
                  <a:pt x="107633" y="436619"/>
                  <a:pt x="107633" y="436619"/>
                </a:cubicBezTo>
                <a:cubicBezTo>
                  <a:pt x="109538" y="436619"/>
                  <a:pt x="109538" y="434714"/>
                  <a:pt x="107633" y="430904"/>
                </a:cubicBezTo>
                <a:cubicBezTo>
                  <a:pt x="107633" y="430904"/>
                  <a:pt x="107633" y="430904"/>
                  <a:pt x="107633" y="430904"/>
                </a:cubicBezTo>
                <a:cubicBezTo>
                  <a:pt x="109538" y="435666"/>
                  <a:pt x="110490" y="440429"/>
                  <a:pt x="109538" y="440429"/>
                </a:cubicBezTo>
                <a:cubicBezTo>
                  <a:pt x="109538" y="440429"/>
                  <a:pt x="109538" y="440429"/>
                  <a:pt x="109538" y="440429"/>
                </a:cubicBezTo>
                <a:cubicBezTo>
                  <a:pt x="109538" y="440429"/>
                  <a:pt x="109538" y="440429"/>
                  <a:pt x="109538" y="440429"/>
                </a:cubicBezTo>
                <a:cubicBezTo>
                  <a:pt x="109538" y="440429"/>
                  <a:pt x="108585" y="439476"/>
                  <a:pt x="107633" y="438524"/>
                </a:cubicBezTo>
                <a:cubicBezTo>
                  <a:pt x="108585" y="440429"/>
                  <a:pt x="109538" y="441381"/>
                  <a:pt x="109538" y="441381"/>
                </a:cubicBezTo>
                <a:cubicBezTo>
                  <a:pt x="110490" y="443286"/>
                  <a:pt x="111443" y="443286"/>
                  <a:pt x="111443" y="443286"/>
                </a:cubicBezTo>
                <a:cubicBezTo>
                  <a:pt x="111443" y="442334"/>
                  <a:pt x="110490" y="441381"/>
                  <a:pt x="110490" y="439476"/>
                </a:cubicBezTo>
                <a:cubicBezTo>
                  <a:pt x="110490" y="440429"/>
                  <a:pt x="111443" y="442334"/>
                  <a:pt x="111443" y="443286"/>
                </a:cubicBezTo>
                <a:cubicBezTo>
                  <a:pt x="111443" y="443286"/>
                  <a:pt x="111443" y="443286"/>
                  <a:pt x="111443" y="442334"/>
                </a:cubicBezTo>
                <a:cubicBezTo>
                  <a:pt x="111443" y="440429"/>
                  <a:pt x="110490" y="437571"/>
                  <a:pt x="108585" y="433761"/>
                </a:cubicBezTo>
                <a:cubicBezTo>
                  <a:pt x="109538" y="436619"/>
                  <a:pt x="110490" y="438524"/>
                  <a:pt x="110490" y="439476"/>
                </a:cubicBezTo>
                <a:cubicBezTo>
                  <a:pt x="111443" y="441381"/>
                  <a:pt x="110490" y="442334"/>
                  <a:pt x="109538" y="441381"/>
                </a:cubicBezTo>
                <a:cubicBezTo>
                  <a:pt x="110490" y="441381"/>
                  <a:pt x="110490" y="441381"/>
                  <a:pt x="110490" y="439476"/>
                </a:cubicBezTo>
                <a:cubicBezTo>
                  <a:pt x="110490" y="437571"/>
                  <a:pt x="109538" y="435666"/>
                  <a:pt x="108585" y="433761"/>
                </a:cubicBezTo>
                <a:cubicBezTo>
                  <a:pt x="108585" y="432809"/>
                  <a:pt x="107633" y="432809"/>
                  <a:pt x="107633" y="431856"/>
                </a:cubicBezTo>
                <a:cubicBezTo>
                  <a:pt x="107633" y="431856"/>
                  <a:pt x="107633" y="432809"/>
                  <a:pt x="108585" y="432809"/>
                </a:cubicBezTo>
                <a:cubicBezTo>
                  <a:pt x="108585" y="431856"/>
                  <a:pt x="107633" y="431856"/>
                  <a:pt x="107633" y="430904"/>
                </a:cubicBezTo>
                <a:cubicBezTo>
                  <a:pt x="107633" y="430904"/>
                  <a:pt x="107633" y="430904"/>
                  <a:pt x="107633" y="430904"/>
                </a:cubicBezTo>
                <a:cubicBezTo>
                  <a:pt x="107633" y="430904"/>
                  <a:pt x="107633" y="430904"/>
                  <a:pt x="107633" y="430904"/>
                </a:cubicBezTo>
                <a:cubicBezTo>
                  <a:pt x="107633" y="430904"/>
                  <a:pt x="107633" y="430904"/>
                  <a:pt x="107633" y="430904"/>
                </a:cubicBezTo>
                <a:cubicBezTo>
                  <a:pt x="107633" y="429951"/>
                  <a:pt x="106680" y="429951"/>
                  <a:pt x="106680" y="428999"/>
                </a:cubicBezTo>
                <a:cubicBezTo>
                  <a:pt x="106680" y="428999"/>
                  <a:pt x="106680" y="428999"/>
                  <a:pt x="106680" y="428999"/>
                </a:cubicBezTo>
                <a:cubicBezTo>
                  <a:pt x="106680" y="429951"/>
                  <a:pt x="107633" y="429951"/>
                  <a:pt x="107633" y="430904"/>
                </a:cubicBezTo>
                <a:lnTo>
                  <a:pt x="107633" y="430904"/>
                </a:lnTo>
                <a:lnTo>
                  <a:pt x="107633" y="430904"/>
                </a:lnTo>
                <a:cubicBezTo>
                  <a:pt x="108585" y="431856"/>
                  <a:pt x="108585" y="432809"/>
                  <a:pt x="109538" y="433761"/>
                </a:cubicBezTo>
                <a:cubicBezTo>
                  <a:pt x="112395" y="438524"/>
                  <a:pt x="113348" y="442334"/>
                  <a:pt x="113348" y="444239"/>
                </a:cubicBezTo>
                <a:cubicBezTo>
                  <a:pt x="114300" y="446144"/>
                  <a:pt x="113348" y="446144"/>
                  <a:pt x="113348" y="446144"/>
                </a:cubicBezTo>
                <a:cubicBezTo>
                  <a:pt x="114300" y="448049"/>
                  <a:pt x="114300" y="449001"/>
                  <a:pt x="114300" y="447096"/>
                </a:cubicBezTo>
                <a:cubicBezTo>
                  <a:pt x="115253" y="446144"/>
                  <a:pt x="112395" y="439476"/>
                  <a:pt x="108585" y="432809"/>
                </a:cubicBezTo>
                <a:cubicBezTo>
                  <a:pt x="111443" y="437571"/>
                  <a:pt x="113348" y="441381"/>
                  <a:pt x="114300" y="444239"/>
                </a:cubicBezTo>
                <a:cubicBezTo>
                  <a:pt x="114300" y="443286"/>
                  <a:pt x="114300" y="443286"/>
                  <a:pt x="114300" y="442334"/>
                </a:cubicBezTo>
                <a:cubicBezTo>
                  <a:pt x="114300" y="443286"/>
                  <a:pt x="114300" y="444239"/>
                  <a:pt x="114300" y="445191"/>
                </a:cubicBezTo>
                <a:cubicBezTo>
                  <a:pt x="114300" y="446144"/>
                  <a:pt x="115253" y="447096"/>
                  <a:pt x="115253" y="448049"/>
                </a:cubicBezTo>
                <a:cubicBezTo>
                  <a:pt x="115253" y="449001"/>
                  <a:pt x="115253" y="449001"/>
                  <a:pt x="115253" y="449954"/>
                </a:cubicBezTo>
                <a:cubicBezTo>
                  <a:pt x="115253" y="449954"/>
                  <a:pt x="115253" y="449001"/>
                  <a:pt x="115253" y="448049"/>
                </a:cubicBezTo>
                <a:cubicBezTo>
                  <a:pt x="115253" y="448049"/>
                  <a:pt x="115253" y="448049"/>
                  <a:pt x="115253" y="449001"/>
                </a:cubicBezTo>
                <a:cubicBezTo>
                  <a:pt x="115253" y="449954"/>
                  <a:pt x="116205" y="449954"/>
                  <a:pt x="116205" y="449954"/>
                </a:cubicBezTo>
                <a:cubicBezTo>
                  <a:pt x="117158" y="452811"/>
                  <a:pt x="117158" y="454716"/>
                  <a:pt x="116205" y="453764"/>
                </a:cubicBezTo>
                <a:cubicBezTo>
                  <a:pt x="119063" y="455669"/>
                  <a:pt x="118110" y="451859"/>
                  <a:pt x="117158" y="444239"/>
                </a:cubicBezTo>
                <a:cubicBezTo>
                  <a:pt x="118110" y="451859"/>
                  <a:pt x="120968" y="457574"/>
                  <a:pt x="117158" y="455669"/>
                </a:cubicBezTo>
                <a:cubicBezTo>
                  <a:pt x="121920" y="458526"/>
                  <a:pt x="123825" y="456621"/>
                  <a:pt x="120968" y="448049"/>
                </a:cubicBezTo>
                <a:cubicBezTo>
                  <a:pt x="123825" y="456621"/>
                  <a:pt x="126683" y="461384"/>
                  <a:pt x="120015" y="458526"/>
                </a:cubicBezTo>
                <a:cubicBezTo>
                  <a:pt x="122873" y="460431"/>
                  <a:pt x="126683" y="461384"/>
                  <a:pt x="130493" y="463289"/>
                </a:cubicBezTo>
                <a:cubicBezTo>
                  <a:pt x="128588" y="462336"/>
                  <a:pt x="126683" y="461384"/>
                  <a:pt x="124778" y="460431"/>
                </a:cubicBezTo>
                <a:cubicBezTo>
                  <a:pt x="127635" y="461384"/>
                  <a:pt x="129540" y="462336"/>
                  <a:pt x="132398" y="463289"/>
                </a:cubicBezTo>
                <a:cubicBezTo>
                  <a:pt x="134303" y="464241"/>
                  <a:pt x="136208" y="464241"/>
                  <a:pt x="137160" y="464241"/>
                </a:cubicBezTo>
                <a:cubicBezTo>
                  <a:pt x="135255" y="463289"/>
                  <a:pt x="132398" y="462336"/>
                  <a:pt x="130493" y="461384"/>
                </a:cubicBezTo>
                <a:cubicBezTo>
                  <a:pt x="133350" y="462336"/>
                  <a:pt x="135255" y="463289"/>
                  <a:pt x="138113" y="464241"/>
                </a:cubicBezTo>
                <a:cubicBezTo>
                  <a:pt x="140970" y="464241"/>
                  <a:pt x="141923" y="463289"/>
                  <a:pt x="134303" y="457574"/>
                </a:cubicBezTo>
                <a:cubicBezTo>
                  <a:pt x="141923" y="463289"/>
                  <a:pt x="142875" y="465194"/>
                  <a:pt x="140970" y="465194"/>
                </a:cubicBezTo>
                <a:cubicBezTo>
                  <a:pt x="142875" y="466146"/>
                  <a:pt x="143828" y="466146"/>
                  <a:pt x="145733" y="467099"/>
                </a:cubicBezTo>
                <a:cubicBezTo>
                  <a:pt x="148590" y="468051"/>
                  <a:pt x="150495" y="468051"/>
                  <a:pt x="148590" y="466146"/>
                </a:cubicBezTo>
                <a:cubicBezTo>
                  <a:pt x="148590" y="466146"/>
                  <a:pt x="148590" y="466146"/>
                  <a:pt x="148590" y="466146"/>
                </a:cubicBezTo>
                <a:cubicBezTo>
                  <a:pt x="148590" y="466146"/>
                  <a:pt x="148590" y="466146"/>
                  <a:pt x="148590" y="466146"/>
                </a:cubicBezTo>
                <a:cubicBezTo>
                  <a:pt x="147638" y="465194"/>
                  <a:pt x="145733" y="463289"/>
                  <a:pt x="141923" y="461384"/>
                </a:cubicBezTo>
                <a:cubicBezTo>
                  <a:pt x="145733" y="464241"/>
                  <a:pt x="148590" y="465194"/>
                  <a:pt x="149543" y="467099"/>
                </a:cubicBezTo>
                <a:cubicBezTo>
                  <a:pt x="167640" y="475671"/>
                  <a:pt x="167640" y="475671"/>
                  <a:pt x="149543" y="469956"/>
                </a:cubicBezTo>
                <a:cubicBezTo>
                  <a:pt x="169545" y="476624"/>
                  <a:pt x="173355" y="475671"/>
                  <a:pt x="169545" y="480434"/>
                </a:cubicBezTo>
                <a:cubicBezTo>
                  <a:pt x="173355" y="475671"/>
                  <a:pt x="173355" y="475671"/>
                  <a:pt x="180023" y="487101"/>
                </a:cubicBezTo>
                <a:cubicBezTo>
                  <a:pt x="174308" y="476624"/>
                  <a:pt x="175260" y="478529"/>
                  <a:pt x="192405" y="493769"/>
                </a:cubicBezTo>
                <a:cubicBezTo>
                  <a:pt x="177165" y="478529"/>
                  <a:pt x="182880" y="484244"/>
                  <a:pt x="203835" y="499484"/>
                </a:cubicBezTo>
                <a:cubicBezTo>
                  <a:pt x="185738" y="485196"/>
                  <a:pt x="200978" y="495674"/>
                  <a:pt x="215265" y="505199"/>
                </a:cubicBezTo>
                <a:cubicBezTo>
                  <a:pt x="206693" y="493769"/>
                  <a:pt x="222885" y="491864"/>
                  <a:pt x="230505" y="489006"/>
                </a:cubicBezTo>
                <a:cubicBezTo>
                  <a:pt x="232410" y="481386"/>
                  <a:pt x="238125" y="475671"/>
                  <a:pt x="245745" y="472814"/>
                </a:cubicBezTo>
                <a:cubicBezTo>
                  <a:pt x="247650" y="465194"/>
                  <a:pt x="254318" y="460431"/>
                  <a:pt x="260985" y="456621"/>
                </a:cubicBezTo>
                <a:cubicBezTo>
                  <a:pt x="263843" y="449954"/>
                  <a:pt x="268605" y="444239"/>
                  <a:pt x="276225" y="440429"/>
                </a:cubicBezTo>
                <a:cubicBezTo>
                  <a:pt x="279083" y="433761"/>
                  <a:pt x="285750" y="429951"/>
                  <a:pt x="291465" y="424236"/>
                </a:cubicBezTo>
                <a:cubicBezTo>
                  <a:pt x="296228" y="418521"/>
                  <a:pt x="300990" y="412806"/>
                  <a:pt x="306705" y="408044"/>
                </a:cubicBezTo>
                <a:cubicBezTo>
                  <a:pt x="311468" y="402329"/>
                  <a:pt x="317183" y="397566"/>
                  <a:pt x="321945" y="391851"/>
                </a:cubicBezTo>
                <a:cubicBezTo>
                  <a:pt x="332423" y="381374"/>
                  <a:pt x="341948" y="369944"/>
                  <a:pt x="352425" y="359466"/>
                </a:cubicBezTo>
                <a:cubicBezTo>
                  <a:pt x="375285" y="335654"/>
                  <a:pt x="397193" y="311841"/>
                  <a:pt x="415290" y="284219"/>
                </a:cubicBezTo>
                <a:cubicBezTo>
                  <a:pt x="426720" y="257549"/>
                  <a:pt x="412433" y="280409"/>
                  <a:pt x="428625" y="256596"/>
                </a:cubicBezTo>
                <a:close/>
                <a:moveTo>
                  <a:pt x="81915" y="394709"/>
                </a:moveTo>
                <a:cubicBezTo>
                  <a:pt x="81915" y="394709"/>
                  <a:pt x="81915" y="394709"/>
                  <a:pt x="81915" y="394709"/>
                </a:cubicBezTo>
                <a:cubicBezTo>
                  <a:pt x="81915" y="394709"/>
                  <a:pt x="81915" y="394709"/>
                  <a:pt x="81915" y="394709"/>
                </a:cubicBezTo>
                <a:cubicBezTo>
                  <a:pt x="81915" y="394709"/>
                  <a:pt x="81915" y="394709"/>
                  <a:pt x="81915" y="394709"/>
                </a:cubicBezTo>
                <a:close/>
                <a:moveTo>
                  <a:pt x="82868" y="394709"/>
                </a:moveTo>
                <a:cubicBezTo>
                  <a:pt x="83820" y="394709"/>
                  <a:pt x="83820" y="393756"/>
                  <a:pt x="82868" y="394709"/>
                </a:cubicBezTo>
                <a:cubicBezTo>
                  <a:pt x="83820" y="394709"/>
                  <a:pt x="83820" y="394709"/>
                  <a:pt x="82868" y="394709"/>
                </a:cubicBezTo>
                <a:cubicBezTo>
                  <a:pt x="83820" y="394709"/>
                  <a:pt x="83820" y="394709"/>
                  <a:pt x="82868" y="394709"/>
                </a:cubicBezTo>
                <a:cubicBezTo>
                  <a:pt x="83820" y="394709"/>
                  <a:pt x="83820" y="394709"/>
                  <a:pt x="82868" y="394709"/>
                </a:cubicBezTo>
                <a:close/>
                <a:moveTo>
                  <a:pt x="80010" y="403281"/>
                </a:moveTo>
                <a:cubicBezTo>
                  <a:pt x="84773" y="399471"/>
                  <a:pt x="87630" y="396614"/>
                  <a:pt x="85725" y="395661"/>
                </a:cubicBezTo>
                <a:cubicBezTo>
                  <a:pt x="87630" y="396614"/>
                  <a:pt x="85725" y="399471"/>
                  <a:pt x="80010" y="403281"/>
                </a:cubicBezTo>
                <a:close/>
                <a:moveTo>
                  <a:pt x="91440" y="395661"/>
                </a:moveTo>
                <a:cubicBezTo>
                  <a:pt x="92393" y="396614"/>
                  <a:pt x="92393" y="396614"/>
                  <a:pt x="93345" y="397566"/>
                </a:cubicBezTo>
                <a:cubicBezTo>
                  <a:pt x="92393" y="397566"/>
                  <a:pt x="91440" y="396614"/>
                  <a:pt x="91440" y="395661"/>
                </a:cubicBezTo>
                <a:close/>
                <a:moveTo>
                  <a:pt x="100965" y="421379"/>
                </a:moveTo>
                <a:cubicBezTo>
                  <a:pt x="100965" y="421379"/>
                  <a:pt x="100965" y="422331"/>
                  <a:pt x="101918" y="422331"/>
                </a:cubicBezTo>
                <a:cubicBezTo>
                  <a:pt x="101918" y="422331"/>
                  <a:pt x="101918" y="422331"/>
                  <a:pt x="100965" y="421379"/>
                </a:cubicBezTo>
                <a:cubicBezTo>
                  <a:pt x="100965" y="422331"/>
                  <a:pt x="100965" y="421379"/>
                  <a:pt x="100965" y="421379"/>
                </a:cubicBezTo>
                <a:close/>
                <a:moveTo>
                  <a:pt x="100965" y="422331"/>
                </a:moveTo>
                <a:cubicBezTo>
                  <a:pt x="100965" y="422331"/>
                  <a:pt x="100013" y="422331"/>
                  <a:pt x="100965" y="422331"/>
                </a:cubicBezTo>
                <a:cubicBezTo>
                  <a:pt x="100013" y="422331"/>
                  <a:pt x="100013" y="422331"/>
                  <a:pt x="100013" y="421379"/>
                </a:cubicBezTo>
                <a:cubicBezTo>
                  <a:pt x="100013" y="420426"/>
                  <a:pt x="100013" y="420426"/>
                  <a:pt x="100013" y="419474"/>
                </a:cubicBezTo>
                <a:cubicBezTo>
                  <a:pt x="100013" y="421379"/>
                  <a:pt x="100013" y="421379"/>
                  <a:pt x="100965" y="422331"/>
                </a:cubicBezTo>
                <a:close/>
                <a:moveTo>
                  <a:pt x="100013" y="422331"/>
                </a:moveTo>
                <a:cubicBezTo>
                  <a:pt x="100013" y="422331"/>
                  <a:pt x="100013" y="422331"/>
                  <a:pt x="100013" y="422331"/>
                </a:cubicBezTo>
                <a:cubicBezTo>
                  <a:pt x="99060" y="422331"/>
                  <a:pt x="100013" y="422331"/>
                  <a:pt x="100013" y="422331"/>
                </a:cubicBezTo>
                <a:cubicBezTo>
                  <a:pt x="100013" y="422331"/>
                  <a:pt x="100013" y="422331"/>
                  <a:pt x="100013" y="422331"/>
                </a:cubicBezTo>
                <a:close/>
                <a:moveTo>
                  <a:pt x="98108" y="418521"/>
                </a:moveTo>
                <a:cubicBezTo>
                  <a:pt x="98108" y="419474"/>
                  <a:pt x="99060" y="419474"/>
                  <a:pt x="99060" y="420426"/>
                </a:cubicBezTo>
                <a:cubicBezTo>
                  <a:pt x="99060" y="421379"/>
                  <a:pt x="99060" y="421379"/>
                  <a:pt x="99060" y="422331"/>
                </a:cubicBezTo>
                <a:cubicBezTo>
                  <a:pt x="99060" y="421379"/>
                  <a:pt x="98108" y="421379"/>
                  <a:pt x="97155" y="420426"/>
                </a:cubicBezTo>
                <a:cubicBezTo>
                  <a:pt x="98108" y="419474"/>
                  <a:pt x="98108" y="418521"/>
                  <a:pt x="98108" y="418521"/>
                </a:cubicBezTo>
                <a:close/>
                <a:moveTo>
                  <a:pt x="96203" y="421379"/>
                </a:moveTo>
                <a:cubicBezTo>
                  <a:pt x="97155" y="421379"/>
                  <a:pt x="98108" y="420426"/>
                  <a:pt x="98108" y="419474"/>
                </a:cubicBezTo>
                <a:cubicBezTo>
                  <a:pt x="99060" y="420426"/>
                  <a:pt x="99060" y="420426"/>
                  <a:pt x="100013" y="421379"/>
                </a:cubicBezTo>
                <a:cubicBezTo>
                  <a:pt x="100013" y="421379"/>
                  <a:pt x="100013" y="422331"/>
                  <a:pt x="100013" y="422331"/>
                </a:cubicBezTo>
                <a:cubicBezTo>
                  <a:pt x="100013" y="422331"/>
                  <a:pt x="100013" y="422331"/>
                  <a:pt x="100013" y="422331"/>
                </a:cubicBezTo>
                <a:cubicBezTo>
                  <a:pt x="100013" y="422331"/>
                  <a:pt x="100013" y="422331"/>
                  <a:pt x="100013" y="422331"/>
                </a:cubicBezTo>
                <a:cubicBezTo>
                  <a:pt x="100013" y="422331"/>
                  <a:pt x="100013" y="422331"/>
                  <a:pt x="100013" y="422331"/>
                </a:cubicBezTo>
                <a:cubicBezTo>
                  <a:pt x="98108" y="423284"/>
                  <a:pt x="97155" y="422331"/>
                  <a:pt x="96203" y="421379"/>
                </a:cubicBezTo>
                <a:close/>
                <a:moveTo>
                  <a:pt x="101918" y="426141"/>
                </a:moveTo>
                <a:cubicBezTo>
                  <a:pt x="100965" y="425189"/>
                  <a:pt x="100013" y="424236"/>
                  <a:pt x="99060" y="423284"/>
                </a:cubicBezTo>
                <a:lnTo>
                  <a:pt x="99060" y="423284"/>
                </a:lnTo>
                <a:cubicBezTo>
                  <a:pt x="99060" y="423284"/>
                  <a:pt x="99060" y="423284"/>
                  <a:pt x="100013" y="423284"/>
                </a:cubicBezTo>
                <a:cubicBezTo>
                  <a:pt x="100965" y="424236"/>
                  <a:pt x="100965" y="425189"/>
                  <a:pt x="101918" y="426141"/>
                </a:cubicBezTo>
                <a:cubicBezTo>
                  <a:pt x="101918" y="425189"/>
                  <a:pt x="101918" y="426141"/>
                  <a:pt x="101918" y="426141"/>
                </a:cubicBezTo>
                <a:close/>
                <a:moveTo>
                  <a:pt x="101918" y="425189"/>
                </a:moveTo>
                <a:cubicBezTo>
                  <a:pt x="101918" y="424236"/>
                  <a:pt x="101918" y="424236"/>
                  <a:pt x="101918" y="425189"/>
                </a:cubicBezTo>
                <a:cubicBezTo>
                  <a:pt x="101918" y="424236"/>
                  <a:pt x="101918" y="424236"/>
                  <a:pt x="101918" y="425189"/>
                </a:cubicBezTo>
                <a:cubicBezTo>
                  <a:pt x="100965" y="424236"/>
                  <a:pt x="100965" y="423284"/>
                  <a:pt x="100013" y="423284"/>
                </a:cubicBezTo>
                <a:cubicBezTo>
                  <a:pt x="100013" y="423284"/>
                  <a:pt x="100013" y="423284"/>
                  <a:pt x="100965" y="423284"/>
                </a:cubicBezTo>
                <a:lnTo>
                  <a:pt x="100965" y="423284"/>
                </a:lnTo>
                <a:cubicBezTo>
                  <a:pt x="100965" y="423284"/>
                  <a:pt x="100965" y="423284"/>
                  <a:pt x="100965" y="423284"/>
                </a:cubicBezTo>
                <a:cubicBezTo>
                  <a:pt x="100965" y="423284"/>
                  <a:pt x="100965" y="423284"/>
                  <a:pt x="100965" y="423284"/>
                </a:cubicBezTo>
                <a:cubicBezTo>
                  <a:pt x="100965" y="423284"/>
                  <a:pt x="100965" y="424236"/>
                  <a:pt x="100965" y="424236"/>
                </a:cubicBezTo>
                <a:cubicBezTo>
                  <a:pt x="100965" y="425189"/>
                  <a:pt x="101918" y="426141"/>
                  <a:pt x="101918" y="427094"/>
                </a:cubicBezTo>
                <a:cubicBezTo>
                  <a:pt x="101918" y="425189"/>
                  <a:pt x="101918" y="425189"/>
                  <a:pt x="101918" y="425189"/>
                </a:cubicBezTo>
                <a:close/>
                <a:moveTo>
                  <a:pt x="102870" y="427094"/>
                </a:moveTo>
                <a:cubicBezTo>
                  <a:pt x="102870" y="427094"/>
                  <a:pt x="102870" y="427094"/>
                  <a:pt x="102870" y="427094"/>
                </a:cubicBezTo>
                <a:cubicBezTo>
                  <a:pt x="102870" y="427094"/>
                  <a:pt x="102870" y="427094"/>
                  <a:pt x="102870" y="427094"/>
                </a:cubicBezTo>
                <a:lnTo>
                  <a:pt x="102870" y="427094"/>
                </a:lnTo>
                <a:cubicBezTo>
                  <a:pt x="102870" y="427094"/>
                  <a:pt x="102870" y="427094"/>
                  <a:pt x="102870" y="427094"/>
                </a:cubicBezTo>
                <a:close/>
                <a:moveTo>
                  <a:pt x="102870" y="428046"/>
                </a:moveTo>
                <a:cubicBezTo>
                  <a:pt x="102870" y="428046"/>
                  <a:pt x="102870" y="428046"/>
                  <a:pt x="102870" y="428046"/>
                </a:cubicBezTo>
                <a:cubicBezTo>
                  <a:pt x="102870" y="428999"/>
                  <a:pt x="102870" y="428046"/>
                  <a:pt x="102870" y="428046"/>
                </a:cubicBezTo>
                <a:cubicBezTo>
                  <a:pt x="102870" y="428046"/>
                  <a:pt x="102870" y="428046"/>
                  <a:pt x="102870" y="428046"/>
                </a:cubicBezTo>
                <a:close/>
                <a:moveTo>
                  <a:pt x="100965" y="430904"/>
                </a:moveTo>
                <a:cubicBezTo>
                  <a:pt x="101918" y="430904"/>
                  <a:pt x="102870" y="429951"/>
                  <a:pt x="102870" y="428999"/>
                </a:cubicBezTo>
                <a:cubicBezTo>
                  <a:pt x="102870" y="428999"/>
                  <a:pt x="103823" y="428046"/>
                  <a:pt x="103823" y="428046"/>
                </a:cubicBezTo>
                <a:cubicBezTo>
                  <a:pt x="103823" y="428046"/>
                  <a:pt x="103823" y="428046"/>
                  <a:pt x="103823" y="428046"/>
                </a:cubicBezTo>
                <a:cubicBezTo>
                  <a:pt x="103823" y="431856"/>
                  <a:pt x="102870" y="432809"/>
                  <a:pt x="100965" y="430904"/>
                </a:cubicBezTo>
                <a:close/>
              </a:path>
            </a:pathLst>
          </a:custGeom>
          <a:solidFill>
            <a:schemeClr val="lt1">
              <a:alpha val="5098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 name="Rectangle 2"/>
          <p:cNvSpPr/>
          <p:nvPr/>
        </p:nvSpPr>
        <p:spPr>
          <a:xfrm>
            <a:off x="723025" y="1931748"/>
            <a:ext cx="10995363" cy="3877985"/>
          </a:xfrm>
          <a:prstGeom prst="rect">
            <a:avLst/>
          </a:prstGeom>
        </p:spPr>
        <p:txBody>
          <a:bodyPr wrap="square">
            <a:spAutoFit/>
          </a:bodyPr>
          <a:lstStyle/>
          <a:p>
            <a:pPr fontAlgn="base">
              <a:lnSpc>
                <a:spcPct val="150000"/>
              </a:lnSpc>
            </a:pPr>
            <a:r>
              <a:rPr lang="en-GB" sz="2000" dirty="0"/>
              <a:t>QUY TRÌNH</a:t>
            </a:r>
          </a:p>
          <a:p>
            <a:pPr fontAlgn="base">
              <a:lnSpc>
                <a:spcPct val="150000"/>
              </a:lnSpc>
            </a:pPr>
            <a:r>
              <a:rPr lang="en-GB" sz="2000" dirty="0" err="1"/>
              <a:t>Trong</a:t>
            </a:r>
            <a:r>
              <a:rPr lang="en-GB" sz="2000" dirty="0"/>
              <a:t> đánh giá quản lý, các thành viên SQA phải thực hiện 5 đánh giá SQA như sau:</a:t>
            </a:r>
            <a:endParaRPr lang="en-US" sz="2000" dirty="0"/>
          </a:p>
          <a:p>
            <a:pPr marL="342900" indent="-342900" fontAlgn="base">
              <a:lnSpc>
                <a:spcPct val="150000"/>
              </a:lnSpc>
              <a:buFont typeface="Wingdings" panose="05000000000000000000" pitchFamily="2" charset="2"/>
              <a:buChar char="Ø"/>
            </a:pPr>
            <a:r>
              <a:rPr lang="en-GB" sz="2000"/>
              <a:t>	</a:t>
            </a:r>
            <a:r>
              <a:rPr lang="en-GB" sz="2000" smtClean="0"/>
              <a:t>SQA1 : </a:t>
            </a:r>
            <a:r>
              <a:rPr lang="en-GB" sz="2000" dirty="0" err="1"/>
              <a:t>Lập</a:t>
            </a:r>
            <a:r>
              <a:rPr lang="en-GB" sz="2000" dirty="0"/>
              <a:t> kế hoạch </a:t>
            </a:r>
            <a:r>
              <a:rPr lang="en-GB" sz="2000" dirty="0" err="1"/>
              <a:t>dự</a:t>
            </a:r>
            <a:r>
              <a:rPr lang="en-GB" sz="2000" dirty="0"/>
              <a:t> </a:t>
            </a:r>
            <a:r>
              <a:rPr lang="en-GB" sz="2000" dirty="0" err="1"/>
              <a:t>án</a:t>
            </a:r>
            <a:r>
              <a:rPr lang="en-GB" sz="2000" dirty="0"/>
              <a:t>, </a:t>
            </a:r>
            <a:r>
              <a:rPr lang="en-GB" sz="2000" dirty="0" err="1"/>
              <a:t>thu</a:t>
            </a:r>
            <a:r>
              <a:rPr lang="en-GB" sz="2000" dirty="0"/>
              <a:t> </a:t>
            </a:r>
            <a:r>
              <a:rPr lang="en-GB" sz="2000" dirty="0" err="1"/>
              <a:t>thập</a:t>
            </a:r>
            <a:r>
              <a:rPr lang="en-GB" sz="2000" dirty="0"/>
              <a:t> </a:t>
            </a:r>
            <a:r>
              <a:rPr lang="en-GB" sz="2000" dirty="0" err="1"/>
              <a:t>thông</a:t>
            </a:r>
            <a:r>
              <a:rPr lang="en-GB" sz="2000" dirty="0"/>
              <a:t> tin </a:t>
            </a:r>
            <a:r>
              <a:rPr lang="en-GB" sz="2000" dirty="0" err="1"/>
              <a:t>cần</a:t>
            </a:r>
            <a:r>
              <a:rPr lang="en-GB" sz="2000" dirty="0"/>
              <a:t> </a:t>
            </a:r>
            <a:r>
              <a:rPr lang="en-GB" sz="2000" dirty="0" err="1"/>
              <a:t>thiết</a:t>
            </a:r>
            <a:r>
              <a:rPr lang="en-GB" sz="2000" dirty="0"/>
              <a:t>, </a:t>
            </a:r>
            <a:r>
              <a:rPr lang="en-GB" sz="2000" dirty="0" err="1"/>
              <a:t>giải</a:t>
            </a:r>
            <a:r>
              <a:rPr lang="en-GB" sz="2000" dirty="0"/>
              <a:t> </a:t>
            </a:r>
            <a:r>
              <a:rPr lang="en-GB" sz="2000" dirty="0" err="1"/>
              <a:t>quyết</a:t>
            </a:r>
            <a:r>
              <a:rPr lang="en-GB" sz="2000" dirty="0"/>
              <a:t> </a:t>
            </a:r>
            <a:r>
              <a:rPr lang="en-GB" sz="2000" dirty="0" err="1"/>
              <a:t>yêu</a:t>
            </a:r>
            <a:r>
              <a:rPr lang="en-GB" sz="2000" dirty="0"/>
              <a:t> </a:t>
            </a:r>
            <a:r>
              <a:rPr lang="en-GB" sz="2000" err="1"/>
              <a:t>cầu</a:t>
            </a:r>
            <a:r>
              <a:rPr lang="en-GB" sz="2000"/>
              <a:t> Xem xét trước khi phát </a:t>
            </a:r>
            <a:r>
              <a:rPr lang="en-GB" sz="2000" smtClean="0"/>
              <a:t>hành , Xem </a:t>
            </a:r>
            <a:r>
              <a:rPr lang="en-GB" sz="2000"/>
              <a:t>xét đóng dự </a:t>
            </a:r>
            <a:r>
              <a:rPr lang="en-GB" sz="2000" smtClean="0"/>
              <a:t>án</a:t>
            </a:r>
            <a:endParaRPr lang="en-US" sz="2000" dirty="0"/>
          </a:p>
          <a:p>
            <a:pPr marL="342900" lvl="0" indent="-342900" fontAlgn="base">
              <a:lnSpc>
                <a:spcPct val="150000"/>
              </a:lnSpc>
              <a:buFont typeface="Wingdings" panose="05000000000000000000" pitchFamily="2" charset="2"/>
              <a:buChar char="Ø"/>
            </a:pPr>
            <a:r>
              <a:rPr lang="en-GB" sz="2000"/>
              <a:t>	</a:t>
            </a:r>
            <a:r>
              <a:rPr lang="en-GB" sz="2000" smtClean="0"/>
              <a:t>SQA2: </a:t>
            </a:r>
            <a:r>
              <a:rPr lang="en-GB" sz="2000" dirty="0" err="1"/>
              <a:t>Phân</a:t>
            </a:r>
            <a:r>
              <a:rPr lang="en-GB" sz="2000" dirty="0"/>
              <a:t> tích yêu cầu </a:t>
            </a:r>
            <a:r>
              <a:rPr lang="en-GB" sz="2000" dirty="0" err="1"/>
              <a:t>phần</a:t>
            </a:r>
            <a:r>
              <a:rPr lang="en-GB" sz="2000" dirty="0"/>
              <a:t> </a:t>
            </a:r>
            <a:r>
              <a:rPr lang="en-GB" sz="2000" dirty="0" err="1"/>
              <a:t>mềm</a:t>
            </a:r>
            <a:r>
              <a:rPr lang="en-GB" sz="2000" dirty="0"/>
              <a:t>, </a:t>
            </a:r>
            <a:r>
              <a:rPr lang="en-GB" sz="2000" dirty="0" err="1"/>
              <a:t>xác</a:t>
            </a:r>
            <a:r>
              <a:rPr lang="en-GB" sz="2000" dirty="0"/>
              <a:t> </a:t>
            </a:r>
            <a:r>
              <a:rPr lang="en-GB" sz="2000" dirty="0" err="1"/>
              <a:t>định</a:t>
            </a:r>
            <a:r>
              <a:rPr lang="en-GB" sz="2000" dirty="0"/>
              <a:t> </a:t>
            </a:r>
            <a:r>
              <a:rPr lang="en-GB" sz="2000" dirty="0" err="1"/>
              <a:t>thông</a:t>
            </a:r>
            <a:r>
              <a:rPr lang="en-GB" sz="2000" dirty="0"/>
              <a:t> tin, </a:t>
            </a:r>
            <a:r>
              <a:rPr lang="en-GB" sz="2000" dirty="0" err="1"/>
              <a:t>ch</a:t>
            </a:r>
            <a:r>
              <a:rPr lang="vi-VN" sz="2000" dirty="0"/>
              <a:t>ức năng, phân tích yêu cầu người dùng, đặc tả và các dữ liệu</a:t>
            </a:r>
            <a:endParaRPr lang="en-US" sz="2000" dirty="0"/>
          </a:p>
          <a:p>
            <a:pPr marL="342900" lvl="0" indent="-342900" fontAlgn="base">
              <a:lnSpc>
                <a:spcPct val="150000"/>
              </a:lnSpc>
              <a:buFont typeface="Wingdings" panose="05000000000000000000" pitchFamily="2" charset="2"/>
              <a:buChar char="Ø"/>
            </a:pPr>
            <a:r>
              <a:rPr lang="en-GB" sz="2000"/>
              <a:t>	</a:t>
            </a:r>
            <a:r>
              <a:rPr lang="en-GB" sz="2000" smtClean="0"/>
              <a:t>SQA3: </a:t>
            </a:r>
            <a:r>
              <a:rPr lang="en-GB" sz="2000" dirty="0"/>
              <a:t>T</a:t>
            </a:r>
            <a:r>
              <a:rPr lang="en-US" sz="2000" dirty="0" err="1"/>
              <a:t>hiết</a:t>
            </a:r>
            <a:r>
              <a:rPr lang="en-US" sz="2000" dirty="0"/>
              <a:t> </a:t>
            </a:r>
            <a:r>
              <a:rPr lang="en-US" sz="2000" dirty="0" err="1"/>
              <a:t>kế</a:t>
            </a:r>
            <a:r>
              <a:rPr lang="en-US" sz="2000" dirty="0"/>
              <a:t> </a:t>
            </a:r>
            <a:r>
              <a:rPr lang="en-US" sz="2000" dirty="0" err="1"/>
              <a:t>các</a:t>
            </a:r>
            <a:r>
              <a:rPr lang="en-US" sz="2000" dirty="0"/>
              <a:t> Test Case, </a:t>
            </a:r>
            <a:r>
              <a:rPr lang="en-US" sz="2000" dirty="0" err="1"/>
              <a:t>thực</a:t>
            </a:r>
            <a:r>
              <a:rPr lang="en-US" sz="2000" dirty="0"/>
              <a:t> </a:t>
            </a:r>
            <a:r>
              <a:rPr lang="en-US" sz="2000" dirty="0" err="1"/>
              <a:t>thi</a:t>
            </a:r>
            <a:r>
              <a:rPr lang="en-US" sz="2000" dirty="0"/>
              <a:t> </a:t>
            </a:r>
            <a:r>
              <a:rPr lang="en-US" sz="2000" dirty="0" err="1"/>
              <a:t>các</a:t>
            </a:r>
            <a:r>
              <a:rPr lang="en-US" sz="2000" dirty="0"/>
              <a:t> Test Case</a:t>
            </a:r>
          </a:p>
          <a:p>
            <a:pPr lvl="0" fontAlgn="base">
              <a:lnSpc>
                <a:spcPct val="150000"/>
              </a:lnSpc>
            </a:pPr>
            <a:endParaRPr lang="en-US" sz="2400" dirty="0"/>
          </a:p>
        </p:txBody>
      </p:sp>
    </p:spTree>
    <p:extLst>
      <p:ext uri="{BB962C8B-B14F-4D97-AF65-F5344CB8AC3E}">
        <p14:creationId xmlns:p14="http://schemas.microsoft.com/office/powerpoint/2010/main" val="20342745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7" name="Google Shape;397;p28"/>
          <p:cNvSpPr txBox="1">
            <a:spLocks noGrp="1"/>
          </p:cNvSpPr>
          <p:nvPr>
            <p:ph type="title"/>
          </p:nvPr>
        </p:nvSpPr>
        <p:spPr>
          <a:xfrm>
            <a:off x="207818" y="290945"/>
            <a:ext cx="11623963" cy="1127027"/>
          </a:xfrm>
          <a:prstGeom prst="rect">
            <a:avLst/>
          </a:prstGeom>
          <a:noFill/>
          <a:ln>
            <a:noFill/>
          </a:ln>
        </p:spPr>
        <p:txBody>
          <a:bodyPr spcFirstLastPara="1" wrap="square" lIns="121900" tIns="121900" rIns="121900" bIns="121900" anchor="t" anchorCtr="0">
            <a:noAutofit/>
          </a:bodyPr>
          <a:lstStyle/>
          <a:p>
            <a:pPr lvl="0">
              <a:buSzPts val="4000"/>
            </a:pPr>
            <a:r>
              <a:rPr lang="en-US" sz="2400" b="1" dirty="0" err="1">
                <a:solidFill>
                  <a:srgbClr val="FF0000"/>
                </a:solidFill>
                <a:latin typeface="+mn-lt"/>
                <a:ea typeface="Calibri" panose="020F0502020204030204" pitchFamily="34" charset="0"/>
              </a:rPr>
              <a:t>C</a:t>
            </a:r>
            <a:r>
              <a:rPr lang="en-US" sz="2400" b="1" smtClean="0">
                <a:solidFill>
                  <a:srgbClr val="FF0000"/>
                </a:solidFill>
                <a:effectLst/>
                <a:latin typeface="+mn-lt"/>
                <a:ea typeface="Calibri" panose="020F0502020204030204" pitchFamily="34" charset="0"/>
              </a:rPr>
              <a:t>hính </a:t>
            </a:r>
            <a:r>
              <a:rPr lang="en-US" sz="2400" b="1" dirty="0" err="1">
                <a:solidFill>
                  <a:srgbClr val="FF0000"/>
                </a:solidFill>
                <a:effectLst/>
                <a:latin typeface="+mn-lt"/>
                <a:ea typeface="Calibri" panose="020F0502020204030204" pitchFamily="34" charset="0"/>
              </a:rPr>
              <a:t>sách</a:t>
            </a:r>
            <a:r>
              <a:rPr lang="en-US" sz="2400" b="1" dirty="0">
                <a:solidFill>
                  <a:srgbClr val="FF0000"/>
                </a:solidFill>
                <a:effectLst/>
                <a:latin typeface="+mn-lt"/>
                <a:ea typeface="Calibri" panose="020F0502020204030204" pitchFamily="34" charset="0"/>
              </a:rPr>
              <a:t> + </a:t>
            </a:r>
            <a:r>
              <a:rPr lang="en-US" sz="2400" b="1" dirty="0" err="1">
                <a:solidFill>
                  <a:srgbClr val="FF0000"/>
                </a:solidFill>
                <a:effectLst/>
                <a:latin typeface="+mn-lt"/>
                <a:ea typeface="Calibri" panose="020F0502020204030204" pitchFamily="34" charset="0"/>
              </a:rPr>
              <a:t>quy</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trình</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làm</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việc</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cho</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nhóm</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thực</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hiện</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dự</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án</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để</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đảm</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bảo</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chất</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lượng</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dự</a:t>
            </a:r>
            <a:r>
              <a:rPr lang="en-US" sz="2400" b="1" dirty="0">
                <a:solidFill>
                  <a:srgbClr val="FF0000"/>
                </a:solidFill>
                <a:effectLst/>
                <a:latin typeface="+mn-lt"/>
                <a:ea typeface="Calibri" panose="020F0502020204030204" pitchFamily="34" charset="0"/>
              </a:rPr>
              <a:t> </a:t>
            </a:r>
            <a:r>
              <a:rPr lang="en-US" sz="2400" b="1" dirty="0" err="1">
                <a:solidFill>
                  <a:srgbClr val="FF0000"/>
                </a:solidFill>
                <a:effectLst/>
                <a:latin typeface="+mn-lt"/>
                <a:ea typeface="Calibri" panose="020F0502020204030204" pitchFamily="34" charset="0"/>
              </a:rPr>
              <a:t>án</a:t>
            </a:r>
            <a:endParaRPr sz="2400" dirty="0">
              <a:solidFill>
                <a:srgbClr val="FF0000"/>
              </a:solidFill>
              <a:latin typeface="Adobe Caslon Pro" panose="0205050205050A020403" pitchFamily="18" charset="0"/>
            </a:endParaRPr>
          </a:p>
        </p:txBody>
      </p:sp>
      <p:sp>
        <p:nvSpPr>
          <p:cNvPr id="408" name="Google Shape;408;p28"/>
          <p:cNvSpPr/>
          <p:nvPr/>
        </p:nvSpPr>
        <p:spPr>
          <a:xfrm>
            <a:off x="723025" y="3298595"/>
            <a:ext cx="845569" cy="887885"/>
          </a:xfrm>
          <a:custGeom>
            <a:avLst/>
            <a:gdLst/>
            <a:ahLst/>
            <a:cxnLst/>
            <a:rect l="l" t="t" r="r" b="b"/>
            <a:pathLst>
              <a:path w="578167" h="505198" extrusionOk="0">
                <a:moveTo>
                  <a:pt x="428625" y="256596"/>
                </a:moveTo>
                <a:cubicBezTo>
                  <a:pt x="429578" y="256596"/>
                  <a:pt x="432435" y="254691"/>
                  <a:pt x="437198" y="248976"/>
                </a:cubicBezTo>
                <a:cubicBezTo>
                  <a:pt x="483870" y="203256"/>
                  <a:pt x="531495" y="156584"/>
                  <a:pt x="578168" y="110864"/>
                </a:cubicBezTo>
                <a:cubicBezTo>
                  <a:pt x="568643" y="108006"/>
                  <a:pt x="560070" y="106101"/>
                  <a:pt x="550545" y="103244"/>
                </a:cubicBezTo>
                <a:cubicBezTo>
                  <a:pt x="547688" y="102291"/>
                  <a:pt x="544830" y="101339"/>
                  <a:pt x="541020" y="100386"/>
                </a:cubicBezTo>
                <a:cubicBezTo>
                  <a:pt x="538163" y="99434"/>
                  <a:pt x="532448" y="93719"/>
                  <a:pt x="531495" y="97529"/>
                </a:cubicBezTo>
                <a:cubicBezTo>
                  <a:pt x="527685" y="91814"/>
                  <a:pt x="482918" y="78479"/>
                  <a:pt x="521970" y="94671"/>
                </a:cubicBezTo>
                <a:cubicBezTo>
                  <a:pt x="507683" y="88956"/>
                  <a:pt x="496253" y="85146"/>
                  <a:pt x="490538" y="82289"/>
                </a:cubicBezTo>
                <a:cubicBezTo>
                  <a:pt x="488633" y="82289"/>
                  <a:pt x="487680" y="82289"/>
                  <a:pt x="486728" y="81336"/>
                </a:cubicBezTo>
                <a:cubicBezTo>
                  <a:pt x="489585" y="82289"/>
                  <a:pt x="498158" y="86099"/>
                  <a:pt x="513398" y="90861"/>
                </a:cubicBezTo>
                <a:cubicBezTo>
                  <a:pt x="505778" y="88004"/>
                  <a:pt x="500063" y="86099"/>
                  <a:pt x="494348" y="85146"/>
                </a:cubicBezTo>
                <a:cubicBezTo>
                  <a:pt x="493395" y="85146"/>
                  <a:pt x="492443" y="85146"/>
                  <a:pt x="491490" y="85146"/>
                </a:cubicBezTo>
                <a:cubicBezTo>
                  <a:pt x="495300" y="86099"/>
                  <a:pt x="499110" y="87051"/>
                  <a:pt x="503873" y="88004"/>
                </a:cubicBezTo>
                <a:cubicBezTo>
                  <a:pt x="498158" y="87051"/>
                  <a:pt x="493395" y="85146"/>
                  <a:pt x="489585" y="85146"/>
                </a:cubicBezTo>
                <a:cubicBezTo>
                  <a:pt x="485775" y="85146"/>
                  <a:pt x="481965" y="85146"/>
                  <a:pt x="479108" y="85146"/>
                </a:cubicBezTo>
                <a:cubicBezTo>
                  <a:pt x="476250" y="85146"/>
                  <a:pt x="473393" y="86099"/>
                  <a:pt x="470535" y="86099"/>
                </a:cubicBezTo>
                <a:cubicBezTo>
                  <a:pt x="466725" y="87051"/>
                  <a:pt x="463868" y="88004"/>
                  <a:pt x="462915" y="88956"/>
                </a:cubicBezTo>
                <a:cubicBezTo>
                  <a:pt x="461963" y="89909"/>
                  <a:pt x="461010" y="89909"/>
                  <a:pt x="460058" y="89909"/>
                </a:cubicBezTo>
                <a:cubicBezTo>
                  <a:pt x="457200" y="90861"/>
                  <a:pt x="457200" y="90861"/>
                  <a:pt x="458153" y="89909"/>
                </a:cubicBezTo>
                <a:cubicBezTo>
                  <a:pt x="461963" y="89909"/>
                  <a:pt x="463868" y="88004"/>
                  <a:pt x="468630" y="85146"/>
                </a:cubicBezTo>
                <a:cubicBezTo>
                  <a:pt x="465773" y="87051"/>
                  <a:pt x="462915" y="88956"/>
                  <a:pt x="461010" y="89909"/>
                </a:cubicBezTo>
                <a:cubicBezTo>
                  <a:pt x="461963" y="88956"/>
                  <a:pt x="462915" y="88004"/>
                  <a:pt x="464820" y="87051"/>
                </a:cubicBezTo>
                <a:cubicBezTo>
                  <a:pt x="462915" y="88956"/>
                  <a:pt x="461010" y="89909"/>
                  <a:pt x="460058" y="90861"/>
                </a:cubicBezTo>
                <a:cubicBezTo>
                  <a:pt x="453390" y="94671"/>
                  <a:pt x="457200" y="90861"/>
                  <a:pt x="471488" y="76574"/>
                </a:cubicBezTo>
                <a:cubicBezTo>
                  <a:pt x="450533" y="98481"/>
                  <a:pt x="449580" y="99434"/>
                  <a:pt x="467678" y="75621"/>
                </a:cubicBezTo>
                <a:cubicBezTo>
                  <a:pt x="448628" y="100386"/>
                  <a:pt x="447675" y="100386"/>
                  <a:pt x="461963" y="73716"/>
                </a:cubicBezTo>
                <a:cubicBezTo>
                  <a:pt x="447675" y="101339"/>
                  <a:pt x="446723" y="101339"/>
                  <a:pt x="457200" y="71811"/>
                </a:cubicBezTo>
                <a:cubicBezTo>
                  <a:pt x="446723" y="101339"/>
                  <a:pt x="445770" y="102291"/>
                  <a:pt x="453390" y="70859"/>
                </a:cubicBezTo>
                <a:cubicBezTo>
                  <a:pt x="448628" y="91814"/>
                  <a:pt x="446723" y="98481"/>
                  <a:pt x="446723" y="89909"/>
                </a:cubicBezTo>
                <a:cubicBezTo>
                  <a:pt x="447675" y="86099"/>
                  <a:pt x="448628" y="81336"/>
                  <a:pt x="450533" y="73716"/>
                </a:cubicBezTo>
                <a:cubicBezTo>
                  <a:pt x="448628" y="80384"/>
                  <a:pt x="447675" y="86099"/>
                  <a:pt x="446723" y="88956"/>
                </a:cubicBezTo>
                <a:cubicBezTo>
                  <a:pt x="446723" y="87051"/>
                  <a:pt x="446723" y="83241"/>
                  <a:pt x="446723" y="79431"/>
                </a:cubicBezTo>
                <a:cubicBezTo>
                  <a:pt x="447675" y="80384"/>
                  <a:pt x="447675" y="79431"/>
                  <a:pt x="446723" y="77526"/>
                </a:cubicBezTo>
                <a:cubicBezTo>
                  <a:pt x="446723" y="74669"/>
                  <a:pt x="446723" y="70859"/>
                  <a:pt x="446723" y="67049"/>
                </a:cubicBezTo>
                <a:cubicBezTo>
                  <a:pt x="446723" y="70859"/>
                  <a:pt x="446723" y="74669"/>
                  <a:pt x="446723" y="77526"/>
                </a:cubicBezTo>
                <a:cubicBezTo>
                  <a:pt x="445770" y="76574"/>
                  <a:pt x="445770" y="75621"/>
                  <a:pt x="444818" y="74669"/>
                </a:cubicBezTo>
                <a:cubicBezTo>
                  <a:pt x="443865" y="73716"/>
                  <a:pt x="442913" y="72764"/>
                  <a:pt x="441008" y="71811"/>
                </a:cubicBezTo>
                <a:cubicBezTo>
                  <a:pt x="441008" y="72764"/>
                  <a:pt x="441008" y="73716"/>
                  <a:pt x="441008" y="74669"/>
                </a:cubicBezTo>
                <a:cubicBezTo>
                  <a:pt x="443865" y="76574"/>
                  <a:pt x="445770" y="77526"/>
                  <a:pt x="445770" y="78479"/>
                </a:cubicBezTo>
                <a:cubicBezTo>
                  <a:pt x="445770" y="78479"/>
                  <a:pt x="446723" y="79431"/>
                  <a:pt x="446723" y="79431"/>
                </a:cubicBezTo>
                <a:cubicBezTo>
                  <a:pt x="446723" y="85146"/>
                  <a:pt x="445770" y="88956"/>
                  <a:pt x="445770" y="91814"/>
                </a:cubicBezTo>
                <a:cubicBezTo>
                  <a:pt x="444818" y="95624"/>
                  <a:pt x="444818" y="95624"/>
                  <a:pt x="443865" y="90861"/>
                </a:cubicBezTo>
                <a:cubicBezTo>
                  <a:pt x="443865" y="90861"/>
                  <a:pt x="443865" y="89909"/>
                  <a:pt x="442913" y="88956"/>
                </a:cubicBezTo>
                <a:cubicBezTo>
                  <a:pt x="441960" y="87051"/>
                  <a:pt x="437198" y="80384"/>
                  <a:pt x="434340" y="75621"/>
                </a:cubicBezTo>
                <a:cubicBezTo>
                  <a:pt x="428625" y="70859"/>
                  <a:pt x="421958" y="65144"/>
                  <a:pt x="418148" y="61334"/>
                </a:cubicBezTo>
                <a:cubicBezTo>
                  <a:pt x="411480" y="57524"/>
                  <a:pt x="405765" y="54666"/>
                  <a:pt x="406718" y="52761"/>
                </a:cubicBezTo>
                <a:cubicBezTo>
                  <a:pt x="397193" y="49904"/>
                  <a:pt x="392430" y="49904"/>
                  <a:pt x="393383" y="48951"/>
                </a:cubicBezTo>
                <a:cubicBezTo>
                  <a:pt x="380048" y="51809"/>
                  <a:pt x="379095" y="51809"/>
                  <a:pt x="391478" y="45141"/>
                </a:cubicBezTo>
                <a:cubicBezTo>
                  <a:pt x="373380" y="54666"/>
                  <a:pt x="374333" y="52761"/>
                  <a:pt x="391478" y="33711"/>
                </a:cubicBezTo>
                <a:cubicBezTo>
                  <a:pt x="373380" y="53714"/>
                  <a:pt x="371475" y="55619"/>
                  <a:pt x="380048" y="33711"/>
                </a:cubicBezTo>
                <a:cubicBezTo>
                  <a:pt x="375285" y="47046"/>
                  <a:pt x="373380" y="50856"/>
                  <a:pt x="373380" y="45141"/>
                </a:cubicBezTo>
                <a:cubicBezTo>
                  <a:pt x="373380" y="45141"/>
                  <a:pt x="372428" y="42284"/>
                  <a:pt x="371475" y="35616"/>
                </a:cubicBezTo>
                <a:cubicBezTo>
                  <a:pt x="370523" y="33711"/>
                  <a:pt x="369570" y="30854"/>
                  <a:pt x="368618" y="27996"/>
                </a:cubicBezTo>
                <a:cubicBezTo>
                  <a:pt x="365760" y="23234"/>
                  <a:pt x="359093" y="14661"/>
                  <a:pt x="349568" y="4184"/>
                </a:cubicBezTo>
                <a:cubicBezTo>
                  <a:pt x="371475" y="29901"/>
                  <a:pt x="346710" y="5136"/>
                  <a:pt x="338138" y="374"/>
                </a:cubicBezTo>
                <a:cubicBezTo>
                  <a:pt x="331470" y="-579"/>
                  <a:pt x="325755" y="374"/>
                  <a:pt x="320993" y="2279"/>
                </a:cubicBezTo>
                <a:cubicBezTo>
                  <a:pt x="316230" y="4184"/>
                  <a:pt x="311468" y="7041"/>
                  <a:pt x="306705" y="10851"/>
                </a:cubicBezTo>
                <a:cubicBezTo>
                  <a:pt x="302895" y="14661"/>
                  <a:pt x="299085" y="18471"/>
                  <a:pt x="295275" y="23234"/>
                </a:cubicBezTo>
                <a:cubicBezTo>
                  <a:pt x="290513" y="28949"/>
                  <a:pt x="285750" y="34664"/>
                  <a:pt x="280988" y="40379"/>
                </a:cubicBezTo>
                <a:cubicBezTo>
                  <a:pt x="239078" y="91814"/>
                  <a:pt x="263843" y="65144"/>
                  <a:pt x="221933" y="116579"/>
                </a:cubicBezTo>
                <a:cubicBezTo>
                  <a:pt x="181928" y="165156"/>
                  <a:pt x="171450" y="156584"/>
                  <a:pt x="129540" y="204209"/>
                </a:cubicBezTo>
                <a:cubicBezTo>
                  <a:pt x="96203" y="242309"/>
                  <a:pt x="41910" y="278504"/>
                  <a:pt x="11430" y="321366"/>
                </a:cubicBezTo>
                <a:cubicBezTo>
                  <a:pt x="7620" y="327081"/>
                  <a:pt x="3810" y="333749"/>
                  <a:pt x="0" y="340416"/>
                </a:cubicBezTo>
                <a:cubicBezTo>
                  <a:pt x="5715" y="343274"/>
                  <a:pt x="13335" y="355656"/>
                  <a:pt x="15240" y="348989"/>
                </a:cubicBezTo>
                <a:cubicBezTo>
                  <a:pt x="20955" y="361371"/>
                  <a:pt x="31433" y="379469"/>
                  <a:pt x="28575" y="360419"/>
                </a:cubicBezTo>
                <a:cubicBezTo>
                  <a:pt x="34290" y="383279"/>
                  <a:pt x="56198" y="392804"/>
                  <a:pt x="40958" y="373754"/>
                </a:cubicBezTo>
                <a:cubicBezTo>
                  <a:pt x="43815" y="377564"/>
                  <a:pt x="46673" y="380421"/>
                  <a:pt x="49530" y="383279"/>
                </a:cubicBezTo>
                <a:cubicBezTo>
                  <a:pt x="60008" y="388994"/>
                  <a:pt x="67628" y="391851"/>
                  <a:pt x="68580" y="392804"/>
                </a:cubicBezTo>
                <a:cubicBezTo>
                  <a:pt x="72390" y="393756"/>
                  <a:pt x="74295" y="393756"/>
                  <a:pt x="74295" y="393756"/>
                </a:cubicBezTo>
                <a:cubicBezTo>
                  <a:pt x="75248" y="394709"/>
                  <a:pt x="70485" y="394709"/>
                  <a:pt x="59055" y="396614"/>
                </a:cubicBezTo>
                <a:cubicBezTo>
                  <a:pt x="70485" y="394709"/>
                  <a:pt x="77153" y="394709"/>
                  <a:pt x="77153" y="393756"/>
                </a:cubicBezTo>
                <a:cubicBezTo>
                  <a:pt x="78105" y="394709"/>
                  <a:pt x="72390" y="394709"/>
                  <a:pt x="60960" y="397566"/>
                </a:cubicBezTo>
                <a:cubicBezTo>
                  <a:pt x="72390" y="394709"/>
                  <a:pt x="79058" y="394709"/>
                  <a:pt x="78105" y="394709"/>
                </a:cubicBezTo>
                <a:cubicBezTo>
                  <a:pt x="78105" y="395661"/>
                  <a:pt x="77153" y="395661"/>
                  <a:pt x="73343" y="397566"/>
                </a:cubicBezTo>
                <a:cubicBezTo>
                  <a:pt x="70485" y="398519"/>
                  <a:pt x="67628" y="399471"/>
                  <a:pt x="63818" y="400424"/>
                </a:cubicBezTo>
                <a:cubicBezTo>
                  <a:pt x="67628" y="399471"/>
                  <a:pt x="70485" y="398519"/>
                  <a:pt x="73343" y="397566"/>
                </a:cubicBezTo>
                <a:cubicBezTo>
                  <a:pt x="70485" y="398519"/>
                  <a:pt x="66675" y="399471"/>
                  <a:pt x="62865" y="401376"/>
                </a:cubicBezTo>
                <a:cubicBezTo>
                  <a:pt x="72390" y="397566"/>
                  <a:pt x="78105" y="396614"/>
                  <a:pt x="80010" y="395661"/>
                </a:cubicBezTo>
                <a:cubicBezTo>
                  <a:pt x="80010" y="395661"/>
                  <a:pt x="80010" y="395661"/>
                  <a:pt x="80010" y="395661"/>
                </a:cubicBezTo>
                <a:cubicBezTo>
                  <a:pt x="80010" y="395661"/>
                  <a:pt x="80010" y="396614"/>
                  <a:pt x="80010" y="396614"/>
                </a:cubicBezTo>
                <a:cubicBezTo>
                  <a:pt x="77153" y="397566"/>
                  <a:pt x="72390" y="399471"/>
                  <a:pt x="65723" y="402329"/>
                </a:cubicBezTo>
                <a:cubicBezTo>
                  <a:pt x="72390" y="399471"/>
                  <a:pt x="78105" y="397566"/>
                  <a:pt x="80010" y="396614"/>
                </a:cubicBezTo>
                <a:cubicBezTo>
                  <a:pt x="79058" y="398519"/>
                  <a:pt x="74295" y="400424"/>
                  <a:pt x="67628" y="405186"/>
                </a:cubicBezTo>
                <a:cubicBezTo>
                  <a:pt x="75248" y="400424"/>
                  <a:pt x="80010" y="398519"/>
                  <a:pt x="80963" y="396614"/>
                </a:cubicBezTo>
                <a:cubicBezTo>
                  <a:pt x="80963" y="396614"/>
                  <a:pt x="80963" y="396614"/>
                  <a:pt x="81915" y="396614"/>
                </a:cubicBezTo>
                <a:cubicBezTo>
                  <a:pt x="81915" y="398519"/>
                  <a:pt x="77153" y="401376"/>
                  <a:pt x="68580" y="406139"/>
                </a:cubicBezTo>
                <a:cubicBezTo>
                  <a:pt x="77153" y="400424"/>
                  <a:pt x="82868" y="397566"/>
                  <a:pt x="81915" y="396614"/>
                </a:cubicBezTo>
                <a:cubicBezTo>
                  <a:pt x="81915" y="396614"/>
                  <a:pt x="81915" y="396614"/>
                  <a:pt x="81915" y="396614"/>
                </a:cubicBezTo>
                <a:cubicBezTo>
                  <a:pt x="83820" y="398519"/>
                  <a:pt x="79058" y="402329"/>
                  <a:pt x="70485" y="408996"/>
                </a:cubicBezTo>
                <a:cubicBezTo>
                  <a:pt x="80010" y="402329"/>
                  <a:pt x="85725" y="399471"/>
                  <a:pt x="82868" y="397566"/>
                </a:cubicBezTo>
                <a:cubicBezTo>
                  <a:pt x="84773" y="399471"/>
                  <a:pt x="81915" y="402329"/>
                  <a:pt x="75248" y="406139"/>
                </a:cubicBezTo>
                <a:cubicBezTo>
                  <a:pt x="74295" y="407091"/>
                  <a:pt x="72390" y="408044"/>
                  <a:pt x="71438" y="408996"/>
                </a:cubicBezTo>
                <a:cubicBezTo>
                  <a:pt x="72390" y="408044"/>
                  <a:pt x="73343" y="408044"/>
                  <a:pt x="74295" y="407091"/>
                </a:cubicBezTo>
                <a:cubicBezTo>
                  <a:pt x="73343" y="408044"/>
                  <a:pt x="72390" y="408996"/>
                  <a:pt x="70485" y="409949"/>
                </a:cubicBezTo>
                <a:cubicBezTo>
                  <a:pt x="72390" y="408996"/>
                  <a:pt x="73343" y="408044"/>
                  <a:pt x="74295" y="407091"/>
                </a:cubicBezTo>
                <a:cubicBezTo>
                  <a:pt x="81915" y="402329"/>
                  <a:pt x="87630" y="399471"/>
                  <a:pt x="85725" y="397566"/>
                </a:cubicBezTo>
                <a:cubicBezTo>
                  <a:pt x="87630" y="398519"/>
                  <a:pt x="87630" y="400424"/>
                  <a:pt x="88583" y="402329"/>
                </a:cubicBezTo>
                <a:cubicBezTo>
                  <a:pt x="88583" y="402329"/>
                  <a:pt x="88583" y="402329"/>
                  <a:pt x="89535" y="403281"/>
                </a:cubicBezTo>
                <a:cubicBezTo>
                  <a:pt x="89535" y="402329"/>
                  <a:pt x="88583" y="400424"/>
                  <a:pt x="88583" y="399471"/>
                </a:cubicBezTo>
                <a:cubicBezTo>
                  <a:pt x="88583" y="399471"/>
                  <a:pt x="89535" y="399471"/>
                  <a:pt x="89535" y="399471"/>
                </a:cubicBezTo>
                <a:cubicBezTo>
                  <a:pt x="90488" y="400424"/>
                  <a:pt x="90488" y="401376"/>
                  <a:pt x="91440" y="402329"/>
                </a:cubicBezTo>
                <a:cubicBezTo>
                  <a:pt x="91440" y="401376"/>
                  <a:pt x="90488" y="400424"/>
                  <a:pt x="90488" y="399471"/>
                </a:cubicBezTo>
                <a:cubicBezTo>
                  <a:pt x="90488" y="399471"/>
                  <a:pt x="91440" y="399471"/>
                  <a:pt x="91440" y="399471"/>
                </a:cubicBezTo>
                <a:cubicBezTo>
                  <a:pt x="91440" y="400424"/>
                  <a:pt x="92393" y="401376"/>
                  <a:pt x="92393" y="402329"/>
                </a:cubicBezTo>
                <a:lnTo>
                  <a:pt x="92393" y="402329"/>
                </a:lnTo>
                <a:cubicBezTo>
                  <a:pt x="92393" y="402329"/>
                  <a:pt x="93345" y="402329"/>
                  <a:pt x="93345" y="403281"/>
                </a:cubicBezTo>
                <a:cubicBezTo>
                  <a:pt x="93345" y="402329"/>
                  <a:pt x="92393" y="400424"/>
                  <a:pt x="92393" y="399471"/>
                </a:cubicBezTo>
                <a:cubicBezTo>
                  <a:pt x="92393" y="399471"/>
                  <a:pt x="93345" y="399471"/>
                  <a:pt x="93345" y="399471"/>
                </a:cubicBezTo>
                <a:cubicBezTo>
                  <a:pt x="94298" y="399471"/>
                  <a:pt x="95250" y="399471"/>
                  <a:pt x="95250" y="400424"/>
                </a:cubicBezTo>
                <a:cubicBezTo>
                  <a:pt x="95250" y="401376"/>
                  <a:pt x="95250" y="402329"/>
                  <a:pt x="95250" y="403281"/>
                </a:cubicBezTo>
                <a:cubicBezTo>
                  <a:pt x="95250" y="403281"/>
                  <a:pt x="94298" y="402329"/>
                  <a:pt x="94298" y="402329"/>
                </a:cubicBezTo>
                <a:cubicBezTo>
                  <a:pt x="94298" y="402329"/>
                  <a:pt x="95250" y="403281"/>
                  <a:pt x="95250" y="403281"/>
                </a:cubicBezTo>
                <a:cubicBezTo>
                  <a:pt x="95250" y="403281"/>
                  <a:pt x="95250" y="404234"/>
                  <a:pt x="95250" y="404234"/>
                </a:cubicBezTo>
                <a:cubicBezTo>
                  <a:pt x="96203" y="405186"/>
                  <a:pt x="96203" y="406139"/>
                  <a:pt x="97155" y="408044"/>
                </a:cubicBezTo>
                <a:cubicBezTo>
                  <a:pt x="97155" y="408044"/>
                  <a:pt x="97155" y="408044"/>
                  <a:pt x="97155" y="408044"/>
                </a:cubicBezTo>
                <a:cubicBezTo>
                  <a:pt x="97155" y="408044"/>
                  <a:pt x="97155" y="408044"/>
                  <a:pt x="97155" y="408044"/>
                </a:cubicBezTo>
                <a:cubicBezTo>
                  <a:pt x="97155" y="408996"/>
                  <a:pt x="98108" y="409949"/>
                  <a:pt x="98108" y="411854"/>
                </a:cubicBezTo>
                <a:cubicBezTo>
                  <a:pt x="100013" y="414711"/>
                  <a:pt x="100965" y="417569"/>
                  <a:pt x="101918" y="420426"/>
                </a:cubicBezTo>
                <a:cubicBezTo>
                  <a:pt x="101918" y="420426"/>
                  <a:pt x="101918" y="420426"/>
                  <a:pt x="101918" y="420426"/>
                </a:cubicBezTo>
                <a:cubicBezTo>
                  <a:pt x="101918" y="420426"/>
                  <a:pt x="101918" y="420426"/>
                  <a:pt x="101918" y="420426"/>
                </a:cubicBezTo>
                <a:cubicBezTo>
                  <a:pt x="101918" y="420426"/>
                  <a:pt x="101918" y="420426"/>
                  <a:pt x="101918" y="420426"/>
                </a:cubicBezTo>
                <a:cubicBezTo>
                  <a:pt x="101918" y="421379"/>
                  <a:pt x="102870" y="422331"/>
                  <a:pt x="102870" y="424236"/>
                </a:cubicBezTo>
                <a:cubicBezTo>
                  <a:pt x="102870" y="425189"/>
                  <a:pt x="102870" y="426141"/>
                  <a:pt x="102870" y="427094"/>
                </a:cubicBezTo>
                <a:cubicBezTo>
                  <a:pt x="102870" y="426141"/>
                  <a:pt x="102870" y="426141"/>
                  <a:pt x="102870" y="425189"/>
                </a:cubicBezTo>
                <a:cubicBezTo>
                  <a:pt x="102870" y="426141"/>
                  <a:pt x="102870" y="426141"/>
                  <a:pt x="102870" y="427094"/>
                </a:cubicBezTo>
                <a:cubicBezTo>
                  <a:pt x="102870" y="427094"/>
                  <a:pt x="102870" y="427094"/>
                  <a:pt x="102870" y="427094"/>
                </a:cubicBezTo>
                <a:cubicBezTo>
                  <a:pt x="102870" y="426141"/>
                  <a:pt x="102870" y="425189"/>
                  <a:pt x="102870" y="424236"/>
                </a:cubicBezTo>
                <a:cubicBezTo>
                  <a:pt x="102870" y="423284"/>
                  <a:pt x="102870" y="423284"/>
                  <a:pt x="101918" y="422331"/>
                </a:cubicBezTo>
                <a:cubicBezTo>
                  <a:pt x="101918" y="422331"/>
                  <a:pt x="101918" y="422331"/>
                  <a:pt x="101918" y="422331"/>
                </a:cubicBezTo>
                <a:cubicBezTo>
                  <a:pt x="101918" y="422331"/>
                  <a:pt x="101918" y="422331"/>
                  <a:pt x="101918" y="422331"/>
                </a:cubicBezTo>
                <a:cubicBezTo>
                  <a:pt x="101918" y="422331"/>
                  <a:pt x="101918" y="422331"/>
                  <a:pt x="101918" y="422331"/>
                </a:cubicBezTo>
                <a:cubicBezTo>
                  <a:pt x="100965" y="420426"/>
                  <a:pt x="100013" y="417569"/>
                  <a:pt x="99060" y="415664"/>
                </a:cubicBezTo>
                <a:cubicBezTo>
                  <a:pt x="99060" y="416616"/>
                  <a:pt x="99060" y="416616"/>
                  <a:pt x="99060" y="417569"/>
                </a:cubicBezTo>
                <a:cubicBezTo>
                  <a:pt x="99060" y="417569"/>
                  <a:pt x="99060" y="417569"/>
                  <a:pt x="99060" y="418521"/>
                </a:cubicBezTo>
                <a:cubicBezTo>
                  <a:pt x="100013" y="420426"/>
                  <a:pt x="100965" y="422331"/>
                  <a:pt x="101918" y="424236"/>
                </a:cubicBezTo>
                <a:lnTo>
                  <a:pt x="101918" y="424236"/>
                </a:lnTo>
                <a:cubicBezTo>
                  <a:pt x="100965" y="423284"/>
                  <a:pt x="100965" y="421379"/>
                  <a:pt x="100013" y="420426"/>
                </a:cubicBezTo>
                <a:cubicBezTo>
                  <a:pt x="100013" y="420426"/>
                  <a:pt x="100013" y="421379"/>
                  <a:pt x="100013" y="421379"/>
                </a:cubicBezTo>
                <a:cubicBezTo>
                  <a:pt x="100965" y="422331"/>
                  <a:pt x="100965" y="423284"/>
                  <a:pt x="101918" y="425189"/>
                </a:cubicBezTo>
                <a:cubicBezTo>
                  <a:pt x="101918" y="425189"/>
                  <a:pt x="101918" y="425189"/>
                  <a:pt x="101918" y="425189"/>
                </a:cubicBezTo>
                <a:cubicBezTo>
                  <a:pt x="101918" y="424236"/>
                  <a:pt x="100965" y="423284"/>
                  <a:pt x="100965" y="422331"/>
                </a:cubicBezTo>
                <a:cubicBezTo>
                  <a:pt x="100965" y="422331"/>
                  <a:pt x="100965" y="422331"/>
                  <a:pt x="100965" y="422331"/>
                </a:cubicBezTo>
                <a:cubicBezTo>
                  <a:pt x="100965" y="422331"/>
                  <a:pt x="100965" y="422331"/>
                  <a:pt x="100965" y="422331"/>
                </a:cubicBezTo>
                <a:cubicBezTo>
                  <a:pt x="100965" y="421379"/>
                  <a:pt x="100013" y="421379"/>
                  <a:pt x="100013" y="420426"/>
                </a:cubicBezTo>
                <a:cubicBezTo>
                  <a:pt x="100013" y="420426"/>
                  <a:pt x="100013" y="419474"/>
                  <a:pt x="100013" y="419474"/>
                </a:cubicBezTo>
                <a:cubicBezTo>
                  <a:pt x="100013" y="419474"/>
                  <a:pt x="100013" y="420426"/>
                  <a:pt x="100965" y="420426"/>
                </a:cubicBezTo>
                <a:cubicBezTo>
                  <a:pt x="100965" y="420426"/>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8521"/>
                </a:cubicBezTo>
                <a:cubicBezTo>
                  <a:pt x="100965" y="418521"/>
                  <a:pt x="100965" y="418521"/>
                  <a:pt x="100965" y="418521"/>
                </a:cubicBezTo>
                <a:cubicBezTo>
                  <a:pt x="100965" y="418521"/>
                  <a:pt x="100965" y="418521"/>
                  <a:pt x="100965" y="417569"/>
                </a:cubicBezTo>
                <a:cubicBezTo>
                  <a:pt x="100965" y="417569"/>
                  <a:pt x="100965" y="417569"/>
                  <a:pt x="100965" y="417569"/>
                </a:cubicBezTo>
                <a:cubicBezTo>
                  <a:pt x="100965" y="417569"/>
                  <a:pt x="100965" y="417569"/>
                  <a:pt x="100965" y="418521"/>
                </a:cubicBezTo>
                <a:cubicBezTo>
                  <a:pt x="100965" y="418521"/>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9474"/>
                </a:cubicBezTo>
                <a:cubicBezTo>
                  <a:pt x="100965" y="420426"/>
                  <a:pt x="100965" y="420426"/>
                  <a:pt x="100013" y="420426"/>
                </a:cubicBezTo>
                <a:cubicBezTo>
                  <a:pt x="100013" y="420426"/>
                  <a:pt x="100013" y="420426"/>
                  <a:pt x="100013" y="420426"/>
                </a:cubicBezTo>
                <a:cubicBezTo>
                  <a:pt x="100013" y="420426"/>
                  <a:pt x="100013" y="420426"/>
                  <a:pt x="100013" y="420426"/>
                </a:cubicBezTo>
                <a:cubicBezTo>
                  <a:pt x="100013" y="420426"/>
                  <a:pt x="100013" y="420426"/>
                  <a:pt x="100013" y="420426"/>
                </a:cubicBezTo>
                <a:cubicBezTo>
                  <a:pt x="99060" y="422331"/>
                  <a:pt x="96203" y="423284"/>
                  <a:pt x="92393" y="422331"/>
                </a:cubicBezTo>
                <a:cubicBezTo>
                  <a:pt x="94298" y="423284"/>
                  <a:pt x="96203" y="423284"/>
                  <a:pt x="98108" y="422331"/>
                </a:cubicBezTo>
                <a:cubicBezTo>
                  <a:pt x="99060" y="423284"/>
                  <a:pt x="100965" y="423284"/>
                  <a:pt x="101918" y="423284"/>
                </a:cubicBezTo>
                <a:cubicBezTo>
                  <a:pt x="100965" y="426141"/>
                  <a:pt x="99060" y="427094"/>
                  <a:pt x="95250" y="424236"/>
                </a:cubicBezTo>
                <a:cubicBezTo>
                  <a:pt x="100013" y="427094"/>
                  <a:pt x="101918" y="426141"/>
                  <a:pt x="102870" y="423284"/>
                </a:cubicBezTo>
                <a:cubicBezTo>
                  <a:pt x="103823" y="424236"/>
                  <a:pt x="104775" y="425189"/>
                  <a:pt x="105728" y="426141"/>
                </a:cubicBezTo>
                <a:cubicBezTo>
                  <a:pt x="105728" y="426141"/>
                  <a:pt x="105728" y="426141"/>
                  <a:pt x="105728" y="426141"/>
                </a:cubicBezTo>
                <a:cubicBezTo>
                  <a:pt x="105728" y="426141"/>
                  <a:pt x="105728" y="426141"/>
                  <a:pt x="105728" y="426141"/>
                </a:cubicBezTo>
                <a:cubicBezTo>
                  <a:pt x="105728" y="426141"/>
                  <a:pt x="105728" y="426141"/>
                  <a:pt x="105728" y="426141"/>
                </a:cubicBezTo>
                <a:cubicBezTo>
                  <a:pt x="105728" y="427094"/>
                  <a:pt x="105728" y="427094"/>
                  <a:pt x="105728" y="428046"/>
                </a:cubicBezTo>
                <a:cubicBezTo>
                  <a:pt x="105728" y="428046"/>
                  <a:pt x="105728" y="428046"/>
                  <a:pt x="105728" y="428046"/>
                </a:cubicBezTo>
                <a:cubicBezTo>
                  <a:pt x="105728" y="428046"/>
                  <a:pt x="105728" y="427094"/>
                  <a:pt x="105728" y="427094"/>
                </a:cubicBezTo>
                <a:cubicBezTo>
                  <a:pt x="105728" y="427094"/>
                  <a:pt x="105728" y="427094"/>
                  <a:pt x="105728" y="428046"/>
                </a:cubicBezTo>
                <a:lnTo>
                  <a:pt x="105728" y="428046"/>
                </a:lnTo>
                <a:cubicBezTo>
                  <a:pt x="105728" y="428046"/>
                  <a:pt x="105728" y="428046"/>
                  <a:pt x="105728" y="427094"/>
                </a:cubicBezTo>
                <a:cubicBezTo>
                  <a:pt x="105728" y="427094"/>
                  <a:pt x="105728" y="427094"/>
                  <a:pt x="105728" y="426141"/>
                </a:cubicBezTo>
                <a:cubicBezTo>
                  <a:pt x="105728" y="426141"/>
                  <a:pt x="105728" y="427094"/>
                  <a:pt x="106680" y="427094"/>
                </a:cubicBezTo>
                <a:cubicBezTo>
                  <a:pt x="106680" y="427094"/>
                  <a:pt x="106680" y="426141"/>
                  <a:pt x="105728" y="426141"/>
                </a:cubicBezTo>
                <a:cubicBezTo>
                  <a:pt x="105728" y="426141"/>
                  <a:pt x="105728" y="425189"/>
                  <a:pt x="105728" y="425189"/>
                </a:cubicBezTo>
                <a:cubicBezTo>
                  <a:pt x="105728" y="426141"/>
                  <a:pt x="106680" y="426141"/>
                  <a:pt x="106680" y="427094"/>
                </a:cubicBezTo>
                <a:cubicBezTo>
                  <a:pt x="106680" y="427094"/>
                  <a:pt x="106680" y="427094"/>
                  <a:pt x="106680" y="427094"/>
                </a:cubicBezTo>
                <a:cubicBezTo>
                  <a:pt x="106680" y="427094"/>
                  <a:pt x="106680" y="427094"/>
                  <a:pt x="106680" y="427094"/>
                </a:cubicBezTo>
                <a:lnTo>
                  <a:pt x="106680" y="427094"/>
                </a:lnTo>
                <a:lnTo>
                  <a:pt x="106680" y="427094"/>
                </a:lnTo>
                <a:cubicBezTo>
                  <a:pt x="106680" y="427094"/>
                  <a:pt x="106680" y="428046"/>
                  <a:pt x="106680" y="428046"/>
                </a:cubicBezTo>
                <a:lnTo>
                  <a:pt x="106680" y="428046"/>
                </a:lnTo>
                <a:cubicBezTo>
                  <a:pt x="106680" y="428046"/>
                  <a:pt x="106680" y="428046"/>
                  <a:pt x="106680" y="428046"/>
                </a:cubicBezTo>
                <a:lnTo>
                  <a:pt x="106680" y="428046"/>
                </a:lnTo>
                <a:lnTo>
                  <a:pt x="106680" y="428046"/>
                </a:lnTo>
                <a:cubicBezTo>
                  <a:pt x="106680" y="428046"/>
                  <a:pt x="106680" y="428046"/>
                  <a:pt x="106680" y="428046"/>
                </a:cubicBezTo>
                <a:cubicBezTo>
                  <a:pt x="106680" y="428046"/>
                  <a:pt x="106680" y="428046"/>
                  <a:pt x="106680" y="427094"/>
                </a:cubicBezTo>
                <a:lnTo>
                  <a:pt x="106680" y="427094"/>
                </a:lnTo>
                <a:cubicBezTo>
                  <a:pt x="106680" y="427094"/>
                  <a:pt x="106680" y="427094"/>
                  <a:pt x="106680" y="428046"/>
                </a:cubicBezTo>
                <a:cubicBezTo>
                  <a:pt x="106680" y="428999"/>
                  <a:pt x="106680" y="428999"/>
                  <a:pt x="105728" y="428999"/>
                </a:cubicBezTo>
                <a:cubicBezTo>
                  <a:pt x="105728" y="428999"/>
                  <a:pt x="105728" y="428046"/>
                  <a:pt x="105728" y="428046"/>
                </a:cubicBezTo>
                <a:cubicBezTo>
                  <a:pt x="105728" y="428046"/>
                  <a:pt x="105728" y="428046"/>
                  <a:pt x="105728" y="428046"/>
                </a:cubicBezTo>
                <a:cubicBezTo>
                  <a:pt x="105728" y="428046"/>
                  <a:pt x="105728" y="428999"/>
                  <a:pt x="105728" y="428999"/>
                </a:cubicBezTo>
                <a:cubicBezTo>
                  <a:pt x="104775" y="428999"/>
                  <a:pt x="103823" y="428046"/>
                  <a:pt x="101918" y="427094"/>
                </a:cubicBezTo>
                <a:cubicBezTo>
                  <a:pt x="103823" y="428999"/>
                  <a:pt x="104775" y="428999"/>
                  <a:pt x="105728" y="428999"/>
                </a:cubicBezTo>
                <a:cubicBezTo>
                  <a:pt x="105728" y="429951"/>
                  <a:pt x="104775" y="430904"/>
                  <a:pt x="103823" y="430904"/>
                </a:cubicBezTo>
                <a:cubicBezTo>
                  <a:pt x="102870" y="430904"/>
                  <a:pt x="102870" y="429951"/>
                  <a:pt x="101918" y="428999"/>
                </a:cubicBezTo>
                <a:cubicBezTo>
                  <a:pt x="102870" y="429951"/>
                  <a:pt x="102870" y="429951"/>
                  <a:pt x="103823" y="430904"/>
                </a:cubicBezTo>
                <a:cubicBezTo>
                  <a:pt x="102870" y="430904"/>
                  <a:pt x="100965" y="429951"/>
                  <a:pt x="99060" y="428046"/>
                </a:cubicBezTo>
                <a:cubicBezTo>
                  <a:pt x="100965" y="429951"/>
                  <a:pt x="102870" y="430904"/>
                  <a:pt x="103823" y="430904"/>
                </a:cubicBezTo>
                <a:cubicBezTo>
                  <a:pt x="105728" y="432809"/>
                  <a:pt x="106680" y="431856"/>
                  <a:pt x="106680" y="429951"/>
                </a:cubicBezTo>
                <a:cubicBezTo>
                  <a:pt x="108585" y="435666"/>
                  <a:pt x="107633" y="438524"/>
                  <a:pt x="102870" y="431856"/>
                </a:cubicBezTo>
                <a:cubicBezTo>
                  <a:pt x="104775" y="434714"/>
                  <a:pt x="106680" y="435666"/>
                  <a:pt x="107633" y="436619"/>
                </a:cubicBezTo>
                <a:cubicBezTo>
                  <a:pt x="107633" y="436619"/>
                  <a:pt x="107633" y="436619"/>
                  <a:pt x="107633" y="435666"/>
                </a:cubicBezTo>
                <a:cubicBezTo>
                  <a:pt x="107633" y="435666"/>
                  <a:pt x="107633" y="436619"/>
                  <a:pt x="107633" y="436619"/>
                </a:cubicBezTo>
                <a:cubicBezTo>
                  <a:pt x="109538" y="436619"/>
                  <a:pt x="109538" y="434714"/>
                  <a:pt x="107633" y="430904"/>
                </a:cubicBezTo>
                <a:cubicBezTo>
                  <a:pt x="107633" y="430904"/>
                  <a:pt x="107633" y="430904"/>
                  <a:pt x="107633" y="430904"/>
                </a:cubicBezTo>
                <a:cubicBezTo>
                  <a:pt x="109538" y="435666"/>
                  <a:pt x="110490" y="440429"/>
                  <a:pt x="109538" y="440429"/>
                </a:cubicBezTo>
                <a:cubicBezTo>
                  <a:pt x="109538" y="440429"/>
                  <a:pt x="109538" y="440429"/>
                  <a:pt x="109538" y="440429"/>
                </a:cubicBezTo>
                <a:cubicBezTo>
                  <a:pt x="109538" y="440429"/>
                  <a:pt x="109538" y="440429"/>
                  <a:pt x="109538" y="440429"/>
                </a:cubicBezTo>
                <a:cubicBezTo>
                  <a:pt x="109538" y="440429"/>
                  <a:pt x="108585" y="439476"/>
                  <a:pt x="107633" y="438524"/>
                </a:cubicBezTo>
                <a:cubicBezTo>
                  <a:pt x="108585" y="440429"/>
                  <a:pt x="109538" y="441381"/>
                  <a:pt x="109538" y="441381"/>
                </a:cubicBezTo>
                <a:cubicBezTo>
                  <a:pt x="110490" y="443286"/>
                  <a:pt x="111443" y="443286"/>
                  <a:pt x="111443" y="443286"/>
                </a:cubicBezTo>
                <a:cubicBezTo>
                  <a:pt x="111443" y="442334"/>
                  <a:pt x="110490" y="441381"/>
                  <a:pt x="110490" y="439476"/>
                </a:cubicBezTo>
                <a:cubicBezTo>
                  <a:pt x="110490" y="440429"/>
                  <a:pt x="111443" y="442334"/>
                  <a:pt x="111443" y="443286"/>
                </a:cubicBezTo>
                <a:cubicBezTo>
                  <a:pt x="111443" y="443286"/>
                  <a:pt x="111443" y="443286"/>
                  <a:pt x="111443" y="442334"/>
                </a:cubicBezTo>
                <a:cubicBezTo>
                  <a:pt x="111443" y="440429"/>
                  <a:pt x="110490" y="437571"/>
                  <a:pt x="108585" y="433761"/>
                </a:cubicBezTo>
                <a:cubicBezTo>
                  <a:pt x="109538" y="436619"/>
                  <a:pt x="110490" y="438524"/>
                  <a:pt x="110490" y="439476"/>
                </a:cubicBezTo>
                <a:cubicBezTo>
                  <a:pt x="111443" y="441381"/>
                  <a:pt x="110490" y="442334"/>
                  <a:pt x="109538" y="441381"/>
                </a:cubicBezTo>
                <a:cubicBezTo>
                  <a:pt x="110490" y="441381"/>
                  <a:pt x="110490" y="441381"/>
                  <a:pt x="110490" y="439476"/>
                </a:cubicBezTo>
                <a:cubicBezTo>
                  <a:pt x="110490" y="437571"/>
                  <a:pt x="109538" y="435666"/>
                  <a:pt x="108585" y="433761"/>
                </a:cubicBezTo>
                <a:cubicBezTo>
                  <a:pt x="108585" y="432809"/>
                  <a:pt x="107633" y="432809"/>
                  <a:pt x="107633" y="431856"/>
                </a:cubicBezTo>
                <a:cubicBezTo>
                  <a:pt x="107633" y="431856"/>
                  <a:pt x="107633" y="432809"/>
                  <a:pt x="108585" y="432809"/>
                </a:cubicBezTo>
                <a:cubicBezTo>
                  <a:pt x="108585" y="431856"/>
                  <a:pt x="107633" y="431856"/>
                  <a:pt x="107633" y="430904"/>
                </a:cubicBezTo>
                <a:cubicBezTo>
                  <a:pt x="107633" y="430904"/>
                  <a:pt x="107633" y="430904"/>
                  <a:pt x="107633" y="430904"/>
                </a:cubicBezTo>
                <a:cubicBezTo>
                  <a:pt x="107633" y="430904"/>
                  <a:pt x="107633" y="430904"/>
                  <a:pt x="107633" y="430904"/>
                </a:cubicBezTo>
                <a:cubicBezTo>
                  <a:pt x="107633" y="430904"/>
                  <a:pt x="107633" y="430904"/>
                  <a:pt x="107633" y="430904"/>
                </a:cubicBezTo>
                <a:cubicBezTo>
                  <a:pt x="107633" y="429951"/>
                  <a:pt x="106680" y="429951"/>
                  <a:pt x="106680" y="428999"/>
                </a:cubicBezTo>
                <a:cubicBezTo>
                  <a:pt x="106680" y="428999"/>
                  <a:pt x="106680" y="428999"/>
                  <a:pt x="106680" y="428999"/>
                </a:cubicBezTo>
                <a:cubicBezTo>
                  <a:pt x="106680" y="429951"/>
                  <a:pt x="107633" y="429951"/>
                  <a:pt x="107633" y="430904"/>
                </a:cubicBezTo>
                <a:lnTo>
                  <a:pt x="107633" y="430904"/>
                </a:lnTo>
                <a:lnTo>
                  <a:pt x="107633" y="430904"/>
                </a:lnTo>
                <a:cubicBezTo>
                  <a:pt x="108585" y="431856"/>
                  <a:pt x="108585" y="432809"/>
                  <a:pt x="109538" y="433761"/>
                </a:cubicBezTo>
                <a:cubicBezTo>
                  <a:pt x="112395" y="438524"/>
                  <a:pt x="113348" y="442334"/>
                  <a:pt x="113348" y="444239"/>
                </a:cubicBezTo>
                <a:cubicBezTo>
                  <a:pt x="114300" y="446144"/>
                  <a:pt x="113348" y="446144"/>
                  <a:pt x="113348" y="446144"/>
                </a:cubicBezTo>
                <a:cubicBezTo>
                  <a:pt x="114300" y="448049"/>
                  <a:pt x="114300" y="449001"/>
                  <a:pt x="114300" y="447096"/>
                </a:cubicBezTo>
                <a:cubicBezTo>
                  <a:pt x="115253" y="446144"/>
                  <a:pt x="112395" y="439476"/>
                  <a:pt x="108585" y="432809"/>
                </a:cubicBezTo>
                <a:cubicBezTo>
                  <a:pt x="111443" y="437571"/>
                  <a:pt x="113348" y="441381"/>
                  <a:pt x="114300" y="444239"/>
                </a:cubicBezTo>
                <a:cubicBezTo>
                  <a:pt x="114300" y="443286"/>
                  <a:pt x="114300" y="443286"/>
                  <a:pt x="114300" y="442334"/>
                </a:cubicBezTo>
                <a:cubicBezTo>
                  <a:pt x="114300" y="443286"/>
                  <a:pt x="114300" y="444239"/>
                  <a:pt x="114300" y="445191"/>
                </a:cubicBezTo>
                <a:cubicBezTo>
                  <a:pt x="114300" y="446144"/>
                  <a:pt x="115253" y="447096"/>
                  <a:pt x="115253" y="448049"/>
                </a:cubicBezTo>
                <a:cubicBezTo>
                  <a:pt x="115253" y="449001"/>
                  <a:pt x="115253" y="449001"/>
                  <a:pt x="115253" y="449954"/>
                </a:cubicBezTo>
                <a:cubicBezTo>
                  <a:pt x="115253" y="449954"/>
                  <a:pt x="115253" y="449001"/>
                  <a:pt x="115253" y="448049"/>
                </a:cubicBezTo>
                <a:cubicBezTo>
                  <a:pt x="115253" y="448049"/>
                  <a:pt x="115253" y="448049"/>
                  <a:pt x="115253" y="449001"/>
                </a:cubicBezTo>
                <a:cubicBezTo>
                  <a:pt x="115253" y="449954"/>
                  <a:pt x="116205" y="449954"/>
                  <a:pt x="116205" y="449954"/>
                </a:cubicBezTo>
                <a:cubicBezTo>
                  <a:pt x="117158" y="452811"/>
                  <a:pt x="117158" y="454716"/>
                  <a:pt x="116205" y="453764"/>
                </a:cubicBezTo>
                <a:cubicBezTo>
                  <a:pt x="119063" y="455669"/>
                  <a:pt x="118110" y="451859"/>
                  <a:pt x="117158" y="444239"/>
                </a:cubicBezTo>
                <a:cubicBezTo>
                  <a:pt x="118110" y="451859"/>
                  <a:pt x="120968" y="457574"/>
                  <a:pt x="117158" y="455669"/>
                </a:cubicBezTo>
                <a:cubicBezTo>
                  <a:pt x="121920" y="458526"/>
                  <a:pt x="123825" y="456621"/>
                  <a:pt x="120968" y="448049"/>
                </a:cubicBezTo>
                <a:cubicBezTo>
                  <a:pt x="123825" y="456621"/>
                  <a:pt x="126683" y="461384"/>
                  <a:pt x="120015" y="458526"/>
                </a:cubicBezTo>
                <a:cubicBezTo>
                  <a:pt x="122873" y="460431"/>
                  <a:pt x="126683" y="461384"/>
                  <a:pt x="130493" y="463289"/>
                </a:cubicBezTo>
                <a:cubicBezTo>
                  <a:pt x="128588" y="462336"/>
                  <a:pt x="126683" y="461384"/>
                  <a:pt x="124778" y="460431"/>
                </a:cubicBezTo>
                <a:cubicBezTo>
                  <a:pt x="127635" y="461384"/>
                  <a:pt x="129540" y="462336"/>
                  <a:pt x="132398" y="463289"/>
                </a:cubicBezTo>
                <a:cubicBezTo>
                  <a:pt x="134303" y="464241"/>
                  <a:pt x="136208" y="464241"/>
                  <a:pt x="137160" y="464241"/>
                </a:cubicBezTo>
                <a:cubicBezTo>
                  <a:pt x="135255" y="463289"/>
                  <a:pt x="132398" y="462336"/>
                  <a:pt x="130493" y="461384"/>
                </a:cubicBezTo>
                <a:cubicBezTo>
                  <a:pt x="133350" y="462336"/>
                  <a:pt x="135255" y="463289"/>
                  <a:pt x="138113" y="464241"/>
                </a:cubicBezTo>
                <a:cubicBezTo>
                  <a:pt x="140970" y="464241"/>
                  <a:pt x="141923" y="463289"/>
                  <a:pt x="134303" y="457574"/>
                </a:cubicBezTo>
                <a:cubicBezTo>
                  <a:pt x="141923" y="463289"/>
                  <a:pt x="142875" y="465194"/>
                  <a:pt x="140970" y="465194"/>
                </a:cubicBezTo>
                <a:cubicBezTo>
                  <a:pt x="142875" y="466146"/>
                  <a:pt x="143828" y="466146"/>
                  <a:pt x="145733" y="467099"/>
                </a:cubicBezTo>
                <a:cubicBezTo>
                  <a:pt x="148590" y="468051"/>
                  <a:pt x="150495" y="468051"/>
                  <a:pt x="148590" y="466146"/>
                </a:cubicBezTo>
                <a:cubicBezTo>
                  <a:pt x="148590" y="466146"/>
                  <a:pt x="148590" y="466146"/>
                  <a:pt x="148590" y="466146"/>
                </a:cubicBezTo>
                <a:cubicBezTo>
                  <a:pt x="148590" y="466146"/>
                  <a:pt x="148590" y="466146"/>
                  <a:pt x="148590" y="466146"/>
                </a:cubicBezTo>
                <a:cubicBezTo>
                  <a:pt x="147638" y="465194"/>
                  <a:pt x="145733" y="463289"/>
                  <a:pt x="141923" y="461384"/>
                </a:cubicBezTo>
                <a:cubicBezTo>
                  <a:pt x="145733" y="464241"/>
                  <a:pt x="148590" y="465194"/>
                  <a:pt x="149543" y="467099"/>
                </a:cubicBezTo>
                <a:cubicBezTo>
                  <a:pt x="167640" y="475671"/>
                  <a:pt x="167640" y="475671"/>
                  <a:pt x="149543" y="469956"/>
                </a:cubicBezTo>
                <a:cubicBezTo>
                  <a:pt x="169545" y="476624"/>
                  <a:pt x="173355" y="475671"/>
                  <a:pt x="169545" y="480434"/>
                </a:cubicBezTo>
                <a:cubicBezTo>
                  <a:pt x="173355" y="475671"/>
                  <a:pt x="173355" y="475671"/>
                  <a:pt x="180023" y="487101"/>
                </a:cubicBezTo>
                <a:cubicBezTo>
                  <a:pt x="174308" y="476624"/>
                  <a:pt x="175260" y="478529"/>
                  <a:pt x="192405" y="493769"/>
                </a:cubicBezTo>
                <a:cubicBezTo>
                  <a:pt x="177165" y="478529"/>
                  <a:pt x="182880" y="484244"/>
                  <a:pt x="203835" y="499484"/>
                </a:cubicBezTo>
                <a:cubicBezTo>
                  <a:pt x="185738" y="485196"/>
                  <a:pt x="200978" y="495674"/>
                  <a:pt x="215265" y="505199"/>
                </a:cubicBezTo>
                <a:cubicBezTo>
                  <a:pt x="206693" y="493769"/>
                  <a:pt x="222885" y="491864"/>
                  <a:pt x="230505" y="489006"/>
                </a:cubicBezTo>
                <a:cubicBezTo>
                  <a:pt x="232410" y="481386"/>
                  <a:pt x="238125" y="475671"/>
                  <a:pt x="245745" y="472814"/>
                </a:cubicBezTo>
                <a:cubicBezTo>
                  <a:pt x="247650" y="465194"/>
                  <a:pt x="254318" y="460431"/>
                  <a:pt x="260985" y="456621"/>
                </a:cubicBezTo>
                <a:cubicBezTo>
                  <a:pt x="263843" y="449954"/>
                  <a:pt x="268605" y="444239"/>
                  <a:pt x="276225" y="440429"/>
                </a:cubicBezTo>
                <a:cubicBezTo>
                  <a:pt x="279083" y="433761"/>
                  <a:pt x="285750" y="429951"/>
                  <a:pt x="291465" y="424236"/>
                </a:cubicBezTo>
                <a:cubicBezTo>
                  <a:pt x="296228" y="418521"/>
                  <a:pt x="300990" y="412806"/>
                  <a:pt x="306705" y="408044"/>
                </a:cubicBezTo>
                <a:cubicBezTo>
                  <a:pt x="311468" y="402329"/>
                  <a:pt x="317183" y="397566"/>
                  <a:pt x="321945" y="391851"/>
                </a:cubicBezTo>
                <a:cubicBezTo>
                  <a:pt x="332423" y="381374"/>
                  <a:pt x="341948" y="369944"/>
                  <a:pt x="352425" y="359466"/>
                </a:cubicBezTo>
                <a:cubicBezTo>
                  <a:pt x="375285" y="335654"/>
                  <a:pt x="397193" y="311841"/>
                  <a:pt x="415290" y="284219"/>
                </a:cubicBezTo>
                <a:cubicBezTo>
                  <a:pt x="426720" y="257549"/>
                  <a:pt x="412433" y="280409"/>
                  <a:pt x="428625" y="256596"/>
                </a:cubicBezTo>
                <a:close/>
                <a:moveTo>
                  <a:pt x="81915" y="394709"/>
                </a:moveTo>
                <a:cubicBezTo>
                  <a:pt x="81915" y="394709"/>
                  <a:pt x="81915" y="394709"/>
                  <a:pt x="81915" y="394709"/>
                </a:cubicBezTo>
                <a:cubicBezTo>
                  <a:pt x="81915" y="394709"/>
                  <a:pt x="81915" y="394709"/>
                  <a:pt x="81915" y="394709"/>
                </a:cubicBezTo>
                <a:cubicBezTo>
                  <a:pt x="81915" y="394709"/>
                  <a:pt x="81915" y="394709"/>
                  <a:pt x="81915" y="394709"/>
                </a:cubicBezTo>
                <a:close/>
                <a:moveTo>
                  <a:pt x="82868" y="394709"/>
                </a:moveTo>
                <a:cubicBezTo>
                  <a:pt x="83820" y="394709"/>
                  <a:pt x="83820" y="393756"/>
                  <a:pt x="82868" y="394709"/>
                </a:cubicBezTo>
                <a:cubicBezTo>
                  <a:pt x="83820" y="394709"/>
                  <a:pt x="83820" y="394709"/>
                  <a:pt x="82868" y="394709"/>
                </a:cubicBezTo>
                <a:cubicBezTo>
                  <a:pt x="83820" y="394709"/>
                  <a:pt x="83820" y="394709"/>
                  <a:pt x="82868" y="394709"/>
                </a:cubicBezTo>
                <a:cubicBezTo>
                  <a:pt x="83820" y="394709"/>
                  <a:pt x="83820" y="394709"/>
                  <a:pt x="82868" y="394709"/>
                </a:cubicBezTo>
                <a:close/>
                <a:moveTo>
                  <a:pt x="80010" y="403281"/>
                </a:moveTo>
                <a:cubicBezTo>
                  <a:pt x="84773" y="399471"/>
                  <a:pt x="87630" y="396614"/>
                  <a:pt x="85725" y="395661"/>
                </a:cubicBezTo>
                <a:cubicBezTo>
                  <a:pt x="87630" y="396614"/>
                  <a:pt x="85725" y="399471"/>
                  <a:pt x="80010" y="403281"/>
                </a:cubicBezTo>
                <a:close/>
                <a:moveTo>
                  <a:pt x="91440" y="395661"/>
                </a:moveTo>
                <a:cubicBezTo>
                  <a:pt x="92393" y="396614"/>
                  <a:pt x="92393" y="396614"/>
                  <a:pt x="93345" y="397566"/>
                </a:cubicBezTo>
                <a:cubicBezTo>
                  <a:pt x="92393" y="397566"/>
                  <a:pt x="91440" y="396614"/>
                  <a:pt x="91440" y="395661"/>
                </a:cubicBezTo>
                <a:close/>
                <a:moveTo>
                  <a:pt x="100965" y="421379"/>
                </a:moveTo>
                <a:cubicBezTo>
                  <a:pt x="100965" y="421379"/>
                  <a:pt x="100965" y="422331"/>
                  <a:pt x="101918" y="422331"/>
                </a:cubicBezTo>
                <a:cubicBezTo>
                  <a:pt x="101918" y="422331"/>
                  <a:pt x="101918" y="422331"/>
                  <a:pt x="100965" y="421379"/>
                </a:cubicBezTo>
                <a:cubicBezTo>
                  <a:pt x="100965" y="422331"/>
                  <a:pt x="100965" y="421379"/>
                  <a:pt x="100965" y="421379"/>
                </a:cubicBezTo>
                <a:close/>
                <a:moveTo>
                  <a:pt x="100965" y="422331"/>
                </a:moveTo>
                <a:cubicBezTo>
                  <a:pt x="100965" y="422331"/>
                  <a:pt x="100013" y="422331"/>
                  <a:pt x="100965" y="422331"/>
                </a:cubicBezTo>
                <a:cubicBezTo>
                  <a:pt x="100013" y="422331"/>
                  <a:pt x="100013" y="422331"/>
                  <a:pt x="100013" y="421379"/>
                </a:cubicBezTo>
                <a:cubicBezTo>
                  <a:pt x="100013" y="420426"/>
                  <a:pt x="100013" y="420426"/>
                  <a:pt x="100013" y="419474"/>
                </a:cubicBezTo>
                <a:cubicBezTo>
                  <a:pt x="100013" y="421379"/>
                  <a:pt x="100013" y="421379"/>
                  <a:pt x="100965" y="422331"/>
                </a:cubicBezTo>
                <a:close/>
                <a:moveTo>
                  <a:pt x="100013" y="422331"/>
                </a:moveTo>
                <a:cubicBezTo>
                  <a:pt x="100013" y="422331"/>
                  <a:pt x="100013" y="422331"/>
                  <a:pt x="100013" y="422331"/>
                </a:cubicBezTo>
                <a:cubicBezTo>
                  <a:pt x="99060" y="422331"/>
                  <a:pt x="100013" y="422331"/>
                  <a:pt x="100013" y="422331"/>
                </a:cubicBezTo>
                <a:cubicBezTo>
                  <a:pt x="100013" y="422331"/>
                  <a:pt x="100013" y="422331"/>
                  <a:pt x="100013" y="422331"/>
                </a:cubicBezTo>
                <a:close/>
                <a:moveTo>
                  <a:pt x="98108" y="418521"/>
                </a:moveTo>
                <a:cubicBezTo>
                  <a:pt x="98108" y="419474"/>
                  <a:pt x="99060" y="419474"/>
                  <a:pt x="99060" y="420426"/>
                </a:cubicBezTo>
                <a:cubicBezTo>
                  <a:pt x="99060" y="421379"/>
                  <a:pt x="99060" y="421379"/>
                  <a:pt x="99060" y="422331"/>
                </a:cubicBezTo>
                <a:cubicBezTo>
                  <a:pt x="99060" y="421379"/>
                  <a:pt x="98108" y="421379"/>
                  <a:pt x="97155" y="420426"/>
                </a:cubicBezTo>
                <a:cubicBezTo>
                  <a:pt x="98108" y="419474"/>
                  <a:pt x="98108" y="418521"/>
                  <a:pt x="98108" y="418521"/>
                </a:cubicBezTo>
                <a:close/>
                <a:moveTo>
                  <a:pt x="96203" y="421379"/>
                </a:moveTo>
                <a:cubicBezTo>
                  <a:pt x="97155" y="421379"/>
                  <a:pt x="98108" y="420426"/>
                  <a:pt x="98108" y="419474"/>
                </a:cubicBezTo>
                <a:cubicBezTo>
                  <a:pt x="99060" y="420426"/>
                  <a:pt x="99060" y="420426"/>
                  <a:pt x="100013" y="421379"/>
                </a:cubicBezTo>
                <a:cubicBezTo>
                  <a:pt x="100013" y="421379"/>
                  <a:pt x="100013" y="422331"/>
                  <a:pt x="100013" y="422331"/>
                </a:cubicBezTo>
                <a:cubicBezTo>
                  <a:pt x="100013" y="422331"/>
                  <a:pt x="100013" y="422331"/>
                  <a:pt x="100013" y="422331"/>
                </a:cubicBezTo>
                <a:cubicBezTo>
                  <a:pt x="100013" y="422331"/>
                  <a:pt x="100013" y="422331"/>
                  <a:pt x="100013" y="422331"/>
                </a:cubicBezTo>
                <a:cubicBezTo>
                  <a:pt x="100013" y="422331"/>
                  <a:pt x="100013" y="422331"/>
                  <a:pt x="100013" y="422331"/>
                </a:cubicBezTo>
                <a:cubicBezTo>
                  <a:pt x="98108" y="423284"/>
                  <a:pt x="97155" y="422331"/>
                  <a:pt x="96203" y="421379"/>
                </a:cubicBezTo>
                <a:close/>
                <a:moveTo>
                  <a:pt x="101918" y="426141"/>
                </a:moveTo>
                <a:cubicBezTo>
                  <a:pt x="100965" y="425189"/>
                  <a:pt x="100013" y="424236"/>
                  <a:pt x="99060" y="423284"/>
                </a:cubicBezTo>
                <a:lnTo>
                  <a:pt x="99060" y="423284"/>
                </a:lnTo>
                <a:cubicBezTo>
                  <a:pt x="99060" y="423284"/>
                  <a:pt x="99060" y="423284"/>
                  <a:pt x="100013" y="423284"/>
                </a:cubicBezTo>
                <a:cubicBezTo>
                  <a:pt x="100965" y="424236"/>
                  <a:pt x="100965" y="425189"/>
                  <a:pt x="101918" y="426141"/>
                </a:cubicBezTo>
                <a:cubicBezTo>
                  <a:pt x="101918" y="425189"/>
                  <a:pt x="101918" y="426141"/>
                  <a:pt x="101918" y="426141"/>
                </a:cubicBezTo>
                <a:close/>
                <a:moveTo>
                  <a:pt x="101918" y="425189"/>
                </a:moveTo>
                <a:cubicBezTo>
                  <a:pt x="101918" y="424236"/>
                  <a:pt x="101918" y="424236"/>
                  <a:pt x="101918" y="425189"/>
                </a:cubicBezTo>
                <a:cubicBezTo>
                  <a:pt x="101918" y="424236"/>
                  <a:pt x="101918" y="424236"/>
                  <a:pt x="101918" y="425189"/>
                </a:cubicBezTo>
                <a:cubicBezTo>
                  <a:pt x="100965" y="424236"/>
                  <a:pt x="100965" y="423284"/>
                  <a:pt x="100013" y="423284"/>
                </a:cubicBezTo>
                <a:cubicBezTo>
                  <a:pt x="100013" y="423284"/>
                  <a:pt x="100013" y="423284"/>
                  <a:pt x="100965" y="423284"/>
                </a:cubicBezTo>
                <a:lnTo>
                  <a:pt x="100965" y="423284"/>
                </a:lnTo>
                <a:cubicBezTo>
                  <a:pt x="100965" y="423284"/>
                  <a:pt x="100965" y="423284"/>
                  <a:pt x="100965" y="423284"/>
                </a:cubicBezTo>
                <a:cubicBezTo>
                  <a:pt x="100965" y="423284"/>
                  <a:pt x="100965" y="423284"/>
                  <a:pt x="100965" y="423284"/>
                </a:cubicBezTo>
                <a:cubicBezTo>
                  <a:pt x="100965" y="423284"/>
                  <a:pt x="100965" y="424236"/>
                  <a:pt x="100965" y="424236"/>
                </a:cubicBezTo>
                <a:cubicBezTo>
                  <a:pt x="100965" y="425189"/>
                  <a:pt x="101918" y="426141"/>
                  <a:pt x="101918" y="427094"/>
                </a:cubicBezTo>
                <a:cubicBezTo>
                  <a:pt x="101918" y="425189"/>
                  <a:pt x="101918" y="425189"/>
                  <a:pt x="101918" y="425189"/>
                </a:cubicBezTo>
                <a:close/>
                <a:moveTo>
                  <a:pt x="102870" y="427094"/>
                </a:moveTo>
                <a:cubicBezTo>
                  <a:pt x="102870" y="427094"/>
                  <a:pt x="102870" y="427094"/>
                  <a:pt x="102870" y="427094"/>
                </a:cubicBezTo>
                <a:cubicBezTo>
                  <a:pt x="102870" y="427094"/>
                  <a:pt x="102870" y="427094"/>
                  <a:pt x="102870" y="427094"/>
                </a:cubicBezTo>
                <a:lnTo>
                  <a:pt x="102870" y="427094"/>
                </a:lnTo>
                <a:cubicBezTo>
                  <a:pt x="102870" y="427094"/>
                  <a:pt x="102870" y="427094"/>
                  <a:pt x="102870" y="427094"/>
                </a:cubicBezTo>
                <a:close/>
                <a:moveTo>
                  <a:pt x="102870" y="428046"/>
                </a:moveTo>
                <a:cubicBezTo>
                  <a:pt x="102870" y="428046"/>
                  <a:pt x="102870" y="428046"/>
                  <a:pt x="102870" y="428046"/>
                </a:cubicBezTo>
                <a:cubicBezTo>
                  <a:pt x="102870" y="428999"/>
                  <a:pt x="102870" y="428046"/>
                  <a:pt x="102870" y="428046"/>
                </a:cubicBezTo>
                <a:cubicBezTo>
                  <a:pt x="102870" y="428046"/>
                  <a:pt x="102870" y="428046"/>
                  <a:pt x="102870" y="428046"/>
                </a:cubicBezTo>
                <a:close/>
                <a:moveTo>
                  <a:pt x="100965" y="430904"/>
                </a:moveTo>
                <a:cubicBezTo>
                  <a:pt x="101918" y="430904"/>
                  <a:pt x="102870" y="429951"/>
                  <a:pt x="102870" y="428999"/>
                </a:cubicBezTo>
                <a:cubicBezTo>
                  <a:pt x="102870" y="428999"/>
                  <a:pt x="103823" y="428046"/>
                  <a:pt x="103823" y="428046"/>
                </a:cubicBezTo>
                <a:cubicBezTo>
                  <a:pt x="103823" y="428046"/>
                  <a:pt x="103823" y="428046"/>
                  <a:pt x="103823" y="428046"/>
                </a:cubicBezTo>
                <a:cubicBezTo>
                  <a:pt x="103823" y="431856"/>
                  <a:pt x="102870" y="432809"/>
                  <a:pt x="100965" y="430904"/>
                </a:cubicBezTo>
                <a:close/>
              </a:path>
            </a:pathLst>
          </a:custGeom>
          <a:solidFill>
            <a:schemeClr val="lt1">
              <a:alpha val="5098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9" name="Google Shape;409;p28"/>
          <p:cNvSpPr/>
          <p:nvPr/>
        </p:nvSpPr>
        <p:spPr>
          <a:xfrm>
            <a:off x="3783596" y="5204717"/>
            <a:ext cx="845569" cy="887885"/>
          </a:xfrm>
          <a:custGeom>
            <a:avLst/>
            <a:gdLst/>
            <a:ahLst/>
            <a:cxnLst/>
            <a:rect l="l" t="t" r="r" b="b"/>
            <a:pathLst>
              <a:path w="578167" h="505198" extrusionOk="0">
                <a:moveTo>
                  <a:pt x="428625" y="256596"/>
                </a:moveTo>
                <a:cubicBezTo>
                  <a:pt x="429578" y="256596"/>
                  <a:pt x="432435" y="254691"/>
                  <a:pt x="437198" y="248976"/>
                </a:cubicBezTo>
                <a:cubicBezTo>
                  <a:pt x="483870" y="203256"/>
                  <a:pt x="531495" y="156584"/>
                  <a:pt x="578168" y="110864"/>
                </a:cubicBezTo>
                <a:cubicBezTo>
                  <a:pt x="568643" y="108006"/>
                  <a:pt x="560070" y="106101"/>
                  <a:pt x="550545" y="103244"/>
                </a:cubicBezTo>
                <a:cubicBezTo>
                  <a:pt x="547688" y="102291"/>
                  <a:pt x="544830" y="101339"/>
                  <a:pt x="541020" y="100386"/>
                </a:cubicBezTo>
                <a:cubicBezTo>
                  <a:pt x="538163" y="99434"/>
                  <a:pt x="532448" y="93719"/>
                  <a:pt x="531495" y="97529"/>
                </a:cubicBezTo>
                <a:cubicBezTo>
                  <a:pt x="527685" y="91814"/>
                  <a:pt x="482918" y="78479"/>
                  <a:pt x="521970" y="94671"/>
                </a:cubicBezTo>
                <a:cubicBezTo>
                  <a:pt x="507683" y="88956"/>
                  <a:pt x="496253" y="85146"/>
                  <a:pt x="490538" y="82289"/>
                </a:cubicBezTo>
                <a:cubicBezTo>
                  <a:pt x="488633" y="82289"/>
                  <a:pt x="487680" y="82289"/>
                  <a:pt x="486728" y="81336"/>
                </a:cubicBezTo>
                <a:cubicBezTo>
                  <a:pt x="489585" y="82289"/>
                  <a:pt x="498158" y="86099"/>
                  <a:pt x="513398" y="90861"/>
                </a:cubicBezTo>
                <a:cubicBezTo>
                  <a:pt x="505778" y="88004"/>
                  <a:pt x="500063" y="86099"/>
                  <a:pt x="494348" y="85146"/>
                </a:cubicBezTo>
                <a:cubicBezTo>
                  <a:pt x="493395" y="85146"/>
                  <a:pt x="492443" y="85146"/>
                  <a:pt x="491490" y="85146"/>
                </a:cubicBezTo>
                <a:cubicBezTo>
                  <a:pt x="495300" y="86099"/>
                  <a:pt x="499110" y="87051"/>
                  <a:pt x="503873" y="88004"/>
                </a:cubicBezTo>
                <a:cubicBezTo>
                  <a:pt x="498158" y="87051"/>
                  <a:pt x="493395" y="85146"/>
                  <a:pt x="489585" y="85146"/>
                </a:cubicBezTo>
                <a:cubicBezTo>
                  <a:pt x="485775" y="85146"/>
                  <a:pt x="481965" y="85146"/>
                  <a:pt x="479108" y="85146"/>
                </a:cubicBezTo>
                <a:cubicBezTo>
                  <a:pt x="476250" y="85146"/>
                  <a:pt x="473393" y="86099"/>
                  <a:pt x="470535" y="86099"/>
                </a:cubicBezTo>
                <a:cubicBezTo>
                  <a:pt x="466725" y="87051"/>
                  <a:pt x="463868" y="88004"/>
                  <a:pt x="462915" y="88956"/>
                </a:cubicBezTo>
                <a:cubicBezTo>
                  <a:pt x="461963" y="89909"/>
                  <a:pt x="461010" y="89909"/>
                  <a:pt x="460058" y="89909"/>
                </a:cubicBezTo>
                <a:cubicBezTo>
                  <a:pt x="457200" y="90861"/>
                  <a:pt x="457200" y="90861"/>
                  <a:pt x="458153" y="89909"/>
                </a:cubicBezTo>
                <a:cubicBezTo>
                  <a:pt x="461963" y="89909"/>
                  <a:pt x="463868" y="88004"/>
                  <a:pt x="468630" y="85146"/>
                </a:cubicBezTo>
                <a:cubicBezTo>
                  <a:pt x="465773" y="87051"/>
                  <a:pt x="462915" y="88956"/>
                  <a:pt x="461010" y="89909"/>
                </a:cubicBezTo>
                <a:cubicBezTo>
                  <a:pt x="461963" y="88956"/>
                  <a:pt x="462915" y="88004"/>
                  <a:pt x="464820" y="87051"/>
                </a:cubicBezTo>
                <a:cubicBezTo>
                  <a:pt x="462915" y="88956"/>
                  <a:pt x="461010" y="89909"/>
                  <a:pt x="460058" y="90861"/>
                </a:cubicBezTo>
                <a:cubicBezTo>
                  <a:pt x="453390" y="94671"/>
                  <a:pt x="457200" y="90861"/>
                  <a:pt x="471488" y="76574"/>
                </a:cubicBezTo>
                <a:cubicBezTo>
                  <a:pt x="450533" y="98481"/>
                  <a:pt x="449580" y="99434"/>
                  <a:pt x="467678" y="75621"/>
                </a:cubicBezTo>
                <a:cubicBezTo>
                  <a:pt x="448628" y="100386"/>
                  <a:pt x="447675" y="100386"/>
                  <a:pt x="461963" y="73716"/>
                </a:cubicBezTo>
                <a:cubicBezTo>
                  <a:pt x="447675" y="101339"/>
                  <a:pt x="446723" y="101339"/>
                  <a:pt x="457200" y="71811"/>
                </a:cubicBezTo>
                <a:cubicBezTo>
                  <a:pt x="446723" y="101339"/>
                  <a:pt x="445770" y="102291"/>
                  <a:pt x="453390" y="70859"/>
                </a:cubicBezTo>
                <a:cubicBezTo>
                  <a:pt x="448628" y="91814"/>
                  <a:pt x="446723" y="98481"/>
                  <a:pt x="446723" y="89909"/>
                </a:cubicBezTo>
                <a:cubicBezTo>
                  <a:pt x="447675" y="86099"/>
                  <a:pt x="448628" y="81336"/>
                  <a:pt x="450533" y="73716"/>
                </a:cubicBezTo>
                <a:cubicBezTo>
                  <a:pt x="448628" y="80384"/>
                  <a:pt x="447675" y="86099"/>
                  <a:pt x="446723" y="88956"/>
                </a:cubicBezTo>
                <a:cubicBezTo>
                  <a:pt x="446723" y="87051"/>
                  <a:pt x="446723" y="83241"/>
                  <a:pt x="446723" y="79431"/>
                </a:cubicBezTo>
                <a:cubicBezTo>
                  <a:pt x="447675" y="80384"/>
                  <a:pt x="447675" y="79431"/>
                  <a:pt x="446723" y="77526"/>
                </a:cubicBezTo>
                <a:cubicBezTo>
                  <a:pt x="446723" y="74669"/>
                  <a:pt x="446723" y="70859"/>
                  <a:pt x="446723" y="67049"/>
                </a:cubicBezTo>
                <a:cubicBezTo>
                  <a:pt x="446723" y="70859"/>
                  <a:pt x="446723" y="74669"/>
                  <a:pt x="446723" y="77526"/>
                </a:cubicBezTo>
                <a:cubicBezTo>
                  <a:pt x="445770" y="76574"/>
                  <a:pt x="445770" y="75621"/>
                  <a:pt x="444818" y="74669"/>
                </a:cubicBezTo>
                <a:cubicBezTo>
                  <a:pt x="443865" y="73716"/>
                  <a:pt x="442913" y="72764"/>
                  <a:pt x="441008" y="71811"/>
                </a:cubicBezTo>
                <a:cubicBezTo>
                  <a:pt x="441008" y="72764"/>
                  <a:pt x="441008" y="73716"/>
                  <a:pt x="441008" y="74669"/>
                </a:cubicBezTo>
                <a:cubicBezTo>
                  <a:pt x="443865" y="76574"/>
                  <a:pt x="445770" y="77526"/>
                  <a:pt x="445770" y="78479"/>
                </a:cubicBezTo>
                <a:cubicBezTo>
                  <a:pt x="445770" y="78479"/>
                  <a:pt x="446723" y="79431"/>
                  <a:pt x="446723" y="79431"/>
                </a:cubicBezTo>
                <a:cubicBezTo>
                  <a:pt x="446723" y="85146"/>
                  <a:pt x="445770" y="88956"/>
                  <a:pt x="445770" y="91814"/>
                </a:cubicBezTo>
                <a:cubicBezTo>
                  <a:pt x="444818" y="95624"/>
                  <a:pt x="444818" y="95624"/>
                  <a:pt x="443865" y="90861"/>
                </a:cubicBezTo>
                <a:cubicBezTo>
                  <a:pt x="443865" y="90861"/>
                  <a:pt x="443865" y="89909"/>
                  <a:pt x="442913" y="88956"/>
                </a:cubicBezTo>
                <a:cubicBezTo>
                  <a:pt x="441960" y="87051"/>
                  <a:pt x="437198" y="80384"/>
                  <a:pt x="434340" y="75621"/>
                </a:cubicBezTo>
                <a:cubicBezTo>
                  <a:pt x="428625" y="70859"/>
                  <a:pt x="421958" y="65144"/>
                  <a:pt x="418148" y="61334"/>
                </a:cubicBezTo>
                <a:cubicBezTo>
                  <a:pt x="411480" y="57524"/>
                  <a:pt x="405765" y="54666"/>
                  <a:pt x="406718" y="52761"/>
                </a:cubicBezTo>
                <a:cubicBezTo>
                  <a:pt x="397193" y="49904"/>
                  <a:pt x="392430" y="49904"/>
                  <a:pt x="393383" y="48951"/>
                </a:cubicBezTo>
                <a:cubicBezTo>
                  <a:pt x="380048" y="51809"/>
                  <a:pt x="379095" y="51809"/>
                  <a:pt x="391478" y="45141"/>
                </a:cubicBezTo>
                <a:cubicBezTo>
                  <a:pt x="373380" y="54666"/>
                  <a:pt x="374333" y="52761"/>
                  <a:pt x="391478" y="33711"/>
                </a:cubicBezTo>
                <a:cubicBezTo>
                  <a:pt x="373380" y="53714"/>
                  <a:pt x="371475" y="55619"/>
                  <a:pt x="380048" y="33711"/>
                </a:cubicBezTo>
                <a:cubicBezTo>
                  <a:pt x="375285" y="47046"/>
                  <a:pt x="373380" y="50856"/>
                  <a:pt x="373380" y="45141"/>
                </a:cubicBezTo>
                <a:cubicBezTo>
                  <a:pt x="373380" y="45141"/>
                  <a:pt x="372428" y="42284"/>
                  <a:pt x="371475" y="35616"/>
                </a:cubicBezTo>
                <a:cubicBezTo>
                  <a:pt x="370523" y="33711"/>
                  <a:pt x="369570" y="30854"/>
                  <a:pt x="368618" y="27996"/>
                </a:cubicBezTo>
                <a:cubicBezTo>
                  <a:pt x="365760" y="23234"/>
                  <a:pt x="359093" y="14661"/>
                  <a:pt x="349568" y="4184"/>
                </a:cubicBezTo>
                <a:cubicBezTo>
                  <a:pt x="371475" y="29901"/>
                  <a:pt x="346710" y="5136"/>
                  <a:pt x="338138" y="374"/>
                </a:cubicBezTo>
                <a:cubicBezTo>
                  <a:pt x="331470" y="-579"/>
                  <a:pt x="325755" y="374"/>
                  <a:pt x="320993" y="2279"/>
                </a:cubicBezTo>
                <a:cubicBezTo>
                  <a:pt x="316230" y="4184"/>
                  <a:pt x="311468" y="7041"/>
                  <a:pt x="306705" y="10851"/>
                </a:cubicBezTo>
                <a:cubicBezTo>
                  <a:pt x="302895" y="14661"/>
                  <a:pt x="299085" y="18471"/>
                  <a:pt x="295275" y="23234"/>
                </a:cubicBezTo>
                <a:cubicBezTo>
                  <a:pt x="290513" y="28949"/>
                  <a:pt x="285750" y="34664"/>
                  <a:pt x="280988" y="40379"/>
                </a:cubicBezTo>
                <a:cubicBezTo>
                  <a:pt x="239078" y="91814"/>
                  <a:pt x="263843" y="65144"/>
                  <a:pt x="221933" y="116579"/>
                </a:cubicBezTo>
                <a:cubicBezTo>
                  <a:pt x="181928" y="165156"/>
                  <a:pt x="171450" y="156584"/>
                  <a:pt x="129540" y="204209"/>
                </a:cubicBezTo>
                <a:cubicBezTo>
                  <a:pt x="96203" y="242309"/>
                  <a:pt x="41910" y="278504"/>
                  <a:pt x="11430" y="321366"/>
                </a:cubicBezTo>
                <a:cubicBezTo>
                  <a:pt x="7620" y="327081"/>
                  <a:pt x="3810" y="333749"/>
                  <a:pt x="0" y="340416"/>
                </a:cubicBezTo>
                <a:cubicBezTo>
                  <a:pt x="5715" y="343274"/>
                  <a:pt x="13335" y="355656"/>
                  <a:pt x="15240" y="348989"/>
                </a:cubicBezTo>
                <a:cubicBezTo>
                  <a:pt x="20955" y="361371"/>
                  <a:pt x="31433" y="379469"/>
                  <a:pt x="28575" y="360419"/>
                </a:cubicBezTo>
                <a:cubicBezTo>
                  <a:pt x="34290" y="383279"/>
                  <a:pt x="56198" y="392804"/>
                  <a:pt x="40958" y="373754"/>
                </a:cubicBezTo>
                <a:cubicBezTo>
                  <a:pt x="43815" y="377564"/>
                  <a:pt x="46673" y="380421"/>
                  <a:pt x="49530" y="383279"/>
                </a:cubicBezTo>
                <a:cubicBezTo>
                  <a:pt x="60008" y="388994"/>
                  <a:pt x="67628" y="391851"/>
                  <a:pt x="68580" y="392804"/>
                </a:cubicBezTo>
                <a:cubicBezTo>
                  <a:pt x="72390" y="393756"/>
                  <a:pt x="74295" y="393756"/>
                  <a:pt x="74295" y="393756"/>
                </a:cubicBezTo>
                <a:cubicBezTo>
                  <a:pt x="75248" y="394709"/>
                  <a:pt x="70485" y="394709"/>
                  <a:pt x="59055" y="396614"/>
                </a:cubicBezTo>
                <a:cubicBezTo>
                  <a:pt x="70485" y="394709"/>
                  <a:pt x="77153" y="394709"/>
                  <a:pt x="77153" y="393756"/>
                </a:cubicBezTo>
                <a:cubicBezTo>
                  <a:pt x="78105" y="394709"/>
                  <a:pt x="72390" y="394709"/>
                  <a:pt x="60960" y="397566"/>
                </a:cubicBezTo>
                <a:cubicBezTo>
                  <a:pt x="72390" y="394709"/>
                  <a:pt x="79058" y="394709"/>
                  <a:pt x="78105" y="394709"/>
                </a:cubicBezTo>
                <a:cubicBezTo>
                  <a:pt x="78105" y="395661"/>
                  <a:pt x="77153" y="395661"/>
                  <a:pt x="73343" y="397566"/>
                </a:cubicBezTo>
                <a:cubicBezTo>
                  <a:pt x="70485" y="398519"/>
                  <a:pt x="67628" y="399471"/>
                  <a:pt x="63818" y="400424"/>
                </a:cubicBezTo>
                <a:cubicBezTo>
                  <a:pt x="67628" y="399471"/>
                  <a:pt x="70485" y="398519"/>
                  <a:pt x="73343" y="397566"/>
                </a:cubicBezTo>
                <a:cubicBezTo>
                  <a:pt x="70485" y="398519"/>
                  <a:pt x="66675" y="399471"/>
                  <a:pt x="62865" y="401376"/>
                </a:cubicBezTo>
                <a:cubicBezTo>
                  <a:pt x="72390" y="397566"/>
                  <a:pt x="78105" y="396614"/>
                  <a:pt x="80010" y="395661"/>
                </a:cubicBezTo>
                <a:cubicBezTo>
                  <a:pt x="80010" y="395661"/>
                  <a:pt x="80010" y="395661"/>
                  <a:pt x="80010" y="395661"/>
                </a:cubicBezTo>
                <a:cubicBezTo>
                  <a:pt x="80010" y="395661"/>
                  <a:pt x="80010" y="396614"/>
                  <a:pt x="80010" y="396614"/>
                </a:cubicBezTo>
                <a:cubicBezTo>
                  <a:pt x="77153" y="397566"/>
                  <a:pt x="72390" y="399471"/>
                  <a:pt x="65723" y="402329"/>
                </a:cubicBezTo>
                <a:cubicBezTo>
                  <a:pt x="72390" y="399471"/>
                  <a:pt x="78105" y="397566"/>
                  <a:pt x="80010" y="396614"/>
                </a:cubicBezTo>
                <a:cubicBezTo>
                  <a:pt x="79058" y="398519"/>
                  <a:pt x="74295" y="400424"/>
                  <a:pt x="67628" y="405186"/>
                </a:cubicBezTo>
                <a:cubicBezTo>
                  <a:pt x="75248" y="400424"/>
                  <a:pt x="80010" y="398519"/>
                  <a:pt x="80963" y="396614"/>
                </a:cubicBezTo>
                <a:cubicBezTo>
                  <a:pt x="80963" y="396614"/>
                  <a:pt x="80963" y="396614"/>
                  <a:pt x="81915" y="396614"/>
                </a:cubicBezTo>
                <a:cubicBezTo>
                  <a:pt x="81915" y="398519"/>
                  <a:pt x="77153" y="401376"/>
                  <a:pt x="68580" y="406139"/>
                </a:cubicBezTo>
                <a:cubicBezTo>
                  <a:pt x="77153" y="400424"/>
                  <a:pt x="82868" y="397566"/>
                  <a:pt x="81915" y="396614"/>
                </a:cubicBezTo>
                <a:cubicBezTo>
                  <a:pt x="81915" y="396614"/>
                  <a:pt x="81915" y="396614"/>
                  <a:pt x="81915" y="396614"/>
                </a:cubicBezTo>
                <a:cubicBezTo>
                  <a:pt x="83820" y="398519"/>
                  <a:pt x="79058" y="402329"/>
                  <a:pt x="70485" y="408996"/>
                </a:cubicBezTo>
                <a:cubicBezTo>
                  <a:pt x="80010" y="402329"/>
                  <a:pt x="85725" y="399471"/>
                  <a:pt x="82868" y="397566"/>
                </a:cubicBezTo>
                <a:cubicBezTo>
                  <a:pt x="84773" y="399471"/>
                  <a:pt x="81915" y="402329"/>
                  <a:pt x="75248" y="406139"/>
                </a:cubicBezTo>
                <a:cubicBezTo>
                  <a:pt x="74295" y="407091"/>
                  <a:pt x="72390" y="408044"/>
                  <a:pt x="71438" y="408996"/>
                </a:cubicBezTo>
                <a:cubicBezTo>
                  <a:pt x="72390" y="408044"/>
                  <a:pt x="73343" y="408044"/>
                  <a:pt x="74295" y="407091"/>
                </a:cubicBezTo>
                <a:cubicBezTo>
                  <a:pt x="73343" y="408044"/>
                  <a:pt x="72390" y="408996"/>
                  <a:pt x="70485" y="409949"/>
                </a:cubicBezTo>
                <a:cubicBezTo>
                  <a:pt x="72390" y="408996"/>
                  <a:pt x="73343" y="408044"/>
                  <a:pt x="74295" y="407091"/>
                </a:cubicBezTo>
                <a:cubicBezTo>
                  <a:pt x="81915" y="402329"/>
                  <a:pt x="87630" y="399471"/>
                  <a:pt x="85725" y="397566"/>
                </a:cubicBezTo>
                <a:cubicBezTo>
                  <a:pt x="87630" y="398519"/>
                  <a:pt x="87630" y="400424"/>
                  <a:pt x="88583" y="402329"/>
                </a:cubicBezTo>
                <a:cubicBezTo>
                  <a:pt x="88583" y="402329"/>
                  <a:pt x="88583" y="402329"/>
                  <a:pt x="89535" y="403281"/>
                </a:cubicBezTo>
                <a:cubicBezTo>
                  <a:pt x="89535" y="402329"/>
                  <a:pt x="88583" y="400424"/>
                  <a:pt x="88583" y="399471"/>
                </a:cubicBezTo>
                <a:cubicBezTo>
                  <a:pt x="88583" y="399471"/>
                  <a:pt x="89535" y="399471"/>
                  <a:pt x="89535" y="399471"/>
                </a:cubicBezTo>
                <a:cubicBezTo>
                  <a:pt x="90488" y="400424"/>
                  <a:pt x="90488" y="401376"/>
                  <a:pt x="91440" y="402329"/>
                </a:cubicBezTo>
                <a:cubicBezTo>
                  <a:pt x="91440" y="401376"/>
                  <a:pt x="90488" y="400424"/>
                  <a:pt x="90488" y="399471"/>
                </a:cubicBezTo>
                <a:cubicBezTo>
                  <a:pt x="90488" y="399471"/>
                  <a:pt x="91440" y="399471"/>
                  <a:pt x="91440" y="399471"/>
                </a:cubicBezTo>
                <a:cubicBezTo>
                  <a:pt x="91440" y="400424"/>
                  <a:pt x="92393" y="401376"/>
                  <a:pt x="92393" y="402329"/>
                </a:cubicBezTo>
                <a:lnTo>
                  <a:pt x="92393" y="402329"/>
                </a:lnTo>
                <a:cubicBezTo>
                  <a:pt x="92393" y="402329"/>
                  <a:pt x="93345" y="402329"/>
                  <a:pt x="93345" y="403281"/>
                </a:cubicBezTo>
                <a:cubicBezTo>
                  <a:pt x="93345" y="402329"/>
                  <a:pt x="92393" y="400424"/>
                  <a:pt x="92393" y="399471"/>
                </a:cubicBezTo>
                <a:cubicBezTo>
                  <a:pt x="92393" y="399471"/>
                  <a:pt x="93345" y="399471"/>
                  <a:pt x="93345" y="399471"/>
                </a:cubicBezTo>
                <a:cubicBezTo>
                  <a:pt x="94298" y="399471"/>
                  <a:pt x="95250" y="399471"/>
                  <a:pt x="95250" y="400424"/>
                </a:cubicBezTo>
                <a:cubicBezTo>
                  <a:pt x="95250" y="401376"/>
                  <a:pt x="95250" y="402329"/>
                  <a:pt x="95250" y="403281"/>
                </a:cubicBezTo>
                <a:cubicBezTo>
                  <a:pt x="95250" y="403281"/>
                  <a:pt x="94298" y="402329"/>
                  <a:pt x="94298" y="402329"/>
                </a:cubicBezTo>
                <a:cubicBezTo>
                  <a:pt x="94298" y="402329"/>
                  <a:pt x="95250" y="403281"/>
                  <a:pt x="95250" y="403281"/>
                </a:cubicBezTo>
                <a:cubicBezTo>
                  <a:pt x="95250" y="403281"/>
                  <a:pt x="95250" y="404234"/>
                  <a:pt x="95250" y="404234"/>
                </a:cubicBezTo>
                <a:cubicBezTo>
                  <a:pt x="96203" y="405186"/>
                  <a:pt x="96203" y="406139"/>
                  <a:pt x="97155" y="408044"/>
                </a:cubicBezTo>
                <a:cubicBezTo>
                  <a:pt x="97155" y="408044"/>
                  <a:pt x="97155" y="408044"/>
                  <a:pt x="97155" y="408044"/>
                </a:cubicBezTo>
                <a:cubicBezTo>
                  <a:pt x="97155" y="408044"/>
                  <a:pt x="97155" y="408044"/>
                  <a:pt x="97155" y="408044"/>
                </a:cubicBezTo>
                <a:cubicBezTo>
                  <a:pt x="97155" y="408996"/>
                  <a:pt x="98108" y="409949"/>
                  <a:pt x="98108" y="411854"/>
                </a:cubicBezTo>
                <a:cubicBezTo>
                  <a:pt x="100013" y="414711"/>
                  <a:pt x="100965" y="417569"/>
                  <a:pt x="101918" y="420426"/>
                </a:cubicBezTo>
                <a:cubicBezTo>
                  <a:pt x="101918" y="420426"/>
                  <a:pt x="101918" y="420426"/>
                  <a:pt x="101918" y="420426"/>
                </a:cubicBezTo>
                <a:cubicBezTo>
                  <a:pt x="101918" y="420426"/>
                  <a:pt x="101918" y="420426"/>
                  <a:pt x="101918" y="420426"/>
                </a:cubicBezTo>
                <a:cubicBezTo>
                  <a:pt x="101918" y="420426"/>
                  <a:pt x="101918" y="420426"/>
                  <a:pt x="101918" y="420426"/>
                </a:cubicBezTo>
                <a:cubicBezTo>
                  <a:pt x="101918" y="421379"/>
                  <a:pt x="102870" y="422331"/>
                  <a:pt x="102870" y="424236"/>
                </a:cubicBezTo>
                <a:cubicBezTo>
                  <a:pt x="102870" y="425189"/>
                  <a:pt x="102870" y="426141"/>
                  <a:pt x="102870" y="427094"/>
                </a:cubicBezTo>
                <a:cubicBezTo>
                  <a:pt x="102870" y="426141"/>
                  <a:pt x="102870" y="426141"/>
                  <a:pt x="102870" y="425189"/>
                </a:cubicBezTo>
                <a:cubicBezTo>
                  <a:pt x="102870" y="426141"/>
                  <a:pt x="102870" y="426141"/>
                  <a:pt x="102870" y="427094"/>
                </a:cubicBezTo>
                <a:cubicBezTo>
                  <a:pt x="102870" y="427094"/>
                  <a:pt x="102870" y="427094"/>
                  <a:pt x="102870" y="427094"/>
                </a:cubicBezTo>
                <a:cubicBezTo>
                  <a:pt x="102870" y="426141"/>
                  <a:pt x="102870" y="425189"/>
                  <a:pt x="102870" y="424236"/>
                </a:cubicBezTo>
                <a:cubicBezTo>
                  <a:pt x="102870" y="423284"/>
                  <a:pt x="102870" y="423284"/>
                  <a:pt x="101918" y="422331"/>
                </a:cubicBezTo>
                <a:cubicBezTo>
                  <a:pt x="101918" y="422331"/>
                  <a:pt x="101918" y="422331"/>
                  <a:pt x="101918" y="422331"/>
                </a:cubicBezTo>
                <a:cubicBezTo>
                  <a:pt x="101918" y="422331"/>
                  <a:pt x="101918" y="422331"/>
                  <a:pt x="101918" y="422331"/>
                </a:cubicBezTo>
                <a:cubicBezTo>
                  <a:pt x="101918" y="422331"/>
                  <a:pt x="101918" y="422331"/>
                  <a:pt x="101918" y="422331"/>
                </a:cubicBezTo>
                <a:cubicBezTo>
                  <a:pt x="100965" y="420426"/>
                  <a:pt x="100013" y="417569"/>
                  <a:pt x="99060" y="415664"/>
                </a:cubicBezTo>
                <a:cubicBezTo>
                  <a:pt x="99060" y="416616"/>
                  <a:pt x="99060" y="416616"/>
                  <a:pt x="99060" y="417569"/>
                </a:cubicBezTo>
                <a:cubicBezTo>
                  <a:pt x="99060" y="417569"/>
                  <a:pt x="99060" y="417569"/>
                  <a:pt x="99060" y="418521"/>
                </a:cubicBezTo>
                <a:cubicBezTo>
                  <a:pt x="100013" y="420426"/>
                  <a:pt x="100965" y="422331"/>
                  <a:pt x="101918" y="424236"/>
                </a:cubicBezTo>
                <a:lnTo>
                  <a:pt x="101918" y="424236"/>
                </a:lnTo>
                <a:cubicBezTo>
                  <a:pt x="100965" y="423284"/>
                  <a:pt x="100965" y="421379"/>
                  <a:pt x="100013" y="420426"/>
                </a:cubicBezTo>
                <a:cubicBezTo>
                  <a:pt x="100013" y="420426"/>
                  <a:pt x="100013" y="421379"/>
                  <a:pt x="100013" y="421379"/>
                </a:cubicBezTo>
                <a:cubicBezTo>
                  <a:pt x="100965" y="422331"/>
                  <a:pt x="100965" y="423284"/>
                  <a:pt x="101918" y="425189"/>
                </a:cubicBezTo>
                <a:cubicBezTo>
                  <a:pt x="101918" y="425189"/>
                  <a:pt x="101918" y="425189"/>
                  <a:pt x="101918" y="425189"/>
                </a:cubicBezTo>
                <a:cubicBezTo>
                  <a:pt x="101918" y="424236"/>
                  <a:pt x="100965" y="423284"/>
                  <a:pt x="100965" y="422331"/>
                </a:cubicBezTo>
                <a:cubicBezTo>
                  <a:pt x="100965" y="422331"/>
                  <a:pt x="100965" y="422331"/>
                  <a:pt x="100965" y="422331"/>
                </a:cubicBezTo>
                <a:cubicBezTo>
                  <a:pt x="100965" y="422331"/>
                  <a:pt x="100965" y="422331"/>
                  <a:pt x="100965" y="422331"/>
                </a:cubicBezTo>
                <a:cubicBezTo>
                  <a:pt x="100965" y="421379"/>
                  <a:pt x="100013" y="421379"/>
                  <a:pt x="100013" y="420426"/>
                </a:cubicBezTo>
                <a:cubicBezTo>
                  <a:pt x="100013" y="420426"/>
                  <a:pt x="100013" y="419474"/>
                  <a:pt x="100013" y="419474"/>
                </a:cubicBezTo>
                <a:cubicBezTo>
                  <a:pt x="100013" y="419474"/>
                  <a:pt x="100013" y="420426"/>
                  <a:pt x="100965" y="420426"/>
                </a:cubicBezTo>
                <a:cubicBezTo>
                  <a:pt x="100965" y="420426"/>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8521"/>
                </a:cubicBezTo>
                <a:cubicBezTo>
                  <a:pt x="100965" y="418521"/>
                  <a:pt x="100965" y="418521"/>
                  <a:pt x="100965" y="418521"/>
                </a:cubicBezTo>
                <a:cubicBezTo>
                  <a:pt x="100965" y="418521"/>
                  <a:pt x="100965" y="418521"/>
                  <a:pt x="100965" y="417569"/>
                </a:cubicBezTo>
                <a:cubicBezTo>
                  <a:pt x="100965" y="417569"/>
                  <a:pt x="100965" y="417569"/>
                  <a:pt x="100965" y="417569"/>
                </a:cubicBezTo>
                <a:cubicBezTo>
                  <a:pt x="100965" y="417569"/>
                  <a:pt x="100965" y="417569"/>
                  <a:pt x="100965" y="418521"/>
                </a:cubicBezTo>
                <a:cubicBezTo>
                  <a:pt x="100965" y="418521"/>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9474"/>
                </a:cubicBezTo>
                <a:cubicBezTo>
                  <a:pt x="100965" y="420426"/>
                  <a:pt x="100965" y="420426"/>
                  <a:pt x="100013" y="420426"/>
                </a:cubicBezTo>
                <a:cubicBezTo>
                  <a:pt x="100013" y="420426"/>
                  <a:pt x="100013" y="420426"/>
                  <a:pt x="100013" y="420426"/>
                </a:cubicBezTo>
                <a:cubicBezTo>
                  <a:pt x="100013" y="420426"/>
                  <a:pt x="100013" y="420426"/>
                  <a:pt x="100013" y="420426"/>
                </a:cubicBezTo>
                <a:cubicBezTo>
                  <a:pt x="100013" y="420426"/>
                  <a:pt x="100013" y="420426"/>
                  <a:pt x="100013" y="420426"/>
                </a:cubicBezTo>
                <a:cubicBezTo>
                  <a:pt x="99060" y="422331"/>
                  <a:pt x="96203" y="423284"/>
                  <a:pt x="92393" y="422331"/>
                </a:cubicBezTo>
                <a:cubicBezTo>
                  <a:pt x="94298" y="423284"/>
                  <a:pt x="96203" y="423284"/>
                  <a:pt x="98108" y="422331"/>
                </a:cubicBezTo>
                <a:cubicBezTo>
                  <a:pt x="99060" y="423284"/>
                  <a:pt x="100965" y="423284"/>
                  <a:pt x="101918" y="423284"/>
                </a:cubicBezTo>
                <a:cubicBezTo>
                  <a:pt x="100965" y="426141"/>
                  <a:pt x="99060" y="427094"/>
                  <a:pt x="95250" y="424236"/>
                </a:cubicBezTo>
                <a:cubicBezTo>
                  <a:pt x="100013" y="427094"/>
                  <a:pt x="101918" y="426141"/>
                  <a:pt x="102870" y="423284"/>
                </a:cubicBezTo>
                <a:cubicBezTo>
                  <a:pt x="103823" y="424236"/>
                  <a:pt x="104775" y="425189"/>
                  <a:pt x="105728" y="426141"/>
                </a:cubicBezTo>
                <a:cubicBezTo>
                  <a:pt x="105728" y="426141"/>
                  <a:pt x="105728" y="426141"/>
                  <a:pt x="105728" y="426141"/>
                </a:cubicBezTo>
                <a:cubicBezTo>
                  <a:pt x="105728" y="426141"/>
                  <a:pt x="105728" y="426141"/>
                  <a:pt x="105728" y="426141"/>
                </a:cubicBezTo>
                <a:cubicBezTo>
                  <a:pt x="105728" y="426141"/>
                  <a:pt x="105728" y="426141"/>
                  <a:pt x="105728" y="426141"/>
                </a:cubicBezTo>
                <a:cubicBezTo>
                  <a:pt x="105728" y="427094"/>
                  <a:pt x="105728" y="427094"/>
                  <a:pt x="105728" y="428046"/>
                </a:cubicBezTo>
                <a:cubicBezTo>
                  <a:pt x="105728" y="428046"/>
                  <a:pt x="105728" y="428046"/>
                  <a:pt x="105728" y="428046"/>
                </a:cubicBezTo>
                <a:cubicBezTo>
                  <a:pt x="105728" y="428046"/>
                  <a:pt x="105728" y="427094"/>
                  <a:pt x="105728" y="427094"/>
                </a:cubicBezTo>
                <a:cubicBezTo>
                  <a:pt x="105728" y="427094"/>
                  <a:pt x="105728" y="427094"/>
                  <a:pt x="105728" y="428046"/>
                </a:cubicBezTo>
                <a:lnTo>
                  <a:pt x="105728" y="428046"/>
                </a:lnTo>
                <a:cubicBezTo>
                  <a:pt x="105728" y="428046"/>
                  <a:pt x="105728" y="428046"/>
                  <a:pt x="105728" y="427094"/>
                </a:cubicBezTo>
                <a:cubicBezTo>
                  <a:pt x="105728" y="427094"/>
                  <a:pt x="105728" y="427094"/>
                  <a:pt x="105728" y="426141"/>
                </a:cubicBezTo>
                <a:cubicBezTo>
                  <a:pt x="105728" y="426141"/>
                  <a:pt x="105728" y="427094"/>
                  <a:pt x="106680" y="427094"/>
                </a:cubicBezTo>
                <a:cubicBezTo>
                  <a:pt x="106680" y="427094"/>
                  <a:pt x="106680" y="426141"/>
                  <a:pt x="105728" y="426141"/>
                </a:cubicBezTo>
                <a:cubicBezTo>
                  <a:pt x="105728" y="426141"/>
                  <a:pt x="105728" y="425189"/>
                  <a:pt x="105728" y="425189"/>
                </a:cubicBezTo>
                <a:cubicBezTo>
                  <a:pt x="105728" y="426141"/>
                  <a:pt x="106680" y="426141"/>
                  <a:pt x="106680" y="427094"/>
                </a:cubicBezTo>
                <a:cubicBezTo>
                  <a:pt x="106680" y="427094"/>
                  <a:pt x="106680" y="427094"/>
                  <a:pt x="106680" y="427094"/>
                </a:cubicBezTo>
                <a:cubicBezTo>
                  <a:pt x="106680" y="427094"/>
                  <a:pt x="106680" y="427094"/>
                  <a:pt x="106680" y="427094"/>
                </a:cubicBezTo>
                <a:lnTo>
                  <a:pt x="106680" y="427094"/>
                </a:lnTo>
                <a:lnTo>
                  <a:pt x="106680" y="427094"/>
                </a:lnTo>
                <a:cubicBezTo>
                  <a:pt x="106680" y="427094"/>
                  <a:pt x="106680" y="428046"/>
                  <a:pt x="106680" y="428046"/>
                </a:cubicBezTo>
                <a:lnTo>
                  <a:pt x="106680" y="428046"/>
                </a:lnTo>
                <a:cubicBezTo>
                  <a:pt x="106680" y="428046"/>
                  <a:pt x="106680" y="428046"/>
                  <a:pt x="106680" y="428046"/>
                </a:cubicBezTo>
                <a:lnTo>
                  <a:pt x="106680" y="428046"/>
                </a:lnTo>
                <a:lnTo>
                  <a:pt x="106680" y="428046"/>
                </a:lnTo>
                <a:cubicBezTo>
                  <a:pt x="106680" y="428046"/>
                  <a:pt x="106680" y="428046"/>
                  <a:pt x="106680" y="428046"/>
                </a:cubicBezTo>
                <a:cubicBezTo>
                  <a:pt x="106680" y="428046"/>
                  <a:pt x="106680" y="428046"/>
                  <a:pt x="106680" y="427094"/>
                </a:cubicBezTo>
                <a:lnTo>
                  <a:pt x="106680" y="427094"/>
                </a:lnTo>
                <a:cubicBezTo>
                  <a:pt x="106680" y="427094"/>
                  <a:pt x="106680" y="427094"/>
                  <a:pt x="106680" y="428046"/>
                </a:cubicBezTo>
                <a:cubicBezTo>
                  <a:pt x="106680" y="428999"/>
                  <a:pt x="106680" y="428999"/>
                  <a:pt x="105728" y="428999"/>
                </a:cubicBezTo>
                <a:cubicBezTo>
                  <a:pt x="105728" y="428999"/>
                  <a:pt x="105728" y="428046"/>
                  <a:pt x="105728" y="428046"/>
                </a:cubicBezTo>
                <a:cubicBezTo>
                  <a:pt x="105728" y="428046"/>
                  <a:pt x="105728" y="428046"/>
                  <a:pt x="105728" y="428046"/>
                </a:cubicBezTo>
                <a:cubicBezTo>
                  <a:pt x="105728" y="428046"/>
                  <a:pt x="105728" y="428999"/>
                  <a:pt x="105728" y="428999"/>
                </a:cubicBezTo>
                <a:cubicBezTo>
                  <a:pt x="104775" y="428999"/>
                  <a:pt x="103823" y="428046"/>
                  <a:pt x="101918" y="427094"/>
                </a:cubicBezTo>
                <a:cubicBezTo>
                  <a:pt x="103823" y="428999"/>
                  <a:pt x="104775" y="428999"/>
                  <a:pt x="105728" y="428999"/>
                </a:cubicBezTo>
                <a:cubicBezTo>
                  <a:pt x="105728" y="429951"/>
                  <a:pt x="104775" y="430904"/>
                  <a:pt x="103823" y="430904"/>
                </a:cubicBezTo>
                <a:cubicBezTo>
                  <a:pt x="102870" y="430904"/>
                  <a:pt x="102870" y="429951"/>
                  <a:pt x="101918" y="428999"/>
                </a:cubicBezTo>
                <a:cubicBezTo>
                  <a:pt x="102870" y="429951"/>
                  <a:pt x="102870" y="429951"/>
                  <a:pt x="103823" y="430904"/>
                </a:cubicBezTo>
                <a:cubicBezTo>
                  <a:pt x="102870" y="430904"/>
                  <a:pt x="100965" y="429951"/>
                  <a:pt x="99060" y="428046"/>
                </a:cubicBezTo>
                <a:cubicBezTo>
                  <a:pt x="100965" y="429951"/>
                  <a:pt x="102870" y="430904"/>
                  <a:pt x="103823" y="430904"/>
                </a:cubicBezTo>
                <a:cubicBezTo>
                  <a:pt x="105728" y="432809"/>
                  <a:pt x="106680" y="431856"/>
                  <a:pt x="106680" y="429951"/>
                </a:cubicBezTo>
                <a:cubicBezTo>
                  <a:pt x="108585" y="435666"/>
                  <a:pt x="107633" y="438524"/>
                  <a:pt x="102870" y="431856"/>
                </a:cubicBezTo>
                <a:cubicBezTo>
                  <a:pt x="104775" y="434714"/>
                  <a:pt x="106680" y="435666"/>
                  <a:pt x="107633" y="436619"/>
                </a:cubicBezTo>
                <a:cubicBezTo>
                  <a:pt x="107633" y="436619"/>
                  <a:pt x="107633" y="436619"/>
                  <a:pt x="107633" y="435666"/>
                </a:cubicBezTo>
                <a:cubicBezTo>
                  <a:pt x="107633" y="435666"/>
                  <a:pt x="107633" y="436619"/>
                  <a:pt x="107633" y="436619"/>
                </a:cubicBezTo>
                <a:cubicBezTo>
                  <a:pt x="109538" y="436619"/>
                  <a:pt x="109538" y="434714"/>
                  <a:pt x="107633" y="430904"/>
                </a:cubicBezTo>
                <a:cubicBezTo>
                  <a:pt x="107633" y="430904"/>
                  <a:pt x="107633" y="430904"/>
                  <a:pt x="107633" y="430904"/>
                </a:cubicBezTo>
                <a:cubicBezTo>
                  <a:pt x="109538" y="435666"/>
                  <a:pt x="110490" y="440429"/>
                  <a:pt x="109538" y="440429"/>
                </a:cubicBezTo>
                <a:cubicBezTo>
                  <a:pt x="109538" y="440429"/>
                  <a:pt x="109538" y="440429"/>
                  <a:pt x="109538" y="440429"/>
                </a:cubicBezTo>
                <a:cubicBezTo>
                  <a:pt x="109538" y="440429"/>
                  <a:pt x="109538" y="440429"/>
                  <a:pt x="109538" y="440429"/>
                </a:cubicBezTo>
                <a:cubicBezTo>
                  <a:pt x="109538" y="440429"/>
                  <a:pt x="108585" y="439476"/>
                  <a:pt x="107633" y="438524"/>
                </a:cubicBezTo>
                <a:cubicBezTo>
                  <a:pt x="108585" y="440429"/>
                  <a:pt x="109538" y="441381"/>
                  <a:pt x="109538" y="441381"/>
                </a:cubicBezTo>
                <a:cubicBezTo>
                  <a:pt x="110490" y="443286"/>
                  <a:pt x="111443" y="443286"/>
                  <a:pt x="111443" y="443286"/>
                </a:cubicBezTo>
                <a:cubicBezTo>
                  <a:pt x="111443" y="442334"/>
                  <a:pt x="110490" y="441381"/>
                  <a:pt x="110490" y="439476"/>
                </a:cubicBezTo>
                <a:cubicBezTo>
                  <a:pt x="110490" y="440429"/>
                  <a:pt x="111443" y="442334"/>
                  <a:pt x="111443" y="443286"/>
                </a:cubicBezTo>
                <a:cubicBezTo>
                  <a:pt x="111443" y="443286"/>
                  <a:pt x="111443" y="443286"/>
                  <a:pt x="111443" y="442334"/>
                </a:cubicBezTo>
                <a:cubicBezTo>
                  <a:pt x="111443" y="440429"/>
                  <a:pt x="110490" y="437571"/>
                  <a:pt x="108585" y="433761"/>
                </a:cubicBezTo>
                <a:cubicBezTo>
                  <a:pt x="109538" y="436619"/>
                  <a:pt x="110490" y="438524"/>
                  <a:pt x="110490" y="439476"/>
                </a:cubicBezTo>
                <a:cubicBezTo>
                  <a:pt x="111443" y="441381"/>
                  <a:pt x="110490" y="442334"/>
                  <a:pt x="109538" y="441381"/>
                </a:cubicBezTo>
                <a:cubicBezTo>
                  <a:pt x="110490" y="441381"/>
                  <a:pt x="110490" y="441381"/>
                  <a:pt x="110490" y="439476"/>
                </a:cubicBezTo>
                <a:cubicBezTo>
                  <a:pt x="110490" y="437571"/>
                  <a:pt x="109538" y="435666"/>
                  <a:pt x="108585" y="433761"/>
                </a:cubicBezTo>
                <a:cubicBezTo>
                  <a:pt x="108585" y="432809"/>
                  <a:pt x="107633" y="432809"/>
                  <a:pt x="107633" y="431856"/>
                </a:cubicBezTo>
                <a:cubicBezTo>
                  <a:pt x="107633" y="431856"/>
                  <a:pt x="107633" y="432809"/>
                  <a:pt x="108585" y="432809"/>
                </a:cubicBezTo>
                <a:cubicBezTo>
                  <a:pt x="108585" y="431856"/>
                  <a:pt x="107633" y="431856"/>
                  <a:pt x="107633" y="430904"/>
                </a:cubicBezTo>
                <a:cubicBezTo>
                  <a:pt x="107633" y="430904"/>
                  <a:pt x="107633" y="430904"/>
                  <a:pt x="107633" y="430904"/>
                </a:cubicBezTo>
                <a:cubicBezTo>
                  <a:pt x="107633" y="430904"/>
                  <a:pt x="107633" y="430904"/>
                  <a:pt x="107633" y="430904"/>
                </a:cubicBezTo>
                <a:cubicBezTo>
                  <a:pt x="107633" y="430904"/>
                  <a:pt x="107633" y="430904"/>
                  <a:pt x="107633" y="430904"/>
                </a:cubicBezTo>
                <a:cubicBezTo>
                  <a:pt x="107633" y="429951"/>
                  <a:pt x="106680" y="429951"/>
                  <a:pt x="106680" y="428999"/>
                </a:cubicBezTo>
                <a:cubicBezTo>
                  <a:pt x="106680" y="428999"/>
                  <a:pt x="106680" y="428999"/>
                  <a:pt x="106680" y="428999"/>
                </a:cubicBezTo>
                <a:cubicBezTo>
                  <a:pt x="106680" y="429951"/>
                  <a:pt x="107633" y="429951"/>
                  <a:pt x="107633" y="430904"/>
                </a:cubicBezTo>
                <a:lnTo>
                  <a:pt x="107633" y="430904"/>
                </a:lnTo>
                <a:lnTo>
                  <a:pt x="107633" y="430904"/>
                </a:lnTo>
                <a:cubicBezTo>
                  <a:pt x="108585" y="431856"/>
                  <a:pt x="108585" y="432809"/>
                  <a:pt x="109538" y="433761"/>
                </a:cubicBezTo>
                <a:cubicBezTo>
                  <a:pt x="112395" y="438524"/>
                  <a:pt x="113348" y="442334"/>
                  <a:pt x="113348" y="444239"/>
                </a:cubicBezTo>
                <a:cubicBezTo>
                  <a:pt x="114300" y="446144"/>
                  <a:pt x="113348" y="446144"/>
                  <a:pt x="113348" y="446144"/>
                </a:cubicBezTo>
                <a:cubicBezTo>
                  <a:pt x="114300" y="448049"/>
                  <a:pt x="114300" y="449001"/>
                  <a:pt x="114300" y="447096"/>
                </a:cubicBezTo>
                <a:cubicBezTo>
                  <a:pt x="115253" y="446144"/>
                  <a:pt x="112395" y="439476"/>
                  <a:pt x="108585" y="432809"/>
                </a:cubicBezTo>
                <a:cubicBezTo>
                  <a:pt x="111443" y="437571"/>
                  <a:pt x="113348" y="441381"/>
                  <a:pt x="114300" y="444239"/>
                </a:cubicBezTo>
                <a:cubicBezTo>
                  <a:pt x="114300" y="443286"/>
                  <a:pt x="114300" y="443286"/>
                  <a:pt x="114300" y="442334"/>
                </a:cubicBezTo>
                <a:cubicBezTo>
                  <a:pt x="114300" y="443286"/>
                  <a:pt x="114300" y="444239"/>
                  <a:pt x="114300" y="445191"/>
                </a:cubicBezTo>
                <a:cubicBezTo>
                  <a:pt x="114300" y="446144"/>
                  <a:pt x="115253" y="447096"/>
                  <a:pt x="115253" y="448049"/>
                </a:cubicBezTo>
                <a:cubicBezTo>
                  <a:pt x="115253" y="449001"/>
                  <a:pt x="115253" y="449001"/>
                  <a:pt x="115253" y="449954"/>
                </a:cubicBezTo>
                <a:cubicBezTo>
                  <a:pt x="115253" y="449954"/>
                  <a:pt x="115253" y="449001"/>
                  <a:pt x="115253" y="448049"/>
                </a:cubicBezTo>
                <a:cubicBezTo>
                  <a:pt x="115253" y="448049"/>
                  <a:pt x="115253" y="448049"/>
                  <a:pt x="115253" y="449001"/>
                </a:cubicBezTo>
                <a:cubicBezTo>
                  <a:pt x="115253" y="449954"/>
                  <a:pt x="116205" y="449954"/>
                  <a:pt x="116205" y="449954"/>
                </a:cubicBezTo>
                <a:cubicBezTo>
                  <a:pt x="117158" y="452811"/>
                  <a:pt x="117158" y="454716"/>
                  <a:pt x="116205" y="453764"/>
                </a:cubicBezTo>
                <a:cubicBezTo>
                  <a:pt x="119063" y="455669"/>
                  <a:pt x="118110" y="451859"/>
                  <a:pt x="117158" y="444239"/>
                </a:cubicBezTo>
                <a:cubicBezTo>
                  <a:pt x="118110" y="451859"/>
                  <a:pt x="120968" y="457574"/>
                  <a:pt x="117158" y="455669"/>
                </a:cubicBezTo>
                <a:cubicBezTo>
                  <a:pt x="121920" y="458526"/>
                  <a:pt x="123825" y="456621"/>
                  <a:pt x="120968" y="448049"/>
                </a:cubicBezTo>
                <a:cubicBezTo>
                  <a:pt x="123825" y="456621"/>
                  <a:pt x="126683" y="461384"/>
                  <a:pt x="120015" y="458526"/>
                </a:cubicBezTo>
                <a:cubicBezTo>
                  <a:pt x="122873" y="460431"/>
                  <a:pt x="126683" y="461384"/>
                  <a:pt x="130493" y="463289"/>
                </a:cubicBezTo>
                <a:cubicBezTo>
                  <a:pt x="128588" y="462336"/>
                  <a:pt x="126683" y="461384"/>
                  <a:pt x="124778" y="460431"/>
                </a:cubicBezTo>
                <a:cubicBezTo>
                  <a:pt x="127635" y="461384"/>
                  <a:pt x="129540" y="462336"/>
                  <a:pt x="132398" y="463289"/>
                </a:cubicBezTo>
                <a:cubicBezTo>
                  <a:pt x="134303" y="464241"/>
                  <a:pt x="136208" y="464241"/>
                  <a:pt x="137160" y="464241"/>
                </a:cubicBezTo>
                <a:cubicBezTo>
                  <a:pt x="135255" y="463289"/>
                  <a:pt x="132398" y="462336"/>
                  <a:pt x="130493" y="461384"/>
                </a:cubicBezTo>
                <a:cubicBezTo>
                  <a:pt x="133350" y="462336"/>
                  <a:pt x="135255" y="463289"/>
                  <a:pt x="138113" y="464241"/>
                </a:cubicBezTo>
                <a:cubicBezTo>
                  <a:pt x="140970" y="464241"/>
                  <a:pt x="141923" y="463289"/>
                  <a:pt x="134303" y="457574"/>
                </a:cubicBezTo>
                <a:cubicBezTo>
                  <a:pt x="141923" y="463289"/>
                  <a:pt x="142875" y="465194"/>
                  <a:pt x="140970" y="465194"/>
                </a:cubicBezTo>
                <a:cubicBezTo>
                  <a:pt x="142875" y="466146"/>
                  <a:pt x="143828" y="466146"/>
                  <a:pt x="145733" y="467099"/>
                </a:cubicBezTo>
                <a:cubicBezTo>
                  <a:pt x="148590" y="468051"/>
                  <a:pt x="150495" y="468051"/>
                  <a:pt x="148590" y="466146"/>
                </a:cubicBezTo>
                <a:cubicBezTo>
                  <a:pt x="148590" y="466146"/>
                  <a:pt x="148590" y="466146"/>
                  <a:pt x="148590" y="466146"/>
                </a:cubicBezTo>
                <a:cubicBezTo>
                  <a:pt x="148590" y="466146"/>
                  <a:pt x="148590" y="466146"/>
                  <a:pt x="148590" y="466146"/>
                </a:cubicBezTo>
                <a:cubicBezTo>
                  <a:pt x="147638" y="465194"/>
                  <a:pt x="145733" y="463289"/>
                  <a:pt x="141923" y="461384"/>
                </a:cubicBezTo>
                <a:cubicBezTo>
                  <a:pt x="145733" y="464241"/>
                  <a:pt x="148590" y="465194"/>
                  <a:pt x="149543" y="467099"/>
                </a:cubicBezTo>
                <a:cubicBezTo>
                  <a:pt x="167640" y="475671"/>
                  <a:pt x="167640" y="475671"/>
                  <a:pt x="149543" y="469956"/>
                </a:cubicBezTo>
                <a:cubicBezTo>
                  <a:pt x="169545" y="476624"/>
                  <a:pt x="173355" y="475671"/>
                  <a:pt x="169545" y="480434"/>
                </a:cubicBezTo>
                <a:cubicBezTo>
                  <a:pt x="173355" y="475671"/>
                  <a:pt x="173355" y="475671"/>
                  <a:pt x="180023" y="487101"/>
                </a:cubicBezTo>
                <a:cubicBezTo>
                  <a:pt x="174308" y="476624"/>
                  <a:pt x="175260" y="478529"/>
                  <a:pt x="192405" y="493769"/>
                </a:cubicBezTo>
                <a:cubicBezTo>
                  <a:pt x="177165" y="478529"/>
                  <a:pt x="182880" y="484244"/>
                  <a:pt x="203835" y="499484"/>
                </a:cubicBezTo>
                <a:cubicBezTo>
                  <a:pt x="185738" y="485196"/>
                  <a:pt x="200978" y="495674"/>
                  <a:pt x="215265" y="505199"/>
                </a:cubicBezTo>
                <a:cubicBezTo>
                  <a:pt x="206693" y="493769"/>
                  <a:pt x="222885" y="491864"/>
                  <a:pt x="230505" y="489006"/>
                </a:cubicBezTo>
                <a:cubicBezTo>
                  <a:pt x="232410" y="481386"/>
                  <a:pt x="238125" y="475671"/>
                  <a:pt x="245745" y="472814"/>
                </a:cubicBezTo>
                <a:cubicBezTo>
                  <a:pt x="247650" y="465194"/>
                  <a:pt x="254318" y="460431"/>
                  <a:pt x="260985" y="456621"/>
                </a:cubicBezTo>
                <a:cubicBezTo>
                  <a:pt x="263843" y="449954"/>
                  <a:pt x="268605" y="444239"/>
                  <a:pt x="276225" y="440429"/>
                </a:cubicBezTo>
                <a:cubicBezTo>
                  <a:pt x="279083" y="433761"/>
                  <a:pt x="285750" y="429951"/>
                  <a:pt x="291465" y="424236"/>
                </a:cubicBezTo>
                <a:cubicBezTo>
                  <a:pt x="296228" y="418521"/>
                  <a:pt x="300990" y="412806"/>
                  <a:pt x="306705" y="408044"/>
                </a:cubicBezTo>
                <a:cubicBezTo>
                  <a:pt x="311468" y="402329"/>
                  <a:pt x="317183" y="397566"/>
                  <a:pt x="321945" y="391851"/>
                </a:cubicBezTo>
                <a:cubicBezTo>
                  <a:pt x="332423" y="381374"/>
                  <a:pt x="341948" y="369944"/>
                  <a:pt x="352425" y="359466"/>
                </a:cubicBezTo>
                <a:cubicBezTo>
                  <a:pt x="375285" y="335654"/>
                  <a:pt x="397193" y="311841"/>
                  <a:pt x="415290" y="284219"/>
                </a:cubicBezTo>
                <a:cubicBezTo>
                  <a:pt x="426720" y="257549"/>
                  <a:pt x="412433" y="280409"/>
                  <a:pt x="428625" y="256596"/>
                </a:cubicBezTo>
                <a:close/>
                <a:moveTo>
                  <a:pt x="81915" y="394709"/>
                </a:moveTo>
                <a:cubicBezTo>
                  <a:pt x="81915" y="394709"/>
                  <a:pt x="81915" y="394709"/>
                  <a:pt x="81915" y="394709"/>
                </a:cubicBezTo>
                <a:cubicBezTo>
                  <a:pt x="81915" y="394709"/>
                  <a:pt x="81915" y="394709"/>
                  <a:pt x="81915" y="394709"/>
                </a:cubicBezTo>
                <a:cubicBezTo>
                  <a:pt x="81915" y="394709"/>
                  <a:pt x="81915" y="394709"/>
                  <a:pt x="81915" y="394709"/>
                </a:cubicBezTo>
                <a:close/>
                <a:moveTo>
                  <a:pt x="82868" y="394709"/>
                </a:moveTo>
                <a:cubicBezTo>
                  <a:pt x="83820" y="394709"/>
                  <a:pt x="83820" y="393756"/>
                  <a:pt x="82868" y="394709"/>
                </a:cubicBezTo>
                <a:cubicBezTo>
                  <a:pt x="83820" y="394709"/>
                  <a:pt x="83820" y="394709"/>
                  <a:pt x="82868" y="394709"/>
                </a:cubicBezTo>
                <a:cubicBezTo>
                  <a:pt x="83820" y="394709"/>
                  <a:pt x="83820" y="394709"/>
                  <a:pt x="82868" y="394709"/>
                </a:cubicBezTo>
                <a:cubicBezTo>
                  <a:pt x="83820" y="394709"/>
                  <a:pt x="83820" y="394709"/>
                  <a:pt x="82868" y="394709"/>
                </a:cubicBezTo>
                <a:close/>
                <a:moveTo>
                  <a:pt x="80010" y="403281"/>
                </a:moveTo>
                <a:cubicBezTo>
                  <a:pt x="84773" y="399471"/>
                  <a:pt x="87630" y="396614"/>
                  <a:pt x="85725" y="395661"/>
                </a:cubicBezTo>
                <a:cubicBezTo>
                  <a:pt x="87630" y="396614"/>
                  <a:pt x="85725" y="399471"/>
                  <a:pt x="80010" y="403281"/>
                </a:cubicBezTo>
                <a:close/>
                <a:moveTo>
                  <a:pt x="91440" y="395661"/>
                </a:moveTo>
                <a:cubicBezTo>
                  <a:pt x="92393" y="396614"/>
                  <a:pt x="92393" y="396614"/>
                  <a:pt x="93345" y="397566"/>
                </a:cubicBezTo>
                <a:cubicBezTo>
                  <a:pt x="92393" y="397566"/>
                  <a:pt x="91440" y="396614"/>
                  <a:pt x="91440" y="395661"/>
                </a:cubicBezTo>
                <a:close/>
                <a:moveTo>
                  <a:pt x="100965" y="421379"/>
                </a:moveTo>
                <a:cubicBezTo>
                  <a:pt x="100965" y="421379"/>
                  <a:pt x="100965" y="422331"/>
                  <a:pt x="101918" y="422331"/>
                </a:cubicBezTo>
                <a:cubicBezTo>
                  <a:pt x="101918" y="422331"/>
                  <a:pt x="101918" y="422331"/>
                  <a:pt x="100965" y="421379"/>
                </a:cubicBezTo>
                <a:cubicBezTo>
                  <a:pt x="100965" y="422331"/>
                  <a:pt x="100965" y="421379"/>
                  <a:pt x="100965" y="421379"/>
                </a:cubicBezTo>
                <a:close/>
                <a:moveTo>
                  <a:pt x="100965" y="422331"/>
                </a:moveTo>
                <a:cubicBezTo>
                  <a:pt x="100965" y="422331"/>
                  <a:pt x="100013" y="422331"/>
                  <a:pt x="100965" y="422331"/>
                </a:cubicBezTo>
                <a:cubicBezTo>
                  <a:pt x="100013" y="422331"/>
                  <a:pt x="100013" y="422331"/>
                  <a:pt x="100013" y="421379"/>
                </a:cubicBezTo>
                <a:cubicBezTo>
                  <a:pt x="100013" y="420426"/>
                  <a:pt x="100013" y="420426"/>
                  <a:pt x="100013" y="419474"/>
                </a:cubicBezTo>
                <a:cubicBezTo>
                  <a:pt x="100013" y="421379"/>
                  <a:pt x="100013" y="421379"/>
                  <a:pt x="100965" y="422331"/>
                </a:cubicBezTo>
                <a:close/>
                <a:moveTo>
                  <a:pt x="100013" y="422331"/>
                </a:moveTo>
                <a:cubicBezTo>
                  <a:pt x="100013" y="422331"/>
                  <a:pt x="100013" y="422331"/>
                  <a:pt x="100013" y="422331"/>
                </a:cubicBezTo>
                <a:cubicBezTo>
                  <a:pt x="99060" y="422331"/>
                  <a:pt x="100013" y="422331"/>
                  <a:pt x="100013" y="422331"/>
                </a:cubicBezTo>
                <a:cubicBezTo>
                  <a:pt x="100013" y="422331"/>
                  <a:pt x="100013" y="422331"/>
                  <a:pt x="100013" y="422331"/>
                </a:cubicBezTo>
                <a:close/>
                <a:moveTo>
                  <a:pt x="98108" y="418521"/>
                </a:moveTo>
                <a:cubicBezTo>
                  <a:pt x="98108" y="419474"/>
                  <a:pt x="99060" y="419474"/>
                  <a:pt x="99060" y="420426"/>
                </a:cubicBezTo>
                <a:cubicBezTo>
                  <a:pt x="99060" y="421379"/>
                  <a:pt x="99060" y="421379"/>
                  <a:pt x="99060" y="422331"/>
                </a:cubicBezTo>
                <a:cubicBezTo>
                  <a:pt x="99060" y="421379"/>
                  <a:pt x="98108" y="421379"/>
                  <a:pt x="97155" y="420426"/>
                </a:cubicBezTo>
                <a:cubicBezTo>
                  <a:pt x="98108" y="419474"/>
                  <a:pt x="98108" y="418521"/>
                  <a:pt x="98108" y="418521"/>
                </a:cubicBezTo>
                <a:close/>
                <a:moveTo>
                  <a:pt x="96203" y="421379"/>
                </a:moveTo>
                <a:cubicBezTo>
                  <a:pt x="97155" y="421379"/>
                  <a:pt x="98108" y="420426"/>
                  <a:pt x="98108" y="419474"/>
                </a:cubicBezTo>
                <a:cubicBezTo>
                  <a:pt x="99060" y="420426"/>
                  <a:pt x="99060" y="420426"/>
                  <a:pt x="100013" y="421379"/>
                </a:cubicBezTo>
                <a:cubicBezTo>
                  <a:pt x="100013" y="421379"/>
                  <a:pt x="100013" y="422331"/>
                  <a:pt x="100013" y="422331"/>
                </a:cubicBezTo>
                <a:cubicBezTo>
                  <a:pt x="100013" y="422331"/>
                  <a:pt x="100013" y="422331"/>
                  <a:pt x="100013" y="422331"/>
                </a:cubicBezTo>
                <a:cubicBezTo>
                  <a:pt x="100013" y="422331"/>
                  <a:pt x="100013" y="422331"/>
                  <a:pt x="100013" y="422331"/>
                </a:cubicBezTo>
                <a:cubicBezTo>
                  <a:pt x="100013" y="422331"/>
                  <a:pt x="100013" y="422331"/>
                  <a:pt x="100013" y="422331"/>
                </a:cubicBezTo>
                <a:cubicBezTo>
                  <a:pt x="98108" y="423284"/>
                  <a:pt x="97155" y="422331"/>
                  <a:pt x="96203" y="421379"/>
                </a:cubicBezTo>
                <a:close/>
                <a:moveTo>
                  <a:pt x="101918" y="426141"/>
                </a:moveTo>
                <a:cubicBezTo>
                  <a:pt x="100965" y="425189"/>
                  <a:pt x="100013" y="424236"/>
                  <a:pt x="99060" y="423284"/>
                </a:cubicBezTo>
                <a:lnTo>
                  <a:pt x="99060" y="423284"/>
                </a:lnTo>
                <a:cubicBezTo>
                  <a:pt x="99060" y="423284"/>
                  <a:pt x="99060" y="423284"/>
                  <a:pt x="100013" y="423284"/>
                </a:cubicBezTo>
                <a:cubicBezTo>
                  <a:pt x="100965" y="424236"/>
                  <a:pt x="100965" y="425189"/>
                  <a:pt x="101918" y="426141"/>
                </a:cubicBezTo>
                <a:cubicBezTo>
                  <a:pt x="101918" y="425189"/>
                  <a:pt x="101918" y="426141"/>
                  <a:pt x="101918" y="426141"/>
                </a:cubicBezTo>
                <a:close/>
                <a:moveTo>
                  <a:pt x="101918" y="425189"/>
                </a:moveTo>
                <a:cubicBezTo>
                  <a:pt x="101918" y="424236"/>
                  <a:pt x="101918" y="424236"/>
                  <a:pt x="101918" y="425189"/>
                </a:cubicBezTo>
                <a:cubicBezTo>
                  <a:pt x="101918" y="424236"/>
                  <a:pt x="101918" y="424236"/>
                  <a:pt x="101918" y="425189"/>
                </a:cubicBezTo>
                <a:cubicBezTo>
                  <a:pt x="100965" y="424236"/>
                  <a:pt x="100965" y="423284"/>
                  <a:pt x="100013" y="423284"/>
                </a:cubicBezTo>
                <a:cubicBezTo>
                  <a:pt x="100013" y="423284"/>
                  <a:pt x="100013" y="423284"/>
                  <a:pt x="100965" y="423284"/>
                </a:cubicBezTo>
                <a:lnTo>
                  <a:pt x="100965" y="423284"/>
                </a:lnTo>
                <a:cubicBezTo>
                  <a:pt x="100965" y="423284"/>
                  <a:pt x="100965" y="423284"/>
                  <a:pt x="100965" y="423284"/>
                </a:cubicBezTo>
                <a:cubicBezTo>
                  <a:pt x="100965" y="423284"/>
                  <a:pt x="100965" y="423284"/>
                  <a:pt x="100965" y="423284"/>
                </a:cubicBezTo>
                <a:cubicBezTo>
                  <a:pt x="100965" y="423284"/>
                  <a:pt x="100965" y="424236"/>
                  <a:pt x="100965" y="424236"/>
                </a:cubicBezTo>
                <a:cubicBezTo>
                  <a:pt x="100965" y="425189"/>
                  <a:pt x="101918" y="426141"/>
                  <a:pt x="101918" y="427094"/>
                </a:cubicBezTo>
                <a:cubicBezTo>
                  <a:pt x="101918" y="425189"/>
                  <a:pt x="101918" y="425189"/>
                  <a:pt x="101918" y="425189"/>
                </a:cubicBezTo>
                <a:close/>
                <a:moveTo>
                  <a:pt x="102870" y="427094"/>
                </a:moveTo>
                <a:cubicBezTo>
                  <a:pt x="102870" y="427094"/>
                  <a:pt x="102870" y="427094"/>
                  <a:pt x="102870" y="427094"/>
                </a:cubicBezTo>
                <a:cubicBezTo>
                  <a:pt x="102870" y="427094"/>
                  <a:pt x="102870" y="427094"/>
                  <a:pt x="102870" y="427094"/>
                </a:cubicBezTo>
                <a:lnTo>
                  <a:pt x="102870" y="427094"/>
                </a:lnTo>
                <a:cubicBezTo>
                  <a:pt x="102870" y="427094"/>
                  <a:pt x="102870" y="427094"/>
                  <a:pt x="102870" y="427094"/>
                </a:cubicBezTo>
                <a:close/>
                <a:moveTo>
                  <a:pt x="102870" y="428046"/>
                </a:moveTo>
                <a:cubicBezTo>
                  <a:pt x="102870" y="428046"/>
                  <a:pt x="102870" y="428046"/>
                  <a:pt x="102870" y="428046"/>
                </a:cubicBezTo>
                <a:cubicBezTo>
                  <a:pt x="102870" y="428999"/>
                  <a:pt x="102870" y="428046"/>
                  <a:pt x="102870" y="428046"/>
                </a:cubicBezTo>
                <a:cubicBezTo>
                  <a:pt x="102870" y="428046"/>
                  <a:pt x="102870" y="428046"/>
                  <a:pt x="102870" y="428046"/>
                </a:cubicBezTo>
                <a:close/>
                <a:moveTo>
                  <a:pt x="100965" y="430904"/>
                </a:moveTo>
                <a:cubicBezTo>
                  <a:pt x="101918" y="430904"/>
                  <a:pt x="102870" y="429951"/>
                  <a:pt x="102870" y="428999"/>
                </a:cubicBezTo>
                <a:cubicBezTo>
                  <a:pt x="102870" y="428999"/>
                  <a:pt x="103823" y="428046"/>
                  <a:pt x="103823" y="428046"/>
                </a:cubicBezTo>
                <a:cubicBezTo>
                  <a:pt x="103823" y="428046"/>
                  <a:pt x="103823" y="428046"/>
                  <a:pt x="103823" y="428046"/>
                </a:cubicBezTo>
                <a:cubicBezTo>
                  <a:pt x="103823" y="431856"/>
                  <a:pt x="102870" y="432809"/>
                  <a:pt x="100965" y="430904"/>
                </a:cubicBezTo>
                <a:close/>
              </a:path>
            </a:pathLst>
          </a:custGeom>
          <a:solidFill>
            <a:schemeClr val="lt1">
              <a:alpha val="5098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 name="Rectangle 2"/>
          <p:cNvSpPr/>
          <p:nvPr/>
        </p:nvSpPr>
        <p:spPr>
          <a:xfrm>
            <a:off x="536209" y="2019623"/>
            <a:ext cx="10107112" cy="3046988"/>
          </a:xfrm>
          <a:prstGeom prst="rect">
            <a:avLst/>
          </a:prstGeom>
        </p:spPr>
        <p:txBody>
          <a:bodyPr wrap="square">
            <a:spAutoFit/>
          </a:bodyPr>
          <a:lstStyle/>
          <a:p>
            <a:r>
              <a:rPr lang="en-US" sz="2400" dirty="0"/>
              <a:t>CHÍNH SÁCH</a:t>
            </a:r>
          </a:p>
          <a:p>
            <a:pPr marL="342900" indent="-342900">
              <a:buFontTx/>
              <a:buChar char="-"/>
            </a:pPr>
            <a:r>
              <a:rPr lang="en-US" sz="2400" dirty="0" err="1"/>
              <a:t>Thực</a:t>
            </a:r>
            <a:r>
              <a:rPr lang="en-US" sz="2400" dirty="0"/>
              <a:t> </a:t>
            </a:r>
            <a:r>
              <a:rPr lang="en-US" sz="2400" dirty="0" err="1"/>
              <a:t>hiện</a:t>
            </a:r>
            <a:r>
              <a:rPr lang="en-US" sz="2400" dirty="0"/>
              <a:t> </a:t>
            </a:r>
            <a:r>
              <a:rPr lang="en-US" sz="2400" dirty="0" err="1"/>
              <a:t>theo</a:t>
            </a:r>
            <a:r>
              <a:rPr lang="en-US" sz="2400" dirty="0"/>
              <a:t> </a:t>
            </a:r>
            <a:r>
              <a:rPr lang="en-US" sz="2400" dirty="0" err="1"/>
              <a:t>quy</a:t>
            </a:r>
            <a:r>
              <a:rPr lang="en-US" sz="2400" dirty="0"/>
              <a:t> </a:t>
            </a:r>
            <a:r>
              <a:rPr lang="en-US" sz="2400" dirty="0" err="1"/>
              <a:t>trình</a:t>
            </a:r>
            <a:r>
              <a:rPr lang="en-US" sz="2400" dirty="0"/>
              <a:t> </a:t>
            </a:r>
            <a:r>
              <a:rPr lang="en-US" sz="2400" dirty="0" err="1"/>
              <a:t>làm</a:t>
            </a:r>
            <a:r>
              <a:rPr lang="en-US" sz="2400" dirty="0"/>
              <a:t> </a:t>
            </a:r>
            <a:r>
              <a:rPr lang="en-US" sz="2400" dirty="0" err="1"/>
              <a:t>việc</a:t>
            </a:r>
            <a:r>
              <a:rPr lang="en-US" sz="2400" dirty="0"/>
              <a:t> </a:t>
            </a:r>
            <a:r>
              <a:rPr lang="en-US" sz="2400" dirty="0" err="1"/>
              <a:t>và</a:t>
            </a:r>
            <a:r>
              <a:rPr lang="en-US" sz="2400" dirty="0"/>
              <a:t> </a:t>
            </a:r>
            <a:r>
              <a:rPr lang="en-US" sz="2400" dirty="0" err="1"/>
              <a:t>báo</a:t>
            </a:r>
            <a:r>
              <a:rPr lang="en-US" sz="2400" dirty="0"/>
              <a:t> </a:t>
            </a:r>
            <a:r>
              <a:rPr lang="en-US" sz="2400" dirty="0" err="1"/>
              <a:t>cáo</a:t>
            </a:r>
            <a:r>
              <a:rPr lang="en-US" sz="2400" dirty="0"/>
              <a:t> </a:t>
            </a:r>
            <a:r>
              <a:rPr lang="en-US" sz="2400" dirty="0" err="1"/>
              <a:t>đầy</a:t>
            </a:r>
            <a:r>
              <a:rPr lang="en-US" sz="2400" dirty="0"/>
              <a:t> </a:t>
            </a:r>
            <a:r>
              <a:rPr lang="en-US" sz="2400" dirty="0" err="1"/>
              <a:t>đủ</a:t>
            </a:r>
            <a:r>
              <a:rPr lang="en-US" sz="2400" dirty="0"/>
              <a:t> ở </a:t>
            </a:r>
            <a:r>
              <a:rPr lang="en-US" sz="2400" dirty="0" err="1"/>
              <a:t>các</a:t>
            </a:r>
            <a:r>
              <a:rPr lang="en-US" sz="2400" dirty="0"/>
              <a:t> </a:t>
            </a:r>
            <a:r>
              <a:rPr lang="en-US" sz="2400" err="1"/>
              <a:t>giai</a:t>
            </a:r>
            <a:r>
              <a:rPr lang="en-US" sz="2400"/>
              <a:t> </a:t>
            </a:r>
            <a:r>
              <a:rPr lang="en-US" sz="2400" smtClean="0"/>
              <a:t>đoạn </a:t>
            </a:r>
            <a:endParaRPr lang="en-US" sz="2400" dirty="0"/>
          </a:p>
          <a:p>
            <a:pPr marL="342900" indent="-342900">
              <a:buFontTx/>
              <a:buChar char="-"/>
            </a:pPr>
            <a:r>
              <a:rPr lang="en-US" sz="2400" dirty="0" err="1"/>
              <a:t>Tích</a:t>
            </a:r>
            <a:r>
              <a:rPr lang="en-US" sz="2400" dirty="0"/>
              <a:t> </a:t>
            </a:r>
            <a:r>
              <a:rPr lang="en-US" sz="2400" dirty="0" err="1"/>
              <a:t>cực</a:t>
            </a:r>
            <a:r>
              <a:rPr lang="en-US" sz="2400" dirty="0"/>
              <a:t>, </a:t>
            </a:r>
            <a:r>
              <a:rPr lang="en-US" sz="2400" dirty="0" err="1"/>
              <a:t>chủ</a:t>
            </a:r>
            <a:r>
              <a:rPr lang="en-US" sz="2400" dirty="0"/>
              <a:t> </a:t>
            </a:r>
            <a:r>
              <a:rPr lang="en-US" sz="2400" dirty="0" err="1"/>
              <a:t>động</a:t>
            </a:r>
            <a:r>
              <a:rPr lang="en-US" sz="2400" dirty="0"/>
              <a:t> </a:t>
            </a:r>
            <a:r>
              <a:rPr lang="en-US" sz="2400" dirty="0" err="1"/>
              <a:t>hợp</a:t>
            </a:r>
            <a:r>
              <a:rPr lang="en-US" sz="2400" dirty="0"/>
              <a:t> </a:t>
            </a:r>
            <a:r>
              <a:rPr lang="en-US" sz="2400" dirty="0" err="1"/>
              <a:t>tác</a:t>
            </a:r>
            <a:r>
              <a:rPr lang="en-US" sz="2400" dirty="0"/>
              <a:t> </a:t>
            </a:r>
            <a:r>
              <a:rPr lang="en-US" sz="2400" dirty="0" err="1"/>
              <a:t>giữa</a:t>
            </a:r>
            <a:r>
              <a:rPr lang="en-US" sz="2400" dirty="0"/>
              <a:t> </a:t>
            </a:r>
            <a:r>
              <a:rPr lang="en-US" sz="2400" dirty="0" err="1"/>
              <a:t>nhóm</a:t>
            </a:r>
            <a:r>
              <a:rPr lang="en-US" sz="2400" dirty="0"/>
              <a:t> tester </a:t>
            </a:r>
            <a:r>
              <a:rPr lang="en-US" sz="2400" dirty="0" err="1"/>
              <a:t>và</a:t>
            </a:r>
            <a:r>
              <a:rPr lang="en-US" sz="2400" dirty="0"/>
              <a:t> coder</a:t>
            </a:r>
          </a:p>
          <a:p>
            <a:pPr marL="342900" indent="-342900">
              <a:buFontTx/>
              <a:buChar char="-"/>
            </a:pPr>
            <a:r>
              <a:rPr lang="en-US" sz="2400" dirty="0" err="1"/>
              <a:t>Tuân</a:t>
            </a:r>
            <a:r>
              <a:rPr lang="en-US" sz="2400" dirty="0"/>
              <a:t> </a:t>
            </a:r>
            <a:r>
              <a:rPr lang="en-US" sz="2400" dirty="0" err="1"/>
              <a:t>thủ</a:t>
            </a:r>
            <a:r>
              <a:rPr lang="en-US" sz="2400" dirty="0"/>
              <a:t> </a:t>
            </a:r>
            <a:r>
              <a:rPr lang="en-US" sz="2400" dirty="0" err="1"/>
              <a:t>các</a:t>
            </a:r>
            <a:r>
              <a:rPr lang="en-US" sz="2400" dirty="0"/>
              <a:t> </a:t>
            </a:r>
            <a:r>
              <a:rPr lang="en-US" sz="2400" dirty="0" err="1"/>
              <a:t>kế</a:t>
            </a:r>
            <a:r>
              <a:rPr lang="en-US" sz="2400" dirty="0"/>
              <a:t> </a:t>
            </a:r>
            <a:r>
              <a:rPr lang="en-US" sz="2400" dirty="0" err="1"/>
              <a:t>hoạch</a:t>
            </a:r>
            <a:r>
              <a:rPr lang="en-US" sz="2400" dirty="0"/>
              <a:t> </a:t>
            </a:r>
            <a:r>
              <a:rPr lang="en-US" sz="2400" dirty="0" err="1"/>
              <a:t>thực</a:t>
            </a:r>
            <a:r>
              <a:rPr lang="en-US" sz="2400" dirty="0"/>
              <a:t> </a:t>
            </a:r>
            <a:r>
              <a:rPr lang="en-US" sz="2400" dirty="0" err="1"/>
              <a:t>hiện</a:t>
            </a:r>
            <a:r>
              <a:rPr lang="en-US" sz="2400" dirty="0"/>
              <a:t> </a:t>
            </a:r>
            <a:r>
              <a:rPr lang="en-US" sz="2400" dirty="0" err="1"/>
              <a:t>dự</a:t>
            </a:r>
            <a:r>
              <a:rPr lang="en-US" sz="2400" dirty="0"/>
              <a:t> </a:t>
            </a:r>
            <a:r>
              <a:rPr lang="en-US" sz="2400" dirty="0" err="1"/>
              <a:t>án</a:t>
            </a:r>
            <a:r>
              <a:rPr lang="en-US" sz="2400" dirty="0"/>
              <a:t> </a:t>
            </a:r>
            <a:r>
              <a:rPr lang="en-US" sz="2400" dirty="0" err="1"/>
              <a:t>và</a:t>
            </a:r>
            <a:r>
              <a:rPr lang="en-US" sz="2400" dirty="0"/>
              <a:t> </a:t>
            </a:r>
            <a:r>
              <a:rPr lang="en-US" sz="2400" dirty="0" err="1"/>
              <a:t>các</a:t>
            </a:r>
            <a:r>
              <a:rPr lang="en-US" sz="2400" dirty="0"/>
              <a:t> </a:t>
            </a:r>
            <a:r>
              <a:rPr lang="en-US" sz="2400" dirty="0" err="1"/>
              <a:t>phân</a:t>
            </a:r>
            <a:r>
              <a:rPr lang="en-US" sz="2400" dirty="0"/>
              <a:t> </a:t>
            </a:r>
            <a:r>
              <a:rPr lang="en-US" sz="2400" dirty="0" err="1"/>
              <a:t>tích</a:t>
            </a:r>
            <a:r>
              <a:rPr lang="en-US" sz="2400" dirty="0"/>
              <a:t> </a:t>
            </a:r>
            <a:r>
              <a:rPr lang="en-US" sz="2400" dirty="0" err="1"/>
              <a:t>đã</a:t>
            </a:r>
            <a:r>
              <a:rPr lang="en-US" sz="2400" dirty="0"/>
              <a:t> đ</a:t>
            </a:r>
            <a:r>
              <a:rPr lang="vi-VN" sz="2400" dirty="0"/>
              <a:t>ược</a:t>
            </a:r>
            <a:r>
              <a:rPr lang="en-US" sz="2400" dirty="0"/>
              <a:t> </a:t>
            </a:r>
            <a:r>
              <a:rPr lang="en-US" sz="2400" dirty="0" err="1"/>
              <a:t>phân</a:t>
            </a:r>
            <a:r>
              <a:rPr lang="en-US" sz="2400" dirty="0"/>
              <a:t> </a:t>
            </a:r>
            <a:r>
              <a:rPr lang="en-US" sz="2400" dirty="0" err="1"/>
              <a:t>tích</a:t>
            </a:r>
            <a:r>
              <a:rPr lang="en-US" sz="2400" dirty="0"/>
              <a:t> tr</a:t>
            </a:r>
            <a:r>
              <a:rPr lang="vi-VN" sz="2400" dirty="0"/>
              <a:t>ướ</a:t>
            </a:r>
            <a:r>
              <a:rPr lang="en-US" sz="2400" dirty="0"/>
              <a:t>c </a:t>
            </a:r>
            <a:r>
              <a:rPr lang="en-US" sz="2400" dirty="0" err="1"/>
              <a:t>đó</a:t>
            </a:r>
            <a:r>
              <a:rPr lang="en-US" sz="2400" dirty="0"/>
              <a:t>, </a:t>
            </a:r>
            <a:r>
              <a:rPr lang="en-US" sz="2400" dirty="0" err="1"/>
              <a:t>không</a:t>
            </a:r>
            <a:r>
              <a:rPr lang="en-US" sz="2400" dirty="0"/>
              <a:t> </a:t>
            </a:r>
            <a:r>
              <a:rPr lang="en-US" sz="2400" dirty="0" err="1"/>
              <a:t>tự</a:t>
            </a:r>
            <a:r>
              <a:rPr lang="en-US" sz="2400" dirty="0"/>
              <a:t> </a:t>
            </a:r>
            <a:r>
              <a:rPr lang="en-US" sz="2400" dirty="0" err="1"/>
              <a:t>làm</a:t>
            </a:r>
            <a:r>
              <a:rPr lang="en-US" sz="2400" dirty="0"/>
              <a:t> </a:t>
            </a:r>
            <a:r>
              <a:rPr lang="en-US" sz="2400" dirty="0" err="1"/>
              <a:t>theo</a:t>
            </a:r>
            <a:r>
              <a:rPr lang="en-US" sz="2400" dirty="0"/>
              <a:t> ý </a:t>
            </a:r>
            <a:r>
              <a:rPr lang="en-US" sz="2400" dirty="0" err="1"/>
              <a:t>cá</a:t>
            </a:r>
            <a:r>
              <a:rPr lang="en-US" sz="2400" dirty="0"/>
              <a:t> </a:t>
            </a:r>
            <a:r>
              <a:rPr lang="en-US" sz="2400" dirty="0" err="1"/>
              <a:t>nhân</a:t>
            </a:r>
            <a:r>
              <a:rPr lang="en-US" sz="2400" dirty="0"/>
              <a:t> ở </a:t>
            </a:r>
            <a:r>
              <a:rPr lang="en-US" sz="2400" dirty="0" err="1"/>
              <a:t>mỗi</a:t>
            </a:r>
            <a:r>
              <a:rPr lang="en-US" sz="2400" dirty="0"/>
              <a:t> </a:t>
            </a:r>
            <a:r>
              <a:rPr lang="en-US" sz="2400" dirty="0" err="1"/>
              <a:t>giai</a:t>
            </a:r>
            <a:r>
              <a:rPr lang="en-US" sz="2400" dirty="0"/>
              <a:t> </a:t>
            </a:r>
            <a:r>
              <a:rPr lang="en-US" sz="2400" dirty="0" err="1"/>
              <a:t>đoạn</a:t>
            </a:r>
            <a:r>
              <a:rPr lang="en-US" sz="2400" dirty="0"/>
              <a:t> </a:t>
            </a:r>
            <a:r>
              <a:rPr lang="en-US" sz="2400" dirty="0" err="1"/>
              <a:t>phát</a:t>
            </a:r>
            <a:r>
              <a:rPr lang="en-US" sz="2400" dirty="0"/>
              <a:t> </a:t>
            </a:r>
            <a:r>
              <a:rPr lang="en-US" sz="2400" dirty="0" err="1"/>
              <a:t>triển</a:t>
            </a:r>
            <a:r>
              <a:rPr lang="en-US" sz="2400" dirty="0"/>
              <a:t> </a:t>
            </a:r>
            <a:r>
              <a:rPr lang="en-US" sz="2400" dirty="0" err="1"/>
              <a:t>phần</a:t>
            </a:r>
            <a:r>
              <a:rPr lang="en-US" sz="2400" dirty="0"/>
              <a:t> </a:t>
            </a:r>
            <a:r>
              <a:rPr lang="en-US" sz="2400" dirty="0" err="1"/>
              <a:t>mềm</a:t>
            </a:r>
            <a:endParaRPr lang="en-US" sz="2400" dirty="0"/>
          </a:p>
          <a:p>
            <a:pPr marL="342900" indent="-342900">
              <a:buFontTx/>
              <a:buChar char="-"/>
            </a:pPr>
            <a:r>
              <a:rPr lang="en-US" sz="2400" dirty="0" err="1"/>
              <a:t>Trong</a:t>
            </a:r>
            <a:r>
              <a:rPr lang="en-US" sz="2400" dirty="0"/>
              <a:t> </a:t>
            </a:r>
            <a:r>
              <a:rPr lang="en-US" sz="2400" dirty="0" err="1"/>
              <a:t>mỗi</a:t>
            </a:r>
            <a:r>
              <a:rPr lang="en-US" sz="2400" dirty="0"/>
              <a:t> </a:t>
            </a:r>
            <a:r>
              <a:rPr lang="en-US" sz="2400" dirty="0" err="1"/>
              <a:t>giai</a:t>
            </a:r>
            <a:r>
              <a:rPr lang="en-US" sz="2400" dirty="0"/>
              <a:t> </a:t>
            </a:r>
            <a:r>
              <a:rPr lang="en-US" sz="2400" dirty="0" err="1"/>
              <a:t>đoạn</a:t>
            </a:r>
            <a:r>
              <a:rPr lang="en-US" sz="2400" dirty="0"/>
              <a:t> </a:t>
            </a:r>
            <a:r>
              <a:rPr lang="en-US" sz="2400" dirty="0" err="1"/>
              <a:t>phát</a:t>
            </a:r>
            <a:r>
              <a:rPr lang="en-US" sz="2400" dirty="0"/>
              <a:t> </a:t>
            </a:r>
            <a:r>
              <a:rPr lang="en-US" sz="2400" dirty="0" err="1"/>
              <a:t>triển</a:t>
            </a:r>
            <a:r>
              <a:rPr lang="en-US" sz="2400" dirty="0"/>
              <a:t> </a:t>
            </a:r>
            <a:r>
              <a:rPr lang="en-US" sz="2400" dirty="0" err="1"/>
              <a:t>nếu</a:t>
            </a:r>
            <a:r>
              <a:rPr lang="en-US" sz="2400" dirty="0"/>
              <a:t> </a:t>
            </a:r>
            <a:r>
              <a:rPr lang="en-US" sz="2400" dirty="0" err="1"/>
              <a:t>có</a:t>
            </a:r>
            <a:r>
              <a:rPr lang="en-US" sz="2400" dirty="0"/>
              <a:t> </a:t>
            </a:r>
            <a:r>
              <a:rPr lang="en-US" sz="2400" dirty="0" err="1"/>
              <a:t>thay</a:t>
            </a:r>
            <a:r>
              <a:rPr lang="en-US" sz="2400" dirty="0"/>
              <a:t> </a:t>
            </a:r>
            <a:r>
              <a:rPr lang="en-US" sz="2400" dirty="0" err="1"/>
              <a:t>đổi</a:t>
            </a:r>
            <a:r>
              <a:rPr lang="en-US" sz="2400" dirty="0"/>
              <a:t> </a:t>
            </a:r>
            <a:r>
              <a:rPr lang="en-US" sz="2400" dirty="0" err="1"/>
              <a:t>về</a:t>
            </a:r>
            <a:r>
              <a:rPr lang="en-US" sz="2400" dirty="0"/>
              <a:t> </a:t>
            </a:r>
            <a:r>
              <a:rPr lang="en-US" sz="2400" dirty="0" err="1"/>
              <a:t>yêu</a:t>
            </a:r>
            <a:r>
              <a:rPr lang="en-US" sz="2400" dirty="0"/>
              <a:t> </a:t>
            </a:r>
            <a:r>
              <a:rPr lang="en-US" sz="2400" dirty="0" err="1"/>
              <a:t>cầu</a:t>
            </a:r>
            <a:r>
              <a:rPr lang="en-US" sz="2400" dirty="0"/>
              <a:t> </a:t>
            </a:r>
            <a:r>
              <a:rPr lang="en-US" sz="2400" dirty="0" err="1"/>
              <a:t>thì</a:t>
            </a:r>
            <a:r>
              <a:rPr lang="en-US" sz="2400" dirty="0"/>
              <a:t> </a:t>
            </a:r>
            <a:r>
              <a:rPr lang="en-US" sz="2400" dirty="0" err="1"/>
              <a:t>cần</a:t>
            </a:r>
            <a:r>
              <a:rPr lang="en-US" sz="2400" dirty="0"/>
              <a:t> </a:t>
            </a:r>
            <a:r>
              <a:rPr lang="en-US" sz="2400" dirty="0" err="1"/>
              <a:t>báo</a:t>
            </a:r>
            <a:r>
              <a:rPr lang="en-US" sz="2400" dirty="0"/>
              <a:t> </a:t>
            </a:r>
            <a:r>
              <a:rPr lang="en-US" sz="2400" dirty="0" err="1"/>
              <a:t>và</a:t>
            </a:r>
            <a:r>
              <a:rPr lang="en-US" sz="2400" dirty="0"/>
              <a:t> </a:t>
            </a:r>
            <a:r>
              <a:rPr lang="en-US" sz="2400" dirty="0" err="1"/>
              <a:t>thông</a:t>
            </a:r>
            <a:r>
              <a:rPr lang="en-US" sz="2400" dirty="0"/>
              <a:t> </a:t>
            </a:r>
            <a:r>
              <a:rPr lang="en-US" sz="2400" dirty="0" err="1"/>
              <a:t>báo</a:t>
            </a:r>
            <a:r>
              <a:rPr lang="en-US" sz="2400" dirty="0"/>
              <a:t> </a:t>
            </a:r>
            <a:r>
              <a:rPr lang="en-US" sz="2400" dirty="0" err="1"/>
              <a:t>cho</a:t>
            </a:r>
            <a:r>
              <a:rPr lang="en-US" sz="2400" dirty="0"/>
              <a:t> </a:t>
            </a:r>
            <a:r>
              <a:rPr lang="en-US" sz="2400" dirty="0" err="1"/>
              <a:t>các</a:t>
            </a:r>
            <a:r>
              <a:rPr lang="en-US" sz="2400" dirty="0"/>
              <a:t> </a:t>
            </a:r>
            <a:r>
              <a:rPr lang="en-US" sz="2400" dirty="0" err="1"/>
              <a:t>thành</a:t>
            </a:r>
            <a:r>
              <a:rPr lang="en-US" sz="2400" dirty="0"/>
              <a:t> </a:t>
            </a:r>
            <a:r>
              <a:rPr lang="en-US" sz="2400" dirty="0" err="1"/>
              <a:t>viên</a:t>
            </a:r>
            <a:r>
              <a:rPr lang="en-US" sz="2400" dirty="0"/>
              <a:t> </a:t>
            </a:r>
            <a:r>
              <a:rPr lang="en-US" sz="2400" dirty="0" err="1"/>
              <a:t>để</a:t>
            </a:r>
            <a:r>
              <a:rPr lang="en-US" sz="2400" dirty="0"/>
              <a:t> </a:t>
            </a:r>
            <a:r>
              <a:rPr lang="en-US" sz="2400" dirty="0" err="1"/>
              <a:t>kịp</a:t>
            </a:r>
            <a:r>
              <a:rPr lang="en-US" sz="2400" dirty="0"/>
              <a:t> </a:t>
            </a:r>
            <a:r>
              <a:rPr lang="en-US" sz="2400" dirty="0" err="1"/>
              <a:t>thời</a:t>
            </a:r>
            <a:r>
              <a:rPr lang="en-US" sz="2400" dirty="0"/>
              <a:t> </a:t>
            </a:r>
            <a:r>
              <a:rPr lang="en-US" sz="2400" dirty="0" err="1"/>
              <a:t>điều</a:t>
            </a:r>
            <a:r>
              <a:rPr lang="en-US" sz="2400" dirty="0"/>
              <a:t> </a:t>
            </a:r>
            <a:r>
              <a:rPr lang="en-US" sz="2400" dirty="0" err="1"/>
              <a:t>chỉnh</a:t>
            </a:r>
            <a:endParaRPr lang="en-US" sz="2400" dirty="0"/>
          </a:p>
        </p:txBody>
      </p:sp>
    </p:spTree>
    <p:extLst>
      <p:ext uri="{BB962C8B-B14F-4D97-AF65-F5344CB8AC3E}">
        <p14:creationId xmlns:p14="http://schemas.microsoft.com/office/powerpoint/2010/main" val="30181148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86" name="Google Shape;386;p27"/>
          <p:cNvSpPr txBox="1">
            <a:spLocks noGrp="1"/>
          </p:cNvSpPr>
          <p:nvPr>
            <p:ph type="title"/>
          </p:nvPr>
        </p:nvSpPr>
        <p:spPr>
          <a:xfrm>
            <a:off x="481875" y="2235600"/>
            <a:ext cx="3653700" cy="2162400"/>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SzPts val="15000"/>
              <a:buNone/>
            </a:pPr>
            <a:r>
              <a:rPr lang="en" smtClean="0"/>
              <a:t>1</a:t>
            </a:r>
            <a:endParaRPr/>
          </a:p>
        </p:txBody>
      </p:sp>
      <p:sp>
        <p:nvSpPr>
          <p:cNvPr id="387" name="Google Shape;387;p27"/>
          <p:cNvSpPr txBox="1">
            <a:spLocks noGrp="1"/>
          </p:cNvSpPr>
          <p:nvPr>
            <p:ph type="subTitle" idx="1"/>
          </p:nvPr>
        </p:nvSpPr>
        <p:spPr>
          <a:xfrm>
            <a:off x="3521013" y="2946930"/>
            <a:ext cx="7701169" cy="717900"/>
          </a:xfrm>
          <a:prstGeom prst="rect">
            <a:avLst/>
          </a:prstGeom>
          <a:noFill/>
          <a:ln>
            <a:noFill/>
          </a:ln>
        </p:spPr>
        <p:txBody>
          <a:bodyPr spcFirstLastPara="1" wrap="square" lIns="121900" tIns="121900" rIns="121900" bIns="121900" anchor="t" anchorCtr="0">
            <a:noAutofit/>
          </a:bodyPr>
          <a:lstStyle/>
          <a:p>
            <a:pPr marL="0" lvl="0" indent="0">
              <a:spcAft>
                <a:spcPts val="2100"/>
              </a:spcAft>
            </a:pPr>
            <a:r>
              <a:rPr lang="en-US" sz="6000" smtClean="0">
                <a:latin typeface="Signik"/>
                <a:cs typeface="Calibri" panose="020F0502020204030204" pitchFamily="34" charset="0"/>
              </a:rPr>
              <a:t>ƯỚC LƯỢNG</a:t>
            </a:r>
            <a:endParaRPr sz="6000" dirty="0">
              <a:solidFill>
                <a:schemeClr val="tx1"/>
              </a:solidFill>
              <a:latin typeface="Signik"/>
              <a:cs typeface="Calibri" panose="020F0502020204030204" pitchFamily="34" charset="0"/>
            </a:endParaRPr>
          </a:p>
        </p:txBody>
      </p:sp>
      <p:sp>
        <p:nvSpPr>
          <p:cNvPr id="389" name="Google Shape;389;p27"/>
          <p:cNvSpPr/>
          <p:nvPr/>
        </p:nvSpPr>
        <p:spPr>
          <a:xfrm>
            <a:off x="1019941" y="2031259"/>
            <a:ext cx="1047928" cy="915671"/>
          </a:xfrm>
          <a:custGeom>
            <a:avLst/>
            <a:gdLst/>
            <a:ahLst/>
            <a:cxnLst/>
            <a:rect l="l" t="t" r="r" b="b"/>
            <a:pathLst>
              <a:path w="578167" h="505198" extrusionOk="0">
                <a:moveTo>
                  <a:pt x="428625" y="256596"/>
                </a:moveTo>
                <a:cubicBezTo>
                  <a:pt x="429578" y="256596"/>
                  <a:pt x="432435" y="254691"/>
                  <a:pt x="437198" y="248976"/>
                </a:cubicBezTo>
                <a:cubicBezTo>
                  <a:pt x="483870" y="203256"/>
                  <a:pt x="531495" y="156584"/>
                  <a:pt x="578168" y="110864"/>
                </a:cubicBezTo>
                <a:cubicBezTo>
                  <a:pt x="568643" y="108006"/>
                  <a:pt x="560070" y="106101"/>
                  <a:pt x="550545" y="103244"/>
                </a:cubicBezTo>
                <a:cubicBezTo>
                  <a:pt x="547688" y="102291"/>
                  <a:pt x="544830" y="101339"/>
                  <a:pt x="541020" y="100386"/>
                </a:cubicBezTo>
                <a:cubicBezTo>
                  <a:pt x="538163" y="99434"/>
                  <a:pt x="532448" y="93719"/>
                  <a:pt x="531495" y="97529"/>
                </a:cubicBezTo>
                <a:cubicBezTo>
                  <a:pt x="527685" y="91814"/>
                  <a:pt x="482918" y="78479"/>
                  <a:pt x="521970" y="94671"/>
                </a:cubicBezTo>
                <a:cubicBezTo>
                  <a:pt x="507683" y="88956"/>
                  <a:pt x="496253" y="85146"/>
                  <a:pt x="490538" y="82289"/>
                </a:cubicBezTo>
                <a:cubicBezTo>
                  <a:pt x="488633" y="82289"/>
                  <a:pt x="487680" y="82289"/>
                  <a:pt x="486728" y="81336"/>
                </a:cubicBezTo>
                <a:cubicBezTo>
                  <a:pt x="489585" y="82289"/>
                  <a:pt x="498158" y="86099"/>
                  <a:pt x="513398" y="90861"/>
                </a:cubicBezTo>
                <a:cubicBezTo>
                  <a:pt x="505778" y="88004"/>
                  <a:pt x="500063" y="86099"/>
                  <a:pt x="494348" y="85146"/>
                </a:cubicBezTo>
                <a:cubicBezTo>
                  <a:pt x="493395" y="85146"/>
                  <a:pt x="492443" y="85146"/>
                  <a:pt x="491490" y="85146"/>
                </a:cubicBezTo>
                <a:cubicBezTo>
                  <a:pt x="495300" y="86099"/>
                  <a:pt x="499110" y="87051"/>
                  <a:pt x="503873" y="88004"/>
                </a:cubicBezTo>
                <a:cubicBezTo>
                  <a:pt x="498158" y="87051"/>
                  <a:pt x="493395" y="85146"/>
                  <a:pt x="489585" y="85146"/>
                </a:cubicBezTo>
                <a:cubicBezTo>
                  <a:pt x="485775" y="85146"/>
                  <a:pt x="481965" y="85146"/>
                  <a:pt x="479108" y="85146"/>
                </a:cubicBezTo>
                <a:cubicBezTo>
                  <a:pt x="476250" y="85146"/>
                  <a:pt x="473393" y="86099"/>
                  <a:pt x="470535" y="86099"/>
                </a:cubicBezTo>
                <a:cubicBezTo>
                  <a:pt x="466725" y="87051"/>
                  <a:pt x="463868" y="88004"/>
                  <a:pt x="462915" y="88956"/>
                </a:cubicBezTo>
                <a:cubicBezTo>
                  <a:pt x="461963" y="89909"/>
                  <a:pt x="461010" y="89909"/>
                  <a:pt x="460058" y="89909"/>
                </a:cubicBezTo>
                <a:cubicBezTo>
                  <a:pt x="457200" y="90861"/>
                  <a:pt x="457200" y="90861"/>
                  <a:pt x="458153" y="89909"/>
                </a:cubicBezTo>
                <a:cubicBezTo>
                  <a:pt x="461963" y="89909"/>
                  <a:pt x="463868" y="88004"/>
                  <a:pt x="468630" y="85146"/>
                </a:cubicBezTo>
                <a:cubicBezTo>
                  <a:pt x="465773" y="87051"/>
                  <a:pt x="462915" y="88956"/>
                  <a:pt x="461010" y="89909"/>
                </a:cubicBezTo>
                <a:cubicBezTo>
                  <a:pt x="461963" y="88956"/>
                  <a:pt x="462915" y="88004"/>
                  <a:pt x="464820" y="87051"/>
                </a:cubicBezTo>
                <a:cubicBezTo>
                  <a:pt x="462915" y="88956"/>
                  <a:pt x="461010" y="89909"/>
                  <a:pt x="460058" y="90861"/>
                </a:cubicBezTo>
                <a:cubicBezTo>
                  <a:pt x="453390" y="94671"/>
                  <a:pt x="457200" y="90861"/>
                  <a:pt x="471488" y="76574"/>
                </a:cubicBezTo>
                <a:cubicBezTo>
                  <a:pt x="450533" y="98481"/>
                  <a:pt x="449580" y="99434"/>
                  <a:pt x="467678" y="75621"/>
                </a:cubicBezTo>
                <a:cubicBezTo>
                  <a:pt x="448628" y="100386"/>
                  <a:pt x="447675" y="100386"/>
                  <a:pt x="461963" y="73716"/>
                </a:cubicBezTo>
                <a:cubicBezTo>
                  <a:pt x="447675" y="101339"/>
                  <a:pt x="446723" y="101339"/>
                  <a:pt x="457200" y="71811"/>
                </a:cubicBezTo>
                <a:cubicBezTo>
                  <a:pt x="446723" y="101339"/>
                  <a:pt x="445770" y="102291"/>
                  <a:pt x="453390" y="70859"/>
                </a:cubicBezTo>
                <a:cubicBezTo>
                  <a:pt x="448628" y="91814"/>
                  <a:pt x="446723" y="98481"/>
                  <a:pt x="446723" y="89909"/>
                </a:cubicBezTo>
                <a:cubicBezTo>
                  <a:pt x="447675" y="86099"/>
                  <a:pt x="448628" y="81336"/>
                  <a:pt x="450533" y="73716"/>
                </a:cubicBezTo>
                <a:cubicBezTo>
                  <a:pt x="448628" y="80384"/>
                  <a:pt x="447675" y="86099"/>
                  <a:pt x="446723" y="88956"/>
                </a:cubicBezTo>
                <a:cubicBezTo>
                  <a:pt x="446723" y="87051"/>
                  <a:pt x="446723" y="83241"/>
                  <a:pt x="446723" y="79431"/>
                </a:cubicBezTo>
                <a:cubicBezTo>
                  <a:pt x="447675" y="80384"/>
                  <a:pt x="447675" y="79431"/>
                  <a:pt x="446723" y="77526"/>
                </a:cubicBezTo>
                <a:cubicBezTo>
                  <a:pt x="446723" y="74669"/>
                  <a:pt x="446723" y="70859"/>
                  <a:pt x="446723" y="67049"/>
                </a:cubicBezTo>
                <a:cubicBezTo>
                  <a:pt x="446723" y="70859"/>
                  <a:pt x="446723" y="74669"/>
                  <a:pt x="446723" y="77526"/>
                </a:cubicBezTo>
                <a:cubicBezTo>
                  <a:pt x="445770" y="76574"/>
                  <a:pt x="445770" y="75621"/>
                  <a:pt x="444818" y="74669"/>
                </a:cubicBezTo>
                <a:cubicBezTo>
                  <a:pt x="443865" y="73716"/>
                  <a:pt x="442913" y="72764"/>
                  <a:pt x="441008" y="71811"/>
                </a:cubicBezTo>
                <a:cubicBezTo>
                  <a:pt x="441008" y="72764"/>
                  <a:pt x="441008" y="73716"/>
                  <a:pt x="441008" y="74669"/>
                </a:cubicBezTo>
                <a:cubicBezTo>
                  <a:pt x="443865" y="76574"/>
                  <a:pt x="445770" y="77526"/>
                  <a:pt x="445770" y="78479"/>
                </a:cubicBezTo>
                <a:cubicBezTo>
                  <a:pt x="445770" y="78479"/>
                  <a:pt x="446723" y="79431"/>
                  <a:pt x="446723" y="79431"/>
                </a:cubicBezTo>
                <a:cubicBezTo>
                  <a:pt x="446723" y="85146"/>
                  <a:pt x="445770" y="88956"/>
                  <a:pt x="445770" y="91814"/>
                </a:cubicBezTo>
                <a:cubicBezTo>
                  <a:pt x="444818" y="95624"/>
                  <a:pt x="444818" y="95624"/>
                  <a:pt x="443865" y="90861"/>
                </a:cubicBezTo>
                <a:cubicBezTo>
                  <a:pt x="443865" y="90861"/>
                  <a:pt x="443865" y="89909"/>
                  <a:pt x="442913" y="88956"/>
                </a:cubicBezTo>
                <a:cubicBezTo>
                  <a:pt x="441960" y="87051"/>
                  <a:pt x="437198" y="80384"/>
                  <a:pt x="434340" y="75621"/>
                </a:cubicBezTo>
                <a:cubicBezTo>
                  <a:pt x="428625" y="70859"/>
                  <a:pt x="421958" y="65144"/>
                  <a:pt x="418148" y="61334"/>
                </a:cubicBezTo>
                <a:cubicBezTo>
                  <a:pt x="411480" y="57524"/>
                  <a:pt x="405765" y="54666"/>
                  <a:pt x="406718" y="52761"/>
                </a:cubicBezTo>
                <a:cubicBezTo>
                  <a:pt x="397193" y="49904"/>
                  <a:pt x="392430" y="49904"/>
                  <a:pt x="393383" y="48951"/>
                </a:cubicBezTo>
                <a:cubicBezTo>
                  <a:pt x="380048" y="51809"/>
                  <a:pt x="379095" y="51809"/>
                  <a:pt x="391478" y="45141"/>
                </a:cubicBezTo>
                <a:cubicBezTo>
                  <a:pt x="373380" y="54666"/>
                  <a:pt x="374333" y="52761"/>
                  <a:pt x="391478" y="33711"/>
                </a:cubicBezTo>
                <a:cubicBezTo>
                  <a:pt x="373380" y="53714"/>
                  <a:pt x="371475" y="55619"/>
                  <a:pt x="380048" y="33711"/>
                </a:cubicBezTo>
                <a:cubicBezTo>
                  <a:pt x="375285" y="47046"/>
                  <a:pt x="373380" y="50856"/>
                  <a:pt x="373380" y="45141"/>
                </a:cubicBezTo>
                <a:cubicBezTo>
                  <a:pt x="373380" y="45141"/>
                  <a:pt x="372428" y="42284"/>
                  <a:pt x="371475" y="35616"/>
                </a:cubicBezTo>
                <a:cubicBezTo>
                  <a:pt x="370523" y="33711"/>
                  <a:pt x="369570" y="30854"/>
                  <a:pt x="368618" y="27996"/>
                </a:cubicBezTo>
                <a:cubicBezTo>
                  <a:pt x="365760" y="23234"/>
                  <a:pt x="359093" y="14661"/>
                  <a:pt x="349568" y="4184"/>
                </a:cubicBezTo>
                <a:cubicBezTo>
                  <a:pt x="371475" y="29901"/>
                  <a:pt x="346710" y="5136"/>
                  <a:pt x="338138" y="374"/>
                </a:cubicBezTo>
                <a:cubicBezTo>
                  <a:pt x="331470" y="-579"/>
                  <a:pt x="325755" y="374"/>
                  <a:pt x="320993" y="2279"/>
                </a:cubicBezTo>
                <a:cubicBezTo>
                  <a:pt x="316230" y="4184"/>
                  <a:pt x="311468" y="7041"/>
                  <a:pt x="306705" y="10851"/>
                </a:cubicBezTo>
                <a:cubicBezTo>
                  <a:pt x="302895" y="14661"/>
                  <a:pt x="299085" y="18471"/>
                  <a:pt x="295275" y="23234"/>
                </a:cubicBezTo>
                <a:cubicBezTo>
                  <a:pt x="290513" y="28949"/>
                  <a:pt x="285750" y="34664"/>
                  <a:pt x="280988" y="40379"/>
                </a:cubicBezTo>
                <a:cubicBezTo>
                  <a:pt x="239078" y="91814"/>
                  <a:pt x="263843" y="65144"/>
                  <a:pt x="221933" y="116579"/>
                </a:cubicBezTo>
                <a:cubicBezTo>
                  <a:pt x="181928" y="165156"/>
                  <a:pt x="171450" y="156584"/>
                  <a:pt x="129540" y="204209"/>
                </a:cubicBezTo>
                <a:cubicBezTo>
                  <a:pt x="96203" y="242309"/>
                  <a:pt x="41910" y="278504"/>
                  <a:pt x="11430" y="321366"/>
                </a:cubicBezTo>
                <a:cubicBezTo>
                  <a:pt x="7620" y="327081"/>
                  <a:pt x="3810" y="333749"/>
                  <a:pt x="0" y="340416"/>
                </a:cubicBezTo>
                <a:cubicBezTo>
                  <a:pt x="5715" y="343274"/>
                  <a:pt x="13335" y="355656"/>
                  <a:pt x="15240" y="348989"/>
                </a:cubicBezTo>
                <a:cubicBezTo>
                  <a:pt x="20955" y="361371"/>
                  <a:pt x="31433" y="379469"/>
                  <a:pt x="28575" y="360419"/>
                </a:cubicBezTo>
                <a:cubicBezTo>
                  <a:pt x="34290" y="383279"/>
                  <a:pt x="56198" y="392804"/>
                  <a:pt x="40958" y="373754"/>
                </a:cubicBezTo>
                <a:cubicBezTo>
                  <a:pt x="43815" y="377564"/>
                  <a:pt x="46673" y="380421"/>
                  <a:pt x="49530" y="383279"/>
                </a:cubicBezTo>
                <a:cubicBezTo>
                  <a:pt x="60008" y="388994"/>
                  <a:pt x="67628" y="391851"/>
                  <a:pt x="68580" y="392804"/>
                </a:cubicBezTo>
                <a:cubicBezTo>
                  <a:pt x="72390" y="393756"/>
                  <a:pt x="74295" y="393756"/>
                  <a:pt x="74295" y="393756"/>
                </a:cubicBezTo>
                <a:cubicBezTo>
                  <a:pt x="75248" y="394709"/>
                  <a:pt x="70485" y="394709"/>
                  <a:pt x="59055" y="396614"/>
                </a:cubicBezTo>
                <a:cubicBezTo>
                  <a:pt x="70485" y="394709"/>
                  <a:pt x="77153" y="394709"/>
                  <a:pt x="77153" y="393756"/>
                </a:cubicBezTo>
                <a:cubicBezTo>
                  <a:pt x="78105" y="394709"/>
                  <a:pt x="72390" y="394709"/>
                  <a:pt x="60960" y="397566"/>
                </a:cubicBezTo>
                <a:cubicBezTo>
                  <a:pt x="72390" y="394709"/>
                  <a:pt x="79058" y="394709"/>
                  <a:pt x="78105" y="394709"/>
                </a:cubicBezTo>
                <a:cubicBezTo>
                  <a:pt x="78105" y="395661"/>
                  <a:pt x="77153" y="395661"/>
                  <a:pt x="73343" y="397566"/>
                </a:cubicBezTo>
                <a:cubicBezTo>
                  <a:pt x="70485" y="398519"/>
                  <a:pt x="67628" y="399471"/>
                  <a:pt x="63818" y="400424"/>
                </a:cubicBezTo>
                <a:cubicBezTo>
                  <a:pt x="67628" y="399471"/>
                  <a:pt x="70485" y="398519"/>
                  <a:pt x="73343" y="397566"/>
                </a:cubicBezTo>
                <a:cubicBezTo>
                  <a:pt x="70485" y="398519"/>
                  <a:pt x="66675" y="399471"/>
                  <a:pt x="62865" y="401376"/>
                </a:cubicBezTo>
                <a:cubicBezTo>
                  <a:pt x="72390" y="397566"/>
                  <a:pt x="78105" y="396614"/>
                  <a:pt x="80010" y="395661"/>
                </a:cubicBezTo>
                <a:cubicBezTo>
                  <a:pt x="80010" y="395661"/>
                  <a:pt x="80010" y="395661"/>
                  <a:pt x="80010" y="395661"/>
                </a:cubicBezTo>
                <a:cubicBezTo>
                  <a:pt x="80010" y="395661"/>
                  <a:pt x="80010" y="396614"/>
                  <a:pt x="80010" y="396614"/>
                </a:cubicBezTo>
                <a:cubicBezTo>
                  <a:pt x="77153" y="397566"/>
                  <a:pt x="72390" y="399471"/>
                  <a:pt x="65723" y="402329"/>
                </a:cubicBezTo>
                <a:cubicBezTo>
                  <a:pt x="72390" y="399471"/>
                  <a:pt x="78105" y="397566"/>
                  <a:pt x="80010" y="396614"/>
                </a:cubicBezTo>
                <a:cubicBezTo>
                  <a:pt x="79058" y="398519"/>
                  <a:pt x="74295" y="400424"/>
                  <a:pt x="67628" y="405186"/>
                </a:cubicBezTo>
                <a:cubicBezTo>
                  <a:pt x="75248" y="400424"/>
                  <a:pt x="80010" y="398519"/>
                  <a:pt x="80963" y="396614"/>
                </a:cubicBezTo>
                <a:cubicBezTo>
                  <a:pt x="80963" y="396614"/>
                  <a:pt x="80963" y="396614"/>
                  <a:pt x="81915" y="396614"/>
                </a:cubicBezTo>
                <a:cubicBezTo>
                  <a:pt x="81915" y="398519"/>
                  <a:pt x="77153" y="401376"/>
                  <a:pt x="68580" y="406139"/>
                </a:cubicBezTo>
                <a:cubicBezTo>
                  <a:pt x="77153" y="400424"/>
                  <a:pt x="82868" y="397566"/>
                  <a:pt x="81915" y="396614"/>
                </a:cubicBezTo>
                <a:cubicBezTo>
                  <a:pt x="81915" y="396614"/>
                  <a:pt x="81915" y="396614"/>
                  <a:pt x="81915" y="396614"/>
                </a:cubicBezTo>
                <a:cubicBezTo>
                  <a:pt x="83820" y="398519"/>
                  <a:pt x="79058" y="402329"/>
                  <a:pt x="70485" y="408996"/>
                </a:cubicBezTo>
                <a:cubicBezTo>
                  <a:pt x="80010" y="402329"/>
                  <a:pt x="85725" y="399471"/>
                  <a:pt x="82868" y="397566"/>
                </a:cubicBezTo>
                <a:cubicBezTo>
                  <a:pt x="84773" y="399471"/>
                  <a:pt x="81915" y="402329"/>
                  <a:pt x="75248" y="406139"/>
                </a:cubicBezTo>
                <a:cubicBezTo>
                  <a:pt x="74295" y="407091"/>
                  <a:pt x="72390" y="408044"/>
                  <a:pt x="71438" y="408996"/>
                </a:cubicBezTo>
                <a:cubicBezTo>
                  <a:pt x="72390" y="408044"/>
                  <a:pt x="73343" y="408044"/>
                  <a:pt x="74295" y="407091"/>
                </a:cubicBezTo>
                <a:cubicBezTo>
                  <a:pt x="73343" y="408044"/>
                  <a:pt x="72390" y="408996"/>
                  <a:pt x="70485" y="409949"/>
                </a:cubicBezTo>
                <a:cubicBezTo>
                  <a:pt x="72390" y="408996"/>
                  <a:pt x="73343" y="408044"/>
                  <a:pt x="74295" y="407091"/>
                </a:cubicBezTo>
                <a:cubicBezTo>
                  <a:pt x="81915" y="402329"/>
                  <a:pt x="87630" y="399471"/>
                  <a:pt x="85725" y="397566"/>
                </a:cubicBezTo>
                <a:cubicBezTo>
                  <a:pt x="87630" y="398519"/>
                  <a:pt x="87630" y="400424"/>
                  <a:pt x="88583" y="402329"/>
                </a:cubicBezTo>
                <a:cubicBezTo>
                  <a:pt x="88583" y="402329"/>
                  <a:pt x="88583" y="402329"/>
                  <a:pt x="89535" y="403281"/>
                </a:cubicBezTo>
                <a:cubicBezTo>
                  <a:pt x="89535" y="402329"/>
                  <a:pt x="88583" y="400424"/>
                  <a:pt x="88583" y="399471"/>
                </a:cubicBezTo>
                <a:cubicBezTo>
                  <a:pt x="88583" y="399471"/>
                  <a:pt x="89535" y="399471"/>
                  <a:pt x="89535" y="399471"/>
                </a:cubicBezTo>
                <a:cubicBezTo>
                  <a:pt x="90488" y="400424"/>
                  <a:pt x="90488" y="401376"/>
                  <a:pt x="91440" y="402329"/>
                </a:cubicBezTo>
                <a:cubicBezTo>
                  <a:pt x="91440" y="401376"/>
                  <a:pt x="90488" y="400424"/>
                  <a:pt x="90488" y="399471"/>
                </a:cubicBezTo>
                <a:cubicBezTo>
                  <a:pt x="90488" y="399471"/>
                  <a:pt x="91440" y="399471"/>
                  <a:pt x="91440" y="399471"/>
                </a:cubicBezTo>
                <a:cubicBezTo>
                  <a:pt x="91440" y="400424"/>
                  <a:pt x="92393" y="401376"/>
                  <a:pt x="92393" y="402329"/>
                </a:cubicBezTo>
                <a:lnTo>
                  <a:pt x="92393" y="402329"/>
                </a:lnTo>
                <a:cubicBezTo>
                  <a:pt x="92393" y="402329"/>
                  <a:pt x="93345" y="402329"/>
                  <a:pt x="93345" y="403281"/>
                </a:cubicBezTo>
                <a:cubicBezTo>
                  <a:pt x="93345" y="402329"/>
                  <a:pt x="92393" y="400424"/>
                  <a:pt x="92393" y="399471"/>
                </a:cubicBezTo>
                <a:cubicBezTo>
                  <a:pt x="92393" y="399471"/>
                  <a:pt x="93345" y="399471"/>
                  <a:pt x="93345" y="399471"/>
                </a:cubicBezTo>
                <a:cubicBezTo>
                  <a:pt x="94298" y="399471"/>
                  <a:pt x="95250" y="399471"/>
                  <a:pt x="95250" y="400424"/>
                </a:cubicBezTo>
                <a:cubicBezTo>
                  <a:pt x="95250" y="401376"/>
                  <a:pt x="95250" y="402329"/>
                  <a:pt x="95250" y="403281"/>
                </a:cubicBezTo>
                <a:cubicBezTo>
                  <a:pt x="95250" y="403281"/>
                  <a:pt x="94298" y="402329"/>
                  <a:pt x="94298" y="402329"/>
                </a:cubicBezTo>
                <a:cubicBezTo>
                  <a:pt x="94298" y="402329"/>
                  <a:pt x="95250" y="403281"/>
                  <a:pt x="95250" y="403281"/>
                </a:cubicBezTo>
                <a:cubicBezTo>
                  <a:pt x="95250" y="403281"/>
                  <a:pt x="95250" y="404234"/>
                  <a:pt x="95250" y="404234"/>
                </a:cubicBezTo>
                <a:cubicBezTo>
                  <a:pt x="96203" y="405186"/>
                  <a:pt x="96203" y="406139"/>
                  <a:pt x="97155" y="408044"/>
                </a:cubicBezTo>
                <a:cubicBezTo>
                  <a:pt x="97155" y="408044"/>
                  <a:pt x="97155" y="408044"/>
                  <a:pt x="97155" y="408044"/>
                </a:cubicBezTo>
                <a:cubicBezTo>
                  <a:pt x="97155" y="408044"/>
                  <a:pt x="97155" y="408044"/>
                  <a:pt x="97155" y="408044"/>
                </a:cubicBezTo>
                <a:cubicBezTo>
                  <a:pt x="97155" y="408996"/>
                  <a:pt x="98108" y="409949"/>
                  <a:pt x="98108" y="411854"/>
                </a:cubicBezTo>
                <a:cubicBezTo>
                  <a:pt x="100013" y="414711"/>
                  <a:pt x="100965" y="417569"/>
                  <a:pt x="101918" y="420426"/>
                </a:cubicBezTo>
                <a:cubicBezTo>
                  <a:pt x="101918" y="420426"/>
                  <a:pt x="101918" y="420426"/>
                  <a:pt x="101918" y="420426"/>
                </a:cubicBezTo>
                <a:cubicBezTo>
                  <a:pt x="101918" y="420426"/>
                  <a:pt x="101918" y="420426"/>
                  <a:pt x="101918" y="420426"/>
                </a:cubicBezTo>
                <a:cubicBezTo>
                  <a:pt x="101918" y="420426"/>
                  <a:pt x="101918" y="420426"/>
                  <a:pt x="101918" y="420426"/>
                </a:cubicBezTo>
                <a:cubicBezTo>
                  <a:pt x="101918" y="421379"/>
                  <a:pt x="102870" y="422331"/>
                  <a:pt x="102870" y="424236"/>
                </a:cubicBezTo>
                <a:cubicBezTo>
                  <a:pt x="102870" y="425189"/>
                  <a:pt x="102870" y="426141"/>
                  <a:pt x="102870" y="427094"/>
                </a:cubicBezTo>
                <a:cubicBezTo>
                  <a:pt x="102870" y="426141"/>
                  <a:pt x="102870" y="426141"/>
                  <a:pt x="102870" y="425189"/>
                </a:cubicBezTo>
                <a:cubicBezTo>
                  <a:pt x="102870" y="426141"/>
                  <a:pt x="102870" y="426141"/>
                  <a:pt x="102870" y="427094"/>
                </a:cubicBezTo>
                <a:cubicBezTo>
                  <a:pt x="102870" y="427094"/>
                  <a:pt x="102870" y="427094"/>
                  <a:pt x="102870" y="427094"/>
                </a:cubicBezTo>
                <a:cubicBezTo>
                  <a:pt x="102870" y="426141"/>
                  <a:pt x="102870" y="425189"/>
                  <a:pt x="102870" y="424236"/>
                </a:cubicBezTo>
                <a:cubicBezTo>
                  <a:pt x="102870" y="423284"/>
                  <a:pt x="102870" y="423284"/>
                  <a:pt x="101918" y="422331"/>
                </a:cubicBezTo>
                <a:cubicBezTo>
                  <a:pt x="101918" y="422331"/>
                  <a:pt x="101918" y="422331"/>
                  <a:pt x="101918" y="422331"/>
                </a:cubicBezTo>
                <a:cubicBezTo>
                  <a:pt x="101918" y="422331"/>
                  <a:pt x="101918" y="422331"/>
                  <a:pt x="101918" y="422331"/>
                </a:cubicBezTo>
                <a:cubicBezTo>
                  <a:pt x="101918" y="422331"/>
                  <a:pt x="101918" y="422331"/>
                  <a:pt x="101918" y="422331"/>
                </a:cubicBezTo>
                <a:cubicBezTo>
                  <a:pt x="100965" y="420426"/>
                  <a:pt x="100013" y="417569"/>
                  <a:pt x="99060" y="415664"/>
                </a:cubicBezTo>
                <a:cubicBezTo>
                  <a:pt x="99060" y="416616"/>
                  <a:pt x="99060" y="416616"/>
                  <a:pt x="99060" y="417569"/>
                </a:cubicBezTo>
                <a:cubicBezTo>
                  <a:pt x="99060" y="417569"/>
                  <a:pt x="99060" y="417569"/>
                  <a:pt x="99060" y="418521"/>
                </a:cubicBezTo>
                <a:cubicBezTo>
                  <a:pt x="100013" y="420426"/>
                  <a:pt x="100965" y="422331"/>
                  <a:pt x="101918" y="424236"/>
                </a:cubicBezTo>
                <a:lnTo>
                  <a:pt x="101918" y="424236"/>
                </a:lnTo>
                <a:cubicBezTo>
                  <a:pt x="100965" y="423284"/>
                  <a:pt x="100965" y="421379"/>
                  <a:pt x="100013" y="420426"/>
                </a:cubicBezTo>
                <a:cubicBezTo>
                  <a:pt x="100013" y="420426"/>
                  <a:pt x="100013" y="421379"/>
                  <a:pt x="100013" y="421379"/>
                </a:cubicBezTo>
                <a:cubicBezTo>
                  <a:pt x="100965" y="422331"/>
                  <a:pt x="100965" y="423284"/>
                  <a:pt x="101918" y="425189"/>
                </a:cubicBezTo>
                <a:cubicBezTo>
                  <a:pt x="101918" y="425189"/>
                  <a:pt x="101918" y="425189"/>
                  <a:pt x="101918" y="425189"/>
                </a:cubicBezTo>
                <a:cubicBezTo>
                  <a:pt x="101918" y="424236"/>
                  <a:pt x="100965" y="423284"/>
                  <a:pt x="100965" y="422331"/>
                </a:cubicBezTo>
                <a:cubicBezTo>
                  <a:pt x="100965" y="422331"/>
                  <a:pt x="100965" y="422331"/>
                  <a:pt x="100965" y="422331"/>
                </a:cubicBezTo>
                <a:cubicBezTo>
                  <a:pt x="100965" y="422331"/>
                  <a:pt x="100965" y="422331"/>
                  <a:pt x="100965" y="422331"/>
                </a:cubicBezTo>
                <a:cubicBezTo>
                  <a:pt x="100965" y="421379"/>
                  <a:pt x="100013" y="421379"/>
                  <a:pt x="100013" y="420426"/>
                </a:cubicBezTo>
                <a:cubicBezTo>
                  <a:pt x="100013" y="420426"/>
                  <a:pt x="100013" y="419474"/>
                  <a:pt x="100013" y="419474"/>
                </a:cubicBezTo>
                <a:cubicBezTo>
                  <a:pt x="100013" y="419474"/>
                  <a:pt x="100013" y="420426"/>
                  <a:pt x="100965" y="420426"/>
                </a:cubicBezTo>
                <a:cubicBezTo>
                  <a:pt x="100965" y="420426"/>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8521"/>
                </a:cubicBezTo>
                <a:cubicBezTo>
                  <a:pt x="100965" y="418521"/>
                  <a:pt x="100965" y="418521"/>
                  <a:pt x="100965" y="418521"/>
                </a:cubicBezTo>
                <a:cubicBezTo>
                  <a:pt x="100965" y="418521"/>
                  <a:pt x="100965" y="418521"/>
                  <a:pt x="100965" y="417569"/>
                </a:cubicBezTo>
                <a:cubicBezTo>
                  <a:pt x="100965" y="417569"/>
                  <a:pt x="100965" y="417569"/>
                  <a:pt x="100965" y="417569"/>
                </a:cubicBezTo>
                <a:cubicBezTo>
                  <a:pt x="100965" y="417569"/>
                  <a:pt x="100965" y="417569"/>
                  <a:pt x="100965" y="418521"/>
                </a:cubicBezTo>
                <a:cubicBezTo>
                  <a:pt x="100965" y="418521"/>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9474"/>
                </a:cubicBezTo>
                <a:cubicBezTo>
                  <a:pt x="100965" y="420426"/>
                  <a:pt x="100965" y="420426"/>
                  <a:pt x="100013" y="420426"/>
                </a:cubicBezTo>
                <a:cubicBezTo>
                  <a:pt x="100013" y="420426"/>
                  <a:pt x="100013" y="420426"/>
                  <a:pt x="100013" y="420426"/>
                </a:cubicBezTo>
                <a:cubicBezTo>
                  <a:pt x="100013" y="420426"/>
                  <a:pt x="100013" y="420426"/>
                  <a:pt x="100013" y="420426"/>
                </a:cubicBezTo>
                <a:cubicBezTo>
                  <a:pt x="100013" y="420426"/>
                  <a:pt x="100013" y="420426"/>
                  <a:pt x="100013" y="420426"/>
                </a:cubicBezTo>
                <a:cubicBezTo>
                  <a:pt x="99060" y="422331"/>
                  <a:pt x="96203" y="423284"/>
                  <a:pt x="92393" y="422331"/>
                </a:cubicBezTo>
                <a:cubicBezTo>
                  <a:pt x="94298" y="423284"/>
                  <a:pt x="96203" y="423284"/>
                  <a:pt x="98108" y="422331"/>
                </a:cubicBezTo>
                <a:cubicBezTo>
                  <a:pt x="99060" y="423284"/>
                  <a:pt x="100965" y="423284"/>
                  <a:pt x="101918" y="423284"/>
                </a:cubicBezTo>
                <a:cubicBezTo>
                  <a:pt x="100965" y="426141"/>
                  <a:pt x="99060" y="427094"/>
                  <a:pt x="95250" y="424236"/>
                </a:cubicBezTo>
                <a:cubicBezTo>
                  <a:pt x="100013" y="427094"/>
                  <a:pt x="101918" y="426141"/>
                  <a:pt x="102870" y="423284"/>
                </a:cubicBezTo>
                <a:cubicBezTo>
                  <a:pt x="103823" y="424236"/>
                  <a:pt x="104775" y="425189"/>
                  <a:pt x="105728" y="426141"/>
                </a:cubicBezTo>
                <a:cubicBezTo>
                  <a:pt x="105728" y="426141"/>
                  <a:pt x="105728" y="426141"/>
                  <a:pt x="105728" y="426141"/>
                </a:cubicBezTo>
                <a:cubicBezTo>
                  <a:pt x="105728" y="426141"/>
                  <a:pt x="105728" y="426141"/>
                  <a:pt x="105728" y="426141"/>
                </a:cubicBezTo>
                <a:cubicBezTo>
                  <a:pt x="105728" y="426141"/>
                  <a:pt x="105728" y="426141"/>
                  <a:pt x="105728" y="426141"/>
                </a:cubicBezTo>
                <a:cubicBezTo>
                  <a:pt x="105728" y="427094"/>
                  <a:pt x="105728" y="427094"/>
                  <a:pt x="105728" y="428046"/>
                </a:cubicBezTo>
                <a:cubicBezTo>
                  <a:pt x="105728" y="428046"/>
                  <a:pt x="105728" y="428046"/>
                  <a:pt x="105728" y="428046"/>
                </a:cubicBezTo>
                <a:cubicBezTo>
                  <a:pt x="105728" y="428046"/>
                  <a:pt x="105728" y="427094"/>
                  <a:pt x="105728" y="427094"/>
                </a:cubicBezTo>
                <a:cubicBezTo>
                  <a:pt x="105728" y="427094"/>
                  <a:pt x="105728" y="427094"/>
                  <a:pt x="105728" y="428046"/>
                </a:cubicBezTo>
                <a:lnTo>
                  <a:pt x="105728" y="428046"/>
                </a:lnTo>
                <a:cubicBezTo>
                  <a:pt x="105728" y="428046"/>
                  <a:pt x="105728" y="428046"/>
                  <a:pt x="105728" y="427094"/>
                </a:cubicBezTo>
                <a:cubicBezTo>
                  <a:pt x="105728" y="427094"/>
                  <a:pt x="105728" y="427094"/>
                  <a:pt x="105728" y="426141"/>
                </a:cubicBezTo>
                <a:cubicBezTo>
                  <a:pt x="105728" y="426141"/>
                  <a:pt x="105728" y="427094"/>
                  <a:pt x="106680" y="427094"/>
                </a:cubicBezTo>
                <a:cubicBezTo>
                  <a:pt x="106680" y="427094"/>
                  <a:pt x="106680" y="426141"/>
                  <a:pt x="105728" y="426141"/>
                </a:cubicBezTo>
                <a:cubicBezTo>
                  <a:pt x="105728" y="426141"/>
                  <a:pt x="105728" y="425189"/>
                  <a:pt x="105728" y="425189"/>
                </a:cubicBezTo>
                <a:cubicBezTo>
                  <a:pt x="105728" y="426141"/>
                  <a:pt x="106680" y="426141"/>
                  <a:pt x="106680" y="427094"/>
                </a:cubicBezTo>
                <a:cubicBezTo>
                  <a:pt x="106680" y="427094"/>
                  <a:pt x="106680" y="427094"/>
                  <a:pt x="106680" y="427094"/>
                </a:cubicBezTo>
                <a:cubicBezTo>
                  <a:pt x="106680" y="427094"/>
                  <a:pt x="106680" y="427094"/>
                  <a:pt x="106680" y="427094"/>
                </a:cubicBezTo>
                <a:lnTo>
                  <a:pt x="106680" y="427094"/>
                </a:lnTo>
                <a:lnTo>
                  <a:pt x="106680" y="427094"/>
                </a:lnTo>
                <a:cubicBezTo>
                  <a:pt x="106680" y="427094"/>
                  <a:pt x="106680" y="428046"/>
                  <a:pt x="106680" y="428046"/>
                </a:cubicBezTo>
                <a:lnTo>
                  <a:pt x="106680" y="428046"/>
                </a:lnTo>
                <a:cubicBezTo>
                  <a:pt x="106680" y="428046"/>
                  <a:pt x="106680" y="428046"/>
                  <a:pt x="106680" y="428046"/>
                </a:cubicBezTo>
                <a:lnTo>
                  <a:pt x="106680" y="428046"/>
                </a:lnTo>
                <a:lnTo>
                  <a:pt x="106680" y="428046"/>
                </a:lnTo>
                <a:cubicBezTo>
                  <a:pt x="106680" y="428046"/>
                  <a:pt x="106680" y="428046"/>
                  <a:pt x="106680" y="428046"/>
                </a:cubicBezTo>
                <a:cubicBezTo>
                  <a:pt x="106680" y="428046"/>
                  <a:pt x="106680" y="428046"/>
                  <a:pt x="106680" y="427094"/>
                </a:cubicBezTo>
                <a:lnTo>
                  <a:pt x="106680" y="427094"/>
                </a:lnTo>
                <a:cubicBezTo>
                  <a:pt x="106680" y="427094"/>
                  <a:pt x="106680" y="427094"/>
                  <a:pt x="106680" y="428046"/>
                </a:cubicBezTo>
                <a:cubicBezTo>
                  <a:pt x="106680" y="428999"/>
                  <a:pt x="106680" y="428999"/>
                  <a:pt x="105728" y="428999"/>
                </a:cubicBezTo>
                <a:cubicBezTo>
                  <a:pt x="105728" y="428999"/>
                  <a:pt x="105728" y="428046"/>
                  <a:pt x="105728" y="428046"/>
                </a:cubicBezTo>
                <a:cubicBezTo>
                  <a:pt x="105728" y="428046"/>
                  <a:pt x="105728" y="428046"/>
                  <a:pt x="105728" y="428046"/>
                </a:cubicBezTo>
                <a:cubicBezTo>
                  <a:pt x="105728" y="428046"/>
                  <a:pt x="105728" y="428999"/>
                  <a:pt x="105728" y="428999"/>
                </a:cubicBezTo>
                <a:cubicBezTo>
                  <a:pt x="104775" y="428999"/>
                  <a:pt x="103823" y="428046"/>
                  <a:pt x="101918" y="427094"/>
                </a:cubicBezTo>
                <a:cubicBezTo>
                  <a:pt x="103823" y="428999"/>
                  <a:pt x="104775" y="428999"/>
                  <a:pt x="105728" y="428999"/>
                </a:cubicBezTo>
                <a:cubicBezTo>
                  <a:pt x="105728" y="429951"/>
                  <a:pt x="104775" y="430904"/>
                  <a:pt x="103823" y="430904"/>
                </a:cubicBezTo>
                <a:cubicBezTo>
                  <a:pt x="102870" y="430904"/>
                  <a:pt x="102870" y="429951"/>
                  <a:pt x="101918" y="428999"/>
                </a:cubicBezTo>
                <a:cubicBezTo>
                  <a:pt x="102870" y="429951"/>
                  <a:pt x="102870" y="429951"/>
                  <a:pt x="103823" y="430904"/>
                </a:cubicBezTo>
                <a:cubicBezTo>
                  <a:pt x="102870" y="430904"/>
                  <a:pt x="100965" y="429951"/>
                  <a:pt x="99060" y="428046"/>
                </a:cubicBezTo>
                <a:cubicBezTo>
                  <a:pt x="100965" y="429951"/>
                  <a:pt x="102870" y="430904"/>
                  <a:pt x="103823" y="430904"/>
                </a:cubicBezTo>
                <a:cubicBezTo>
                  <a:pt x="105728" y="432809"/>
                  <a:pt x="106680" y="431856"/>
                  <a:pt x="106680" y="429951"/>
                </a:cubicBezTo>
                <a:cubicBezTo>
                  <a:pt x="108585" y="435666"/>
                  <a:pt x="107633" y="438524"/>
                  <a:pt x="102870" y="431856"/>
                </a:cubicBezTo>
                <a:cubicBezTo>
                  <a:pt x="104775" y="434714"/>
                  <a:pt x="106680" y="435666"/>
                  <a:pt x="107633" y="436619"/>
                </a:cubicBezTo>
                <a:cubicBezTo>
                  <a:pt x="107633" y="436619"/>
                  <a:pt x="107633" y="436619"/>
                  <a:pt x="107633" y="435666"/>
                </a:cubicBezTo>
                <a:cubicBezTo>
                  <a:pt x="107633" y="435666"/>
                  <a:pt x="107633" y="436619"/>
                  <a:pt x="107633" y="436619"/>
                </a:cubicBezTo>
                <a:cubicBezTo>
                  <a:pt x="109538" y="436619"/>
                  <a:pt x="109538" y="434714"/>
                  <a:pt x="107633" y="430904"/>
                </a:cubicBezTo>
                <a:cubicBezTo>
                  <a:pt x="107633" y="430904"/>
                  <a:pt x="107633" y="430904"/>
                  <a:pt x="107633" y="430904"/>
                </a:cubicBezTo>
                <a:cubicBezTo>
                  <a:pt x="109538" y="435666"/>
                  <a:pt x="110490" y="440429"/>
                  <a:pt x="109538" y="440429"/>
                </a:cubicBezTo>
                <a:cubicBezTo>
                  <a:pt x="109538" y="440429"/>
                  <a:pt x="109538" y="440429"/>
                  <a:pt x="109538" y="440429"/>
                </a:cubicBezTo>
                <a:cubicBezTo>
                  <a:pt x="109538" y="440429"/>
                  <a:pt x="109538" y="440429"/>
                  <a:pt x="109538" y="440429"/>
                </a:cubicBezTo>
                <a:cubicBezTo>
                  <a:pt x="109538" y="440429"/>
                  <a:pt x="108585" y="439476"/>
                  <a:pt x="107633" y="438524"/>
                </a:cubicBezTo>
                <a:cubicBezTo>
                  <a:pt x="108585" y="440429"/>
                  <a:pt x="109538" y="441381"/>
                  <a:pt x="109538" y="441381"/>
                </a:cubicBezTo>
                <a:cubicBezTo>
                  <a:pt x="110490" y="443286"/>
                  <a:pt x="111443" y="443286"/>
                  <a:pt x="111443" y="443286"/>
                </a:cubicBezTo>
                <a:cubicBezTo>
                  <a:pt x="111443" y="442334"/>
                  <a:pt x="110490" y="441381"/>
                  <a:pt x="110490" y="439476"/>
                </a:cubicBezTo>
                <a:cubicBezTo>
                  <a:pt x="110490" y="440429"/>
                  <a:pt x="111443" y="442334"/>
                  <a:pt x="111443" y="443286"/>
                </a:cubicBezTo>
                <a:cubicBezTo>
                  <a:pt x="111443" y="443286"/>
                  <a:pt x="111443" y="443286"/>
                  <a:pt x="111443" y="442334"/>
                </a:cubicBezTo>
                <a:cubicBezTo>
                  <a:pt x="111443" y="440429"/>
                  <a:pt x="110490" y="437571"/>
                  <a:pt x="108585" y="433761"/>
                </a:cubicBezTo>
                <a:cubicBezTo>
                  <a:pt x="109538" y="436619"/>
                  <a:pt x="110490" y="438524"/>
                  <a:pt x="110490" y="439476"/>
                </a:cubicBezTo>
                <a:cubicBezTo>
                  <a:pt x="111443" y="441381"/>
                  <a:pt x="110490" y="442334"/>
                  <a:pt x="109538" y="441381"/>
                </a:cubicBezTo>
                <a:cubicBezTo>
                  <a:pt x="110490" y="441381"/>
                  <a:pt x="110490" y="441381"/>
                  <a:pt x="110490" y="439476"/>
                </a:cubicBezTo>
                <a:cubicBezTo>
                  <a:pt x="110490" y="437571"/>
                  <a:pt x="109538" y="435666"/>
                  <a:pt x="108585" y="433761"/>
                </a:cubicBezTo>
                <a:cubicBezTo>
                  <a:pt x="108585" y="432809"/>
                  <a:pt x="107633" y="432809"/>
                  <a:pt x="107633" y="431856"/>
                </a:cubicBezTo>
                <a:cubicBezTo>
                  <a:pt x="107633" y="431856"/>
                  <a:pt x="107633" y="432809"/>
                  <a:pt x="108585" y="432809"/>
                </a:cubicBezTo>
                <a:cubicBezTo>
                  <a:pt x="108585" y="431856"/>
                  <a:pt x="107633" y="431856"/>
                  <a:pt x="107633" y="430904"/>
                </a:cubicBezTo>
                <a:cubicBezTo>
                  <a:pt x="107633" y="430904"/>
                  <a:pt x="107633" y="430904"/>
                  <a:pt x="107633" y="430904"/>
                </a:cubicBezTo>
                <a:cubicBezTo>
                  <a:pt x="107633" y="430904"/>
                  <a:pt x="107633" y="430904"/>
                  <a:pt x="107633" y="430904"/>
                </a:cubicBezTo>
                <a:cubicBezTo>
                  <a:pt x="107633" y="430904"/>
                  <a:pt x="107633" y="430904"/>
                  <a:pt x="107633" y="430904"/>
                </a:cubicBezTo>
                <a:cubicBezTo>
                  <a:pt x="107633" y="429951"/>
                  <a:pt x="106680" y="429951"/>
                  <a:pt x="106680" y="428999"/>
                </a:cubicBezTo>
                <a:cubicBezTo>
                  <a:pt x="106680" y="428999"/>
                  <a:pt x="106680" y="428999"/>
                  <a:pt x="106680" y="428999"/>
                </a:cubicBezTo>
                <a:cubicBezTo>
                  <a:pt x="106680" y="429951"/>
                  <a:pt x="107633" y="429951"/>
                  <a:pt x="107633" y="430904"/>
                </a:cubicBezTo>
                <a:lnTo>
                  <a:pt x="107633" y="430904"/>
                </a:lnTo>
                <a:lnTo>
                  <a:pt x="107633" y="430904"/>
                </a:lnTo>
                <a:cubicBezTo>
                  <a:pt x="108585" y="431856"/>
                  <a:pt x="108585" y="432809"/>
                  <a:pt x="109538" y="433761"/>
                </a:cubicBezTo>
                <a:cubicBezTo>
                  <a:pt x="112395" y="438524"/>
                  <a:pt x="113348" y="442334"/>
                  <a:pt x="113348" y="444239"/>
                </a:cubicBezTo>
                <a:cubicBezTo>
                  <a:pt x="114300" y="446144"/>
                  <a:pt x="113348" y="446144"/>
                  <a:pt x="113348" y="446144"/>
                </a:cubicBezTo>
                <a:cubicBezTo>
                  <a:pt x="114300" y="448049"/>
                  <a:pt x="114300" y="449001"/>
                  <a:pt x="114300" y="447096"/>
                </a:cubicBezTo>
                <a:cubicBezTo>
                  <a:pt x="115253" y="446144"/>
                  <a:pt x="112395" y="439476"/>
                  <a:pt x="108585" y="432809"/>
                </a:cubicBezTo>
                <a:cubicBezTo>
                  <a:pt x="111443" y="437571"/>
                  <a:pt x="113348" y="441381"/>
                  <a:pt x="114300" y="444239"/>
                </a:cubicBezTo>
                <a:cubicBezTo>
                  <a:pt x="114300" y="443286"/>
                  <a:pt x="114300" y="443286"/>
                  <a:pt x="114300" y="442334"/>
                </a:cubicBezTo>
                <a:cubicBezTo>
                  <a:pt x="114300" y="443286"/>
                  <a:pt x="114300" y="444239"/>
                  <a:pt x="114300" y="445191"/>
                </a:cubicBezTo>
                <a:cubicBezTo>
                  <a:pt x="114300" y="446144"/>
                  <a:pt x="115253" y="447096"/>
                  <a:pt x="115253" y="448049"/>
                </a:cubicBezTo>
                <a:cubicBezTo>
                  <a:pt x="115253" y="449001"/>
                  <a:pt x="115253" y="449001"/>
                  <a:pt x="115253" y="449954"/>
                </a:cubicBezTo>
                <a:cubicBezTo>
                  <a:pt x="115253" y="449954"/>
                  <a:pt x="115253" y="449001"/>
                  <a:pt x="115253" y="448049"/>
                </a:cubicBezTo>
                <a:cubicBezTo>
                  <a:pt x="115253" y="448049"/>
                  <a:pt x="115253" y="448049"/>
                  <a:pt x="115253" y="449001"/>
                </a:cubicBezTo>
                <a:cubicBezTo>
                  <a:pt x="115253" y="449954"/>
                  <a:pt x="116205" y="449954"/>
                  <a:pt x="116205" y="449954"/>
                </a:cubicBezTo>
                <a:cubicBezTo>
                  <a:pt x="117158" y="452811"/>
                  <a:pt x="117158" y="454716"/>
                  <a:pt x="116205" y="453764"/>
                </a:cubicBezTo>
                <a:cubicBezTo>
                  <a:pt x="119063" y="455669"/>
                  <a:pt x="118110" y="451859"/>
                  <a:pt x="117158" y="444239"/>
                </a:cubicBezTo>
                <a:cubicBezTo>
                  <a:pt x="118110" y="451859"/>
                  <a:pt x="120968" y="457574"/>
                  <a:pt x="117158" y="455669"/>
                </a:cubicBezTo>
                <a:cubicBezTo>
                  <a:pt x="121920" y="458526"/>
                  <a:pt x="123825" y="456621"/>
                  <a:pt x="120968" y="448049"/>
                </a:cubicBezTo>
                <a:cubicBezTo>
                  <a:pt x="123825" y="456621"/>
                  <a:pt x="126683" y="461384"/>
                  <a:pt x="120015" y="458526"/>
                </a:cubicBezTo>
                <a:cubicBezTo>
                  <a:pt x="122873" y="460431"/>
                  <a:pt x="126683" y="461384"/>
                  <a:pt x="130493" y="463289"/>
                </a:cubicBezTo>
                <a:cubicBezTo>
                  <a:pt x="128588" y="462336"/>
                  <a:pt x="126683" y="461384"/>
                  <a:pt x="124778" y="460431"/>
                </a:cubicBezTo>
                <a:cubicBezTo>
                  <a:pt x="127635" y="461384"/>
                  <a:pt x="129540" y="462336"/>
                  <a:pt x="132398" y="463289"/>
                </a:cubicBezTo>
                <a:cubicBezTo>
                  <a:pt x="134303" y="464241"/>
                  <a:pt x="136208" y="464241"/>
                  <a:pt x="137160" y="464241"/>
                </a:cubicBezTo>
                <a:cubicBezTo>
                  <a:pt x="135255" y="463289"/>
                  <a:pt x="132398" y="462336"/>
                  <a:pt x="130493" y="461384"/>
                </a:cubicBezTo>
                <a:cubicBezTo>
                  <a:pt x="133350" y="462336"/>
                  <a:pt x="135255" y="463289"/>
                  <a:pt x="138113" y="464241"/>
                </a:cubicBezTo>
                <a:cubicBezTo>
                  <a:pt x="140970" y="464241"/>
                  <a:pt x="141923" y="463289"/>
                  <a:pt x="134303" y="457574"/>
                </a:cubicBezTo>
                <a:cubicBezTo>
                  <a:pt x="141923" y="463289"/>
                  <a:pt x="142875" y="465194"/>
                  <a:pt x="140970" y="465194"/>
                </a:cubicBezTo>
                <a:cubicBezTo>
                  <a:pt x="142875" y="466146"/>
                  <a:pt x="143828" y="466146"/>
                  <a:pt x="145733" y="467099"/>
                </a:cubicBezTo>
                <a:cubicBezTo>
                  <a:pt x="148590" y="468051"/>
                  <a:pt x="150495" y="468051"/>
                  <a:pt x="148590" y="466146"/>
                </a:cubicBezTo>
                <a:cubicBezTo>
                  <a:pt x="148590" y="466146"/>
                  <a:pt x="148590" y="466146"/>
                  <a:pt x="148590" y="466146"/>
                </a:cubicBezTo>
                <a:cubicBezTo>
                  <a:pt x="148590" y="466146"/>
                  <a:pt x="148590" y="466146"/>
                  <a:pt x="148590" y="466146"/>
                </a:cubicBezTo>
                <a:cubicBezTo>
                  <a:pt x="147638" y="465194"/>
                  <a:pt x="145733" y="463289"/>
                  <a:pt x="141923" y="461384"/>
                </a:cubicBezTo>
                <a:cubicBezTo>
                  <a:pt x="145733" y="464241"/>
                  <a:pt x="148590" y="465194"/>
                  <a:pt x="149543" y="467099"/>
                </a:cubicBezTo>
                <a:cubicBezTo>
                  <a:pt x="167640" y="475671"/>
                  <a:pt x="167640" y="475671"/>
                  <a:pt x="149543" y="469956"/>
                </a:cubicBezTo>
                <a:cubicBezTo>
                  <a:pt x="169545" y="476624"/>
                  <a:pt x="173355" y="475671"/>
                  <a:pt x="169545" y="480434"/>
                </a:cubicBezTo>
                <a:cubicBezTo>
                  <a:pt x="173355" y="475671"/>
                  <a:pt x="173355" y="475671"/>
                  <a:pt x="180023" y="487101"/>
                </a:cubicBezTo>
                <a:cubicBezTo>
                  <a:pt x="174308" y="476624"/>
                  <a:pt x="175260" y="478529"/>
                  <a:pt x="192405" y="493769"/>
                </a:cubicBezTo>
                <a:cubicBezTo>
                  <a:pt x="177165" y="478529"/>
                  <a:pt x="182880" y="484244"/>
                  <a:pt x="203835" y="499484"/>
                </a:cubicBezTo>
                <a:cubicBezTo>
                  <a:pt x="185738" y="485196"/>
                  <a:pt x="200978" y="495674"/>
                  <a:pt x="215265" y="505199"/>
                </a:cubicBezTo>
                <a:cubicBezTo>
                  <a:pt x="206693" y="493769"/>
                  <a:pt x="222885" y="491864"/>
                  <a:pt x="230505" y="489006"/>
                </a:cubicBezTo>
                <a:cubicBezTo>
                  <a:pt x="232410" y="481386"/>
                  <a:pt x="238125" y="475671"/>
                  <a:pt x="245745" y="472814"/>
                </a:cubicBezTo>
                <a:cubicBezTo>
                  <a:pt x="247650" y="465194"/>
                  <a:pt x="254318" y="460431"/>
                  <a:pt x="260985" y="456621"/>
                </a:cubicBezTo>
                <a:cubicBezTo>
                  <a:pt x="263843" y="449954"/>
                  <a:pt x="268605" y="444239"/>
                  <a:pt x="276225" y="440429"/>
                </a:cubicBezTo>
                <a:cubicBezTo>
                  <a:pt x="279083" y="433761"/>
                  <a:pt x="285750" y="429951"/>
                  <a:pt x="291465" y="424236"/>
                </a:cubicBezTo>
                <a:cubicBezTo>
                  <a:pt x="296228" y="418521"/>
                  <a:pt x="300990" y="412806"/>
                  <a:pt x="306705" y="408044"/>
                </a:cubicBezTo>
                <a:cubicBezTo>
                  <a:pt x="311468" y="402329"/>
                  <a:pt x="317183" y="397566"/>
                  <a:pt x="321945" y="391851"/>
                </a:cubicBezTo>
                <a:cubicBezTo>
                  <a:pt x="332423" y="381374"/>
                  <a:pt x="341948" y="369944"/>
                  <a:pt x="352425" y="359466"/>
                </a:cubicBezTo>
                <a:cubicBezTo>
                  <a:pt x="375285" y="335654"/>
                  <a:pt x="397193" y="311841"/>
                  <a:pt x="415290" y="284219"/>
                </a:cubicBezTo>
                <a:cubicBezTo>
                  <a:pt x="426720" y="257549"/>
                  <a:pt x="412433" y="280409"/>
                  <a:pt x="428625" y="256596"/>
                </a:cubicBezTo>
                <a:close/>
                <a:moveTo>
                  <a:pt x="81915" y="394709"/>
                </a:moveTo>
                <a:cubicBezTo>
                  <a:pt x="81915" y="394709"/>
                  <a:pt x="81915" y="394709"/>
                  <a:pt x="81915" y="394709"/>
                </a:cubicBezTo>
                <a:cubicBezTo>
                  <a:pt x="81915" y="394709"/>
                  <a:pt x="81915" y="394709"/>
                  <a:pt x="81915" y="394709"/>
                </a:cubicBezTo>
                <a:cubicBezTo>
                  <a:pt x="81915" y="394709"/>
                  <a:pt x="81915" y="394709"/>
                  <a:pt x="81915" y="394709"/>
                </a:cubicBezTo>
                <a:close/>
                <a:moveTo>
                  <a:pt x="82868" y="394709"/>
                </a:moveTo>
                <a:cubicBezTo>
                  <a:pt x="83820" y="394709"/>
                  <a:pt x="83820" y="393756"/>
                  <a:pt x="82868" y="394709"/>
                </a:cubicBezTo>
                <a:cubicBezTo>
                  <a:pt x="83820" y="394709"/>
                  <a:pt x="83820" y="394709"/>
                  <a:pt x="82868" y="394709"/>
                </a:cubicBezTo>
                <a:cubicBezTo>
                  <a:pt x="83820" y="394709"/>
                  <a:pt x="83820" y="394709"/>
                  <a:pt x="82868" y="394709"/>
                </a:cubicBezTo>
                <a:cubicBezTo>
                  <a:pt x="83820" y="394709"/>
                  <a:pt x="83820" y="394709"/>
                  <a:pt x="82868" y="394709"/>
                </a:cubicBezTo>
                <a:close/>
                <a:moveTo>
                  <a:pt x="80010" y="403281"/>
                </a:moveTo>
                <a:cubicBezTo>
                  <a:pt x="84773" y="399471"/>
                  <a:pt x="87630" y="396614"/>
                  <a:pt x="85725" y="395661"/>
                </a:cubicBezTo>
                <a:cubicBezTo>
                  <a:pt x="87630" y="396614"/>
                  <a:pt x="85725" y="399471"/>
                  <a:pt x="80010" y="403281"/>
                </a:cubicBezTo>
                <a:close/>
                <a:moveTo>
                  <a:pt x="91440" y="395661"/>
                </a:moveTo>
                <a:cubicBezTo>
                  <a:pt x="92393" y="396614"/>
                  <a:pt x="92393" y="396614"/>
                  <a:pt x="93345" y="397566"/>
                </a:cubicBezTo>
                <a:cubicBezTo>
                  <a:pt x="92393" y="397566"/>
                  <a:pt x="91440" y="396614"/>
                  <a:pt x="91440" y="395661"/>
                </a:cubicBezTo>
                <a:close/>
                <a:moveTo>
                  <a:pt x="100965" y="421379"/>
                </a:moveTo>
                <a:cubicBezTo>
                  <a:pt x="100965" y="421379"/>
                  <a:pt x="100965" y="422331"/>
                  <a:pt x="101918" y="422331"/>
                </a:cubicBezTo>
                <a:cubicBezTo>
                  <a:pt x="101918" y="422331"/>
                  <a:pt x="101918" y="422331"/>
                  <a:pt x="100965" y="421379"/>
                </a:cubicBezTo>
                <a:cubicBezTo>
                  <a:pt x="100965" y="422331"/>
                  <a:pt x="100965" y="421379"/>
                  <a:pt x="100965" y="421379"/>
                </a:cubicBezTo>
                <a:close/>
                <a:moveTo>
                  <a:pt x="100965" y="422331"/>
                </a:moveTo>
                <a:cubicBezTo>
                  <a:pt x="100965" y="422331"/>
                  <a:pt x="100013" y="422331"/>
                  <a:pt x="100965" y="422331"/>
                </a:cubicBezTo>
                <a:cubicBezTo>
                  <a:pt x="100013" y="422331"/>
                  <a:pt x="100013" y="422331"/>
                  <a:pt x="100013" y="421379"/>
                </a:cubicBezTo>
                <a:cubicBezTo>
                  <a:pt x="100013" y="420426"/>
                  <a:pt x="100013" y="420426"/>
                  <a:pt x="100013" y="419474"/>
                </a:cubicBezTo>
                <a:cubicBezTo>
                  <a:pt x="100013" y="421379"/>
                  <a:pt x="100013" y="421379"/>
                  <a:pt x="100965" y="422331"/>
                </a:cubicBezTo>
                <a:close/>
                <a:moveTo>
                  <a:pt x="100013" y="422331"/>
                </a:moveTo>
                <a:cubicBezTo>
                  <a:pt x="100013" y="422331"/>
                  <a:pt x="100013" y="422331"/>
                  <a:pt x="100013" y="422331"/>
                </a:cubicBezTo>
                <a:cubicBezTo>
                  <a:pt x="99060" y="422331"/>
                  <a:pt x="100013" y="422331"/>
                  <a:pt x="100013" y="422331"/>
                </a:cubicBezTo>
                <a:cubicBezTo>
                  <a:pt x="100013" y="422331"/>
                  <a:pt x="100013" y="422331"/>
                  <a:pt x="100013" y="422331"/>
                </a:cubicBezTo>
                <a:close/>
                <a:moveTo>
                  <a:pt x="98108" y="418521"/>
                </a:moveTo>
                <a:cubicBezTo>
                  <a:pt x="98108" y="419474"/>
                  <a:pt x="99060" y="419474"/>
                  <a:pt x="99060" y="420426"/>
                </a:cubicBezTo>
                <a:cubicBezTo>
                  <a:pt x="99060" y="421379"/>
                  <a:pt x="99060" y="421379"/>
                  <a:pt x="99060" y="422331"/>
                </a:cubicBezTo>
                <a:cubicBezTo>
                  <a:pt x="99060" y="421379"/>
                  <a:pt x="98108" y="421379"/>
                  <a:pt x="97155" y="420426"/>
                </a:cubicBezTo>
                <a:cubicBezTo>
                  <a:pt x="98108" y="419474"/>
                  <a:pt x="98108" y="418521"/>
                  <a:pt x="98108" y="418521"/>
                </a:cubicBezTo>
                <a:close/>
                <a:moveTo>
                  <a:pt x="96203" y="421379"/>
                </a:moveTo>
                <a:cubicBezTo>
                  <a:pt x="97155" y="421379"/>
                  <a:pt x="98108" y="420426"/>
                  <a:pt x="98108" y="419474"/>
                </a:cubicBezTo>
                <a:cubicBezTo>
                  <a:pt x="99060" y="420426"/>
                  <a:pt x="99060" y="420426"/>
                  <a:pt x="100013" y="421379"/>
                </a:cubicBezTo>
                <a:cubicBezTo>
                  <a:pt x="100013" y="421379"/>
                  <a:pt x="100013" y="422331"/>
                  <a:pt x="100013" y="422331"/>
                </a:cubicBezTo>
                <a:cubicBezTo>
                  <a:pt x="100013" y="422331"/>
                  <a:pt x="100013" y="422331"/>
                  <a:pt x="100013" y="422331"/>
                </a:cubicBezTo>
                <a:cubicBezTo>
                  <a:pt x="100013" y="422331"/>
                  <a:pt x="100013" y="422331"/>
                  <a:pt x="100013" y="422331"/>
                </a:cubicBezTo>
                <a:cubicBezTo>
                  <a:pt x="100013" y="422331"/>
                  <a:pt x="100013" y="422331"/>
                  <a:pt x="100013" y="422331"/>
                </a:cubicBezTo>
                <a:cubicBezTo>
                  <a:pt x="98108" y="423284"/>
                  <a:pt x="97155" y="422331"/>
                  <a:pt x="96203" y="421379"/>
                </a:cubicBezTo>
                <a:close/>
                <a:moveTo>
                  <a:pt x="101918" y="426141"/>
                </a:moveTo>
                <a:cubicBezTo>
                  <a:pt x="100965" y="425189"/>
                  <a:pt x="100013" y="424236"/>
                  <a:pt x="99060" y="423284"/>
                </a:cubicBezTo>
                <a:lnTo>
                  <a:pt x="99060" y="423284"/>
                </a:lnTo>
                <a:cubicBezTo>
                  <a:pt x="99060" y="423284"/>
                  <a:pt x="99060" y="423284"/>
                  <a:pt x="100013" y="423284"/>
                </a:cubicBezTo>
                <a:cubicBezTo>
                  <a:pt x="100965" y="424236"/>
                  <a:pt x="100965" y="425189"/>
                  <a:pt x="101918" y="426141"/>
                </a:cubicBezTo>
                <a:cubicBezTo>
                  <a:pt x="101918" y="425189"/>
                  <a:pt x="101918" y="426141"/>
                  <a:pt x="101918" y="426141"/>
                </a:cubicBezTo>
                <a:close/>
                <a:moveTo>
                  <a:pt x="101918" y="425189"/>
                </a:moveTo>
                <a:cubicBezTo>
                  <a:pt x="101918" y="424236"/>
                  <a:pt x="101918" y="424236"/>
                  <a:pt x="101918" y="425189"/>
                </a:cubicBezTo>
                <a:cubicBezTo>
                  <a:pt x="101918" y="424236"/>
                  <a:pt x="101918" y="424236"/>
                  <a:pt x="101918" y="425189"/>
                </a:cubicBezTo>
                <a:cubicBezTo>
                  <a:pt x="100965" y="424236"/>
                  <a:pt x="100965" y="423284"/>
                  <a:pt x="100013" y="423284"/>
                </a:cubicBezTo>
                <a:cubicBezTo>
                  <a:pt x="100013" y="423284"/>
                  <a:pt x="100013" y="423284"/>
                  <a:pt x="100965" y="423284"/>
                </a:cubicBezTo>
                <a:lnTo>
                  <a:pt x="100965" y="423284"/>
                </a:lnTo>
                <a:cubicBezTo>
                  <a:pt x="100965" y="423284"/>
                  <a:pt x="100965" y="423284"/>
                  <a:pt x="100965" y="423284"/>
                </a:cubicBezTo>
                <a:cubicBezTo>
                  <a:pt x="100965" y="423284"/>
                  <a:pt x="100965" y="423284"/>
                  <a:pt x="100965" y="423284"/>
                </a:cubicBezTo>
                <a:cubicBezTo>
                  <a:pt x="100965" y="423284"/>
                  <a:pt x="100965" y="424236"/>
                  <a:pt x="100965" y="424236"/>
                </a:cubicBezTo>
                <a:cubicBezTo>
                  <a:pt x="100965" y="425189"/>
                  <a:pt x="101918" y="426141"/>
                  <a:pt x="101918" y="427094"/>
                </a:cubicBezTo>
                <a:cubicBezTo>
                  <a:pt x="101918" y="425189"/>
                  <a:pt x="101918" y="425189"/>
                  <a:pt x="101918" y="425189"/>
                </a:cubicBezTo>
                <a:close/>
                <a:moveTo>
                  <a:pt x="102870" y="427094"/>
                </a:moveTo>
                <a:cubicBezTo>
                  <a:pt x="102870" y="427094"/>
                  <a:pt x="102870" y="427094"/>
                  <a:pt x="102870" y="427094"/>
                </a:cubicBezTo>
                <a:cubicBezTo>
                  <a:pt x="102870" y="427094"/>
                  <a:pt x="102870" y="427094"/>
                  <a:pt x="102870" y="427094"/>
                </a:cubicBezTo>
                <a:lnTo>
                  <a:pt x="102870" y="427094"/>
                </a:lnTo>
                <a:cubicBezTo>
                  <a:pt x="102870" y="427094"/>
                  <a:pt x="102870" y="427094"/>
                  <a:pt x="102870" y="427094"/>
                </a:cubicBezTo>
                <a:close/>
                <a:moveTo>
                  <a:pt x="102870" y="428046"/>
                </a:moveTo>
                <a:cubicBezTo>
                  <a:pt x="102870" y="428046"/>
                  <a:pt x="102870" y="428046"/>
                  <a:pt x="102870" y="428046"/>
                </a:cubicBezTo>
                <a:cubicBezTo>
                  <a:pt x="102870" y="428999"/>
                  <a:pt x="102870" y="428046"/>
                  <a:pt x="102870" y="428046"/>
                </a:cubicBezTo>
                <a:cubicBezTo>
                  <a:pt x="102870" y="428046"/>
                  <a:pt x="102870" y="428046"/>
                  <a:pt x="102870" y="428046"/>
                </a:cubicBezTo>
                <a:close/>
                <a:moveTo>
                  <a:pt x="100965" y="430904"/>
                </a:moveTo>
                <a:cubicBezTo>
                  <a:pt x="101918" y="430904"/>
                  <a:pt x="102870" y="429951"/>
                  <a:pt x="102870" y="428999"/>
                </a:cubicBezTo>
                <a:cubicBezTo>
                  <a:pt x="102870" y="428999"/>
                  <a:pt x="103823" y="428046"/>
                  <a:pt x="103823" y="428046"/>
                </a:cubicBezTo>
                <a:cubicBezTo>
                  <a:pt x="103823" y="428046"/>
                  <a:pt x="103823" y="428046"/>
                  <a:pt x="103823" y="428046"/>
                </a:cubicBezTo>
                <a:cubicBezTo>
                  <a:pt x="103823" y="431856"/>
                  <a:pt x="102870" y="432809"/>
                  <a:pt x="100965" y="430904"/>
                </a:cubicBezTo>
                <a:close/>
              </a:path>
            </a:pathLst>
          </a:custGeom>
          <a:solidFill>
            <a:schemeClr val="lt1">
              <a:alpha val="5098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86" name="Google Shape;386;p27"/>
          <p:cNvSpPr txBox="1">
            <a:spLocks noGrp="1"/>
          </p:cNvSpPr>
          <p:nvPr>
            <p:ph type="title"/>
          </p:nvPr>
        </p:nvSpPr>
        <p:spPr>
          <a:xfrm>
            <a:off x="481875" y="2235600"/>
            <a:ext cx="3653700" cy="2162400"/>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SzPts val="15000"/>
              <a:buNone/>
            </a:pPr>
            <a:r>
              <a:rPr lang="en" smtClean="0"/>
              <a:t>4</a:t>
            </a:r>
            <a:endParaRPr dirty="0"/>
          </a:p>
        </p:txBody>
      </p:sp>
      <p:sp>
        <p:nvSpPr>
          <p:cNvPr id="387" name="Google Shape;387;p27"/>
          <p:cNvSpPr txBox="1">
            <a:spLocks noGrp="1"/>
          </p:cNvSpPr>
          <p:nvPr>
            <p:ph type="subTitle" idx="1"/>
          </p:nvPr>
        </p:nvSpPr>
        <p:spPr>
          <a:xfrm>
            <a:off x="3433932" y="2946930"/>
            <a:ext cx="7028809" cy="899937"/>
          </a:xfrm>
          <a:prstGeom prst="rect">
            <a:avLst/>
          </a:prstGeom>
          <a:noFill/>
          <a:ln>
            <a:noFill/>
          </a:ln>
        </p:spPr>
        <p:txBody>
          <a:bodyPr spcFirstLastPara="1" wrap="square" lIns="121900" tIns="121900" rIns="121900" bIns="121900" anchor="t" anchorCtr="0">
            <a:noAutofit/>
          </a:bodyPr>
          <a:lstStyle/>
          <a:p>
            <a:pPr lvl="0" algn="ctr"/>
            <a:r>
              <a:rPr lang="en-US" sz="6000" smtClean="0">
                <a:latin typeface="Cambria Math" panose="02040503050406030204" pitchFamily="18" charset="0"/>
                <a:ea typeface="Cambria Math" panose="02040503050406030204" pitchFamily="18" charset="0"/>
              </a:rPr>
              <a:t>KHẢ THI VỀ DỰ ÁN</a:t>
            </a:r>
            <a:endParaRPr lang="en-US" sz="6000" dirty="0">
              <a:latin typeface="Cambria Math" panose="02040503050406030204" pitchFamily="18" charset="0"/>
              <a:ea typeface="Cambria Math" panose="02040503050406030204" pitchFamily="18" charset="0"/>
            </a:endParaRPr>
          </a:p>
        </p:txBody>
      </p:sp>
      <p:sp>
        <p:nvSpPr>
          <p:cNvPr id="389" name="Google Shape;389;p27"/>
          <p:cNvSpPr/>
          <p:nvPr/>
        </p:nvSpPr>
        <p:spPr>
          <a:xfrm>
            <a:off x="1019941" y="2031259"/>
            <a:ext cx="1047928" cy="915671"/>
          </a:xfrm>
          <a:custGeom>
            <a:avLst/>
            <a:gdLst/>
            <a:ahLst/>
            <a:cxnLst/>
            <a:rect l="l" t="t" r="r" b="b"/>
            <a:pathLst>
              <a:path w="578167" h="505198" extrusionOk="0">
                <a:moveTo>
                  <a:pt x="428625" y="256596"/>
                </a:moveTo>
                <a:cubicBezTo>
                  <a:pt x="429578" y="256596"/>
                  <a:pt x="432435" y="254691"/>
                  <a:pt x="437198" y="248976"/>
                </a:cubicBezTo>
                <a:cubicBezTo>
                  <a:pt x="483870" y="203256"/>
                  <a:pt x="531495" y="156584"/>
                  <a:pt x="578168" y="110864"/>
                </a:cubicBezTo>
                <a:cubicBezTo>
                  <a:pt x="568643" y="108006"/>
                  <a:pt x="560070" y="106101"/>
                  <a:pt x="550545" y="103244"/>
                </a:cubicBezTo>
                <a:cubicBezTo>
                  <a:pt x="547688" y="102291"/>
                  <a:pt x="544830" y="101339"/>
                  <a:pt x="541020" y="100386"/>
                </a:cubicBezTo>
                <a:cubicBezTo>
                  <a:pt x="538163" y="99434"/>
                  <a:pt x="532448" y="93719"/>
                  <a:pt x="531495" y="97529"/>
                </a:cubicBezTo>
                <a:cubicBezTo>
                  <a:pt x="527685" y="91814"/>
                  <a:pt x="482918" y="78479"/>
                  <a:pt x="521970" y="94671"/>
                </a:cubicBezTo>
                <a:cubicBezTo>
                  <a:pt x="507683" y="88956"/>
                  <a:pt x="496253" y="85146"/>
                  <a:pt x="490538" y="82289"/>
                </a:cubicBezTo>
                <a:cubicBezTo>
                  <a:pt x="488633" y="82289"/>
                  <a:pt x="487680" y="82289"/>
                  <a:pt x="486728" y="81336"/>
                </a:cubicBezTo>
                <a:cubicBezTo>
                  <a:pt x="489585" y="82289"/>
                  <a:pt x="498158" y="86099"/>
                  <a:pt x="513398" y="90861"/>
                </a:cubicBezTo>
                <a:cubicBezTo>
                  <a:pt x="505778" y="88004"/>
                  <a:pt x="500063" y="86099"/>
                  <a:pt x="494348" y="85146"/>
                </a:cubicBezTo>
                <a:cubicBezTo>
                  <a:pt x="493395" y="85146"/>
                  <a:pt x="492443" y="85146"/>
                  <a:pt x="491490" y="85146"/>
                </a:cubicBezTo>
                <a:cubicBezTo>
                  <a:pt x="495300" y="86099"/>
                  <a:pt x="499110" y="87051"/>
                  <a:pt x="503873" y="88004"/>
                </a:cubicBezTo>
                <a:cubicBezTo>
                  <a:pt x="498158" y="87051"/>
                  <a:pt x="493395" y="85146"/>
                  <a:pt x="489585" y="85146"/>
                </a:cubicBezTo>
                <a:cubicBezTo>
                  <a:pt x="485775" y="85146"/>
                  <a:pt x="481965" y="85146"/>
                  <a:pt x="479108" y="85146"/>
                </a:cubicBezTo>
                <a:cubicBezTo>
                  <a:pt x="476250" y="85146"/>
                  <a:pt x="473393" y="86099"/>
                  <a:pt x="470535" y="86099"/>
                </a:cubicBezTo>
                <a:cubicBezTo>
                  <a:pt x="466725" y="87051"/>
                  <a:pt x="463868" y="88004"/>
                  <a:pt x="462915" y="88956"/>
                </a:cubicBezTo>
                <a:cubicBezTo>
                  <a:pt x="461963" y="89909"/>
                  <a:pt x="461010" y="89909"/>
                  <a:pt x="460058" y="89909"/>
                </a:cubicBezTo>
                <a:cubicBezTo>
                  <a:pt x="457200" y="90861"/>
                  <a:pt x="457200" y="90861"/>
                  <a:pt x="458153" y="89909"/>
                </a:cubicBezTo>
                <a:cubicBezTo>
                  <a:pt x="461963" y="89909"/>
                  <a:pt x="463868" y="88004"/>
                  <a:pt x="468630" y="85146"/>
                </a:cubicBezTo>
                <a:cubicBezTo>
                  <a:pt x="465773" y="87051"/>
                  <a:pt x="462915" y="88956"/>
                  <a:pt x="461010" y="89909"/>
                </a:cubicBezTo>
                <a:cubicBezTo>
                  <a:pt x="461963" y="88956"/>
                  <a:pt x="462915" y="88004"/>
                  <a:pt x="464820" y="87051"/>
                </a:cubicBezTo>
                <a:cubicBezTo>
                  <a:pt x="462915" y="88956"/>
                  <a:pt x="461010" y="89909"/>
                  <a:pt x="460058" y="90861"/>
                </a:cubicBezTo>
                <a:cubicBezTo>
                  <a:pt x="453390" y="94671"/>
                  <a:pt x="457200" y="90861"/>
                  <a:pt x="471488" y="76574"/>
                </a:cubicBezTo>
                <a:cubicBezTo>
                  <a:pt x="450533" y="98481"/>
                  <a:pt x="449580" y="99434"/>
                  <a:pt x="467678" y="75621"/>
                </a:cubicBezTo>
                <a:cubicBezTo>
                  <a:pt x="448628" y="100386"/>
                  <a:pt x="447675" y="100386"/>
                  <a:pt x="461963" y="73716"/>
                </a:cubicBezTo>
                <a:cubicBezTo>
                  <a:pt x="447675" y="101339"/>
                  <a:pt x="446723" y="101339"/>
                  <a:pt x="457200" y="71811"/>
                </a:cubicBezTo>
                <a:cubicBezTo>
                  <a:pt x="446723" y="101339"/>
                  <a:pt x="445770" y="102291"/>
                  <a:pt x="453390" y="70859"/>
                </a:cubicBezTo>
                <a:cubicBezTo>
                  <a:pt x="448628" y="91814"/>
                  <a:pt x="446723" y="98481"/>
                  <a:pt x="446723" y="89909"/>
                </a:cubicBezTo>
                <a:cubicBezTo>
                  <a:pt x="447675" y="86099"/>
                  <a:pt x="448628" y="81336"/>
                  <a:pt x="450533" y="73716"/>
                </a:cubicBezTo>
                <a:cubicBezTo>
                  <a:pt x="448628" y="80384"/>
                  <a:pt x="447675" y="86099"/>
                  <a:pt x="446723" y="88956"/>
                </a:cubicBezTo>
                <a:cubicBezTo>
                  <a:pt x="446723" y="87051"/>
                  <a:pt x="446723" y="83241"/>
                  <a:pt x="446723" y="79431"/>
                </a:cubicBezTo>
                <a:cubicBezTo>
                  <a:pt x="447675" y="80384"/>
                  <a:pt x="447675" y="79431"/>
                  <a:pt x="446723" y="77526"/>
                </a:cubicBezTo>
                <a:cubicBezTo>
                  <a:pt x="446723" y="74669"/>
                  <a:pt x="446723" y="70859"/>
                  <a:pt x="446723" y="67049"/>
                </a:cubicBezTo>
                <a:cubicBezTo>
                  <a:pt x="446723" y="70859"/>
                  <a:pt x="446723" y="74669"/>
                  <a:pt x="446723" y="77526"/>
                </a:cubicBezTo>
                <a:cubicBezTo>
                  <a:pt x="445770" y="76574"/>
                  <a:pt x="445770" y="75621"/>
                  <a:pt x="444818" y="74669"/>
                </a:cubicBezTo>
                <a:cubicBezTo>
                  <a:pt x="443865" y="73716"/>
                  <a:pt x="442913" y="72764"/>
                  <a:pt x="441008" y="71811"/>
                </a:cubicBezTo>
                <a:cubicBezTo>
                  <a:pt x="441008" y="72764"/>
                  <a:pt x="441008" y="73716"/>
                  <a:pt x="441008" y="74669"/>
                </a:cubicBezTo>
                <a:cubicBezTo>
                  <a:pt x="443865" y="76574"/>
                  <a:pt x="445770" y="77526"/>
                  <a:pt x="445770" y="78479"/>
                </a:cubicBezTo>
                <a:cubicBezTo>
                  <a:pt x="445770" y="78479"/>
                  <a:pt x="446723" y="79431"/>
                  <a:pt x="446723" y="79431"/>
                </a:cubicBezTo>
                <a:cubicBezTo>
                  <a:pt x="446723" y="85146"/>
                  <a:pt x="445770" y="88956"/>
                  <a:pt x="445770" y="91814"/>
                </a:cubicBezTo>
                <a:cubicBezTo>
                  <a:pt x="444818" y="95624"/>
                  <a:pt x="444818" y="95624"/>
                  <a:pt x="443865" y="90861"/>
                </a:cubicBezTo>
                <a:cubicBezTo>
                  <a:pt x="443865" y="90861"/>
                  <a:pt x="443865" y="89909"/>
                  <a:pt x="442913" y="88956"/>
                </a:cubicBezTo>
                <a:cubicBezTo>
                  <a:pt x="441960" y="87051"/>
                  <a:pt x="437198" y="80384"/>
                  <a:pt x="434340" y="75621"/>
                </a:cubicBezTo>
                <a:cubicBezTo>
                  <a:pt x="428625" y="70859"/>
                  <a:pt x="421958" y="65144"/>
                  <a:pt x="418148" y="61334"/>
                </a:cubicBezTo>
                <a:cubicBezTo>
                  <a:pt x="411480" y="57524"/>
                  <a:pt x="405765" y="54666"/>
                  <a:pt x="406718" y="52761"/>
                </a:cubicBezTo>
                <a:cubicBezTo>
                  <a:pt x="397193" y="49904"/>
                  <a:pt x="392430" y="49904"/>
                  <a:pt x="393383" y="48951"/>
                </a:cubicBezTo>
                <a:cubicBezTo>
                  <a:pt x="380048" y="51809"/>
                  <a:pt x="379095" y="51809"/>
                  <a:pt x="391478" y="45141"/>
                </a:cubicBezTo>
                <a:cubicBezTo>
                  <a:pt x="373380" y="54666"/>
                  <a:pt x="374333" y="52761"/>
                  <a:pt x="391478" y="33711"/>
                </a:cubicBezTo>
                <a:cubicBezTo>
                  <a:pt x="373380" y="53714"/>
                  <a:pt x="371475" y="55619"/>
                  <a:pt x="380048" y="33711"/>
                </a:cubicBezTo>
                <a:cubicBezTo>
                  <a:pt x="375285" y="47046"/>
                  <a:pt x="373380" y="50856"/>
                  <a:pt x="373380" y="45141"/>
                </a:cubicBezTo>
                <a:cubicBezTo>
                  <a:pt x="373380" y="45141"/>
                  <a:pt x="372428" y="42284"/>
                  <a:pt x="371475" y="35616"/>
                </a:cubicBezTo>
                <a:cubicBezTo>
                  <a:pt x="370523" y="33711"/>
                  <a:pt x="369570" y="30854"/>
                  <a:pt x="368618" y="27996"/>
                </a:cubicBezTo>
                <a:cubicBezTo>
                  <a:pt x="365760" y="23234"/>
                  <a:pt x="359093" y="14661"/>
                  <a:pt x="349568" y="4184"/>
                </a:cubicBezTo>
                <a:cubicBezTo>
                  <a:pt x="371475" y="29901"/>
                  <a:pt x="346710" y="5136"/>
                  <a:pt x="338138" y="374"/>
                </a:cubicBezTo>
                <a:cubicBezTo>
                  <a:pt x="331470" y="-579"/>
                  <a:pt x="325755" y="374"/>
                  <a:pt x="320993" y="2279"/>
                </a:cubicBezTo>
                <a:cubicBezTo>
                  <a:pt x="316230" y="4184"/>
                  <a:pt x="311468" y="7041"/>
                  <a:pt x="306705" y="10851"/>
                </a:cubicBezTo>
                <a:cubicBezTo>
                  <a:pt x="302895" y="14661"/>
                  <a:pt x="299085" y="18471"/>
                  <a:pt x="295275" y="23234"/>
                </a:cubicBezTo>
                <a:cubicBezTo>
                  <a:pt x="290513" y="28949"/>
                  <a:pt x="285750" y="34664"/>
                  <a:pt x="280988" y="40379"/>
                </a:cubicBezTo>
                <a:cubicBezTo>
                  <a:pt x="239078" y="91814"/>
                  <a:pt x="263843" y="65144"/>
                  <a:pt x="221933" y="116579"/>
                </a:cubicBezTo>
                <a:cubicBezTo>
                  <a:pt x="181928" y="165156"/>
                  <a:pt x="171450" y="156584"/>
                  <a:pt x="129540" y="204209"/>
                </a:cubicBezTo>
                <a:cubicBezTo>
                  <a:pt x="96203" y="242309"/>
                  <a:pt x="41910" y="278504"/>
                  <a:pt x="11430" y="321366"/>
                </a:cubicBezTo>
                <a:cubicBezTo>
                  <a:pt x="7620" y="327081"/>
                  <a:pt x="3810" y="333749"/>
                  <a:pt x="0" y="340416"/>
                </a:cubicBezTo>
                <a:cubicBezTo>
                  <a:pt x="5715" y="343274"/>
                  <a:pt x="13335" y="355656"/>
                  <a:pt x="15240" y="348989"/>
                </a:cubicBezTo>
                <a:cubicBezTo>
                  <a:pt x="20955" y="361371"/>
                  <a:pt x="31433" y="379469"/>
                  <a:pt x="28575" y="360419"/>
                </a:cubicBezTo>
                <a:cubicBezTo>
                  <a:pt x="34290" y="383279"/>
                  <a:pt x="56198" y="392804"/>
                  <a:pt x="40958" y="373754"/>
                </a:cubicBezTo>
                <a:cubicBezTo>
                  <a:pt x="43815" y="377564"/>
                  <a:pt x="46673" y="380421"/>
                  <a:pt x="49530" y="383279"/>
                </a:cubicBezTo>
                <a:cubicBezTo>
                  <a:pt x="60008" y="388994"/>
                  <a:pt x="67628" y="391851"/>
                  <a:pt x="68580" y="392804"/>
                </a:cubicBezTo>
                <a:cubicBezTo>
                  <a:pt x="72390" y="393756"/>
                  <a:pt x="74295" y="393756"/>
                  <a:pt x="74295" y="393756"/>
                </a:cubicBezTo>
                <a:cubicBezTo>
                  <a:pt x="75248" y="394709"/>
                  <a:pt x="70485" y="394709"/>
                  <a:pt x="59055" y="396614"/>
                </a:cubicBezTo>
                <a:cubicBezTo>
                  <a:pt x="70485" y="394709"/>
                  <a:pt x="77153" y="394709"/>
                  <a:pt x="77153" y="393756"/>
                </a:cubicBezTo>
                <a:cubicBezTo>
                  <a:pt x="78105" y="394709"/>
                  <a:pt x="72390" y="394709"/>
                  <a:pt x="60960" y="397566"/>
                </a:cubicBezTo>
                <a:cubicBezTo>
                  <a:pt x="72390" y="394709"/>
                  <a:pt x="79058" y="394709"/>
                  <a:pt x="78105" y="394709"/>
                </a:cubicBezTo>
                <a:cubicBezTo>
                  <a:pt x="78105" y="395661"/>
                  <a:pt x="77153" y="395661"/>
                  <a:pt x="73343" y="397566"/>
                </a:cubicBezTo>
                <a:cubicBezTo>
                  <a:pt x="70485" y="398519"/>
                  <a:pt x="67628" y="399471"/>
                  <a:pt x="63818" y="400424"/>
                </a:cubicBezTo>
                <a:cubicBezTo>
                  <a:pt x="67628" y="399471"/>
                  <a:pt x="70485" y="398519"/>
                  <a:pt x="73343" y="397566"/>
                </a:cubicBezTo>
                <a:cubicBezTo>
                  <a:pt x="70485" y="398519"/>
                  <a:pt x="66675" y="399471"/>
                  <a:pt x="62865" y="401376"/>
                </a:cubicBezTo>
                <a:cubicBezTo>
                  <a:pt x="72390" y="397566"/>
                  <a:pt x="78105" y="396614"/>
                  <a:pt x="80010" y="395661"/>
                </a:cubicBezTo>
                <a:cubicBezTo>
                  <a:pt x="80010" y="395661"/>
                  <a:pt x="80010" y="395661"/>
                  <a:pt x="80010" y="395661"/>
                </a:cubicBezTo>
                <a:cubicBezTo>
                  <a:pt x="80010" y="395661"/>
                  <a:pt x="80010" y="396614"/>
                  <a:pt x="80010" y="396614"/>
                </a:cubicBezTo>
                <a:cubicBezTo>
                  <a:pt x="77153" y="397566"/>
                  <a:pt x="72390" y="399471"/>
                  <a:pt x="65723" y="402329"/>
                </a:cubicBezTo>
                <a:cubicBezTo>
                  <a:pt x="72390" y="399471"/>
                  <a:pt x="78105" y="397566"/>
                  <a:pt x="80010" y="396614"/>
                </a:cubicBezTo>
                <a:cubicBezTo>
                  <a:pt x="79058" y="398519"/>
                  <a:pt x="74295" y="400424"/>
                  <a:pt x="67628" y="405186"/>
                </a:cubicBezTo>
                <a:cubicBezTo>
                  <a:pt x="75248" y="400424"/>
                  <a:pt x="80010" y="398519"/>
                  <a:pt x="80963" y="396614"/>
                </a:cubicBezTo>
                <a:cubicBezTo>
                  <a:pt x="80963" y="396614"/>
                  <a:pt x="80963" y="396614"/>
                  <a:pt x="81915" y="396614"/>
                </a:cubicBezTo>
                <a:cubicBezTo>
                  <a:pt x="81915" y="398519"/>
                  <a:pt x="77153" y="401376"/>
                  <a:pt x="68580" y="406139"/>
                </a:cubicBezTo>
                <a:cubicBezTo>
                  <a:pt x="77153" y="400424"/>
                  <a:pt x="82868" y="397566"/>
                  <a:pt x="81915" y="396614"/>
                </a:cubicBezTo>
                <a:cubicBezTo>
                  <a:pt x="81915" y="396614"/>
                  <a:pt x="81915" y="396614"/>
                  <a:pt x="81915" y="396614"/>
                </a:cubicBezTo>
                <a:cubicBezTo>
                  <a:pt x="83820" y="398519"/>
                  <a:pt x="79058" y="402329"/>
                  <a:pt x="70485" y="408996"/>
                </a:cubicBezTo>
                <a:cubicBezTo>
                  <a:pt x="80010" y="402329"/>
                  <a:pt x="85725" y="399471"/>
                  <a:pt x="82868" y="397566"/>
                </a:cubicBezTo>
                <a:cubicBezTo>
                  <a:pt x="84773" y="399471"/>
                  <a:pt x="81915" y="402329"/>
                  <a:pt x="75248" y="406139"/>
                </a:cubicBezTo>
                <a:cubicBezTo>
                  <a:pt x="74295" y="407091"/>
                  <a:pt x="72390" y="408044"/>
                  <a:pt x="71438" y="408996"/>
                </a:cubicBezTo>
                <a:cubicBezTo>
                  <a:pt x="72390" y="408044"/>
                  <a:pt x="73343" y="408044"/>
                  <a:pt x="74295" y="407091"/>
                </a:cubicBezTo>
                <a:cubicBezTo>
                  <a:pt x="73343" y="408044"/>
                  <a:pt x="72390" y="408996"/>
                  <a:pt x="70485" y="409949"/>
                </a:cubicBezTo>
                <a:cubicBezTo>
                  <a:pt x="72390" y="408996"/>
                  <a:pt x="73343" y="408044"/>
                  <a:pt x="74295" y="407091"/>
                </a:cubicBezTo>
                <a:cubicBezTo>
                  <a:pt x="81915" y="402329"/>
                  <a:pt x="87630" y="399471"/>
                  <a:pt x="85725" y="397566"/>
                </a:cubicBezTo>
                <a:cubicBezTo>
                  <a:pt x="87630" y="398519"/>
                  <a:pt x="87630" y="400424"/>
                  <a:pt x="88583" y="402329"/>
                </a:cubicBezTo>
                <a:cubicBezTo>
                  <a:pt x="88583" y="402329"/>
                  <a:pt x="88583" y="402329"/>
                  <a:pt x="89535" y="403281"/>
                </a:cubicBezTo>
                <a:cubicBezTo>
                  <a:pt x="89535" y="402329"/>
                  <a:pt x="88583" y="400424"/>
                  <a:pt x="88583" y="399471"/>
                </a:cubicBezTo>
                <a:cubicBezTo>
                  <a:pt x="88583" y="399471"/>
                  <a:pt x="89535" y="399471"/>
                  <a:pt x="89535" y="399471"/>
                </a:cubicBezTo>
                <a:cubicBezTo>
                  <a:pt x="90488" y="400424"/>
                  <a:pt x="90488" y="401376"/>
                  <a:pt x="91440" y="402329"/>
                </a:cubicBezTo>
                <a:cubicBezTo>
                  <a:pt x="91440" y="401376"/>
                  <a:pt x="90488" y="400424"/>
                  <a:pt x="90488" y="399471"/>
                </a:cubicBezTo>
                <a:cubicBezTo>
                  <a:pt x="90488" y="399471"/>
                  <a:pt x="91440" y="399471"/>
                  <a:pt x="91440" y="399471"/>
                </a:cubicBezTo>
                <a:cubicBezTo>
                  <a:pt x="91440" y="400424"/>
                  <a:pt x="92393" y="401376"/>
                  <a:pt x="92393" y="402329"/>
                </a:cubicBezTo>
                <a:lnTo>
                  <a:pt x="92393" y="402329"/>
                </a:lnTo>
                <a:cubicBezTo>
                  <a:pt x="92393" y="402329"/>
                  <a:pt x="93345" y="402329"/>
                  <a:pt x="93345" y="403281"/>
                </a:cubicBezTo>
                <a:cubicBezTo>
                  <a:pt x="93345" y="402329"/>
                  <a:pt x="92393" y="400424"/>
                  <a:pt x="92393" y="399471"/>
                </a:cubicBezTo>
                <a:cubicBezTo>
                  <a:pt x="92393" y="399471"/>
                  <a:pt x="93345" y="399471"/>
                  <a:pt x="93345" y="399471"/>
                </a:cubicBezTo>
                <a:cubicBezTo>
                  <a:pt x="94298" y="399471"/>
                  <a:pt x="95250" y="399471"/>
                  <a:pt x="95250" y="400424"/>
                </a:cubicBezTo>
                <a:cubicBezTo>
                  <a:pt x="95250" y="401376"/>
                  <a:pt x="95250" y="402329"/>
                  <a:pt x="95250" y="403281"/>
                </a:cubicBezTo>
                <a:cubicBezTo>
                  <a:pt x="95250" y="403281"/>
                  <a:pt x="94298" y="402329"/>
                  <a:pt x="94298" y="402329"/>
                </a:cubicBezTo>
                <a:cubicBezTo>
                  <a:pt x="94298" y="402329"/>
                  <a:pt x="95250" y="403281"/>
                  <a:pt x="95250" y="403281"/>
                </a:cubicBezTo>
                <a:cubicBezTo>
                  <a:pt x="95250" y="403281"/>
                  <a:pt x="95250" y="404234"/>
                  <a:pt x="95250" y="404234"/>
                </a:cubicBezTo>
                <a:cubicBezTo>
                  <a:pt x="96203" y="405186"/>
                  <a:pt x="96203" y="406139"/>
                  <a:pt x="97155" y="408044"/>
                </a:cubicBezTo>
                <a:cubicBezTo>
                  <a:pt x="97155" y="408044"/>
                  <a:pt x="97155" y="408044"/>
                  <a:pt x="97155" y="408044"/>
                </a:cubicBezTo>
                <a:cubicBezTo>
                  <a:pt x="97155" y="408044"/>
                  <a:pt x="97155" y="408044"/>
                  <a:pt x="97155" y="408044"/>
                </a:cubicBezTo>
                <a:cubicBezTo>
                  <a:pt x="97155" y="408996"/>
                  <a:pt x="98108" y="409949"/>
                  <a:pt x="98108" y="411854"/>
                </a:cubicBezTo>
                <a:cubicBezTo>
                  <a:pt x="100013" y="414711"/>
                  <a:pt x="100965" y="417569"/>
                  <a:pt x="101918" y="420426"/>
                </a:cubicBezTo>
                <a:cubicBezTo>
                  <a:pt x="101918" y="420426"/>
                  <a:pt x="101918" y="420426"/>
                  <a:pt x="101918" y="420426"/>
                </a:cubicBezTo>
                <a:cubicBezTo>
                  <a:pt x="101918" y="420426"/>
                  <a:pt x="101918" y="420426"/>
                  <a:pt x="101918" y="420426"/>
                </a:cubicBezTo>
                <a:cubicBezTo>
                  <a:pt x="101918" y="420426"/>
                  <a:pt x="101918" y="420426"/>
                  <a:pt x="101918" y="420426"/>
                </a:cubicBezTo>
                <a:cubicBezTo>
                  <a:pt x="101918" y="421379"/>
                  <a:pt x="102870" y="422331"/>
                  <a:pt x="102870" y="424236"/>
                </a:cubicBezTo>
                <a:cubicBezTo>
                  <a:pt x="102870" y="425189"/>
                  <a:pt x="102870" y="426141"/>
                  <a:pt x="102870" y="427094"/>
                </a:cubicBezTo>
                <a:cubicBezTo>
                  <a:pt x="102870" y="426141"/>
                  <a:pt x="102870" y="426141"/>
                  <a:pt x="102870" y="425189"/>
                </a:cubicBezTo>
                <a:cubicBezTo>
                  <a:pt x="102870" y="426141"/>
                  <a:pt x="102870" y="426141"/>
                  <a:pt x="102870" y="427094"/>
                </a:cubicBezTo>
                <a:cubicBezTo>
                  <a:pt x="102870" y="427094"/>
                  <a:pt x="102870" y="427094"/>
                  <a:pt x="102870" y="427094"/>
                </a:cubicBezTo>
                <a:cubicBezTo>
                  <a:pt x="102870" y="426141"/>
                  <a:pt x="102870" y="425189"/>
                  <a:pt x="102870" y="424236"/>
                </a:cubicBezTo>
                <a:cubicBezTo>
                  <a:pt x="102870" y="423284"/>
                  <a:pt x="102870" y="423284"/>
                  <a:pt x="101918" y="422331"/>
                </a:cubicBezTo>
                <a:cubicBezTo>
                  <a:pt x="101918" y="422331"/>
                  <a:pt x="101918" y="422331"/>
                  <a:pt x="101918" y="422331"/>
                </a:cubicBezTo>
                <a:cubicBezTo>
                  <a:pt x="101918" y="422331"/>
                  <a:pt x="101918" y="422331"/>
                  <a:pt x="101918" y="422331"/>
                </a:cubicBezTo>
                <a:cubicBezTo>
                  <a:pt x="101918" y="422331"/>
                  <a:pt x="101918" y="422331"/>
                  <a:pt x="101918" y="422331"/>
                </a:cubicBezTo>
                <a:cubicBezTo>
                  <a:pt x="100965" y="420426"/>
                  <a:pt x="100013" y="417569"/>
                  <a:pt x="99060" y="415664"/>
                </a:cubicBezTo>
                <a:cubicBezTo>
                  <a:pt x="99060" y="416616"/>
                  <a:pt x="99060" y="416616"/>
                  <a:pt x="99060" y="417569"/>
                </a:cubicBezTo>
                <a:cubicBezTo>
                  <a:pt x="99060" y="417569"/>
                  <a:pt x="99060" y="417569"/>
                  <a:pt x="99060" y="418521"/>
                </a:cubicBezTo>
                <a:cubicBezTo>
                  <a:pt x="100013" y="420426"/>
                  <a:pt x="100965" y="422331"/>
                  <a:pt x="101918" y="424236"/>
                </a:cubicBezTo>
                <a:lnTo>
                  <a:pt x="101918" y="424236"/>
                </a:lnTo>
                <a:cubicBezTo>
                  <a:pt x="100965" y="423284"/>
                  <a:pt x="100965" y="421379"/>
                  <a:pt x="100013" y="420426"/>
                </a:cubicBezTo>
                <a:cubicBezTo>
                  <a:pt x="100013" y="420426"/>
                  <a:pt x="100013" y="421379"/>
                  <a:pt x="100013" y="421379"/>
                </a:cubicBezTo>
                <a:cubicBezTo>
                  <a:pt x="100965" y="422331"/>
                  <a:pt x="100965" y="423284"/>
                  <a:pt x="101918" y="425189"/>
                </a:cubicBezTo>
                <a:cubicBezTo>
                  <a:pt x="101918" y="425189"/>
                  <a:pt x="101918" y="425189"/>
                  <a:pt x="101918" y="425189"/>
                </a:cubicBezTo>
                <a:cubicBezTo>
                  <a:pt x="101918" y="424236"/>
                  <a:pt x="100965" y="423284"/>
                  <a:pt x="100965" y="422331"/>
                </a:cubicBezTo>
                <a:cubicBezTo>
                  <a:pt x="100965" y="422331"/>
                  <a:pt x="100965" y="422331"/>
                  <a:pt x="100965" y="422331"/>
                </a:cubicBezTo>
                <a:cubicBezTo>
                  <a:pt x="100965" y="422331"/>
                  <a:pt x="100965" y="422331"/>
                  <a:pt x="100965" y="422331"/>
                </a:cubicBezTo>
                <a:cubicBezTo>
                  <a:pt x="100965" y="421379"/>
                  <a:pt x="100013" y="421379"/>
                  <a:pt x="100013" y="420426"/>
                </a:cubicBezTo>
                <a:cubicBezTo>
                  <a:pt x="100013" y="420426"/>
                  <a:pt x="100013" y="419474"/>
                  <a:pt x="100013" y="419474"/>
                </a:cubicBezTo>
                <a:cubicBezTo>
                  <a:pt x="100013" y="419474"/>
                  <a:pt x="100013" y="420426"/>
                  <a:pt x="100965" y="420426"/>
                </a:cubicBezTo>
                <a:cubicBezTo>
                  <a:pt x="100965" y="420426"/>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8521"/>
                </a:cubicBezTo>
                <a:cubicBezTo>
                  <a:pt x="100965" y="418521"/>
                  <a:pt x="100965" y="418521"/>
                  <a:pt x="100965" y="418521"/>
                </a:cubicBezTo>
                <a:cubicBezTo>
                  <a:pt x="100965" y="418521"/>
                  <a:pt x="100965" y="418521"/>
                  <a:pt x="100965" y="417569"/>
                </a:cubicBezTo>
                <a:cubicBezTo>
                  <a:pt x="100965" y="417569"/>
                  <a:pt x="100965" y="417569"/>
                  <a:pt x="100965" y="417569"/>
                </a:cubicBezTo>
                <a:cubicBezTo>
                  <a:pt x="100965" y="417569"/>
                  <a:pt x="100965" y="417569"/>
                  <a:pt x="100965" y="418521"/>
                </a:cubicBezTo>
                <a:cubicBezTo>
                  <a:pt x="100965" y="418521"/>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9474"/>
                </a:cubicBezTo>
                <a:cubicBezTo>
                  <a:pt x="100965" y="420426"/>
                  <a:pt x="100965" y="420426"/>
                  <a:pt x="100013" y="420426"/>
                </a:cubicBezTo>
                <a:cubicBezTo>
                  <a:pt x="100013" y="420426"/>
                  <a:pt x="100013" y="420426"/>
                  <a:pt x="100013" y="420426"/>
                </a:cubicBezTo>
                <a:cubicBezTo>
                  <a:pt x="100013" y="420426"/>
                  <a:pt x="100013" y="420426"/>
                  <a:pt x="100013" y="420426"/>
                </a:cubicBezTo>
                <a:cubicBezTo>
                  <a:pt x="100013" y="420426"/>
                  <a:pt x="100013" y="420426"/>
                  <a:pt x="100013" y="420426"/>
                </a:cubicBezTo>
                <a:cubicBezTo>
                  <a:pt x="99060" y="422331"/>
                  <a:pt x="96203" y="423284"/>
                  <a:pt x="92393" y="422331"/>
                </a:cubicBezTo>
                <a:cubicBezTo>
                  <a:pt x="94298" y="423284"/>
                  <a:pt x="96203" y="423284"/>
                  <a:pt x="98108" y="422331"/>
                </a:cubicBezTo>
                <a:cubicBezTo>
                  <a:pt x="99060" y="423284"/>
                  <a:pt x="100965" y="423284"/>
                  <a:pt x="101918" y="423284"/>
                </a:cubicBezTo>
                <a:cubicBezTo>
                  <a:pt x="100965" y="426141"/>
                  <a:pt x="99060" y="427094"/>
                  <a:pt x="95250" y="424236"/>
                </a:cubicBezTo>
                <a:cubicBezTo>
                  <a:pt x="100013" y="427094"/>
                  <a:pt x="101918" y="426141"/>
                  <a:pt x="102870" y="423284"/>
                </a:cubicBezTo>
                <a:cubicBezTo>
                  <a:pt x="103823" y="424236"/>
                  <a:pt x="104775" y="425189"/>
                  <a:pt x="105728" y="426141"/>
                </a:cubicBezTo>
                <a:cubicBezTo>
                  <a:pt x="105728" y="426141"/>
                  <a:pt x="105728" y="426141"/>
                  <a:pt x="105728" y="426141"/>
                </a:cubicBezTo>
                <a:cubicBezTo>
                  <a:pt x="105728" y="426141"/>
                  <a:pt x="105728" y="426141"/>
                  <a:pt x="105728" y="426141"/>
                </a:cubicBezTo>
                <a:cubicBezTo>
                  <a:pt x="105728" y="426141"/>
                  <a:pt x="105728" y="426141"/>
                  <a:pt x="105728" y="426141"/>
                </a:cubicBezTo>
                <a:cubicBezTo>
                  <a:pt x="105728" y="427094"/>
                  <a:pt x="105728" y="427094"/>
                  <a:pt x="105728" y="428046"/>
                </a:cubicBezTo>
                <a:cubicBezTo>
                  <a:pt x="105728" y="428046"/>
                  <a:pt x="105728" y="428046"/>
                  <a:pt x="105728" y="428046"/>
                </a:cubicBezTo>
                <a:cubicBezTo>
                  <a:pt x="105728" y="428046"/>
                  <a:pt x="105728" y="427094"/>
                  <a:pt x="105728" y="427094"/>
                </a:cubicBezTo>
                <a:cubicBezTo>
                  <a:pt x="105728" y="427094"/>
                  <a:pt x="105728" y="427094"/>
                  <a:pt x="105728" y="428046"/>
                </a:cubicBezTo>
                <a:lnTo>
                  <a:pt x="105728" y="428046"/>
                </a:lnTo>
                <a:cubicBezTo>
                  <a:pt x="105728" y="428046"/>
                  <a:pt x="105728" y="428046"/>
                  <a:pt x="105728" y="427094"/>
                </a:cubicBezTo>
                <a:cubicBezTo>
                  <a:pt x="105728" y="427094"/>
                  <a:pt x="105728" y="427094"/>
                  <a:pt x="105728" y="426141"/>
                </a:cubicBezTo>
                <a:cubicBezTo>
                  <a:pt x="105728" y="426141"/>
                  <a:pt x="105728" y="427094"/>
                  <a:pt x="106680" y="427094"/>
                </a:cubicBezTo>
                <a:cubicBezTo>
                  <a:pt x="106680" y="427094"/>
                  <a:pt x="106680" y="426141"/>
                  <a:pt x="105728" y="426141"/>
                </a:cubicBezTo>
                <a:cubicBezTo>
                  <a:pt x="105728" y="426141"/>
                  <a:pt x="105728" y="425189"/>
                  <a:pt x="105728" y="425189"/>
                </a:cubicBezTo>
                <a:cubicBezTo>
                  <a:pt x="105728" y="426141"/>
                  <a:pt x="106680" y="426141"/>
                  <a:pt x="106680" y="427094"/>
                </a:cubicBezTo>
                <a:cubicBezTo>
                  <a:pt x="106680" y="427094"/>
                  <a:pt x="106680" y="427094"/>
                  <a:pt x="106680" y="427094"/>
                </a:cubicBezTo>
                <a:cubicBezTo>
                  <a:pt x="106680" y="427094"/>
                  <a:pt x="106680" y="427094"/>
                  <a:pt x="106680" y="427094"/>
                </a:cubicBezTo>
                <a:lnTo>
                  <a:pt x="106680" y="427094"/>
                </a:lnTo>
                <a:lnTo>
                  <a:pt x="106680" y="427094"/>
                </a:lnTo>
                <a:cubicBezTo>
                  <a:pt x="106680" y="427094"/>
                  <a:pt x="106680" y="428046"/>
                  <a:pt x="106680" y="428046"/>
                </a:cubicBezTo>
                <a:lnTo>
                  <a:pt x="106680" y="428046"/>
                </a:lnTo>
                <a:cubicBezTo>
                  <a:pt x="106680" y="428046"/>
                  <a:pt x="106680" y="428046"/>
                  <a:pt x="106680" y="428046"/>
                </a:cubicBezTo>
                <a:lnTo>
                  <a:pt x="106680" y="428046"/>
                </a:lnTo>
                <a:lnTo>
                  <a:pt x="106680" y="428046"/>
                </a:lnTo>
                <a:cubicBezTo>
                  <a:pt x="106680" y="428046"/>
                  <a:pt x="106680" y="428046"/>
                  <a:pt x="106680" y="428046"/>
                </a:cubicBezTo>
                <a:cubicBezTo>
                  <a:pt x="106680" y="428046"/>
                  <a:pt x="106680" y="428046"/>
                  <a:pt x="106680" y="427094"/>
                </a:cubicBezTo>
                <a:lnTo>
                  <a:pt x="106680" y="427094"/>
                </a:lnTo>
                <a:cubicBezTo>
                  <a:pt x="106680" y="427094"/>
                  <a:pt x="106680" y="427094"/>
                  <a:pt x="106680" y="428046"/>
                </a:cubicBezTo>
                <a:cubicBezTo>
                  <a:pt x="106680" y="428999"/>
                  <a:pt x="106680" y="428999"/>
                  <a:pt x="105728" y="428999"/>
                </a:cubicBezTo>
                <a:cubicBezTo>
                  <a:pt x="105728" y="428999"/>
                  <a:pt x="105728" y="428046"/>
                  <a:pt x="105728" y="428046"/>
                </a:cubicBezTo>
                <a:cubicBezTo>
                  <a:pt x="105728" y="428046"/>
                  <a:pt x="105728" y="428046"/>
                  <a:pt x="105728" y="428046"/>
                </a:cubicBezTo>
                <a:cubicBezTo>
                  <a:pt x="105728" y="428046"/>
                  <a:pt x="105728" y="428999"/>
                  <a:pt x="105728" y="428999"/>
                </a:cubicBezTo>
                <a:cubicBezTo>
                  <a:pt x="104775" y="428999"/>
                  <a:pt x="103823" y="428046"/>
                  <a:pt x="101918" y="427094"/>
                </a:cubicBezTo>
                <a:cubicBezTo>
                  <a:pt x="103823" y="428999"/>
                  <a:pt x="104775" y="428999"/>
                  <a:pt x="105728" y="428999"/>
                </a:cubicBezTo>
                <a:cubicBezTo>
                  <a:pt x="105728" y="429951"/>
                  <a:pt x="104775" y="430904"/>
                  <a:pt x="103823" y="430904"/>
                </a:cubicBezTo>
                <a:cubicBezTo>
                  <a:pt x="102870" y="430904"/>
                  <a:pt x="102870" y="429951"/>
                  <a:pt x="101918" y="428999"/>
                </a:cubicBezTo>
                <a:cubicBezTo>
                  <a:pt x="102870" y="429951"/>
                  <a:pt x="102870" y="429951"/>
                  <a:pt x="103823" y="430904"/>
                </a:cubicBezTo>
                <a:cubicBezTo>
                  <a:pt x="102870" y="430904"/>
                  <a:pt x="100965" y="429951"/>
                  <a:pt x="99060" y="428046"/>
                </a:cubicBezTo>
                <a:cubicBezTo>
                  <a:pt x="100965" y="429951"/>
                  <a:pt x="102870" y="430904"/>
                  <a:pt x="103823" y="430904"/>
                </a:cubicBezTo>
                <a:cubicBezTo>
                  <a:pt x="105728" y="432809"/>
                  <a:pt x="106680" y="431856"/>
                  <a:pt x="106680" y="429951"/>
                </a:cubicBezTo>
                <a:cubicBezTo>
                  <a:pt x="108585" y="435666"/>
                  <a:pt x="107633" y="438524"/>
                  <a:pt x="102870" y="431856"/>
                </a:cubicBezTo>
                <a:cubicBezTo>
                  <a:pt x="104775" y="434714"/>
                  <a:pt x="106680" y="435666"/>
                  <a:pt x="107633" y="436619"/>
                </a:cubicBezTo>
                <a:cubicBezTo>
                  <a:pt x="107633" y="436619"/>
                  <a:pt x="107633" y="436619"/>
                  <a:pt x="107633" y="435666"/>
                </a:cubicBezTo>
                <a:cubicBezTo>
                  <a:pt x="107633" y="435666"/>
                  <a:pt x="107633" y="436619"/>
                  <a:pt x="107633" y="436619"/>
                </a:cubicBezTo>
                <a:cubicBezTo>
                  <a:pt x="109538" y="436619"/>
                  <a:pt x="109538" y="434714"/>
                  <a:pt x="107633" y="430904"/>
                </a:cubicBezTo>
                <a:cubicBezTo>
                  <a:pt x="107633" y="430904"/>
                  <a:pt x="107633" y="430904"/>
                  <a:pt x="107633" y="430904"/>
                </a:cubicBezTo>
                <a:cubicBezTo>
                  <a:pt x="109538" y="435666"/>
                  <a:pt x="110490" y="440429"/>
                  <a:pt x="109538" y="440429"/>
                </a:cubicBezTo>
                <a:cubicBezTo>
                  <a:pt x="109538" y="440429"/>
                  <a:pt x="109538" y="440429"/>
                  <a:pt x="109538" y="440429"/>
                </a:cubicBezTo>
                <a:cubicBezTo>
                  <a:pt x="109538" y="440429"/>
                  <a:pt x="109538" y="440429"/>
                  <a:pt x="109538" y="440429"/>
                </a:cubicBezTo>
                <a:cubicBezTo>
                  <a:pt x="109538" y="440429"/>
                  <a:pt x="108585" y="439476"/>
                  <a:pt x="107633" y="438524"/>
                </a:cubicBezTo>
                <a:cubicBezTo>
                  <a:pt x="108585" y="440429"/>
                  <a:pt x="109538" y="441381"/>
                  <a:pt x="109538" y="441381"/>
                </a:cubicBezTo>
                <a:cubicBezTo>
                  <a:pt x="110490" y="443286"/>
                  <a:pt x="111443" y="443286"/>
                  <a:pt x="111443" y="443286"/>
                </a:cubicBezTo>
                <a:cubicBezTo>
                  <a:pt x="111443" y="442334"/>
                  <a:pt x="110490" y="441381"/>
                  <a:pt x="110490" y="439476"/>
                </a:cubicBezTo>
                <a:cubicBezTo>
                  <a:pt x="110490" y="440429"/>
                  <a:pt x="111443" y="442334"/>
                  <a:pt x="111443" y="443286"/>
                </a:cubicBezTo>
                <a:cubicBezTo>
                  <a:pt x="111443" y="443286"/>
                  <a:pt x="111443" y="443286"/>
                  <a:pt x="111443" y="442334"/>
                </a:cubicBezTo>
                <a:cubicBezTo>
                  <a:pt x="111443" y="440429"/>
                  <a:pt x="110490" y="437571"/>
                  <a:pt x="108585" y="433761"/>
                </a:cubicBezTo>
                <a:cubicBezTo>
                  <a:pt x="109538" y="436619"/>
                  <a:pt x="110490" y="438524"/>
                  <a:pt x="110490" y="439476"/>
                </a:cubicBezTo>
                <a:cubicBezTo>
                  <a:pt x="111443" y="441381"/>
                  <a:pt x="110490" y="442334"/>
                  <a:pt x="109538" y="441381"/>
                </a:cubicBezTo>
                <a:cubicBezTo>
                  <a:pt x="110490" y="441381"/>
                  <a:pt x="110490" y="441381"/>
                  <a:pt x="110490" y="439476"/>
                </a:cubicBezTo>
                <a:cubicBezTo>
                  <a:pt x="110490" y="437571"/>
                  <a:pt x="109538" y="435666"/>
                  <a:pt x="108585" y="433761"/>
                </a:cubicBezTo>
                <a:cubicBezTo>
                  <a:pt x="108585" y="432809"/>
                  <a:pt x="107633" y="432809"/>
                  <a:pt x="107633" y="431856"/>
                </a:cubicBezTo>
                <a:cubicBezTo>
                  <a:pt x="107633" y="431856"/>
                  <a:pt x="107633" y="432809"/>
                  <a:pt x="108585" y="432809"/>
                </a:cubicBezTo>
                <a:cubicBezTo>
                  <a:pt x="108585" y="431856"/>
                  <a:pt x="107633" y="431856"/>
                  <a:pt x="107633" y="430904"/>
                </a:cubicBezTo>
                <a:cubicBezTo>
                  <a:pt x="107633" y="430904"/>
                  <a:pt x="107633" y="430904"/>
                  <a:pt x="107633" y="430904"/>
                </a:cubicBezTo>
                <a:cubicBezTo>
                  <a:pt x="107633" y="430904"/>
                  <a:pt x="107633" y="430904"/>
                  <a:pt x="107633" y="430904"/>
                </a:cubicBezTo>
                <a:cubicBezTo>
                  <a:pt x="107633" y="430904"/>
                  <a:pt x="107633" y="430904"/>
                  <a:pt x="107633" y="430904"/>
                </a:cubicBezTo>
                <a:cubicBezTo>
                  <a:pt x="107633" y="429951"/>
                  <a:pt x="106680" y="429951"/>
                  <a:pt x="106680" y="428999"/>
                </a:cubicBezTo>
                <a:cubicBezTo>
                  <a:pt x="106680" y="428999"/>
                  <a:pt x="106680" y="428999"/>
                  <a:pt x="106680" y="428999"/>
                </a:cubicBezTo>
                <a:cubicBezTo>
                  <a:pt x="106680" y="429951"/>
                  <a:pt x="107633" y="429951"/>
                  <a:pt x="107633" y="430904"/>
                </a:cubicBezTo>
                <a:lnTo>
                  <a:pt x="107633" y="430904"/>
                </a:lnTo>
                <a:lnTo>
                  <a:pt x="107633" y="430904"/>
                </a:lnTo>
                <a:cubicBezTo>
                  <a:pt x="108585" y="431856"/>
                  <a:pt x="108585" y="432809"/>
                  <a:pt x="109538" y="433761"/>
                </a:cubicBezTo>
                <a:cubicBezTo>
                  <a:pt x="112395" y="438524"/>
                  <a:pt x="113348" y="442334"/>
                  <a:pt x="113348" y="444239"/>
                </a:cubicBezTo>
                <a:cubicBezTo>
                  <a:pt x="114300" y="446144"/>
                  <a:pt x="113348" y="446144"/>
                  <a:pt x="113348" y="446144"/>
                </a:cubicBezTo>
                <a:cubicBezTo>
                  <a:pt x="114300" y="448049"/>
                  <a:pt x="114300" y="449001"/>
                  <a:pt x="114300" y="447096"/>
                </a:cubicBezTo>
                <a:cubicBezTo>
                  <a:pt x="115253" y="446144"/>
                  <a:pt x="112395" y="439476"/>
                  <a:pt x="108585" y="432809"/>
                </a:cubicBezTo>
                <a:cubicBezTo>
                  <a:pt x="111443" y="437571"/>
                  <a:pt x="113348" y="441381"/>
                  <a:pt x="114300" y="444239"/>
                </a:cubicBezTo>
                <a:cubicBezTo>
                  <a:pt x="114300" y="443286"/>
                  <a:pt x="114300" y="443286"/>
                  <a:pt x="114300" y="442334"/>
                </a:cubicBezTo>
                <a:cubicBezTo>
                  <a:pt x="114300" y="443286"/>
                  <a:pt x="114300" y="444239"/>
                  <a:pt x="114300" y="445191"/>
                </a:cubicBezTo>
                <a:cubicBezTo>
                  <a:pt x="114300" y="446144"/>
                  <a:pt x="115253" y="447096"/>
                  <a:pt x="115253" y="448049"/>
                </a:cubicBezTo>
                <a:cubicBezTo>
                  <a:pt x="115253" y="449001"/>
                  <a:pt x="115253" y="449001"/>
                  <a:pt x="115253" y="449954"/>
                </a:cubicBezTo>
                <a:cubicBezTo>
                  <a:pt x="115253" y="449954"/>
                  <a:pt x="115253" y="449001"/>
                  <a:pt x="115253" y="448049"/>
                </a:cubicBezTo>
                <a:cubicBezTo>
                  <a:pt x="115253" y="448049"/>
                  <a:pt x="115253" y="448049"/>
                  <a:pt x="115253" y="449001"/>
                </a:cubicBezTo>
                <a:cubicBezTo>
                  <a:pt x="115253" y="449954"/>
                  <a:pt x="116205" y="449954"/>
                  <a:pt x="116205" y="449954"/>
                </a:cubicBezTo>
                <a:cubicBezTo>
                  <a:pt x="117158" y="452811"/>
                  <a:pt x="117158" y="454716"/>
                  <a:pt x="116205" y="453764"/>
                </a:cubicBezTo>
                <a:cubicBezTo>
                  <a:pt x="119063" y="455669"/>
                  <a:pt x="118110" y="451859"/>
                  <a:pt x="117158" y="444239"/>
                </a:cubicBezTo>
                <a:cubicBezTo>
                  <a:pt x="118110" y="451859"/>
                  <a:pt x="120968" y="457574"/>
                  <a:pt x="117158" y="455669"/>
                </a:cubicBezTo>
                <a:cubicBezTo>
                  <a:pt x="121920" y="458526"/>
                  <a:pt x="123825" y="456621"/>
                  <a:pt x="120968" y="448049"/>
                </a:cubicBezTo>
                <a:cubicBezTo>
                  <a:pt x="123825" y="456621"/>
                  <a:pt x="126683" y="461384"/>
                  <a:pt x="120015" y="458526"/>
                </a:cubicBezTo>
                <a:cubicBezTo>
                  <a:pt x="122873" y="460431"/>
                  <a:pt x="126683" y="461384"/>
                  <a:pt x="130493" y="463289"/>
                </a:cubicBezTo>
                <a:cubicBezTo>
                  <a:pt x="128588" y="462336"/>
                  <a:pt x="126683" y="461384"/>
                  <a:pt x="124778" y="460431"/>
                </a:cubicBezTo>
                <a:cubicBezTo>
                  <a:pt x="127635" y="461384"/>
                  <a:pt x="129540" y="462336"/>
                  <a:pt x="132398" y="463289"/>
                </a:cubicBezTo>
                <a:cubicBezTo>
                  <a:pt x="134303" y="464241"/>
                  <a:pt x="136208" y="464241"/>
                  <a:pt x="137160" y="464241"/>
                </a:cubicBezTo>
                <a:cubicBezTo>
                  <a:pt x="135255" y="463289"/>
                  <a:pt x="132398" y="462336"/>
                  <a:pt x="130493" y="461384"/>
                </a:cubicBezTo>
                <a:cubicBezTo>
                  <a:pt x="133350" y="462336"/>
                  <a:pt x="135255" y="463289"/>
                  <a:pt x="138113" y="464241"/>
                </a:cubicBezTo>
                <a:cubicBezTo>
                  <a:pt x="140970" y="464241"/>
                  <a:pt x="141923" y="463289"/>
                  <a:pt x="134303" y="457574"/>
                </a:cubicBezTo>
                <a:cubicBezTo>
                  <a:pt x="141923" y="463289"/>
                  <a:pt x="142875" y="465194"/>
                  <a:pt x="140970" y="465194"/>
                </a:cubicBezTo>
                <a:cubicBezTo>
                  <a:pt x="142875" y="466146"/>
                  <a:pt x="143828" y="466146"/>
                  <a:pt x="145733" y="467099"/>
                </a:cubicBezTo>
                <a:cubicBezTo>
                  <a:pt x="148590" y="468051"/>
                  <a:pt x="150495" y="468051"/>
                  <a:pt x="148590" y="466146"/>
                </a:cubicBezTo>
                <a:cubicBezTo>
                  <a:pt x="148590" y="466146"/>
                  <a:pt x="148590" y="466146"/>
                  <a:pt x="148590" y="466146"/>
                </a:cubicBezTo>
                <a:cubicBezTo>
                  <a:pt x="148590" y="466146"/>
                  <a:pt x="148590" y="466146"/>
                  <a:pt x="148590" y="466146"/>
                </a:cubicBezTo>
                <a:cubicBezTo>
                  <a:pt x="147638" y="465194"/>
                  <a:pt x="145733" y="463289"/>
                  <a:pt x="141923" y="461384"/>
                </a:cubicBezTo>
                <a:cubicBezTo>
                  <a:pt x="145733" y="464241"/>
                  <a:pt x="148590" y="465194"/>
                  <a:pt x="149543" y="467099"/>
                </a:cubicBezTo>
                <a:cubicBezTo>
                  <a:pt x="167640" y="475671"/>
                  <a:pt x="167640" y="475671"/>
                  <a:pt x="149543" y="469956"/>
                </a:cubicBezTo>
                <a:cubicBezTo>
                  <a:pt x="169545" y="476624"/>
                  <a:pt x="173355" y="475671"/>
                  <a:pt x="169545" y="480434"/>
                </a:cubicBezTo>
                <a:cubicBezTo>
                  <a:pt x="173355" y="475671"/>
                  <a:pt x="173355" y="475671"/>
                  <a:pt x="180023" y="487101"/>
                </a:cubicBezTo>
                <a:cubicBezTo>
                  <a:pt x="174308" y="476624"/>
                  <a:pt x="175260" y="478529"/>
                  <a:pt x="192405" y="493769"/>
                </a:cubicBezTo>
                <a:cubicBezTo>
                  <a:pt x="177165" y="478529"/>
                  <a:pt x="182880" y="484244"/>
                  <a:pt x="203835" y="499484"/>
                </a:cubicBezTo>
                <a:cubicBezTo>
                  <a:pt x="185738" y="485196"/>
                  <a:pt x="200978" y="495674"/>
                  <a:pt x="215265" y="505199"/>
                </a:cubicBezTo>
                <a:cubicBezTo>
                  <a:pt x="206693" y="493769"/>
                  <a:pt x="222885" y="491864"/>
                  <a:pt x="230505" y="489006"/>
                </a:cubicBezTo>
                <a:cubicBezTo>
                  <a:pt x="232410" y="481386"/>
                  <a:pt x="238125" y="475671"/>
                  <a:pt x="245745" y="472814"/>
                </a:cubicBezTo>
                <a:cubicBezTo>
                  <a:pt x="247650" y="465194"/>
                  <a:pt x="254318" y="460431"/>
                  <a:pt x="260985" y="456621"/>
                </a:cubicBezTo>
                <a:cubicBezTo>
                  <a:pt x="263843" y="449954"/>
                  <a:pt x="268605" y="444239"/>
                  <a:pt x="276225" y="440429"/>
                </a:cubicBezTo>
                <a:cubicBezTo>
                  <a:pt x="279083" y="433761"/>
                  <a:pt x="285750" y="429951"/>
                  <a:pt x="291465" y="424236"/>
                </a:cubicBezTo>
                <a:cubicBezTo>
                  <a:pt x="296228" y="418521"/>
                  <a:pt x="300990" y="412806"/>
                  <a:pt x="306705" y="408044"/>
                </a:cubicBezTo>
                <a:cubicBezTo>
                  <a:pt x="311468" y="402329"/>
                  <a:pt x="317183" y="397566"/>
                  <a:pt x="321945" y="391851"/>
                </a:cubicBezTo>
                <a:cubicBezTo>
                  <a:pt x="332423" y="381374"/>
                  <a:pt x="341948" y="369944"/>
                  <a:pt x="352425" y="359466"/>
                </a:cubicBezTo>
                <a:cubicBezTo>
                  <a:pt x="375285" y="335654"/>
                  <a:pt x="397193" y="311841"/>
                  <a:pt x="415290" y="284219"/>
                </a:cubicBezTo>
                <a:cubicBezTo>
                  <a:pt x="426720" y="257549"/>
                  <a:pt x="412433" y="280409"/>
                  <a:pt x="428625" y="256596"/>
                </a:cubicBezTo>
                <a:close/>
                <a:moveTo>
                  <a:pt x="81915" y="394709"/>
                </a:moveTo>
                <a:cubicBezTo>
                  <a:pt x="81915" y="394709"/>
                  <a:pt x="81915" y="394709"/>
                  <a:pt x="81915" y="394709"/>
                </a:cubicBezTo>
                <a:cubicBezTo>
                  <a:pt x="81915" y="394709"/>
                  <a:pt x="81915" y="394709"/>
                  <a:pt x="81915" y="394709"/>
                </a:cubicBezTo>
                <a:cubicBezTo>
                  <a:pt x="81915" y="394709"/>
                  <a:pt x="81915" y="394709"/>
                  <a:pt x="81915" y="394709"/>
                </a:cubicBezTo>
                <a:close/>
                <a:moveTo>
                  <a:pt x="82868" y="394709"/>
                </a:moveTo>
                <a:cubicBezTo>
                  <a:pt x="83820" y="394709"/>
                  <a:pt x="83820" y="393756"/>
                  <a:pt x="82868" y="394709"/>
                </a:cubicBezTo>
                <a:cubicBezTo>
                  <a:pt x="83820" y="394709"/>
                  <a:pt x="83820" y="394709"/>
                  <a:pt x="82868" y="394709"/>
                </a:cubicBezTo>
                <a:cubicBezTo>
                  <a:pt x="83820" y="394709"/>
                  <a:pt x="83820" y="394709"/>
                  <a:pt x="82868" y="394709"/>
                </a:cubicBezTo>
                <a:cubicBezTo>
                  <a:pt x="83820" y="394709"/>
                  <a:pt x="83820" y="394709"/>
                  <a:pt x="82868" y="394709"/>
                </a:cubicBezTo>
                <a:close/>
                <a:moveTo>
                  <a:pt x="80010" y="403281"/>
                </a:moveTo>
                <a:cubicBezTo>
                  <a:pt x="84773" y="399471"/>
                  <a:pt x="87630" y="396614"/>
                  <a:pt x="85725" y="395661"/>
                </a:cubicBezTo>
                <a:cubicBezTo>
                  <a:pt x="87630" y="396614"/>
                  <a:pt x="85725" y="399471"/>
                  <a:pt x="80010" y="403281"/>
                </a:cubicBezTo>
                <a:close/>
                <a:moveTo>
                  <a:pt x="91440" y="395661"/>
                </a:moveTo>
                <a:cubicBezTo>
                  <a:pt x="92393" y="396614"/>
                  <a:pt x="92393" y="396614"/>
                  <a:pt x="93345" y="397566"/>
                </a:cubicBezTo>
                <a:cubicBezTo>
                  <a:pt x="92393" y="397566"/>
                  <a:pt x="91440" y="396614"/>
                  <a:pt x="91440" y="395661"/>
                </a:cubicBezTo>
                <a:close/>
                <a:moveTo>
                  <a:pt x="100965" y="421379"/>
                </a:moveTo>
                <a:cubicBezTo>
                  <a:pt x="100965" y="421379"/>
                  <a:pt x="100965" y="422331"/>
                  <a:pt x="101918" y="422331"/>
                </a:cubicBezTo>
                <a:cubicBezTo>
                  <a:pt x="101918" y="422331"/>
                  <a:pt x="101918" y="422331"/>
                  <a:pt x="100965" y="421379"/>
                </a:cubicBezTo>
                <a:cubicBezTo>
                  <a:pt x="100965" y="422331"/>
                  <a:pt x="100965" y="421379"/>
                  <a:pt x="100965" y="421379"/>
                </a:cubicBezTo>
                <a:close/>
                <a:moveTo>
                  <a:pt x="100965" y="422331"/>
                </a:moveTo>
                <a:cubicBezTo>
                  <a:pt x="100965" y="422331"/>
                  <a:pt x="100013" y="422331"/>
                  <a:pt x="100965" y="422331"/>
                </a:cubicBezTo>
                <a:cubicBezTo>
                  <a:pt x="100013" y="422331"/>
                  <a:pt x="100013" y="422331"/>
                  <a:pt x="100013" y="421379"/>
                </a:cubicBezTo>
                <a:cubicBezTo>
                  <a:pt x="100013" y="420426"/>
                  <a:pt x="100013" y="420426"/>
                  <a:pt x="100013" y="419474"/>
                </a:cubicBezTo>
                <a:cubicBezTo>
                  <a:pt x="100013" y="421379"/>
                  <a:pt x="100013" y="421379"/>
                  <a:pt x="100965" y="422331"/>
                </a:cubicBezTo>
                <a:close/>
                <a:moveTo>
                  <a:pt x="100013" y="422331"/>
                </a:moveTo>
                <a:cubicBezTo>
                  <a:pt x="100013" y="422331"/>
                  <a:pt x="100013" y="422331"/>
                  <a:pt x="100013" y="422331"/>
                </a:cubicBezTo>
                <a:cubicBezTo>
                  <a:pt x="99060" y="422331"/>
                  <a:pt x="100013" y="422331"/>
                  <a:pt x="100013" y="422331"/>
                </a:cubicBezTo>
                <a:cubicBezTo>
                  <a:pt x="100013" y="422331"/>
                  <a:pt x="100013" y="422331"/>
                  <a:pt x="100013" y="422331"/>
                </a:cubicBezTo>
                <a:close/>
                <a:moveTo>
                  <a:pt x="98108" y="418521"/>
                </a:moveTo>
                <a:cubicBezTo>
                  <a:pt x="98108" y="419474"/>
                  <a:pt x="99060" y="419474"/>
                  <a:pt x="99060" y="420426"/>
                </a:cubicBezTo>
                <a:cubicBezTo>
                  <a:pt x="99060" y="421379"/>
                  <a:pt x="99060" y="421379"/>
                  <a:pt x="99060" y="422331"/>
                </a:cubicBezTo>
                <a:cubicBezTo>
                  <a:pt x="99060" y="421379"/>
                  <a:pt x="98108" y="421379"/>
                  <a:pt x="97155" y="420426"/>
                </a:cubicBezTo>
                <a:cubicBezTo>
                  <a:pt x="98108" y="419474"/>
                  <a:pt x="98108" y="418521"/>
                  <a:pt x="98108" y="418521"/>
                </a:cubicBezTo>
                <a:close/>
                <a:moveTo>
                  <a:pt x="96203" y="421379"/>
                </a:moveTo>
                <a:cubicBezTo>
                  <a:pt x="97155" y="421379"/>
                  <a:pt x="98108" y="420426"/>
                  <a:pt x="98108" y="419474"/>
                </a:cubicBezTo>
                <a:cubicBezTo>
                  <a:pt x="99060" y="420426"/>
                  <a:pt x="99060" y="420426"/>
                  <a:pt x="100013" y="421379"/>
                </a:cubicBezTo>
                <a:cubicBezTo>
                  <a:pt x="100013" y="421379"/>
                  <a:pt x="100013" y="422331"/>
                  <a:pt x="100013" y="422331"/>
                </a:cubicBezTo>
                <a:cubicBezTo>
                  <a:pt x="100013" y="422331"/>
                  <a:pt x="100013" y="422331"/>
                  <a:pt x="100013" y="422331"/>
                </a:cubicBezTo>
                <a:cubicBezTo>
                  <a:pt x="100013" y="422331"/>
                  <a:pt x="100013" y="422331"/>
                  <a:pt x="100013" y="422331"/>
                </a:cubicBezTo>
                <a:cubicBezTo>
                  <a:pt x="100013" y="422331"/>
                  <a:pt x="100013" y="422331"/>
                  <a:pt x="100013" y="422331"/>
                </a:cubicBezTo>
                <a:cubicBezTo>
                  <a:pt x="98108" y="423284"/>
                  <a:pt x="97155" y="422331"/>
                  <a:pt x="96203" y="421379"/>
                </a:cubicBezTo>
                <a:close/>
                <a:moveTo>
                  <a:pt x="101918" y="426141"/>
                </a:moveTo>
                <a:cubicBezTo>
                  <a:pt x="100965" y="425189"/>
                  <a:pt x="100013" y="424236"/>
                  <a:pt x="99060" y="423284"/>
                </a:cubicBezTo>
                <a:lnTo>
                  <a:pt x="99060" y="423284"/>
                </a:lnTo>
                <a:cubicBezTo>
                  <a:pt x="99060" y="423284"/>
                  <a:pt x="99060" y="423284"/>
                  <a:pt x="100013" y="423284"/>
                </a:cubicBezTo>
                <a:cubicBezTo>
                  <a:pt x="100965" y="424236"/>
                  <a:pt x="100965" y="425189"/>
                  <a:pt x="101918" y="426141"/>
                </a:cubicBezTo>
                <a:cubicBezTo>
                  <a:pt x="101918" y="425189"/>
                  <a:pt x="101918" y="426141"/>
                  <a:pt x="101918" y="426141"/>
                </a:cubicBezTo>
                <a:close/>
                <a:moveTo>
                  <a:pt x="101918" y="425189"/>
                </a:moveTo>
                <a:cubicBezTo>
                  <a:pt x="101918" y="424236"/>
                  <a:pt x="101918" y="424236"/>
                  <a:pt x="101918" y="425189"/>
                </a:cubicBezTo>
                <a:cubicBezTo>
                  <a:pt x="101918" y="424236"/>
                  <a:pt x="101918" y="424236"/>
                  <a:pt x="101918" y="425189"/>
                </a:cubicBezTo>
                <a:cubicBezTo>
                  <a:pt x="100965" y="424236"/>
                  <a:pt x="100965" y="423284"/>
                  <a:pt x="100013" y="423284"/>
                </a:cubicBezTo>
                <a:cubicBezTo>
                  <a:pt x="100013" y="423284"/>
                  <a:pt x="100013" y="423284"/>
                  <a:pt x="100965" y="423284"/>
                </a:cubicBezTo>
                <a:lnTo>
                  <a:pt x="100965" y="423284"/>
                </a:lnTo>
                <a:cubicBezTo>
                  <a:pt x="100965" y="423284"/>
                  <a:pt x="100965" y="423284"/>
                  <a:pt x="100965" y="423284"/>
                </a:cubicBezTo>
                <a:cubicBezTo>
                  <a:pt x="100965" y="423284"/>
                  <a:pt x="100965" y="423284"/>
                  <a:pt x="100965" y="423284"/>
                </a:cubicBezTo>
                <a:cubicBezTo>
                  <a:pt x="100965" y="423284"/>
                  <a:pt x="100965" y="424236"/>
                  <a:pt x="100965" y="424236"/>
                </a:cubicBezTo>
                <a:cubicBezTo>
                  <a:pt x="100965" y="425189"/>
                  <a:pt x="101918" y="426141"/>
                  <a:pt x="101918" y="427094"/>
                </a:cubicBezTo>
                <a:cubicBezTo>
                  <a:pt x="101918" y="425189"/>
                  <a:pt x="101918" y="425189"/>
                  <a:pt x="101918" y="425189"/>
                </a:cubicBezTo>
                <a:close/>
                <a:moveTo>
                  <a:pt x="102870" y="427094"/>
                </a:moveTo>
                <a:cubicBezTo>
                  <a:pt x="102870" y="427094"/>
                  <a:pt x="102870" y="427094"/>
                  <a:pt x="102870" y="427094"/>
                </a:cubicBezTo>
                <a:cubicBezTo>
                  <a:pt x="102870" y="427094"/>
                  <a:pt x="102870" y="427094"/>
                  <a:pt x="102870" y="427094"/>
                </a:cubicBezTo>
                <a:lnTo>
                  <a:pt x="102870" y="427094"/>
                </a:lnTo>
                <a:cubicBezTo>
                  <a:pt x="102870" y="427094"/>
                  <a:pt x="102870" y="427094"/>
                  <a:pt x="102870" y="427094"/>
                </a:cubicBezTo>
                <a:close/>
                <a:moveTo>
                  <a:pt x="102870" y="428046"/>
                </a:moveTo>
                <a:cubicBezTo>
                  <a:pt x="102870" y="428046"/>
                  <a:pt x="102870" y="428046"/>
                  <a:pt x="102870" y="428046"/>
                </a:cubicBezTo>
                <a:cubicBezTo>
                  <a:pt x="102870" y="428999"/>
                  <a:pt x="102870" y="428046"/>
                  <a:pt x="102870" y="428046"/>
                </a:cubicBezTo>
                <a:cubicBezTo>
                  <a:pt x="102870" y="428046"/>
                  <a:pt x="102870" y="428046"/>
                  <a:pt x="102870" y="428046"/>
                </a:cubicBezTo>
                <a:close/>
                <a:moveTo>
                  <a:pt x="100965" y="430904"/>
                </a:moveTo>
                <a:cubicBezTo>
                  <a:pt x="101918" y="430904"/>
                  <a:pt x="102870" y="429951"/>
                  <a:pt x="102870" y="428999"/>
                </a:cubicBezTo>
                <a:cubicBezTo>
                  <a:pt x="102870" y="428999"/>
                  <a:pt x="103823" y="428046"/>
                  <a:pt x="103823" y="428046"/>
                </a:cubicBezTo>
                <a:cubicBezTo>
                  <a:pt x="103823" y="428046"/>
                  <a:pt x="103823" y="428046"/>
                  <a:pt x="103823" y="428046"/>
                </a:cubicBezTo>
                <a:cubicBezTo>
                  <a:pt x="103823" y="431856"/>
                  <a:pt x="102870" y="432809"/>
                  <a:pt x="100965" y="430904"/>
                </a:cubicBezTo>
                <a:close/>
              </a:path>
            </a:pathLst>
          </a:custGeom>
          <a:solidFill>
            <a:schemeClr val="lt1">
              <a:alpha val="5098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0742148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408" name="Google Shape;408;p28"/>
          <p:cNvSpPr/>
          <p:nvPr/>
        </p:nvSpPr>
        <p:spPr>
          <a:xfrm>
            <a:off x="723025" y="3298595"/>
            <a:ext cx="845569" cy="887885"/>
          </a:xfrm>
          <a:custGeom>
            <a:avLst/>
            <a:gdLst/>
            <a:ahLst/>
            <a:cxnLst/>
            <a:rect l="l" t="t" r="r" b="b"/>
            <a:pathLst>
              <a:path w="578167" h="505198" extrusionOk="0">
                <a:moveTo>
                  <a:pt x="428625" y="256596"/>
                </a:moveTo>
                <a:cubicBezTo>
                  <a:pt x="429578" y="256596"/>
                  <a:pt x="432435" y="254691"/>
                  <a:pt x="437198" y="248976"/>
                </a:cubicBezTo>
                <a:cubicBezTo>
                  <a:pt x="483870" y="203256"/>
                  <a:pt x="531495" y="156584"/>
                  <a:pt x="578168" y="110864"/>
                </a:cubicBezTo>
                <a:cubicBezTo>
                  <a:pt x="568643" y="108006"/>
                  <a:pt x="560070" y="106101"/>
                  <a:pt x="550545" y="103244"/>
                </a:cubicBezTo>
                <a:cubicBezTo>
                  <a:pt x="547688" y="102291"/>
                  <a:pt x="544830" y="101339"/>
                  <a:pt x="541020" y="100386"/>
                </a:cubicBezTo>
                <a:cubicBezTo>
                  <a:pt x="538163" y="99434"/>
                  <a:pt x="532448" y="93719"/>
                  <a:pt x="531495" y="97529"/>
                </a:cubicBezTo>
                <a:cubicBezTo>
                  <a:pt x="527685" y="91814"/>
                  <a:pt x="482918" y="78479"/>
                  <a:pt x="521970" y="94671"/>
                </a:cubicBezTo>
                <a:cubicBezTo>
                  <a:pt x="507683" y="88956"/>
                  <a:pt x="496253" y="85146"/>
                  <a:pt x="490538" y="82289"/>
                </a:cubicBezTo>
                <a:cubicBezTo>
                  <a:pt x="488633" y="82289"/>
                  <a:pt x="487680" y="82289"/>
                  <a:pt x="486728" y="81336"/>
                </a:cubicBezTo>
                <a:cubicBezTo>
                  <a:pt x="489585" y="82289"/>
                  <a:pt x="498158" y="86099"/>
                  <a:pt x="513398" y="90861"/>
                </a:cubicBezTo>
                <a:cubicBezTo>
                  <a:pt x="505778" y="88004"/>
                  <a:pt x="500063" y="86099"/>
                  <a:pt x="494348" y="85146"/>
                </a:cubicBezTo>
                <a:cubicBezTo>
                  <a:pt x="493395" y="85146"/>
                  <a:pt x="492443" y="85146"/>
                  <a:pt x="491490" y="85146"/>
                </a:cubicBezTo>
                <a:cubicBezTo>
                  <a:pt x="495300" y="86099"/>
                  <a:pt x="499110" y="87051"/>
                  <a:pt x="503873" y="88004"/>
                </a:cubicBezTo>
                <a:cubicBezTo>
                  <a:pt x="498158" y="87051"/>
                  <a:pt x="493395" y="85146"/>
                  <a:pt x="489585" y="85146"/>
                </a:cubicBezTo>
                <a:cubicBezTo>
                  <a:pt x="485775" y="85146"/>
                  <a:pt x="481965" y="85146"/>
                  <a:pt x="479108" y="85146"/>
                </a:cubicBezTo>
                <a:cubicBezTo>
                  <a:pt x="476250" y="85146"/>
                  <a:pt x="473393" y="86099"/>
                  <a:pt x="470535" y="86099"/>
                </a:cubicBezTo>
                <a:cubicBezTo>
                  <a:pt x="466725" y="87051"/>
                  <a:pt x="463868" y="88004"/>
                  <a:pt x="462915" y="88956"/>
                </a:cubicBezTo>
                <a:cubicBezTo>
                  <a:pt x="461963" y="89909"/>
                  <a:pt x="461010" y="89909"/>
                  <a:pt x="460058" y="89909"/>
                </a:cubicBezTo>
                <a:cubicBezTo>
                  <a:pt x="457200" y="90861"/>
                  <a:pt x="457200" y="90861"/>
                  <a:pt x="458153" y="89909"/>
                </a:cubicBezTo>
                <a:cubicBezTo>
                  <a:pt x="461963" y="89909"/>
                  <a:pt x="463868" y="88004"/>
                  <a:pt x="468630" y="85146"/>
                </a:cubicBezTo>
                <a:cubicBezTo>
                  <a:pt x="465773" y="87051"/>
                  <a:pt x="462915" y="88956"/>
                  <a:pt x="461010" y="89909"/>
                </a:cubicBezTo>
                <a:cubicBezTo>
                  <a:pt x="461963" y="88956"/>
                  <a:pt x="462915" y="88004"/>
                  <a:pt x="464820" y="87051"/>
                </a:cubicBezTo>
                <a:cubicBezTo>
                  <a:pt x="462915" y="88956"/>
                  <a:pt x="461010" y="89909"/>
                  <a:pt x="460058" y="90861"/>
                </a:cubicBezTo>
                <a:cubicBezTo>
                  <a:pt x="453390" y="94671"/>
                  <a:pt x="457200" y="90861"/>
                  <a:pt x="471488" y="76574"/>
                </a:cubicBezTo>
                <a:cubicBezTo>
                  <a:pt x="450533" y="98481"/>
                  <a:pt x="449580" y="99434"/>
                  <a:pt x="467678" y="75621"/>
                </a:cubicBezTo>
                <a:cubicBezTo>
                  <a:pt x="448628" y="100386"/>
                  <a:pt x="447675" y="100386"/>
                  <a:pt x="461963" y="73716"/>
                </a:cubicBezTo>
                <a:cubicBezTo>
                  <a:pt x="447675" y="101339"/>
                  <a:pt x="446723" y="101339"/>
                  <a:pt x="457200" y="71811"/>
                </a:cubicBezTo>
                <a:cubicBezTo>
                  <a:pt x="446723" y="101339"/>
                  <a:pt x="445770" y="102291"/>
                  <a:pt x="453390" y="70859"/>
                </a:cubicBezTo>
                <a:cubicBezTo>
                  <a:pt x="448628" y="91814"/>
                  <a:pt x="446723" y="98481"/>
                  <a:pt x="446723" y="89909"/>
                </a:cubicBezTo>
                <a:cubicBezTo>
                  <a:pt x="447675" y="86099"/>
                  <a:pt x="448628" y="81336"/>
                  <a:pt x="450533" y="73716"/>
                </a:cubicBezTo>
                <a:cubicBezTo>
                  <a:pt x="448628" y="80384"/>
                  <a:pt x="447675" y="86099"/>
                  <a:pt x="446723" y="88956"/>
                </a:cubicBezTo>
                <a:cubicBezTo>
                  <a:pt x="446723" y="87051"/>
                  <a:pt x="446723" y="83241"/>
                  <a:pt x="446723" y="79431"/>
                </a:cubicBezTo>
                <a:cubicBezTo>
                  <a:pt x="447675" y="80384"/>
                  <a:pt x="447675" y="79431"/>
                  <a:pt x="446723" y="77526"/>
                </a:cubicBezTo>
                <a:cubicBezTo>
                  <a:pt x="446723" y="74669"/>
                  <a:pt x="446723" y="70859"/>
                  <a:pt x="446723" y="67049"/>
                </a:cubicBezTo>
                <a:cubicBezTo>
                  <a:pt x="446723" y="70859"/>
                  <a:pt x="446723" y="74669"/>
                  <a:pt x="446723" y="77526"/>
                </a:cubicBezTo>
                <a:cubicBezTo>
                  <a:pt x="445770" y="76574"/>
                  <a:pt x="445770" y="75621"/>
                  <a:pt x="444818" y="74669"/>
                </a:cubicBezTo>
                <a:cubicBezTo>
                  <a:pt x="443865" y="73716"/>
                  <a:pt x="442913" y="72764"/>
                  <a:pt x="441008" y="71811"/>
                </a:cubicBezTo>
                <a:cubicBezTo>
                  <a:pt x="441008" y="72764"/>
                  <a:pt x="441008" y="73716"/>
                  <a:pt x="441008" y="74669"/>
                </a:cubicBezTo>
                <a:cubicBezTo>
                  <a:pt x="443865" y="76574"/>
                  <a:pt x="445770" y="77526"/>
                  <a:pt x="445770" y="78479"/>
                </a:cubicBezTo>
                <a:cubicBezTo>
                  <a:pt x="445770" y="78479"/>
                  <a:pt x="446723" y="79431"/>
                  <a:pt x="446723" y="79431"/>
                </a:cubicBezTo>
                <a:cubicBezTo>
                  <a:pt x="446723" y="85146"/>
                  <a:pt x="445770" y="88956"/>
                  <a:pt x="445770" y="91814"/>
                </a:cubicBezTo>
                <a:cubicBezTo>
                  <a:pt x="444818" y="95624"/>
                  <a:pt x="444818" y="95624"/>
                  <a:pt x="443865" y="90861"/>
                </a:cubicBezTo>
                <a:cubicBezTo>
                  <a:pt x="443865" y="90861"/>
                  <a:pt x="443865" y="89909"/>
                  <a:pt x="442913" y="88956"/>
                </a:cubicBezTo>
                <a:cubicBezTo>
                  <a:pt x="441960" y="87051"/>
                  <a:pt x="437198" y="80384"/>
                  <a:pt x="434340" y="75621"/>
                </a:cubicBezTo>
                <a:cubicBezTo>
                  <a:pt x="428625" y="70859"/>
                  <a:pt x="421958" y="65144"/>
                  <a:pt x="418148" y="61334"/>
                </a:cubicBezTo>
                <a:cubicBezTo>
                  <a:pt x="411480" y="57524"/>
                  <a:pt x="405765" y="54666"/>
                  <a:pt x="406718" y="52761"/>
                </a:cubicBezTo>
                <a:cubicBezTo>
                  <a:pt x="397193" y="49904"/>
                  <a:pt x="392430" y="49904"/>
                  <a:pt x="393383" y="48951"/>
                </a:cubicBezTo>
                <a:cubicBezTo>
                  <a:pt x="380048" y="51809"/>
                  <a:pt x="379095" y="51809"/>
                  <a:pt x="391478" y="45141"/>
                </a:cubicBezTo>
                <a:cubicBezTo>
                  <a:pt x="373380" y="54666"/>
                  <a:pt x="374333" y="52761"/>
                  <a:pt x="391478" y="33711"/>
                </a:cubicBezTo>
                <a:cubicBezTo>
                  <a:pt x="373380" y="53714"/>
                  <a:pt x="371475" y="55619"/>
                  <a:pt x="380048" y="33711"/>
                </a:cubicBezTo>
                <a:cubicBezTo>
                  <a:pt x="375285" y="47046"/>
                  <a:pt x="373380" y="50856"/>
                  <a:pt x="373380" y="45141"/>
                </a:cubicBezTo>
                <a:cubicBezTo>
                  <a:pt x="373380" y="45141"/>
                  <a:pt x="372428" y="42284"/>
                  <a:pt x="371475" y="35616"/>
                </a:cubicBezTo>
                <a:cubicBezTo>
                  <a:pt x="370523" y="33711"/>
                  <a:pt x="369570" y="30854"/>
                  <a:pt x="368618" y="27996"/>
                </a:cubicBezTo>
                <a:cubicBezTo>
                  <a:pt x="365760" y="23234"/>
                  <a:pt x="359093" y="14661"/>
                  <a:pt x="349568" y="4184"/>
                </a:cubicBezTo>
                <a:cubicBezTo>
                  <a:pt x="371475" y="29901"/>
                  <a:pt x="346710" y="5136"/>
                  <a:pt x="338138" y="374"/>
                </a:cubicBezTo>
                <a:cubicBezTo>
                  <a:pt x="331470" y="-579"/>
                  <a:pt x="325755" y="374"/>
                  <a:pt x="320993" y="2279"/>
                </a:cubicBezTo>
                <a:cubicBezTo>
                  <a:pt x="316230" y="4184"/>
                  <a:pt x="311468" y="7041"/>
                  <a:pt x="306705" y="10851"/>
                </a:cubicBezTo>
                <a:cubicBezTo>
                  <a:pt x="302895" y="14661"/>
                  <a:pt x="299085" y="18471"/>
                  <a:pt x="295275" y="23234"/>
                </a:cubicBezTo>
                <a:cubicBezTo>
                  <a:pt x="290513" y="28949"/>
                  <a:pt x="285750" y="34664"/>
                  <a:pt x="280988" y="40379"/>
                </a:cubicBezTo>
                <a:cubicBezTo>
                  <a:pt x="239078" y="91814"/>
                  <a:pt x="263843" y="65144"/>
                  <a:pt x="221933" y="116579"/>
                </a:cubicBezTo>
                <a:cubicBezTo>
                  <a:pt x="181928" y="165156"/>
                  <a:pt x="171450" y="156584"/>
                  <a:pt x="129540" y="204209"/>
                </a:cubicBezTo>
                <a:cubicBezTo>
                  <a:pt x="96203" y="242309"/>
                  <a:pt x="41910" y="278504"/>
                  <a:pt x="11430" y="321366"/>
                </a:cubicBezTo>
                <a:cubicBezTo>
                  <a:pt x="7620" y="327081"/>
                  <a:pt x="3810" y="333749"/>
                  <a:pt x="0" y="340416"/>
                </a:cubicBezTo>
                <a:cubicBezTo>
                  <a:pt x="5715" y="343274"/>
                  <a:pt x="13335" y="355656"/>
                  <a:pt x="15240" y="348989"/>
                </a:cubicBezTo>
                <a:cubicBezTo>
                  <a:pt x="20955" y="361371"/>
                  <a:pt x="31433" y="379469"/>
                  <a:pt x="28575" y="360419"/>
                </a:cubicBezTo>
                <a:cubicBezTo>
                  <a:pt x="34290" y="383279"/>
                  <a:pt x="56198" y="392804"/>
                  <a:pt x="40958" y="373754"/>
                </a:cubicBezTo>
                <a:cubicBezTo>
                  <a:pt x="43815" y="377564"/>
                  <a:pt x="46673" y="380421"/>
                  <a:pt x="49530" y="383279"/>
                </a:cubicBezTo>
                <a:cubicBezTo>
                  <a:pt x="60008" y="388994"/>
                  <a:pt x="67628" y="391851"/>
                  <a:pt x="68580" y="392804"/>
                </a:cubicBezTo>
                <a:cubicBezTo>
                  <a:pt x="72390" y="393756"/>
                  <a:pt x="74295" y="393756"/>
                  <a:pt x="74295" y="393756"/>
                </a:cubicBezTo>
                <a:cubicBezTo>
                  <a:pt x="75248" y="394709"/>
                  <a:pt x="70485" y="394709"/>
                  <a:pt x="59055" y="396614"/>
                </a:cubicBezTo>
                <a:cubicBezTo>
                  <a:pt x="70485" y="394709"/>
                  <a:pt x="77153" y="394709"/>
                  <a:pt x="77153" y="393756"/>
                </a:cubicBezTo>
                <a:cubicBezTo>
                  <a:pt x="78105" y="394709"/>
                  <a:pt x="72390" y="394709"/>
                  <a:pt x="60960" y="397566"/>
                </a:cubicBezTo>
                <a:cubicBezTo>
                  <a:pt x="72390" y="394709"/>
                  <a:pt x="79058" y="394709"/>
                  <a:pt x="78105" y="394709"/>
                </a:cubicBezTo>
                <a:cubicBezTo>
                  <a:pt x="78105" y="395661"/>
                  <a:pt x="77153" y="395661"/>
                  <a:pt x="73343" y="397566"/>
                </a:cubicBezTo>
                <a:cubicBezTo>
                  <a:pt x="70485" y="398519"/>
                  <a:pt x="67628" y="399471"/>
                  <a:pt x="63818" y="400424"/>
                </a:cubicBezTo>
                <a:cubicBezTo>
                  <a:pt x="67628" y="399471"/>
                  <a:pt x="70485" y="398519"/>
                  <a:pt x="73343" y="397566"/>
                </a:cubicBezTo>
                <a:cubicBezTo>
                  <a:pt x="70485" y="398519"/>
                  <a:pt x="66675" y="399471"/>
                  <a:pt x="62865" y="401376"/>
                </a:cubicBezTo>
                <a:cubicBezTo>
                  <a:pt x="72390" y="397566"/>
                  <a:pt x="78105" y="396614"/>
                  <a:pt x="80010" y="395661"/>
                </a:cubicBezTo>
                <a:cubicBezTo>
                  <a:pt x="80010" y="395661"/>
                  <a:pt x="80010" y="395661"/>
                  <a:pt x="80010" y="395661"/>
                </a:cubicBezTo>
                <a:cubicBezTo>
                  <a:pt x="80010" y="395661"/>
                  <a:pt x="80010" y="396614"/>
                  <a:pt x="80010" y="396614"/>
                </a:cubicBezTo>
                <a:cubicBezTo>
                  <a:pt x="77153" y="397566"/>
                  <a:pt x="72390" y="399471"/>
                  <a:pt x="65723" y="402329"/>
                </a:cubicBezTo>
                <a:cubicBezTo>
                  <a:pt x="72390" y="399471"/>
                  <a:pt x="78105" y="397566"/>
                  <a:pt x="80010" y="396614"/>
                </a:cubicBezTo>
                <a:cubicBezTo>
                  <a:pt x="79058" y="398519"/>
                  <a:pt x="74295" y="400424"/>
                  <a:pt x="67628" y="405186"/>
                </a:cubicBezTo>
                <a:cubicBezTo>
                  <a:pt x="75248" y="400424"/>
                  <a:pt x="80010" y="398519"/>
                  <a:pt x="80963" y="396614"/>
                </a:cubicBezTo>
                <a:cubicBezTo>
                  <a:pt x="80963" y="396614"/>
                  <a:pt x="80963" y="396614"/>
                  <a:pt x="81915" y="396614"/>
                </a:cubicBezTo>
                <a:cubicBezTo>
                  <a:pt x="81915" y="398519"/>
                  <a:pt x="77153" y="401376"/>
                  <a:pt x="68580" y="406139"/>
                </a:cubicBezTo>
                <a:cubicBezTo>
                  <a:pt x="77153" y="400424"/>
                  <a:pt x="82868" y="397566"/>
                  <a:pt x="81915" y="396614"/>
                </a:cubicBezTo>
                <a:cubicBezTo>
                  <a:pt x="81915" y="396614"/>
                  <a:pt x="81915" y="396614"/>
                  <a:pt x="81915" y="396614"/>
                </a:cubicBezTo>
                <a:cubicBezTo>
                  <a:pt x="83820" y="398519"/>
                  <a:pt x="79058" y="402329"/>
                  <a:pt x="70485" y="408996"/>
                </a:cubicBezTo>
                <a:cubicBezTo>
                  <a:pt x="80010" y="402329"/>
                  <a:pt x="85725" y="399471"/>
                  <a:pt x="82868" y="397566"/>
                </a:cubicBezTo>
                <a:cubicBezTo>
                  <a:pt x="84773" y="399471"/>
                  <a:pt x="81915" y="402329"/>
                  <a:pt x="75248" y="406139"/>
                </a:cubicBezTo>
                <a:cubicBezTo>
                  <a:pt x="74295" y="407091"/>
                  <a:pt x="72390" y="408044"/>
                  <a:pt x="71438" y="408996"/>
                </a:cubicBezTo>
                <a:cubicBezTo>
                  <a:pt x="72390" y="408044"/>
                  <a:pt x="73343" y="408044"/>
                  <a:pt x="74295" y="407091"/>
                </a:cubicBezTo>
                <a:cubicBezTo>
                  <a:pt x="73343" y="408044"/>
                  <a:pt x="72390" y="408996"/>
                  <a:pt x="70485" y="409949"/>
                </a:cubicBezTo>
                <a:cubicBezTo>
                  <a:pt x="72390" y="408996"/>
                  <a:pt x="73343" y="408044"/>
                  <a:pt x="74295" y="407091"/>
                </a:cubicBezTo>
                <a:cubicBezTo>
                  <a:pt x="81915" y="402329"/>
                  <a:pt x="87630" y="399471"/>
                  <a:pt x="85725" y="397566"/>
                </a:cubicBezTo>
                <a:cubicBezTo>
                  <a:pt x="87630" y="398519"/>
                  <a:pt x="87630" y="400424"/>
                  <a:pt x="88583" y="402329"/>
                </a:cubicBezTo>
                <a:cubicBezTo>
                  <a:pt x="88583" y="402329"/>
                  <a:pt x="88583" y="402329"/>
                  <a:pt x="89535" y="403281"/>
                </a:cubicBezTo>
                <a:cubicBezTo>
                  <a:pt x="89535" y="402329"/>
                  <a:pt x="88583" y="400424"/>
                  <a:pt x="88583" y="399471"/>
                </a:cubicBezTo>
                <a:cubicBezTo>
                  <a:pt x="88583" y="399471"/>
                  <a:pt x="89535" y="399471"/>
                  <a:pt x="89535" y="399471"/>
                </a:cubicBezTo>
                <a:cubicBezTo>
                  <a:pt x="90488" y="400424"/>
                  <a:pt x="90488" y="401376"/>
                  <a:pt x="91440" y="402329"/>
                </a:cubicBezTo>
                <a:cubicBezTo>
                  <a:pt x="91440" y="401376"/>
                  <a:pt x="90488" y="400424"/>
                  <a:pt x="90488" y="399471"/>
                </a:cubicBezTo>
                <a:cubicBezTo>
                  <a:pt x="90488" y="399471"/>
                  <a:pt x="91440" y="399471"/>
                  <a:pt x="91440" y="399471"/>
                </a:cubicBezTo>
                <a:cubicBezTo>
                  <a:pt x="91440" y="400424"/>
                  <a:pt x="92393" y="401376"/>
                  <a:pt x="92393" y="402329"/>
                </a:cubicBezTo>
                <a:lnTo>
                  <a:pt x="92393" y="402329"/>
                </a:lnTo>
                <a:cubicBezTo>
                  <a:pt x="92393" y="402329"/>
                  <a:pt x="93345" y="402329"/>
                  <a:pt x="93345" y="403281"/>
                </a:cubicBezTo>
                <a:cubicBezTo>
                  <a:pt x="93345" y="402329"/>
                  <a:pt x="92393" y="400424"/>
                  <a:pt x="92393" y="399471"/>
                </a:cubicBezTo>
                <a:cubicBezTo>
                  <a:pt x="92393" y="399471"/>
                  <a:pt x="93345" y="399471"/>
                  <a:pt x="93345" y="399471"/>
                </a:cubicBezTo>
                <a:cubicBezTo>
                  <a:pt x="94298" y="399471"/>
                  <a:pt x="95250" y="399471"/>
                  <a:pt x="95250" y="400424"/>
                </a:cubicBezTo>
                <a:cubicBezTo>
                  <a:pt x="95250" y="401376"/>
                  <a:pt x="95250" y="402329"/>
                  <a:pt x="95250" y="403281"/>
                </a:cubicBezTo>
                <a:cubicBezTo>
                  <a:pt x="95250" y="403281"/>
                  <a:pt x="94298" y="402329"/>
                  <a:pt x="94298" y="402329"/>
                </a:cubicBezTo>
                <a:cubicBezTo>
                  <a:pt x="94298" y="402329"/>
                  <a:pt x="95250" y="403281"/>
                  <a:pt x="95250" y="403281"/>
                </a:cubicBezTo>
                <a:cubicBezTo>
                  <a:pt x="95250" y="403281"/>
                  <a:pt x="95250" y="404234"/>
                  <a:pt x="95250" y="404234"/>
                </a:cubicBezTo>
                <a:cubicBezTo>
                  <a:pt x="96203" y="405186"/>
                  <a:pt x="96203" y="406139"/>
                  <a:pt x="97155" y="408044"/>
                </a:cubicBezTo>
                <a:cubicBezTo>
                  <a:pt x="97155" y="408044"/>
                  <a:pt x="97155" y="408044"/>
                  <a:pt x="97155" y="408044"/>
                </a:cubicBezTo>
                <a:cubicBezTo>
                  <a:pt x="97155" y="408044"/>
                  <a:pt x="97155" y="408044"/>
                  <a:pt x="97155" y="408044"/>
                </a:cubicBezTo>
                <a:cubicBezTo>
                  <a:pt x="97155" y="408996"/>
                  <a:pt x="98108" y="409949"/>
                  <a:pt x="98108" y="411854"/>
                </a:cubicBezTo>
                <a:cubicBezTo>
                  <a:pt x="100013" y="414711"/>
                  <a:pt x="100965" y="417569"/>
                  <a:pt x="101918" y="420426"/>
                </a:cubicBezTo>
                <a:cubicBezTo>
                  <a:pt x="101918" y="420426"/>
                  <a:pt x="101918" y="420426"/>
                  <a:pt x="101918" y="420426"/>
                </a:cubicBezTo>
                <a:cubicBezTo>
                  <a:pt x="101918" y="420426"/>
                  <a:pt x="101918" y="420426"/>
                  <a:pt x="101918" y="420426"/>
                </a:cubicBezTo>
                <a:cubicBezTo>
                  <a:pt x="101918" y="420426"/>
                  <a:pt x="101918" y="420426"/>
                  <a:pt x="101918" y="420426"/>
                </a:cubicBezTo>
                <a:cubicBezTo>
                  <a:pt x="101918" y="421379"/>
                  <a:pt x="102870" y="422331"/>
                  <a:pt x="102870" y="424236"/>
                </a:cubicBezTo>
                <a:cubicBezTo>
                  <a:pt x="102870" y="425189"/>
                  <a:pt x="102870" y="426141"/>
                  <a:pt x="102870" y="427094"/>
                </a:cubicBezTo>
                <a:cubicBezTo>
                  <a:pt x="102870" y="426141"/>
                  <a:pt x="102870" y="426141"/>
                  <a:pt x="102870" y="425189"/>
                </a:cubicBezTo>
                <a:cubicBezTo>
                  <a:pt x="102870" y="426141"/>
                  <a:pt x="102870" y="426141"/>
                  <a:pt x="102870" y="427094"/>
                </a:cubicBezTo>
                <a:cubicBezTo>
                  <a:pt x="102870" y="427094"/>
                  <a:pt x="102870" y="427094"/>
                  <a:pt x="102870" y="427094"/>
                </a:cubicBezTo>
                <a:cubicBezTo>
                  <a:pt x="102870" y="426141"/>
                  <a:pt x="102870" y="425189"/>
                  <a:pt x="102870" y="424236"/>
                </a:cubicBezTo>
                <a:cubicBezTo>
                  <a:pt x="102870" y="423284"/>
                  <a:pt x="102870" y="423284"/>
                  <a:pt x="101918" y="422331"/>
                </a:cubicBezTo>
                <a:cubicBezTo>
                  <a:pt x="101918" y="422331"/>
                  <a:pt x="101918" y="422331"/>
                  <a:pt x="101918" y="422331"/>
                </a:cubicBezTo>
                <a:cubicBezTo>
                  <a:pt x="101918" y="422331"/>
                  <a:pt x="101918" y="422331"/>
                  <a:pt x="101918" y="422331"/>
                </a:cubicBezTo>
                <a:cubicBezTo>
                  <a:pt x="101918" y="422331"/>
                  <a:pt x="101918" y="422331"/>
                  <a:pt x="101918" y="422331"/>
                </a:cubicBezTo>
                <a:cubicBezTo>
                  <a:pt x="100965" y="420426"/>
                  <a:pt x="100013" y="417569"/>
                  <a:pt x="99060" y="415664"/>
                </a:cubicBezTo>
                <a:cubicBezTo>
                  <a:pt x="99060" y="416616"/>
                  <a:pt x="99060" y="416616"/>
                  <a:pt x="99060" y="417569"/>
                </a:cubicBezTo>
                <a:cubicBezTo>
                  <a:pt x="99060" y="417569"/>
                  <a:pt x="99060" y="417569"/>
                  <a:pt x="99060" y="418521"/>
                </a:cubicBezTo>
                <a:cubicBezTo>
                  <a:pt x="100013" y="420426"/>
                  <a:pt x="100965" y="422331"/>
                  <a:pt x="101918" y="424236"/>
                </a:cubicBezTo>
                <a:lnTo>
                  <a:pt x="101918" y="424236"/>
                </a:lnTo>
                <a:cubicBezTo>
                  <a:pt x="100965" y="423284"/>
                  <a:pt x="100965" y="421379"/>
                  <a:pt x="100013" y="420426"/>
                </a:cubicBezTo>
                <a:cubicBezTo>
                  <a:pt x="100013" y="420426"/>
                  <a:pt x="100013" y="421379"/>
                  <a:pt x="100013" y="421379"/>
                </a:cubicBezTo>
                <a:cubicBezTo>
                  <a:pt x="100965" y="422331"/>
                  <a:pt x="100965" y="423284"/>
                  <a:pt x="101918" y="425189"/>
                </a:cubicBezTo>
                <a:cubicBezTo>
                  <a:pt x="101918" y="425189"/>
                  <a:pt x="101918" y="425189"/>
                  <a:pt x="101918" y="425189"/>
                </a:cubicBezTo>
                <a:cubicBezTo>
                  <a:pt x="101918" y="424236"/>
                  <a:pt x="100965" y="423284"/>
                  <a:pt x="100965" y="422331"/>
                </a:cubicBezTo>
                <a:cubicBezTo>
                  <a:pt x="100965" y="422331"/>
                  <a:pt x="100965" y="422331"/>
                  <a:pt x="100965" y="422331"/>
                </a:cubicBezTo>
                <a:cubicBezTo>
                  <a:pt x="100965" y="422331"/>
                  <a:pt x="100965" y="422331"/>
                  <a:pt x="100965" y="422331"/>
                </a:cubicBezTo>
                <a:cubicBezTo>
                  <a:pt x="100965" y="421379"/>
                  <a:pt x="100013" y="421379"/>
                  <a:pt x="100013" y="420426"/>
                </a:cubicBezTo>
                <a:cubicBezTo>
                  <a:pt x="100013" y="420426"/>
                  <a:pt x="100013" y="419474"/>
                  <a:pt x="100013" y="419474"/>
                </a:cubicBezTo>
                <a:cubicBezTo>
                  <a:pt x="100013" y="419474"/>
                  <a:pt x="100013" y="420426"/>
                  <a:pt x="100965" y="420426"/>
                </a:cubicBezTo>
                <a:cubicBezTo>
                  <a:pt x="100965" y="420426"/>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8521"/>
                </a:cubicBezTo>
                <a:cubicBezTo>
                  <a:pt x="100965" y="418521"/>
                  <a:pt x="100965" y="418521"/>
                  <a:pt x="100965" y="418521"/>
                </a:cubicBezTo>
                <a:cubicBezTo>
                  <a:pt x="100965" y="418521"/>
                  <a:pt x="100965" y="418521"/>
                  <a:pt x="100965" y="417569"/>
                </a:cubicBezTo>
                <a:cubicBezTo>
                  <a:pt x="100965" y="417569"/>
                  <a:pt x="100965" y="417569"/>
                  <a:pt x="100965" y="417569"/>
                </a:cubicBezTo>
                <a:cubicBezTo>
                  <a:pt x="100965" y="417569"/>
                  <a:pt x="100965" y="417569"/>
                  <a:pt x="100965" y="418521"/>
                </a:cubicBezTo>
                <a:cubicBezTo>
                  <a:pt x="100965" y="418521"/>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9474"/>
                </a:cubicBezTo>
                <a:cubicBezTo>
                  <a:pt x="100965" y="420426"/>
                  <a:pt x="100965" y="420426"/>
                  <a:pt x="100013" y="420426"/>
                </a:cubicBezTo>
                <a:cubicBezTo>
                  <a:pt x="100013" y="420426"/>
                  <a:pt x="100013" y="420426"/>
                  <a:pt x="100013" y="420426"/>
                </a:cubicBezTo>
                <a:cubicBezTo>
                  <a:pt x="100013" y="420426"/>
                  <a:pt x="100013" y="420426"/>
                  <a:pt x="100013" y="420426"/>
                </a:cubicBezTo>
                <a:cubicBezTo>
                  <a:pt x="100013" y="420426"/>
                  <a:pt x="100013" y="420426"/>
                  <a:pt x="100013" y="420426"/>
                </a:cubicBezTo>
                <a:cubicBezTo>
                  <a:pt x="99060" y="422331"/>
                  <a:pt x="96203" y="423284"/>
                  <a:pt x="92393" y="422331"/>
                </a:cubicBezTo>
                <a:cubicBezTo>
                  <a:pt x="94298" y="423284"/>
                  <a:pt x="96203" y="423284"/>
                  <a:pt x="98108" y="422331"/>
                </a:cubicBezTo>
                <a:cubicBezTo>
                  <a:pt x="99060" y="423284"/>
                  <a:pt x="100965" y="423284"/>
                  <a:pt x="101918" y="423284"/>
                </a:cubicBezTo>
                <a:cubicBezTo>
                  <a:pt x="100965" y="426141"/>
                  <a:pt x="99060" y="427094"/>
                  <a:pt x="95250" y="424236"/>
                </a:cubicBezTo>
                <a:cubicBezTo>
                  <a:pt x="100013" y="427094"/>
                  <a:pt x="101918" y="426141"/>
                  <a:pt x="102870" y="423284"/>
                </a:cubicBezTo>
                <a:cubicBezTo>
                  <a:pt x="103823" y="424236"/>
                  <a:pt x="104775" y="425189"/>
                  <a:pt x="105728" y="426141"/>
                </a:cubicBezTo>
                <a:cubicBezTo>
                  <a:pt x="105728" y="426141"/>
                  <a:pt x="105728" y="426141"/>
                  <a:pt x="105728" y="426141"/>
                </a:cubicBezTo>
                <a:cubicBezTo>
                  <a:pt x="105728" y="426141"/>
                  <a:pt x="105728" y="426141"/>
                  <a:pt x="105728" y="426141"/>
                </a:cubicBezTo>
                <a:cubicBezTo>
                  <a:pt x="105728" y="426141"/>
                  <a:pt x="105728" y="426141"/>
                  <a:pt x="105728" y="426141"/>
                </a:cubicBezTo>
                <a:cubicBezTo>
                  <a:pt x="105728" y="427094"/>
                  <a:pt x="105728" y="427094"/>
                  <a:pt x="105728" y="428046"/>
                </a:cubicBezTo>
                <a:cubicBezTo>
                  <a:pt x="105728" y="428046"/>
                  <a:pt x="105728" y="428046"/>
                  <a:pt x="105728" y="428046"/>
                </a:cubicBezTo>
                <a:cubicBezTo>
                  <a:pt x="105728" y="428046"/>
                  <a:pt x="105728" y="427094"/>
                  <a:pt x="105728" y="427094"/>
                </a:cubicBezTo>
                <a:cubicBezTo>
                  <a:pt x="105728" y="427094"/>
                  <a:pt x="105728" y="427094"/>
                  <a:pt x="105728" y="428046"/>
                </a:cubicBezTo>
                <a:lnTo>
                  <a:pt x="105728" y="428046"/>
                </a:lnTo>
                <a:cubicBezTo>
                  <a:pt x="105728" y="428046"/>
                  <a:pt x="105728" y="428046"/>
                  <a:pt x="105728" y="427094"/>
                </a:cubicBezTo>
                <a:cubicBezTo>
                  <a:pt x="105728" y="427094"/>
                  <a:pt x="105728" y="427094"/>
                  <a:pt x="105728" y="426141"/>
                </a:cubicBezTo>
                <a:cubicBezTo>
                  <a:pt x="105728" y="426141"/>
                  <a:pt x="105728" y="427094"/>
                  <a:pt x="106680" y="427094"/>
                </a:cubicBezTo>
                <a:cubicBezTo>
                  <a:pt x="106680" y="427094"/>
                  <a:pt x="106680" y="426141"/>
                  <a:pt x="105728" y="426141"/>
                </a:cubicBezTo>
                <a:cubicBezTo>
                  <a:pt x="105728" y="426141"/>
                  <a:pt x="105728" y="425189"/>
                  <a:pt x="105728" y="425189"/>
                </a:cubicBezTo>
                <a:cubicBezTo>
                  <a:pt x="105728" y="426141"/>
                  <a:pt x="106680" y="426141"/>
                  <a:pt x="106680" y="427094"/>
                </a:cubicBezTo>
                <a:cubicBezTo>
                  <a:pt x="106680" y="427094"/>
                  <a:pt x="106680" y="427094"/>
                  <a:pt x="106680" y="427094"/>
                </a:cubicBezTo>
                <a:cubicBezTo>
                  <a:pt x="106680" y="427094"/>
                  <a:pt x="106680" y="427094"/>
                  <a:pt x="106680" y="427094"/>
                </a:cubicBezTo>
                <a:lnTo>
                  <a:pt x="106680" y="427094"/>
                </a:lnTo>
                <a:lnTo>
                  <a:pt x="106680" y="427094"/>
                </a:lnTo>
                <a:cubicBezTo>
                  <a:pt x="106680" y="427094"/>
                  <a:pt x="106680" y="428046"/>
                  <a:pt x="106680" y="428046"/>
                </a:cubicBezTo>
                <a:lnTo>
                  <a:pt x="106680" y="428046"/>
                </a:lnTo>
                <a:cubicBezTo>
                  <a:pt x="106680" y="428046"/>
                  <a:pt x="106680" y="428046"/>
                  <a:pt x="106680" y="428046"/>
                </a:cubicBezTo>
                <a:lnTo>
                  <a:pt x="106680" y="428046"/>
                </a:lnTo>
                <a:lnTo>
                  <a:pt x="106680" y="428046"/>
                </a:lnTo>
                <a:cubicBezTo>
                  <a:pt x="106680" y="428046"/>
                  <a:pt x="106680" y="428046"/>
                  <a:pt x="106680" y="428046"/>
                </a:cubicBezTo>
                <a:cubicBezTo>
                  <a:pt x="106680" y="428046"/>
                  <a:pt x="106680" y="428046"/>
                  <a:pt x="106680" y="427094"/>
                </a:cubicBezTo>
                <a:lnTo>
                  <a:pt x="106680" y="427094"/>
                </a:lnTo>
                <a:cubicBezTo>
                  <a:pt x="106680" y="427094"/>
                  <a:pt x="106680" y="427094"/>
                  <a:pt x="106680" y="428046"/>
                </a:cubicBezTo>
                <a:cubicBezTo>
                  <a:pt x="106680" y="428999"/>
                  <a:pt x="106680" y="428999"/>
                  <a:pt x="105728" y="428999"/>
                </a:cubicBezTo>
                <a:cubicBezTo>
                  <a:pt x="105728" y="428999"/>
                  <a:pt x="105728" y="428046"/>
                  <a:pt x="105728" y="428046"/>
                </a:cubicBezTo>
                <a:cubicBezTo>
                  <a:pt x="105728" y="428046"/>
                  <a:pt x="105728" y="428046"/>
                  <a:pt x="105728" y="428046"/>
                </a:cubicBezTo>
                <a:cubicBezTo>
                  <a:pt x="105728" y="428046"/>
                  <a:pt x="105728" y="428999"/>
                  <a:pt x="105728" y="428999"/>
                </a:cubicBezTo>
                <a:cubicBezTo>
                  <a:pt x="104775" y="428999"/>
                  <a:pt x="103823" y="428046"/>
                  <a:pt x="101918" y="427094"/>
                </a:cubicBezTo>
                <a:cubicBezTo>
                  <a:pt x="103823" y="428999"/>
                  <a:pt x="104775" y="428999"/>
                  <a:pt x="105728" y="428999"/>
                </a:cubicBezTo>
                <a:cubicBezTo>
                  <a:pt x="105728" y="429951"/>
                  <a:pt x="104775" y="430904"/>
                  <a:pt x="103823" y="430904"/>
                </a:cubicBezTo>
                <a:cubicBezTo>
                  <a:pt x="102870" y="430904"/>
                  <a:pt x="102870" y="429951"/>
                  <a:pt x="101918" y="428999"/>
                </a:cubicBezTo>
                <a:cubicBezTo>
                  <a:pt x="102870" y="429951"/>
                  <a:pt x="102870" y="429951"/>
                  <a:pt x="103823" y="430904"/>
                </a:cubicBezTo>
                <a:cubicBezTo>
                  <a:pt x="102870" y="430904"/>
                  <a:pt x="100965" y="429951"/>
                  <a:pt x="99060" y="428046"/>
                </a:cubicBezTo>
                <a:cubicBezTo>
                  <a:pt x="100965" y="429951"/>
                  <a:pt x="102870" y="430904"/>
                  <a:pt x="103823" y="430904"/>
                </a:cubicBezTo>
                <a:cubicBezTo>
                  <a:pt x="105728" y="432809"/>
                  <a:pt x="106680" y="431856"/>
                  <a:pt x="106680" y="429951"/>
                </a:cubicBezTo>
                <a:cubicBezTo>
                  <a:pt x="108585" y="435666"/>
                  <a:pt x="107633" y="438524"/>
                  <a:pt x="102870" y="431856"/>
                </a:cubicBezTo>
                <a:cubicBezTo>
                  <a:pt x="104775" y="434714"/>
                  <a:pt x="106680" y="435666"/>
                  <a:pt x="107633" y="436619"/>
                </a:cubicBezTo>
                <a:cubicBezTo>
                  <a:pt x="107633" y="436619"/>
                  <a:pt x="107633" y="436619"/>
                  <a:pt x="107633" y="435666"/>
                </a:cubicBezTo>
                <a:cubicBezTo>
                  <a:pt x="107633" y="435666"/>
                  <a:pt x="107633" y="436619"/>
                  <a:pt x="107633" y="436619"/>
                </a:cubicBezTo>
                <a:cubicBezTo>
                  <a:pt x="109538" y="436619"/>
                  <a:pt x="109538" y="434714"/>
                  <a:pt x="107633" y="430904"/>
                </a:cubicBezTo>
                <a:cubicBezTo>
                  <a:pt x="107633" y="430904"/>
                  <a:pt x="107633" y="430904"/>
                  <a:pt x="107633" y="430904"/>
                </a:cubicBezTo>
                <a:cubicBezTo>
                  <a:pt x="109538" y="435666"/>
                  <a:pt x="110490" y="440429"/>
                  <a:pt x="109538" y="440429"/>
                </a:cubicBezTo>
                <a:cubicBezTo>
                  <a:pt x="109538" y="440429"/>
                  <a:pt x="109538" y="440429"/>
                  <a:pt x="109538" y="440429"/>
                </a:cubicBezTo>
                <a:cubicBezTo>
                  <a:pt x="109538" y="440429"/>
                  <a:pt x="109538" y="440429"/>
                  <a:pt x="109538" y="440429"/>
                </a:cubicBezTo>
                <a:cubicBezTo>
                  <a:pt x="109538" y="440429"/>
                  <a:pt x="108585" y="439476"/>
                  <a:pt x="107633" y="438524"/>
                </a:cubicBezTo>
                <a:cubicBezTo>
                  <a:pt x="108585" y="440429"/>
                  <a:pt x="109538" y="441381"/>
                  <a:pt x="109538" y="441381"/>
                </a:cubicBezTo>
                <a:cubicBezTo>
                  <a:pt x="110490" y="443286"/>
                  <a:pt x="111443" y="443286"/>
                  <a:pt x="111443" y="443286"/>
                </a:cubicBezTo>
                <a:cubicBezTo>
                  <a:pt x="111443" y="442334"/>
                  <a:pt x="110490" y="441381"/>
                  <a:pt x="110490" y="439476"/>
                </a:cubicBezTo>
                <a:cubicBezTo>
                  <a:pt x="110490" y="440429"/>
                  <a:pt x="111443" y="442334"/>
                  <a:pt x="111443" y="443286"/>
                </a:cubicBezTo>
                <a:cubicBezTo>
                  <a:pt x="111443" y="443286"/>
                  <a:pt x="111443" y="443286"/>
                  <a:pt x="111443" y="442334"/>
                </a:cubicBezTo>
                <a:cubicBezTo>
                  <a:pt x="111443" y="440429"/>
                  <a:pt x="110490" y="437571"/>
                  <a:pt x="108585" y="433761"/>
                </a:cubicBezTo>
                <a:cubicBezTo>
                  <a:pt x="109538" y="436619"/>
                  <a:pt x="110490" y="438524"/>
                  <a:pt x="110490" y="439476"/>
                </a:cubicBezTo>
                <a:cubicBezTo>
                  <a:pt x="111443" y="441381"/>
                  <a:pt x="110490" y="442334"/>
                  <a:pt x="109538" y="441381"/>
                </a:cubicBezTo>
                <a:cubicBezTo>
                  <a:pt x="110490" y="441381"/>
                  <a:pt x="110490" y="441381"/>
                  <a:pt x="110490" y="439476"/>
                </a:cubicBezTo>
                <a:cubicBezTo>
                  <a:pt x="110490" y="437571"/>
                  <a:pt x="109538" y="435666"/>
                  <a:pt x="108585" y="433761"/>
                </a:cubicBezTo>
                <a:cubicBezTo>
                  <a:pt x="108585" y="432809"/>
                  <a:pt x="107633" y="432809"/>
                  <a:pt x="107633" y="431856"/>
                </a:cubicBezTo>
                <a:cubicBezTo>
                  <a:pt x="107633" y="431856"/>
                  <a:pt x="107633" y="432809"/>
                  <a:pt x="108585" y="432809"/>
                </a:cubicBezTo>
                <a:cubicBezTo>
                  <a:pt x="108585" y="431856"/>
                  <a:pt x="107633" y="431856"/>
                  <a:pt x="107633" y="430904"/>
                </a:cubicBezTo>
                <a:cubicBezTo>
                  <a:pt x="107633" y="430904"/>
                  <a:pt x="107633" y="430904"/>
                  <a:pt x="107633" y="430904"/>
                </a:cubicBezTo>
                <a:cubicBezTo>
                  <a:pt x="107633" y="430904"/>
                  <a:pt x="107633" y="430904"/>
                  <a:pt x="107633" y="430904"/>
                </a:cubicBezTo>
                <a:cubicBezTo>
                  <a:pt x="107633" y="430904"/>
                  <a:pt x="107633" y="430904"/>
                  <a:pt x="107633" y="430904"/>
                </a:cubicBezTo>
                <a:cubicBezTo>
                  <a:pt x="107633" y="429951"/>
                  <a:pt x="106680" y="429951"/>
                  <a:pt x="106680" y="428999"/>
                </a:cubicBezTo>
                <a:cubicBezTo>
                  <a:pt x="106680" y="428999"/>
                  <a:pt x="106680" y="428999"/>
                  <a:pt x="106680" y="428999"/>
                </a:cubicBezTo>
                <a:cubicBezTo>
                  <a:pt x="106680" y="429951"/>
                  <a:pt x="107633" y="429951"/>
                  <a:pt x="107633" y="430904"/>
                </a:cubicBezTo>
                <a:lnTo>
                  <a:pt x="107633" y="430904"/>
                </a:lnTo>
                <a:lnTo>
                  <a:pt x="107633" y="430904"/>
                </a:lnTo>
                <a:cubicBezTo>
                  <a:pt x="108585" y="431856"/>
                  <a:pt x="108585" y="432809"/>
                  <a:pt x="109538" y="433761"/>
                </a:cubicBezTo>
                <a:cubicBezTo>
                  <a:pt x="112395" y="438524"/>
                  <a:pt x="113348" y="442334"/>
                  <a:pt x="113348" y="444239"/>
                </a:cubicBezTo>
                <a:cubicBezTo>
                  <a:pt x="114300" y="446144"/>
                  <a:pt x="113348" y="446144"/>
                  <a:pt x="113348" y="446144"/>
                </a:cubicBezTo>
                <a:cubicBezTo>
                  <a:pt x="114300" y="448049"/>
                  <a:pt x="114300" y="449001"/>
                  <a:pt x="114300" y="447096"/>
                </a:cubicBezTo>
                <a:cubicBezTo>
                  <a:pt x="115253" y="446144"/>
                  <a:pt x="112395" y="439476"/>
                  <a:pt x="108585" y="432809"/>
                </a:cubicBezTo>
                <a:cubicBezTo>
                  <a:pt x="111443" y="437571"/>
                  <a:pt x="113348" y="441381"/>
                  <a:pt x="114300" y="444239"/>
                </a:cubicBezTo>
                <a:cubicBezTo>
                  <a:pt x="114300" y="443286"/>
                  <a:pt x="114300" y="443286"/>
                  <a:pt x="114300" y="442334"/>
                </a:cubicBezTo>
                <a:cubicBezTo>
                  <a:pt x="114300" y="443286"/>
                  <a:pt x="114300" y="444239"/>
                  <a:pt x="114300" y="445191"/>
                </a:cubicBezTo>
                <a:cubicBezTo>
                  <a:pt x="114300" y="446144"/>
                  <a:pt x="115253" y="447096"/>
                  <a:pt x="115253" y="448049"/>
                </a:cubicBezTo>
                <a:cubicBezTo>
                  <a:pt x="115253" y="449001"/>
                  <a:pt x="115253" y="449001"/>
                  <a:pt x="115253" y="449954"/>
                </a:cubicBezTo>
                <a:cubicBezTo>
                  <a:pt x="115253" y="449954"/>
                  <a:pt x="115253" y="449001"/>
                  <a:pt x="115253" y="448049"/>
                </a:cubicBezTo>
                <a:cubicBezTo>
                  <a:pt x="115253" y="448049"/>
                  <a:pt x="115253" y="448049"/>
                  <a:pt x="115253" y="449001"/>
                </a:cubicBezTo>
                <a:cubicBezTo>
                  <a:pt x="115253" y="449954"/>
                  <a:pt x="116205" y="449954"/>
                  <a:pt x="116205" y="449954"/>
                </a:cubicBezTo>
                <a:cubicBezTo>
                  <a:pt x="117158" y="452811"/>
                  <a:pt x="117158" y="454716"/>
                  <a:pt x="116205" y="453764"/>
                </a:cubicBezTo>
                <a:cubicBezTo>
                  <a:pt x="119063" y="455669"/>
                  <a:pt x="118110" y="451859"/>
                  <a:pt x="117158" y="444239"/>
                </a:cubicBezTo>
                <a:cubicBezTo>
                  <a:pt x="118110" y="451859"/>
                  <a:pt x="120968" y="457574"/>
                  <a:pt x="117158" y="455669"/>
                </a:cubicBezTo>
                <a:cubicBezTo>
                  <a:pt x="121920" y="458526"/>
                  <a:pt x="123825" y="456621"/>
                  <a:pt x="120968" y="448049"/>
                </a:cubicBezTo>
                <a:cubicBezTo>
                  <a:pt x="123825" y="456621"/>
                  <a:pt x="126683" y="461384"/>
                  <a:pt x="120015" y="458526"/>
                </a:cubicBezTo>
                <a:cubicBezTo>
                  <a:pt x="122873" y="460431"/>
                  <a:pt x="126683" y="461384"/>
                  <a:pt x="130493" y="463289"/>
                </a:cubicBezTo>
                <a:cubicBezTo>
                  <a:pt x="128588" y="462336"/>
                  <a:pt x="126683" y="461384"/>
                  <a:pt x="124778" y="460431"/>
                </a:cubicBezTo>
                <a:cubicBezTo>
                  <a:pt x="127635" y="461384"/>
                  <a:pt x="129540" y="462336"/>
                  <a:pt x="132398" y="463289"/>
                </a:cubicBezTo>
                <a:cubicBezTo>
                  <a:pt x="134303" y="464241"/>
                  <a:pt x="136208" y="464241"/>
                  <a:pt x="137160" y="464241"/>
                </a:cubicBezTo>
                <a:cubicBezTo>
                  <a:pt x="135255" y="463289"/>
                  <a:pt x="132398" y="462336"/>
                  <a:pt x="130493" y="461384"/>
                </a:cubicBezTo>
                <a:cubicBezTo>
                  <a:pt x="133350" y="462336"/>
                  <a:pt x="135255" y="463289"/>
                  <a:pt x="138113" y="464241"/>
                </a:cubicBezTo>
                <a:cubicBezTo>
                  <a:pt x="140970" y="464241"/>
                  <a:pt x="141923" y="463289"/>
                  <a:pt x="134303" y="457574"/>
                </a:cubicBezTo>
                <a:cubicBezTo>
                  <a:pt x="141923" y="463289"/>
                  <a:pt x="142875" y="465194"/>
                  <a:pt x="140970" y="465194"/>
                </a:cubicBezTo>
                <a:cubicBezTo>
                  <a:pt x="142875" y="466146"/>
                  <a:pt x="143828" y="466146"/>
                  <a:pt x="145733" y="467099"/>
                </a:cubicBezTo>
                <a:cubicBezTo>
                  <a:pt x="148590" y="468051"/>
                  <a:pt x="150495" y="468051"/>
                  <a:pt x="148590" y="466146"/>
                </a:cubicBezTo>
                <a:cubicBezTo>
                  <a:pt x="148590" y="466146"/>
                  <a:pt x="148590" y="466146"/>
                  <a:pt x="148590" y="466146"/>
                </a:cubicBezTo>
                <a:cubicBezTo>
                  <a:pt x="148590" y="466146"/>
                  <a:pt x="148590" y="466146"/>
                  <a:pt x="148590" y="466146"/>
                </a:cubicBezTo>
                <a:cubicBezTo>
                  <a:pt x="147638" y="465194"/>
                  <a:pt x="145733" y="463289"/>
                  <a:pt x="141923" y="461384"/>
                </a:cubicBezTo>
                <a:cubicBezTo>
                  <a:pt x="145733" y="464241"/>
                  <a:pt x="148590" y="465194"/>
                  <a:pt x="149543" y="467099"/>
                </a:cubicBezTo>
                <a:cubicBezTo>
                  <a:pt x="167640" y="475671"/>
                  <a:pt x="167640" y="475671"/>
                  <a:pt x="149543" y="469956"/>
                </a:cubicBezTo>
                <a:cubicBezTo>
                  <a:pt x="169545" y="476624"/>
                  <a:pt x="173355" y="475671"/>
                  <a:pt x="169545" y="480434"/>
                </a:cubicBezTo>
                <a:cubicBezTo>
                  <a:pt x="173355" y="475671"/>
                  <a:pt x="173355" y="475671"/>
                  <a:pt x="180023" y="487101"/>
                </a:cubicBezTo>
                <a:cubicBezTo>
                  <a:pt x="174308" y="476624"/>
                  <a:pt x="175260" y="478529"/>
                  <a:pt x="192405" y="493769"/>
                </a:cubicBezTo>
                <a:cubicBezTo>
                  <a:pt x="177165" y="478529"/>
                  <a:pt x="182880" y="484244"/>
                  <a:pt x="203835" y="499484"/>
                </a:cubicBezTo>
                <a:cubicBezTo>
                  <a:pt x="185738" y="485196"/>
                  <a:pt x="200978" y="495674"/>
                  <a:pt x="215265" y="505199"/>
                </a:cubicBezTo>
                <a:cubicBezTo>
                  <a:pt x="206693" y="493769"/>
                  <a:pt x="222885" y="491864"/>
                  <a:pt x="230505" y="489006"/>
                </a:cubicBezTo>
                <a:cubicBezTo>
                  <a:pt x="232410" y="481386"/>
                  <a:pt x="238125" y="475671"/>
                  <a:pt x="245745" y="472814"/>
                </a:cubicBezTo>
                <a:cubicBezTo>
                  <a:pt x="247650" y="465194"/>
                  <a:pt x="254318" y="460431"/>
                  <a:pt x="260985" y="456621"/>
                </a:cubicBezTo>
                <a:cubicBezTo>
                  <a:pt x="263843" y="449954"/>
                  <a:pt x="268605" y="444239"/>
                  <a:pt x="276225" y="440429"/>
                </a:cubicBezTo>
                <a:cubicBezTo>
                  <a:pt x="279083" y="433761"/>
                  <a:pt x="285750" y="429951"/>
                  <a:pt x="291465" y="424236"/>
                </a:cubicBezTo>
                <a:cubicBezTo>
                  <a:pt x="296228" y="418521"/>
                  <a:pt x="300990" y="412806"/>
                  <a:pt x="306705" y="408044"/>
                </a:cubicBezTo>
                <a:cubicBezTo>
                  <a:pt x="311468" y="402329"/>
                  <a:pt x="317183" y="397566"/>
                  <a:pt x="321945" y="391851"/>
                </a:cubicBezTo>
                <a:cubicBezTo>
                  <a:pt x="332423" y="381374"/>
                  <a:pt x="341948" y="369944"/>
                  <a:pt x="352425" y="359466"/>
                </a:cubicBezTo>
                <a:cubicBezTo>
                  <a:pt x="375285" y="335654"/>
                  <a:pt x="397193" y="311841"/>
                  <a:pt x="415290" y="284219"/>
                </a:cubicBezTo>
                <a:cubicBezTo>
                  <a:pt x="426720" y="257549"/>
                  <a:pt x="412433" y="280409"/>
                  <a:pt x="428625" y="256596"/>
                </a:cubicBezTo>
                <a:close/>
                <a:moveTo>
                  <a:pt x="81915" y="394709"/>
                </a:moveTo>
                <a:cubicBezTo>
                  <a:pt x="81915" y="394709"/>
                  <a:pt x="81915" y="394709"/>
                  <a:pt x="81915" y="394709"/>
                </a:cubicBezTo>
                <a:cubicBezTo>
                  <a:pt x="81915" y="394709"/>
                  <a:pt x="81915" y="394709"/>
                  <a:pt x="81915" y="394709"/>
                </a:cubicBezTo>
                <a:cubicBezTo>
                  <a:pt x="81915" y="394709"/>
                  <a:pt x="81915" y="394709"/>
                  <a:pt x="81915" y="394709"/>
                </a:cubicBezTo>
                <a:close/>
                <a:moveTo>
                  <a:pt x="82868" y="394709"/>
                </a:moveTo>
                <a:cubicBezTo>
                  <a:pt x="83820" y="394709"/>
                  <a:pt x="83820" y="393756"/>
                  <a:pt x="82868" y="394709"/>
                </a:cubicBezTo>
                <a:cubicBezTo>
                  <a:pt x="83820" y="394709"/>
                  <a:pt x="83820" y="394709"/>
                  <a:pt x="82868" y="394709"/>
                </a:cubicBezTo>
                <a:cubicBezTo>
                  <a:pt x="83820" y="394709"/>
                  <a:pt x="83820" y="394709"/>
                  <a:pt x="82868" y="394709"/>
                </a:cubicBezTo>
                <a:cubicBezTo>
                  <a:pt x="83820" y="394709"/>
                  <a:pt x="83820" y="394709"/>
                  <a:pt x="82868" y="394709"/>
                </a:cubicBezTo>
                <a:close/>
                <a:moveTo>
                  <a:pt x="80010" y="403281"/>
                </a:moveTo>
                <a:cubicBezTo>
                  <a:pt x="84773" y="399471"/>
                  <a:pt x="87630" y="396614"/>
                  <a:pt x="85725" y="395661"/>
                </a:cubicBezTo>
                <a:cubicBezTo>
                  <a:pt x="87630" y="396614"/>
                  <a:pt x="85725" y="399471"/>
                  <a:pt x="80010" y="403281"/>
                </a:cubicBezTo>
                <a:close/>
                <a:moveTo>
                  <a:pt x="91440" y="395661"/>
                </a:moveTo>
                <a:cubicBezTo>
                  <a:pt x="92393" y="396614"/>
                  <a:pt x="92393" y="396614"/>
                  <a:pt x="93345" y="397566"/>
                </a:cubicBezTo>
                <a:cubicBezTo>
                  <a:pt x="92393" y="397566"/>
                  <a:pt x="91440" y="396614"/>
                  <a:pt x="91440" y="395661"/>
                </a:cubicBezTo>
                <a:close/>
                <a:moveTo>
                  <a:pt x="100965" y="421379"/>
                </a:moveTo>
                <a:cubicBezTo>
                  <a:pt x="100965" y="421379"/>
                  <a:pt x="100965" y="422331"/>
                  <a:pt x="101918" y="422331"/>
                </a:cubicBezTo>
                <a:cubicBezTo>
                  <a:pt x="101918" y="422331"/>
                  <a:pt x="101918" y="422331"/>
                  <a:pt x="100965" y="421379"/>
                </a:cubicBezTo>
                <a:cubicBezTo>
                  <a:pt x="100965" y="422331"/>
                  <a:pt x="100965" y="421379"/>
                  <a:pt x="100965" y="421379"/>
                </a:cubicBezTo>
                <a:close/>
                <a:moveTo>
                  <a:pt x="100965" y="422331"/>
                </a:moveTo>
                <a:cubicBezTo>
                  <a:pt x="100965" y="422331"/>
                  <a:pt x="100013" y="422331"/>
                  <a:pt x="100965" y="422331"/>
                </a:cubicBezTo>
                <a:cubicBezTo>
                  <a:pt x="100013" y="422331"/>
                  <a:pt x="100013" y="422331"/>
                  <a:pt x="100013" y="421379"/>
                </a:cubicBezTo>
                <a:cubicBezTo>
                  <a:pt x="100013" y="420426"/>
                  <a:pt x="100013" y="420426"/>
                  <a:pt x="100013" y="419474"/>
                </a:cubicBezTo>
                <a:cubicBezTo>
                  <a:pt x="100013" y="421379"/>
                  <a:pt x="100013" y="421379"/>
                  <a:pt x="100965" y="422331"/>
                </a:cubicBezTo>
                <a:close/>
                <a:moveTo>
                  <a:pt x="100013" y="422331"/>
                </a:moveTo>
                <a:cubicBezTo>
                  <a:pt x="100013" y="422331"/>
                  <a:pt x="100013" y="422331"/>
                  <a:pt x="100013" y="422331"/>
                </a:cubicBezTo>
                <a:cubicBezTo>
                  <a:pt x="99060" y="422331"/>
                  <a:pt x="100013" y="422331"/>
                  <a:pt x="100013" y="422331"/>
                </a:cubicBezTo>
                <a:cubicBezTo>
                  <a:pt x="100013" y="422331"/>
                  <a:pt x="100013" y="422331"/>
                  <a:pt x="100013" y="422331"/>
                </a:cubicBezTo>
                <a:close/>
                <a:moveTo>
                  <a:pt x="98108" y="418521"/>
                </a:moveTo>
                <a:cubicBezTo>
                  <a:pt x="98108" y="419474"/>
                  <a:pt x="99060" y="419474"/>
                  <a:pt x="99060" y="420426"/>
                </a:cubicBezTo>
                <a:cubicBezTo>
                  <a:pt x="99060" y="421379"/>
                  <a:pt x="99060" y="421379"/>
                  <a:pt x="99060" y="422331"/>
                </a:cubicBezTo>
                <a:cubicBezTo>
                  <a:pt x="99060" y="421379"/>
                  <a:pt x="98108" y="421379"/>
                  <a:pt x="97155" y="420426"/>
                </a:cubicBezTo>
                <a:cubicBezTo>
                  <a:pt x="98108" y="419474"/>
                  <a:pt x="98108" y="418521"/>
                  <a:pt x="98108" y="418521"/>
                </a:cubicBezTo>
                <a:close/>
                <a:moveTo>
                  <a:pt x="96203" y="421379"/>
                </a:moveTo>
                <a:cubicBezTo>
                  <a:pt x="97155" y="421379"/>
                  <a:pt x="98108" y="420426"/>
                  <a:pt x="98108" y="419474"/>
                </a:cubicBezTo>
                <a:cubicBezTo>
                  <a:pt x="99060" y="420426"/>
                  <a:pt x="99060" y="420426"/>
                  <a:pt x="100013" y="421379"/>
                </a:cubicBezTo>
                <a:cubicBezTo>
                  <a:pt x="100013" y="421379"/>
                  <a:pt x="100013" y="422331"/>
                  <a:pt x="100013" y="422331"/>
                </a:cubicBezTo>
                <a:cubicBezTo>
                  <a:pt x="100013" y="422331"/>
                  <a:pt x="100013" y="422331"/>
                  <a:pt x="100013" y="422331"/>
                </a:cubicBezTo>
                <a:cubicBezTo>
                  <a:pt x="100013" y="422331"/>
                  <a:pt x="100013" y="422331"/>
                  <a:pt x="100013" y="422331"/>
                </a:cubicBezTo>
                <a:cubicBezTo>
                  <a:pt x="100013" y="422331"/>
                  <a:pt x="100013" y="422331"/>
                  <a:pt x="100013" y="422331"/>
                </a:cubicBezTo>
                <a:cubicBezTo>
                  <a:pt x="98108" y="423284"/>
                  <a:pt x="97155" y="422331"/>
                  <a:pt x="96203" y="421379"/>
                </a:cubicBezTo>
                <a:close/>
                <a:moveTo>
                  <a:pt x="101918" y="426141"/>
                </a:moveTo>
                <a:cubicBezTo>
                  <a:pt x="100965" y="425189"/>
                  <a:pt x="100013" y="424236"/>
                  <a:pt x="99060" y="423284"/>
                </a:cubicBezTo>
                <a:lnTo>
                  <a:pt x="99060" y="423284"/>
                </a:lnTo>
                <a:cubicBezTo>
                  <a:pt x="99060" y="423284"/>
                  <a:pt x="99060" y="423284"/>
                  <a:pt x="100013" y="423284"/>
                </a:cubicBezTo>
                <a:cubicBezTo>
                  <a:pt x="100965" y="424236"/>
                  <a:pt x="100965" y="425189"/>
                  <a:pt x="101918" y="426141"/>
                </a:cubicBezTo>
                <a:cubicBezTo>
                  <a:pt x="101918" y="425189"/>
                  <a:pt x="101918" y="426141"/>
                  <a:pt x="101918" y="426141"/>
                </a:cubicBezTo>
                <a:close/>
                <a:moveTo>
                  <a:pt x="101918" y="425189"/>
                </a:moveTo>
                <a:cubicBezTo>
                  <a:pt x="101918" y="424236"/>
                  <a:pt x="101918" y="424236"/>
                  <a:pt x="101918" y="425189"/>
                </a:cubicBezTo>
                <a:cubicBezTo>
                  <a:pt x="101918" y="424236"/>
                  <a:pt x="101918" y="424236"/>
                  <a:pt x="101918" y="425189"/>
                </a:cubicBezTo>
                <a:cubicBezTo>
                  <a:pt x="100965" y="424236"/>
                  <a:pt x="100965" y="423284"/>
                  <a:pt x="100013" y="423284"/>
                </a:cubicBezTo>
                <a:cubicBezTo>
                  <a:pt x="100013" y="423284"/>
                  <a:pt x="100013" y="423284"/>
                  <a:pt x="100965" y="423284"/>
                </a:cubicBezTo>
                <a:lnTo>
                  <a:pt x="100965" y="423284"/>
                </a:lnTo>
                <a:cubicBezTo>
                  <a:pt x="100965" y="423284"/>
                  <a:pt x="100965" y="423284"/>
                  <a:pt x="100965" y="423284"/>
                </a:cubicBezTo>
                <a:cubicBezTo>
                  <a:pt x="100965" y="423284"/>
                  <a:pt x="100965" y="423284"/>
                  <a:pt x="100965" y="423284"/>
                </a:cubicBezTo>
                <a:cubicBezTo>
                  <a:pt x="100965" y="423284"/>
                  <a:pt x="100965" y="424236"/>
                  <a:pt x="100965" y="424236"/>
                </a:cubicBezTo>
                <a:cubicBezTo>
                  <a:pt x="100965" y="425189"/>
                  <a:pt x="101918" y="426141"/>
                  <a:pt x="101918" y="427094"/>
                </a:cubicBezTo>
                <a:cubicBezTo>
                  <a:pt x="101918" y="425189"/>
                  <a:pt x="101918" y="425189"/>
                  <a:pt x="101918" y="425189"/>
                </a:cubicBezTo>
                <a:close/>
                <a:moveTo>
                  <a:pt x="102870" y="427094"/>
                </a:moveTo>
                <a:cubicBezTo>
                  <a:pt x="102870" y="427094"/>
                  <a:pt x="102870" y="427094"/>
                  <a:pt x="102870" y="427094"/>
                </a:cubicBezTo>
                <a:cubicBezTo>
                  <a:pt x="102870" y="427094"/>
                  <a:pt x="102870" y="427094"/>
                  <a:pt x="102870" y="427094"/>
                </a:cubicBezTo>
                <a:lnTo>
                  <a:pt x="102870" y="427094"/>
                </a:lnTo>
                <a:cubicBezTo>
                  <a:pt x="102870" y="427094"/>
                  <a:pt x="102870" y="427094"/>
                  <a:pt x="102870" y="427094"/>
                </a:cubicBezTo>
                <a:close/>
                <a:moveTo>
                  <a:pt x="102870" y="428046"/>
                </a:moveTo>
                <a:cubicBezTo>
                  <a:pt x="102870" y="428046"/>
                  <a:pt x="102870" y="428046"/>
                  <a:pt x="102870" y="428046"/>
                </a:cubicBezTo>
                <a:cubicBezTo>
                  <a:pt x="102870" y="428999"/>
                  <a:pt x="102870" y="428046"/>
                  <a:pt x="102870" y="428046"/>
                </a:cubicBezTo>
                <a:cubicBezTo>
                  <a:pt x="102870" y="428046"/>
                  <a:pt x="102870" y="428046"/>
                  <a:pt x="102870" y="428046"/>
                </a:cubicBezTo>
                <a:close/>
                <a:moveTo>
                  <a:pt x="100965" y="430904"/>
                </a:moveTo>
                <a:cubicBezTo>
                  <a:pt x="101918" y="430904"/>
                  <a:pt x="102870" y="429951"/>
                  <a:pt x="102870" y="428999"/>
                </a:cubicBezTo>
                <a:cubicBezTo>
                  <a:pt x="102870" y="428999"/>
                  <a:pt x="103823" y="428046"/>
                  <a:pt x="103823" y="428046"/>
                </a:cubicBezTo>
                <a:cubicBezTo>
                  <a:pt x="103823" y="428046"/>
                  <a:pt x="103823" y="428046"/>
                  <a:pt x="103823" y="428046"/>
                </a:cubicBezTo>
                <a:cubicBezTo>
                  <a:pt x="103823" y="431856"/>
                  <a:pt x="102870" y="432809"/>
                  <a:pt x="100965" y="430904"/>
                </a:cubicBezTo>
                <a:close/>
              </a:path>
            </a:pathLst>
          </a:custGeom>
          <a:solidFill>
            <a:schemeClr val="lt1">
              <a:alpha val="5098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9" name="Google Shape;409;p28"/>
          <p:cNvSpPr/>
          <p:nvPr/>
        </p:nvSpPr>
        <p:spPr>
          <a:xfrm>
            <a:off x="3783596" y="5204717"/>
            <a:ext cx="845569" cy="887885"/>
          </a:xfrm>
          <a:custGeom>
            <a:avLst/>
            <a:gdLst/>
            <a:ahLst/>
            <a:cxnLst/>
            <a:rect l="l" t="t" r="r" b="b"/>
            <a:pathLst>
              <a:path w="578167" h="505198" extrusionOk="0">
                <a:moveTo>
                  <a:pt x="428625" y="256596"/>
                </a:moveTo>
                <a:cubicBezTo>
                  <a:pt x="429578" y="256596"/>
                  <a:pt x="432435" y="254691"/>
                  <a:pt x="437198" y="248976"/>
                </a:cubicBezTo>
                <a:cubicBezTo>
                  <a:pt x="483870" y="203256"/>
                  <a:pt x="531495" y="156584"/>
                  <a:pt x="578168" y="110864"/>
                </a:cubicBezTo>
                <a:cubicBezTo>
                  <a:pt x="568643" y="108006"/>
                  <a:pt x="560070" y="106101"/>
                  <a:pt x="550545" y="103244"/>
                </a:cubicBezTo>
                <a:cubicBezTo>
                  <a:pt x="547688" y="102291"/>
                  <a:pt x="544830" y="101339"/>
                  <a:pt x="541020" y="100386"/>
                </a:cubicBezTo>
                <a:cubicBezTo>
                  <a:pt x="538163" y="99434"/>
                  <a:pt x="532448" y="93719"/>
                  <a:pt x="531495" y="97529"/>
                </a:cubicBezTo>
                <a:cubicBezTo>
                  <a:pt x="527685" y="91814"/>
                  <a:pt x="482918" y="78479"/>
                  <a:pt x="521970" y="94671"/>
                </a:cubicBezTo>
                <a:cubicBezTo>
                  <a:pt x="507683" y="88956"/>
                  <a:pt x="496253" y="85146"/>
                  <a:pt x="490538" y="82289"/>
                </a:cubicBezTo>
                <a:cubicBezTo>
                  <a:pt x="488633" y="82289"/>
                  <a:pt x="487680" y="82289"/>
                  <a:pt x="486728" y="81336"/>
                </a:cubicBezTo>
                <a:cubicBezTo>
                  <a:pt x="489585" y="82289"/>
                  <a:pt x="498158" y="86099"/>
                  <a:pt x="513398" y="90861"/>
                </a:cubicBezTo>
                <a:cubicBezTo>
                  <a:pt x="505778" y="88004"/>
                  <a:pt x="500063" y="86099"/>
                  <a:pt x="494348" y="85146"/>
                </a:cubicBezTo>
                <a:cubicBezTo>
                  <a:pt x="493395" y="85146"/>
                  <a:pt x="492443" y="85146"/>
                  <a:pt x="491490" y="85146"/>
                </a:cubicBezTo>
                <a:cubicBezTo>
                  <a:pt x="495300" y="86099"/>
                  <a:pt x="499110" y="87051"/>
                  <a:pt x="503873" y="88004"/>
                </a:cubicBezTo>
                <a:cubicBezTo>
                  <a:pt x="498158" y="87051"/>
                  <a:pt x="493395" y="85146"/>
                  <a:pt x="489585" y="85146"/>
                </a:cubicBezTo>
                <a:cubicBezTo>
                  <a:pt x="485775" y="85146"/>
                  <a:pt x="481965" y="85146"/>
                  <a:pt x="479108" y="85146"/>
                </a:cubicBezTo>
                <a:cubicBezTo>
                  <a:pt x="476250" y="85146"/>
                  <a:pt x="473393" y="86099"/>
                  <a:pt x="470535" y="86099"/>
                </a:cubicBezTo>
                <a:cubicBezTo>
                  <a:pt x="466725" y="87051"/>
                  <a:pt x="463868" y="88004"/>
                  <a:pt x="462915" y="88956"/>
                </a:cubicBezTo>
                <a:cubicBezTo>
                  <a:pt x="461963" y="89909"/>
                  <a:pt x="461010" y="89909"/>
                  <a:pt x="460058" y="89909"/>
                </a:cubicBezTo>
                <a:cubicBezTo>
                  <a:pt x="457200" y="90861"/>
                  <a:pt x="457200" y="90861"/>
                  <a:pt x="458153" y="89909"/>
                </a:cubicBezTo>
                <a:cubicBezTo>
                  <a:pt x="461963" y="89909"/>
                  <a:pt x="463868" y="88004"/>
                  <a:pt x="468630" y="85146"/>
                </a:cubicBezTo>
                <a:cubicBezTo>
                  <a:pt x="465773" y="87051"/>
                  <a:pt x="462915" y="88956"/>
                  <a:pt x="461010" y="89909"/>
                </a:cubicBezTo>
                <a:cubicBezTo>
                  <a:pt x="461963" y="88956"/>
                  <a:pt x="462915" y="88004"/>
                  <a:pt x="464820" y="87051"/>
                </a:cubicBezTo>
                <a:cubicBezTo>
                  <a:pt x="462915" y="88956"/>
                  <a:pt x="461010" y="89909"/>
                  <a:pt x="460058" y="90861"/>
                </a:cubicBezTo>
                <a:cubicBezTo>
                  <a:pt x="453390" y="94671"/>
                  <a:pt x="457200" y="90861"/>
                  <a:pt x="471488" y="76574"/>
                </a:cubicBezTo>
                <a:cubicBezTo>
                  <a:pt x="450533" y="98481"/>
                  <a:pt x="449580" y="99434"/>
                  <a:pt x="467678" y="75621"/>
                </a:cubicBezTo>
                <a:cubicBezTo>
                  <a:pt x="448628" y="100386"/>
                  <a:pt x="447675" y="100386"/>
                  <a:pt x="461963" y="73716"/>
                </a:cubicBezTo>
                <a:cubicBezTo>
                  <a:pt x="447675" y="101339"/>
                  <a:pt x="446723" y="101339"/>
                  <a:pt x="457200" y="71811"/>
                </a:cubicBezTo>
                <a:cubicBezTo>
                  <a:pt x="446723" y="101339"/>
                  <a:pt x="445770" y="102291"/>
                  <a:pt x="453390" y="70859"/>
                </a:cubicBezTo>
                <a:cubicBezTo>
                  <a:pt x="448628" y="91814"/>
                  <a:pt x="446723" y="98481"/>
                  <a:pt x="446723" y="89909"/>
                </a:cubicBezTo>
                <a:cubicBezTo>
                  <a:pt x="447675" y="86099"/>
                  <a:pt x="448628" y="81336"/>
                  <a:pt x="450533" y="73716"/>
                </a:cubicBezTo>
                <a:cubicBezTo>
                  <a:pt x="448628" y="80384"/>
                  <a:pt x="447675" y="86099"/>
                  <a:pt x="446723" y="88956"/>
                </a:cubicBezTo>
                <a:cubicBezTo>
                  <a:pt x="446723" y="87051"/>
                  <a:pt x="446723" y="83241"/>
                  <a:pt x="446723" y="79431"/>
                </a:cubicBezTo>
                <a:cubicBezTo>
                  <a:pt x="447675" y="80384"/>
                  <a:pt x="447675" y="79431"/>
                  <a:pt x="446723" y="77526"/>
                </a:cubicBezTo>
                <a:cubicBezTo>
                  <a:pt x="446723" y="74669"/>
                  <a:pt x="446723" y="70859"/>
                  <a:pt x="446723" y="67049"/>
                </a:cubicBezTo>
                <a:cubicBezTo>
                  <a:pt x="446723" y="70859"/>
                  <a:pt x="446723" y="74669"/>
                  <a:pt x="446723" y="77526"/>
                </a:cubicBezTo>
                <a:cubicBezTo>
                  <a:pt x="445770" y="76574"/>
                  <a:pt x="445770" y="75621"/>
                  <a:pt x="444818" y="74669"/>
                </a:cubicBezTo>
                <a:cubicBezTo>
                  <a:pt x="443865" y="73716"/>
                  <a:pt x="442913" y="72764"/>
                  <a:pt x="441008" y="71811"/>
                </a:cubicBezTo>
                <a:cubicBezTo>
                  <a:pt x="441008" y="72764"/>
                  <a:pt x="441008" y="73716"/>
                  <a:pt x="441008" y="74669"/>
                </a:cubicBezTo>
                <a:cubicBezTo>
                  <a:pt x="443865" y="76574"/>
                  <a:pt x="445770" y="77526"/>
                  <a:pt x="445770" y="78479"/>
                </a:cubicBezTo>
                <a:cubicBezTo>
                  <a:pt x="445770" y="78479"/>
                  <a:pt x="446723" y="79431"/>
                  <a:pt x="446723" y="79431"/>
                </a:cubicBezTo>
                <a:cubicBezTo>
                  <a:pt x="446723" y="85146"/>
                  <a:pt x="445770" y="88956"/>
                  <a:pt x="445770" y="91814"/>
                </a:cubicBezTo>
                <a:cubicBezTo>
                  <a:pt x="444818" y="95624"/>
                  <a:pt x="444818" y="95624"/>
                  <a:pt x="443865" y="90861"/>
                </a:cubicBezTo>
                <a:cubicBezTo>
                  <a:pt x="443865" y="90861"/>
                  <a:pt x="443865" y="89909"/>
                  <a:pt x="442913" y="88956"/>
                </a:cubicBezTo>
                <a:cubicBezTo>
                  <a:pt x="441960" y="87051"/>
                  <a:pt x="437198" y="80384"/>
                  <a:pt x="434340" y="75621"/>
                </a:cubicBezTo>
                <a:cubicBezTo>
                  <a:pt x="428625" y="70859"/>
                  <a:pt x="421958" y="65144"/>
                  <a:pt x="418148" y="61334"/>
                </a:cubicBezTo>
                <a:cubicBezTo>
                  <a:pt x="411480" y="57524"/>
                  <a:pt x="405765" y="54666"/>
                  <a:pt x="406718" y="52761"/>
                </a:cubicBezTo>
                <a:cubicBezTo>
                  <a:pt x="397193" y="49904"/>
                  <a:pt x="392430" y="49904"/>
                  <a:pt x="393383" y="48951"/>
                </a:cubicBezTo>
                <a:cubicBezTo>
                  <a:pt x="380048" y="51809"/>
                  <a:pt x="379095" y="51809"/>
                  <a:pt x="391478" y="45141"/>
                </a:cubicBezTo>
                <a:cubicBezTo>
                  <a:pt x="373380" y="54666"/>
                  <a:pt x="374333" y="52761"/>
                  <a:pt x="391478" y="33711"/>
                </a:cubicBezTo>
                <a:cubicBezTo>
                  <a:pt x="373380" y="53714"/>
                  <a:pt x="371475" y="55619"/>
                  <a:pt x="380048" y="33711"/>
                </a:cubicBezTo>
                <a:cubicBezTo>
                  <a:pt x="375285" y="47046"/>
                  <a:pt x="373380" y="50856"/>
                  <a:pt x="373380" y="45141"/>
                </a:cubicBezTo>
                <a:cubicBezTo>
                  <a:pt x="373380" y="45141"/>
                  <a:pt x="372428" y="42284"/>
                  <a:pt x="371475" y="35616"/>
                </a:cubicBezTo>
                <a:cubicBezTo>
                  <a:pt x="370523" y="33711"/>
                  <a:pt x="369570" y="30854"/>
                  <a:pt x="368618" y="27996"/>
                </a:cubicBezTo>
                <a:cubicBezTo>
                  <a:pt x="365760" y="23234"/>
                  <a:pt x="359093" y="14661"/>
                  <a:pt x="349568" y="4184"/>
                </a:cubicBezTo>
                <a:cubicBezTo>
                  <a:pt x="371475" y="29901"/>
                  <a:pt x="346710" y="5136"/>
                  <a:pt x="338138" y="374"/>
                </a:cubicBezTo>
                <a:cubicBezTo>
                  <a:pt x="331470" y="-579"/>
                  <a:pt x="325755" y="374"/>
                  <a:pt x="320993" y="2279"/>
                </a:cubicBezTo>
                <a:cubicBezTo>
                  <a:pt x="316230" y="4184"/>
                  <a:pt x="311468" y="7041"/>
                  <a:pt x="306705" y="10851"/>
                </a:cubicBezTo>
                <a:cubicBezTo>
                  <a:pt x="302895" y="14661"/>
                  <a:pt x="299085" y="18471"/>
                  <a:pt x="295275" y="23234"/>
                </a:cubicBezTo>
                <a:cubicBezTo>
                  <a:pt x="290513" y="28949"/>
                  <a:pt x="285750" y="34664"/>
                  <a:pt x="280988" y="40379"/>
                </a:cubicBezTo>
                <a:cubicBezTo>
                  <a:pt x="239078" y="91814"/>
                  <a:pt x="263843" y="65144"/>
                  <a:pt x="221933" y="116579"/>
                </a:cubicBezTo>
                <a:cubicBezTo>
                  <a:pt x="181928" y="165156"/>
                  <a:pt x="171450" y="156584"/>
                  <a:pt x="129540" y="204209"/>
                </a:cubicBezTo>
                <a:cubicBezTo>
                  <a:pt x="96203" y="242309"/>
                  <a:pt x="41910" y="278504"/>
                  <a:pt x="11430" y="321366"/>
                </a:cubicBezTo>
                <a:cubicBezTo>
                  <a:pt x="7620" y="327081"/>
                  <a:pt x="3810" y="333749"/>
                  <a:pt x="0" y="340416"/>
                </a:cubicBezTo>
                <a:cubicBezTo>
                  <a:pt x="5715" y="343274"/>
                  <a:pt x="13335" y="355656"/>
                  <a:pt x="15240" y="348989"/>
                </a:cubicBezTo>
                <a:cubicBezTo>
                  <a:pt x="20955" y="361371"/>
                  <a:pt x="31433" y="379469"/>
                  <a:pt x="28575" y="360419"/>
                </a:cubicBezTo>
                <a:cubicBezTo>
                  <a:pt x="34290" y="383279"/>
                  <a:pt x="56198" y="392804"/>
                  <a:pt x="40958" y="373754"/>
                </a:cubicBezTo>
                <a:cubicBezTo>
                  <a:pt x="43815" y="377564"/>
                  <a:pt x="46673" y="380421"/>
                  <a:pt x="49530" y="383279"/>
                </a:cubicBezTo>
                <a:cubicBezTo>
                  <a:pt x="60008" y="388994"/>
                  <a:pt x="67628" y="391851"/>
                  <a:pt x="68580" y="392804"/>
                </a:cubicBezTo>
                <a:cubicBezTo>
                  <a:pt x="72390" y="393756"/>
                  <a:pt x="74295" y="393756"/>
                  <a:pt x="74295" y="393756"/>
                </a:cubicBezTo>
                <a:cubicBezTo>
                  <a:pt x="75248" y="394709"/>
                  <a:pt x="70485" y="394709"/>
                  <a:pt x="59055" y="396614"/>
                </a:cubicBezTo>
                <a:cubicBezTo>
                  <a:pt x="70485" y="394709"/>
                  <a:pt x="77153" y="394709"/>
                  <a:pt x="77153" y="393756"/>
                </a:cubicBezTo>
                <a:cubicBezTo>
                  <a:pt x="78105" y="394709"/>
                  <a:pt x="72390" y="394709"/>
                  <a:pt x="60960" y="397566"/>
                </a:cubicBezTo>
                <a:cubicBezTo>
                  <a:pt x="72390" y="394709"/>
                  <a:pt x="79058" y="394709"/>
                  <a:pt x="78105" y="394709"/>
                </a:cubicBezTo>
                <a:cubicBezTo>
                  <a:pt x="78105" y="395661"/>
                  <a:pt x="77153" y="395661"/>
                  <a:pt x="73343" y="397566"/>
                </a:cubicBezTo>
                <a:cubicBezTo>
                  <a:pt x="70485" y="398519"/>
                  <a:pt x="67628" y="399471"/>
                  <a:pt x="63818" y="400424"/>
                </a:cubicBezTo>
                <a:cubicBezTo>
                  <a:pt x="67628" y="399471"/>
                  <a:pt x="70485" y="398519"/>
                  <a:pt x="73343" y="397566"/>
                </a:cubicBezTo>
                <a:cubicBezTo>
                  <a:pt x="70485" y="398519"/>
                  <a:pt x="66675" y="399471"/>
                  <a:pt x="62865" y="401376"/>
                </a:cubicBezTo>
                <a:cubicBezTo>
                  <a:pt x="72390" y="397566"/>
                  <a:pt x="78105" y="396614"/>
                  <a:pt x="80010" y="395661"/>
                </a:cubicBezTo>
                <a:cubicBezTo>
                  <a:pt x="80010" y="395661"/>
                  <a:pt x="80010" y="395661"/>
                  <a:pt x="80010" y="395661"/>
                </a:cubicBezTo>
                <a:cubicBezTo>
                  <a:pt x="80010" y="395661"/>
                  <a:pt x="80010" y="396614"/>
                  <a:pt x="80010" y="396614"/>
                </a:cubicBezTo>
                <a:cubicBezTo>
                  <a:pt x="77153" y="397566"/>
                  <a:pt x="72390" y="399471"/>
                  <a:pt x="65723" y="402329"/>
                </a:cubicBezTo>
                <a:cubicBezTo>
                  <a:pt x="72390" y="399471"/>
                  <a:pt x="78105" y="397566"/>
                  <a:pt x="80010" y="396614"/>
                </a:cubicBezTo>
                <a:cubicBezTo>
                  <a:pt x="79058" y="398519"/>
                  <a:pt x="74295" y="400424"/>
                  <a:pt x="67628" y="405186"/>
                </a:cubicBezTo>
                <a:cubicBezTo>
                  <a:pt x="75248" y="400424"/>
                  <a:pt x="80010" y="398519"/>
                  <a:pt x="80963" y="396614"/>
                </a:cubicBezTo>
                <a:cubicBezTo>
                  <a:pt x="80963" y="396614"/>
                  <a:pt x="80963" y="396614"/>
                  <a:pt x="81915" y="396614"/>
                </a:cubicBezTo>
                <a:cubicBezTo>
                  <a:pt x="81915" y="398519"/>
                  <a:pt x="77153" y="401376"/>
                  <a:pt x="68580" y="406139"/>
                </a:cubicBezTo>
                <a:cubicBezTo>
                  <a:pt x="77153" y="400424"/>
                  <a:pt x="82868" y="397566"/>
                  <a:pt x="81915" y="396614"/>
                </a:cubicBezTo>
                <a:cubicBezTo>
                  <a:pt x="81915" y="396614"/>
                  <a:pt x="81915" y="396614"/>
                  <a:pt x="81915" y="396614"/>
                </a:cubicBezTo>
                <a:cubicBezTo>
                  <a:pt x="83820" y="398519"/>
                  <a:pt x="79058" y="402329"/>
                  <a:pt x="70485" y="408996"/>
                </a:cubicBezTo>
                <a:cubicBezTo>
                  <a:pt x="80010" y="402329"/>
                  <a:pt x="85725" y="399471"/>
                  <a:pt x="82868" y="397566"/>
                </a:cubicBezTo>
                <a:cubicBezTo>
                  <a:pt x="84773" y="399471"/>
                  <a:pt x="81915" y="402329"/>
                  <a:pt x="75248" y="406139"/>
                </a:cubicBezTo>
                <a:cubicBezTo>
                  <a:pt x="74295" y="407091"/>
                  <a:pt x="72390" y="408044"/>
                  <a:pt x="71438" y="408996"/>
                </a:cubicBezTo>
                <a:cubicBezTo>
                  <a:pt x="72390" y="408044"/>
                  <a:pt x="73343" y="408044"/>
                  <a:pt x="74295" y="407091"/>
                </a:cubicBezTo>
                <a:cubicBezTo>
                  <a:pt x="73343" y="408044"/>
                  <a:pt x="72390" y="408996"/>
                  <a:pt x="70485" y="409949"/>
                </a:cubicBezTo>
                <a:cubicBezTo>
                  <a:pt x="72390" y="408996"/>
                  <a:pt x="73343" y="408044"/>
                  <a:pt x="74295" y="407091"/>
                </a:cubicBezTo>
                <a:cubicBezTo>
                  <a:pt x="81915" y="402329"/>
                  <a:pt x="87630" y="399471"/>
                  <a:pt x="85725" y="397566"/>
                </a:cubicBezTo>
                <a:cubicBezTo>
                  <a:pt x="87630" y="398519"/>
                  <a:pt x="87630" y="400424"/>
                  <a:pt x="88583" y="402329"/>
                </a:cubicBezTo>
                <a:cubicBezTo>
                  <a:pt x="88583" y="402329"/>
                  <a:pt x="88583" y="402329"/>
                  <a:pt x="89535" y="403281"/>
                </a:cubicBezTo>
                <a:cubicBezTo>
                  <a:pt x="89535" y="402329"/>
                  <a:pt x="88583" y="400424"/>
                  <a:pt x="88583" y="399471"/>
                </a:cubicBezTo>
                <a:cubicBezTo>
                  <a:pt x="88583" y="399471"/>
                  <a:pt x="89535" y="399471"/>
                  <a:pt x="89535" y="399471"/>
                </a:cubicBezTo>
                <a:cubicBezTo>
                  <a:pt x="90488" y="400424"/>
                  <a:pt x="90488" y="401376"/>
                  <a:pt x="91440" y="402329"/>
                </a:cubicBezTo>
                <a:cubicBezTo>
                  <a:pt x="91440" y="401376"/>
                  <a:pt x="90488" y="400424"/>
                  <a:pt x="90488" y="399471"/>
                </a:cubicBezTo>
                <a:cubicBezTo>
                  <a:pt x="90488" y="399471"/>
                  <a:pt x="91440" y="399471"/>
                  <a:pt x="91440" y="399471"/>
                </a:cubicBezTo>
                <a:cubicBezTo>
                  <a:pt x="91440" y="400424"/>
                  <a:pt x="92393" y="401376"/>
                  <a:pt x="92393" y="402329"/>
                </a:cubicBezTo>
                <a:lnTo>
                  <a:pt x="92393" y="402329"/>
                </a:lnTo>
                <a:cubicBezTo>
                  <a:pt x="92393" y="402329"/>
                  <a:pt x="93345" y="402329"/>
                  <a:pt x="93345" y="403281"/>
                </a:cubicBezTo>
                <a:cubicBezTo>
                  <a:pt x="93345" y="402329"/>
                  <a:pt x="92393" y="400424"/>
                  <a:pt x="92393" y="399471"/>
                </a:cubicBezTo>
                <a:cubicBezTo>
                  <a:pt x="92393" y="399471"/>
                  <a:pt x="93345" y="399471"/>
                  <a:pt x="93345" y="399471"/>
                </a:cubicBezTo>
                <a:cubicBezTo>
                  <a:pt x="94298" y="399471"/>
                  <a:pt x="95250" y="399471"/>
                  <a:pt x="95250" y="400424"/>
                </a:cubicBezTo>
                <a:cubicBezTo>
                  <a:pt x="95250" y="401376"/>
                  <a:pt x="95250" y="402329"/>
                  <a:pt x="95250" y="403281"/>
                </a:cubicBezTo>
                <a:cubicBezTo>
                  <a:pt x="95250" y="403281"/>
                  <a:pt x="94298" y="402329"/>
                  <a:pt x="94298" y="402329"/>
                </a:cubicBezTo>
                <a:cubicBezTo>
                  <a:pt x="94298" y="402329"/>
                  <a:pt x="95250" y="403281"/>
                  <a:pt x="95250" y="403281"/>
                </a:cubicBezTo>
                <a:cubicBezTo>
                  <a:pt x="95250" y="403281"/>
                  <a:pt x="95250" y="404234"/>
                  <a:pt x="95250" y="404234"/>
                </a:cubicBezTo>
                <a:cubicBezTo>
                  <a:pt x="96203" y="405186"/>
                  <a:pt x="96203" y="406139"/>
                  <a:pt x="97155" y="408044"/>
                </a:cubicBezTo>
                <a:cubicBezTo>
                  <a:pt x="97155" y="408044"/>
                  <a:pt x="97155" y="408044"/>
                  <a:pt x="97155" y="408044"/>
                </a:cubicBezTo>
                <a:cubicBezTo>
                  <a:pt x="97155" y="408044"/>
                  <a:pt x="97155" y="408044"/>
                  <a:pt x="97155" y="408044"/>
                </a:cubicBezTo>
                <a:cubicBezTo>
                  <a:pt x="97155" y="408996"/>
                  <a:pt x="98108" y="409949"/>
                  <a:pt x="98108" y="411854"/>
                </a:cubicBezTo>
                <a:cubicBezTo>
                  <a:pt x="100013" y="414711"/>
                  <a:pt x="100965" y="417569"/>
                  <a:pt x="101918" y="420426"/>
                </a:cubicBezTo>
                <a:cubicBezTo>
                  <a:pt x="101918" y="420426"/>
                  <a:pt x="101918" y="420426"/>
                  <a:pt x="101918" y="420426"/>
                </a:cubicBezTo>
                <a:cubicBezTo>
                  <a:pt x="101918" y="420426"/>
                  <a:pt x="101918" y="420426"/>
                  <a:pt x="101918" y="420426"/>
                </a:cubicBezTo>
                <a:cubicBezTo>
                  <a:pt x="101918" y="420426"/>
                  <a:pt x="101918" y="420426"/>
                  <a:pt x="101918" y="420426"/>
                </a:cubicBezTo>
                <a:cubicBezTo>
                  <a:pt x="101918" y="421379"/>
                  <a:pt x="102870" y="422331"/>
                  <a:pt x="102870" y="424236"/>
                </a:cubicBezTo>
                <a:cubicBezTo>
                  <a:pt x="102870" y="425189"/>
                  <a:pt x="102870" y="426141"/>
                  <a:pt x="102870" y="427094"/>
                </a:cubicBezTo>
                <a:cubicBezTo>
                  <a:pt x="102870" y="426141"/>
                  <a:pt x="102870" y="426141"/>
                  <a:pt x="102870" y="425189"/>
                </a:cubicBezTo>
                <a:cubicBezTo>
                  <a:pt x="102870" y="426141"/>
                  <a:pt x="102870" y="426141"/>
                  <a:pt x="102870" y="427094"/>
                </a:cubicBezTo>
                <a:cubicBezTo>
                  <a:pt x="102870" y="427094"/>
                  <a:pt x="102870" y="427094"/>
                  <a:pt x="102870" y="427094"/>
                </a:cubicBezTo>
                <a:cubicBezTo>
                  <a:pt x="102870" y="426141"/>
                  <a:pt x="102870" y="425189"/>
                  <a:pt x="102870" y="424236"/>
                </a:cubicBezTo>
                <a:cubicBezTo>
                  <a:pt x="102870" y="423284"/>
                  <a:pt x="102870" y="423284"/>
                  <a:pt x="101918" y="422331"/>
                </a:cubicBezTo>
                <a:cubicBezTo>
                  <a:pt x="101918" y="422331"/>
                  <a:pt x="101918" y="422331"/>
                  <a:pt x="101918" y="422331"/>
                </a:cubicBezTo>
                <a:cubicBezTo>
                  <a:pt x="101918" y="422331"/>
                  <a:pt x="101918" y="422331"/>
                  <a:pt x="101918" y="422331"/>
                </a:cubicBezTo>
                <a:cubicBezTo>
                  <a:pt x="101918" y="422331"/>
                  <a:pt x="101918" y="422331"/>
                  <a:pt x="101918" y="422331"/>
                </a:cubicBezTo>
                <a:cubicBezTo>
                  <a:pt x="100965" y="420426"/>
                  <a:pt x="100013" y="417569"/>
                  <a:pt x="99060" y="415664"/>
                </a:cubicBezTo>
                <a:cubicBezTo>
                  <a:pt x="99060" y="416616"/>
                  <a:pt x="99060" y="416616"/>
                  <a:pt x="99060" y="417569"/>
                </a:cubicBezTo>
                <a:cubicBezTo>
                  <a:pt x="99060" y="417569"/>
                  <a:pt x="99060" y="417569"/>
                  <a:pt x="99060" y="418521"/>
                </a:cubicBezTo>
                <a:cubicBezTo>
                  <a:pt x="100013" y="420426"/>
                  <a:pt x="100965" y="422331"/>
                  <a:pt x="101918" y="424236"/>
                </a:cubicBezTo>
                <a:lnTo>
                  <a:pt x="101918" y="424236"/>
                </a:lnTo>
                <a:cubicBezTo>
                  <a:pt x="100965" y="423284"/>
                  <a:pt x="100965" y="421379"/>
                  <a:pt x="100013" y="420426"/>
                </a:cubicBezTo>
                <a:cubicBezTo>
                  <a:pt x="100013" y="420426"/>
                  <a:pt x="100013" y="421379"/>
                  <a:pt x="100013" y="421379"/>
                </a:cubicBezTo>
                <a:cubicBezTo>
                  <a:pt x="100965" y="422331"/>
                  <a:pt x="100965" y="423284"/>
                  <a:pt x="101918" y="425189"/>
                </a:cubicBezTo>
                <a:cubicBezTo>
                  <a:pt x="101918" y="425189"/>
                  <a:pt x="101918" y="425189"/>
                  <a:pt x="101918" y="425189"/>
                </a:cubicBezTo>
                <a:cubicBezTo>
                  <a:pt x="101918" y="424236"/>
                  <a:pt x="100965" y="423284"/>
                  <a:pt x="100965" y="422331"/>
                </a:cubicBezTo>
                <a:cubicBezTo>
                  <a:pt x="100965" y="422331"/>
                  <a:pt x="100965" y="422331"/>
                  <a:pt x="100965" y="422331"/>
                </a:cubicBezTo>
                <a:cubicBezTo>
                  <a:pt x="100965" y="422331"/>
                  <a:pt x="100965" y="422331"/>
                  <a:pt x="100965" y="422331"/>
                </a:cubicBezTo>
                <a:cubicBezTo>
                  <a:pt x="100965" y="421379"/>
                  <a:pt x="100013" y="421379"/>
                  <a:pt x="100013" y="420426"/>
                </a:cubicBezTo>
                <a:cubicBezTo>
                  <a:pt x="100013" y="420426"/>
                  <a:pt x="100013" y="419474"/>
                  <a:pt x="100013" y="419474"/>
                </a:cubicBezTo>
                <a:cubicBezTo>
                  <a:pt x="100013" y="419474"/>
                  <a:pt x="100013" y="420426"/>
                  <a:pt x="100965" y="420426"/>
                </a:cubicBezTo>
                <a:cubicBezTo>
                  <a:pt x="100965" y="420426"/>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8521"/>
                </a:cubicBezTo>
                <a:cubicBezTo>
                  <a:pt x="100965" y="418521"/>
                  <a:pt x="100965" y="418521"/>
                  <a:pt x="100965" y="418521"/>
                </a:cubicBezTo>
                <a:cubicBezTo>
                  <a:pt x="100965" y="418521"/>
                  <a:pt x="100965" y="418521"/>
                  <a:pt x="100965" y="417569"/>
                </a:cubicBezTo>
                <a:cubicBezTo>
                  <a:pt x="100965" y="417569"/>
                  <a:pt x="100965" y="417569"/>
                  <a:pt x="100965" y="417569"/>
                </a:cubicBezTo>
                <a:cubicBezTo>
                  <a:pt x="100965" y="417569"/>
                  <a:pt x="100965" y="417569"/>
                  <a:pt x="100965" y="418521"/>
                </a:cubicBezTo>
                <a:cubicBezTo>
                  <a:pt x="100965" y="418521"/>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9474"/>
                </a:cubicBezTo>
                <a:cubicBezTo>
                  <a:pt x="100965" y="420426"/>
                  <a:pt x="100965" y="420426"/>
                  <a:pt x="100013" y="420426"/>
                </a:cubicBezTo>
                <a:cubicBezTo>
                  <a:pt x="100013" y="420426"/>
                  <a:pt x="100013" y="420426"/>
                  <a:pt x="100013" y="420426"/>
                </a:cubicBezTo>
                <a:cubicBezTo>
                  <a:pt x="100013" y="420426"/>
                  <a:pt x="100013" y="420426"/>
                  <a:pt x="100013" y="420426"/>
                </a:cubicBezTo>
                <a:cubicBezTo>
                  <a:pt x="100013" y="420426"/>
                  <a:pt x="100013" y="420426"/>
                  <a:pt x="100013" y="420426"/>
                </a:cubicBezTo>
                <a:cubicBezTo>
                  <a:pt x="99060" y="422331"/>
                  <a:pt x="96203" y="423284"/>
                  <a:pt x="92393" y="422331"/>
                </a:cubicBezTo>
                <a:cubicBezTo>
                  <a:pt x="94298" y="423284"/>
                  <a:pt x="96203" y="423284"/>
                  <a:pt x="98108" y="422331"/>
                </a:cubicBezTo>
                <a:cubicBezTo>
                  <a:pt x="99060" y="423284"/>
                  <a:pt x="100965" y="423284"/>
                  <a:pt x="101918" y="423284"/>
                </a:cubicBezTo>
                <a:cubicBezTo>
                  <a:pt x="100965" y="426141"/>
                  <a:pt x="99060" y="427094"/>
                  <a:pt x="95250" y="424236"/>
                </a:cubicBezTo>
                <a:cubicBezTo>
                  <a:pt x="100013" y="427094"/>
                  <a:pt x="101918" y="426141"/>
                  <a:pt x="102870" y="423284"/>
                </a:cubicBezTo>
                <a:cubicBezTo>
                  <a:pt x="103823" y="424236"/>
                  <a:pt x="104775" y="425189"/>
                  <a:pt x="105728" y="426141"/>
                </a:cubicBezTo>
                <a:cubicBezTo>
                  <a:pt x="105728" y="426141"/>
                  <a:pt x="105728" y="426141"/>
                  <a:pt x="105728" y="426141"/>
                </a:cubicBezTo>
                <a:cubicBezTo>
                  <a:pt x="105728" y="426141"/>
                  <a:pt x="105728" y="426141"/>
                  <a:pt x="105728" y="426141"/>
                </a:cubicBezTo>
                <a:cubicBezTo>
                  <a:pt x="105728" y="426141"/>
                  <a:pt x="105728" y="426141"/>
                  <a:pt x="105728" y="426141"/>
                </a:cubicBezTo>
                <a:cubicBezTo>
                  <a:pt x="105728" y="427094"/>
                  <a:pt x="105728" y="427094"/>
                  <a:pt x="105728" y="428046"/>
                </a:cubicBezTo>
                <a:cubicBezTo>
                  <a:pt x="105728" y="428046"/>
                  <a:pt x="105728" y="428046"/>
                  <a:pt x="105728" y="428046"/>
                </a:cubicBezTo>
                <a:cubicBezTo>
                  <a:pt x="105728" y="428046"/>
                  <a:pt x="105728" y="427094"/>
                  <a:pt x="105728" y="427094"/>
                </a:cubicBezTo>
                <a:cubicBezTo>
                  <a:pt x="105728" y="427094"/>
                  <a:pt x="105728" y="427094"/>
                  <a:pt x="105728" y="428046"/>
                </a:cubicBezTo>
                <a:lnTo>
                  <a:pt x="105728" y="428046"/>
                </a:lnTo>
                <a:cubicBezTo>
                  <a:pt x="105728" y="428046"/>
                  <a:pt x="105728" y="428046"/>
                  <a:pt x="105728" y="427094"/>
                </a:cubicBezTo>
                <a:cubicBezTo>
                  <a:pt x="105728" y="427094"/>
                  <a:pt x="105728" y="427094"/>
                  <a:pt x="105728" y="426141"/>
                </a:cubicBezTo>
                <a:cubicBezTo>
                  <a:pt x="105728" y="426141"/>
                  <a:pt x="105728" y="427094"/>
                  <a:pt x="106680" y="427094"/>
                </a:cubicBezTo>
                <a:cubicBezTo>
                  <a:pt x="106680" y="427094"/>
                  <a:pt x="106680" y="426141"/>
                  <a:pt x="105728" y="426141"/>
                </a:cubicBezTo>
                <a:cubicBezTo>
                  <a:pt x="105728" y="426141"/>
                  <a:pt x="105728" y="425189"/>
                  <a:pt x="105728" y="425189"/>
                </a:cubicBezTo>
                <a:cubicBezTo>
                  <a:pt x="105728" y="426141"/>
                  <a:pt x="106680" y="426141"/>
                  <a:pt x="106680" y="427094"/>
                </a:cubicBezTo>
                <a:cubicBezTo>
                  <a:pt x="106680" y="427094"/>
                  <a:pt x="106680" y="427094"/>
                  <a:pt x="106680" y="427094"/>
                </a:cubicBezTo>
                <a:cubicBezTo>
                  <a:pt x="106680" y="427094"/>
                  <a:pt x="106680" y="427094"/>
                  <a:pt x="106680" y="427094"/>
                </a:cubicBezTo>
                <a:lnTo>
                  <a:pt x="106680" y="427094"/>
                </a:lnTo>
                <a:lnTo>
                  <a:pt x="106680" y="427094"/>
                </a:lnTo>
                <a:cubicBezTo>
                  <a:pt x="106680" y="427094"/>
                  <a:pt x="106680" y="428046"/>
                  <a:pt x="106680" y="428046"/>
                </a:cubicBezTo>
                <a:lnTo>
                  <a:pt x="106680" y="428046"/>
                </a:lnTo>
                <a:cubicBezTo>
                  <a:pt x="106680" y="428046"/>
                  <a:pt x="106680" y="428046"/>
                  <a:pt x="106680" y="428046"/>
                </a:cubicBezTo>
                <a:lnTo>
                  <a:pt x="106680" y="428046"/>
                </a:lnTo>
                <a:lnTo>
                  <a:pt x="106680" y="428046"/>
                </a:lnTo>
                <a:cubicBezTo>
                  <a:pt x="106680" y="428046"/>
                  <a:pt x="106680" y="428046"/>
                  <a:pt x="106680" y="428046"/>
                </a:cubicBezTo>
                <a:cubicBezTo>
                  <a:pt x="106680" y="428046"/>
                  <a:pt x="106680" y="428046"/>
                  <a:pt x="106680" y="427094"/>
                </a:cubicBezTo>
                <a:lnTo>
                  <a:pt x="106680" y="427094"/>
                </a:lnTo>
                <a:cubicBezTo>
                  <a:pt x="106680" y="427094"/>
                  <a:pt x="106680" y="427094"/>
                  <a:pt x="106680" y="428046"/>
                </a:cubicBezTo>
                <a:cubicBezTo>
                  <a:pt x="106680" y="428999"/>
                  <a:pt x="106680" y="428999"/>
                  <a:pt x="105728" y="428999"/>
                </a:cubicBezTo>
                <a:cubicBezTo>
                  <a:pt x="105728" y="428999"/>
                  <a:pt x="105728" y="428046"/>
                  <a:pt x="105728" y="428046"/>
                </a:cubicBezTo>
                <a:cubicBezTo>
                  <a:pt x="105728" y="428046"/>
                  <a:pt x="105728" y="428046"/>
                  <a:pt x="105728" y="428046"/>
                </a:cubicBezTo>
                <a:cubicBezTo>
                  <a:pt x="105728" y="428046"/>
                  <a:pt x="105728" y="428999"/>
                  <a:pt x="105728" y="428999"/>
                </a:cubicBezTo>
                <a:cubicBezTo>
                  <a:pt x="104775" y="428999"/>
                  <a:pt x="103823" y="428046"/>
                  <a:pt x="101918" y="427094"/>
                </a:cubicBezTo>
                <a:cubicBezTo>
                  <a:pt x="103823" y="428999"/>
                  <a:pt x="104775" y="428999"/>
                  <a:pt x="105728" y="428999"/>
                </a:cubicBezTo>
                <a:cubicBezTo>
                  <a:pt x="105728" y="429951"/>
                  <a:pt x="104775" y="430904"/>
                  <a:pt x="103823" y="430904"/>
                </a:cubicBezTo>
                <a:cubicBezTo>
                  <a:pt x="102870" y="430904"/>
                  <a:pt x="102870" y="429951"/>
                  <a:pt x="101918" y="428999"/>
                </a:cubicBezTo>
                <a:cubicBezTo>
                  <a:pt x="102870" y="429951"/>
                  <a:pt x="102870" y="429951"/>
                  <a:pt x="103823" y="430904"/>
                </a:cubicBezTo>
                <a:cubicBezTo>
                  <a:pt x="102870" y="430904"/>
                  <a:pt x="100965" y="429951"/>
                  <a:pt x="99060" y="428046"/>
                </a:cubicBezTo>
                <a:cubicBezTo>
                  <a:pt x="100965" y="429951"/>
                  <a:pt x="102870" y="430904"/>
                  <a:pt x="103823" y="430904"/>
                </a:cubicBezTo>
                <a:cubicBezTo>
                  <a:pt x="105728" y="432809"/>
                  <a:pt x="106680" y="431856"/>
                  <a:pt x="106680" y="429951"/>
                </a:cubicBezTo>
                <a:cubicBezTo>
                  <a:pt x="108585" y="435666"/>
                  <a:pt x="107633" y="438524"/>
                  <a:pt x="102870" y="431856"/>
                </a:cubicBezTo>
                <a:cubicBezTo>
                  <a:pt x="104775" y="434714"/>
                  <a:pt x="106680" y="435666"/>
                  <a:pt x="107633" y="436619"/>
                </a:cubicBezTo>
                <a:cubicBezTo>
                  <a:pt x="107633" y="436619"/>
                  <a:pt x="107633" y="436619"/>
                  <a:pt x="107633" y="435666"/>
                </a:cubicBezTo>
                <a:cubicBezTo>
                  <a:pt x="107633" y="435666"/>
                  <a:pt x="107633" y="436619"/>
                  <a:pt x="107633" y="436619"/>
                </a:cubicBezTo>
                <a:cubicBezTo>
                  <a:pt x="109538" y="436619"/>
                  <a:pt x="109538" y="434714"/>
                  <a:pt x="107633" y="430904"/>
                </a:cubicBezTo>
                <a:cubicBezTo>
                  <a:pt x="107633" y="430904"/>
                  <a:pt x="107633" y="430904"/>
                  <a:pt x="107633" y="430904"/>
                </a:cubicBezTo>
                <a:cubicBezTo>
                  <a:pt x="109538" y="435666"/>
                  <a:pt x="110490" y="440429"/>
                  <a:pt x="109538" y="440429"/>
                </a:cubicBezTo>
                <a:cubicBezTo>
                  <a:pt x="109538" y="440429"/>
                  <a:pt x="109538" y="440429"/>
                  <a:pt x="109538" y="440429"/>
                </a:cubicBezTo>
                <a:cubicBezTo>
                  <a:pt x="109538" y="440429"/>
                  <a:pt x="109538" y="440429"/>
                  <a:pt x="109538" y="440429"/>
                </a:cubicBezTo>
                <a:cubicBezTo>
                  <a:pt x="109538" y="440429"/>
                  <a:pt x="108585" y="439476"/>
                  <a:pt x="107633" y="438524"/>
                </a:cubicBezTo>
                <a:cubicBezTo>
                  <a:pt x="108585" y="440429"/>
                  <a:pt x="109538" y="441381"/>
                  <a:pt x="109538" y="441381"/>
                </a:cubicBezTo>
                <a:cubicBezTo>
                  <a:pt x="110490" y="443286"/>
                  <a:pt x="111443" y="443286"/>
                  <a:pt x="111443" y="443286"/>
                </a:cubicBezTo>
                <a:cubicBezTo>
                  <a:pt x="111443" y="442334"/>
                  <a:pt x="110490" y="441381"/>
                  <a:pt x="110490" y="439476"/>
                </a:cubicBezTo>
                <a:cubicBezTo>
                  <a:pt x="110490" y="440429"/>
                  <a:pt x="111443" y="442334"/>
                  <a:pt x="111443" y="443286"/>
                </a:cubicBezTo>
                <a:cubicBezTo>
                  <a:pt x="111443" y="443286"/>
                  <a:pt x="111443" y="443286"/>
                  <a:pt x="111443" y="442334"/>
                </a:cubicBezTo>
                <a:cubicBezTo>
                  <a:pt x="111443" y="440429"/>
                  <a:pt x="110490" y="437571"/>
                  <a:pt x="108585" y="433761"/>
                </a:cubicBezTo>
                <a:cubicBezTo>
                  <a:pt x="109538" y="436619"/>
                  <a:pt x="110490" y="438524"/>
                  <a:pt x="110490" y="439476"/>
                </a:cubicBezTo>
                <a:cubicBezTo>
                  <a:pt x="111443" y="441381"/>
                  <a:pt x="110490" y="442334"/>
                  <a:pt x="109538" y="441381"/>
                </a:cubicBezTo>
                <a:cubicBezTo>
                  <a:pt x="110490" y="441381"/>
                  <a:pt x="110490" y="441381"/>
                  <a:pt x="110490" y="439476"/>
                </a:cubicBezTo>
                <a:cubicBezTo>
                  <a:pt x="110490" y="437571"/>
                  <a:pt x="109538" y="435666"/>
                  <a:pt x="108585" y="433761"/>
                </a:cubicBezTo>
                <a:cubicBezTo>
                  <a:pt x="108585" y="432809"/>
                  <a:pt x="107633" y="432809"/>
                  <a:pt x="107633" y="431856"/>
                </a:cubicBezTo>
                <a:cubicBezTo>
                  <a:pt x="107633" y="431856"/>
                  <a:pt x="107633" y="432809"/>
                  <a:pt x="108585" y="432809"/>
                </a:cubicBezTo>
                <a:cubicBezTo>
                  <a:pt x="108585" y="431856"/>
                  <a:pt x="107633" y="431856"/>
                  <a:pt x="107633" y="430904"/>
                </a:cubicBezTo>
                <a:cubicBezTo>
                  <a:pt x="107633" y="430904"/>
                  <a:pt x="107633" y="430904"/>
                  <a:pt x="107633" y="430904"/>
                </a:cubicBezTo>
                <a:cubicBezTo>
                  <a:pt x="107633" y="430904"/>
                  <a:pt x="107633" y="430904"/>
                  <a:pt x="107633" y="430904"/>
                </a:cubicBezTo>
                <a:cubicBezTo>
                  <a:pt x="107633" y="430904"/>
                  <a:pt x="107633" y="430904"/>
                  <a:pt x="107633" y="430904"/>
                </a:cubicBezTo>
                <a:cubicBezTo>
                  <a:pt x="107633" y="429951"/>
                  <a:pt x="106680" y="429951"/>
                  <a:pt x="106680" y="428999"/>
                </a:cubicBezTo>
                <a:cubicBezTo>
                  <a:pt x="106680" y="428999"/>
                  <a:pt x="106680" y="428999"/>
                  <a:pt x="106680" y="428999"/>
                </a:cubicBezTo>
                <a:cubicBezTo>
                  <a:pt x="106680" y="429951"/>
                  <a:pt x="107633" y="429951"/>
                  <a:pt x="107633" y="430904"/>
                </a:cubicBezTo>
                <a:lnTo>
                  <a:pt x="107633" y="430904"/>
                </a:lnTo>
                <a:lnTo>
                  <a:pt x="107633" y="430904"/>
                </a:lnTo>
                <a:cubicBezTo>
                  <a:pt x="108585" y="431856"/>
                  <a:pt x="108585" y="432809"/>
                  <a:pt x="109538" y="433761"/>
                </a:cubicBezTo>
                <a:cubicBezTo>
                  <a:pt x="112395" y="438524"/>
                  <a:pt x="113348" y="442334"/>
                  <a:pt x="113348" y="444239"/>
                </a:cubicBezTo>
                <a:cubicBezTo>
                  <a:pt x="114300" y="446144"/>
                  <a:pt x="113348" y="446144"/>
                  <a:pt x="113348" y="446144"/>
                </a:cubicBezTo>
                <a:cubicBezTo>
                  <a:pt x="114300" y="448049"/>
                  <a:pt x="114300" y="449001"/>
                  <a:pt x="114300" y="447096"/>
                </a:cubicBezTo>
                <a:cubicBezTo>
                  <a:pt x="115253" y="446144"/>
                  <a:pt x="112395" y="439476"/>
                  <a:pt x="108585" y="432809"/>
                </a:cubicBezTo>
                <a:cubicBezTo>
                  <a:pt x="111443" y="437571"/>
                  <a:pt x="113348" y="441381"/>
                  <a:pt x="114300" y="444239"/>
                </a:cubicBezTo>
                <a:cubicBezTo>
                  <a:pt x="114300" y="443286"/>
                  <a:pt x="114300" y="443286"/>
                  <a:pt x="114300" y="442334"/>
                </a:cubicBezTo>
                <a:cubicBezTo>
                  <a:pt x="114300" y="443286"/>
                  <a:pt x="114300" y="444239"/>
                  <a:pt x="114300" y="445191"/>
                </a:cubicBezTo>
                <a:cubicBezTo>
                  <a:pt x="114300" y="446144"/>
                  <a:pt x="115253" y="447096"/>
                  <a:pt x="115253" y="448049"/>
                </a:cubicBezTo>
                <a:cubicBezTo>
                  <a:pt x="115253" y="449001"/>
                  <a:pt x="115253" y="449001"/>
                  <a:pt x="115253" y="449954"/>
                </a:cubicBezTo>
                <a:cubicBezTo>
                  <a:pt x="115253" y="449954"/>
                  <a:pt x="115253" y="449001"/>
                  <a:pt x="115253" y="448049"/>
                </a:cubicBezTo>
                <a:cubicBezTo>
                  <a:pt x="115253" y="448049"/>
                  <a:pt x="115253" y="448049"/>
                  <a:pt x="115253" y="449001"/>
                </a:cubicBezTo>
                <a:cubicBezTo>
                  <a:pt x="115253" y="449954"/>
                  <a:pt x="116205" y="449954"/>
                  <a:pt x="116205" y="449954"/>
                </a:cubicBezTo>
                <a:cubicBezTo>
                  <a:pt x="117158" y="452811"/>
                  <a:pt x="117158" y="454716"/>
                  <a:pt x="116205" y="453764"/>
                </a:cubicBezTo>
                <a:cubicBezTo>
                  <a:pt x="119063" y="455669"/>
                  <a:pt x="118110" y="451859"/>
                  <a:pt x="117158" y="444239"/>
                </a:cubicBezTo>
                <a:cubicBezTo>
                  <a:pt x="118110" y="451859"/>
                  <a:pt x="120968" y="457574"/>
                  <a:pt x="117158" y="455669"/>
                </a:cubicBezTo>
                <a:cubicBezTo>
                  <a:pt x="121920" y="458526"/>
                  <a:pt x="123825" y="456621"/>
                  <a:pt x="120968" y="448049"/>
                </a:cubicBezTo>
                <a:cubicBezTo>
                  <a:pt x="123825" y="456621"/>
                  <a:pt x="126683" y="461384"/>
                  <a:pt x="120015" y="458526"/>
                </a:cubicBezTo>
                <a:cubicBezTo>
                  <a:pt x="122873" y="460431"/>
                  <a:pt x="126683" y="461384"/>
                  <a:pt x="130493" y="463289"/>
                </a:cubicBezTo>
                <a:cubicBezTo>
                  <a:pt x="128588" y="462336"/>
                  <a:pt x="126683" y="461384"/>
                  <a:pt x="124778" y="460431"/>
                </a:cubicBezTo>
                <a:cubicBezTo>
                  <a:pt x="127635" y="461384"/>
                  <a:pt x="129540" y="462336"/>
                  <a:pt x="132398" y="463289"/>
                </a:cubicBezTo>
                <a:cubicBezTo>
                  <a:pt x="134303" y="464241"/>
                  <a:pt x="136208" y="464241"/>
                  <a:pt x="137160" y="464241"/>
                </a:cubicBezTo>
                <a:cubicBezTo>
                  <a:pt x="135255" y="463289"/>
                  <a:pt x="132398" y="462336"/>
                  <a:pt x="130493" y="461384"/>
                </a:cubicBezTo>
                <a:cubicBezTo>
                  <a:pt x="133350" y="462336"/>
                  <a:pt x="135255" y="463289"/>
                  <a:pt x="138113" y="464241"/>
                </a:cubicBezTo>
                <a:cubicBezTo>
                  <a:pt x="140970" y="464241"/>
                  <a:pt x="141923" y="463289"/>
                  <a:pt x="134303" y="457574"/>
                </a:cubicBezTo>
                <a:cubicBezTo>
                  <a:pt x="141923" y="463289"/>
                  <a:pt x="142875" y="465194"/>
                  <a:pt x="140970" y="465194"/>
                </a:cubicBezTo>
                <a:cubicBezTo>
                  <a:pt x="142875" y="466146"/>
                  <a:pt x="143828" y="466146"/>
                  <a:pt x="145733" y="467099"/>
                </a:cubicBezTo>
                <a:cubicBezTo>
                  <a:pt x="148590" y="468051"/>
                  <a:pt x="150495" y="468051"/>
                  <a:pt x="148590" y="466146"/>
                </a:cubicBezTo>
                <a:cubicBezTo>
                  <a:pt x="148590" y="466146"/>
                  <a:pt x="148590" y="466146"/>
                  <a:pt x="148590" y="466146"/>
                </a:cubicBezTo>
                <a:cubicBezTo>
                  <a:pt x="148590" y="466146"/>
                  <a:pt x="148590" y="466146"/>
                  <a:pt x="148590" y="466146"/>
                </a:cubicBezTo>
                <a:cubicBezTo>
                  <a:pt x="147638" y="465194"/>
                  <a:pt x="145733" y="463289"/>
                  <a:pt x="141923" y="461384"/>
                </a:cubicBezTo>
                <a:cubicBezTo>
                  <a:pt x="145733" y="464241"/>
                  <a:pt x="148590" y="465194"/>
                  <a:pt x="149543" y="467099"/>
                </a:cubicBezTo>
                <a:cubicBezTo>
                  <a:pt x="167640" y="475671"/>
                  <a:pt x="167640" y="475671"/>
                  <a:pt x="149543" y="469956"/>
                </a:cubicBezTo>
                <a:cubicBezTo>
                  <a:pt x="169545" y="476624"/>
                  <a:pt x="173355" y="475671"/>
                  <a:pt x="169545" y="480434"/>
                </a:cubicBezTo>
                <a:cubicBezTo>
                  <a:pt x="173355" y="475671"/>
                  <a:pt x="173355" y="475671"/>
                  <a:pt x="180023" y="487101"/>
                </a:cubicBezTo>
                <a:cubicBezTo>
                  <a:pt x="174308" y="476624"/>
                  <a:pt x="175260" y="478529"/>
                  <a:pt x="192405" y="493769"/>
                </a:cubicBezTo>
                <a:cubicBezTo>
                  <a:pt x="177165" y="478529"/>
                  <a:pt x="182880" y="484244"/>
                  <a:pt x="203835" y="499484"/>
                </a:cubicBezTo>
                <a:cubicBezTo>
                  <a:pt x="185738" y="485196"/>
                  <a:pt x="200978" y="495674"/>
                  <a:pt x="215265" y="505199"/>
                </a:cubicBezTo>
                <a:cubicBezTo>
                  <a:pt x="206693" y="493769"/>
                  <a:pt x="222885" y="491864"/>
                  <a:pt x="230505" y="489006"/>
                </a:cubicBezTo>
                <a:cubicBezTo>
                  <a:pt x="232410" y="481386"/>
                  <a:pt x="238125" y="475671"/>
                  <a:pt x="245745" y="472814"/>
                </a:cubicBezTo>
                <a:cubicBezTo>
                  <a:pt x="247650" y="465194"/>
                  <a:pt x="254318" y="460431"/>
                  <a:pt x="260985" y="456621"/>
                </a:cubicBezTo>
                <a:cubicBezTo>
                  <a:pt x="263843" y="449954"/>
                  <a:pt x="268605" y="444239"/>
                  <a:pt x="276225" y="440429"/>
                </a:cubicBezTo>
                <a:cubicBezTo>
                  <a:pt x="279083" y="433761"/>
                  <a:pt x="285750" y="429951"/>
                  <a:pt x="291465" y="424236"/>
                </a:cubicBezTo>
                <a:cubicBezTo>
                  <a:pt x="296228" y="418521"/>
                  <a:pt x="300990" y="412806"/>
                  <a:pt x="306705" y="408044"/>
                </a:cubicBezTo>
                <a:cubicBezTo>
                  <a:pt x="311468" y="402329"/>
                  <a:pt x="317183" y="397566"/>
                  <a:pt x="321945" y="391851"/>
                </a:cubicBezTo>
                <a:cubicBezTo>
                  <a:pt x="332423" y="381374"/>
                  <a:pt x="341948" y="369944"/>
                  <a:pt x="352425" y="359466"/>
                </a:cubicBezTo>
                <a:cubicBezTo>
                  <a:pt x="375285" y="335654"/>
                  <a:pt x="397193" y="311841"/>
                  <a:pt x="415290" y="284219"/>
                </a:cubicBezTo>
                <a:cubicBezTo>
                  <a:pt x="426720" y="257549"/>
                  <a:pt x="412433" y="280409"/>
                  <a:pt x="428625" y="256596"/>
                </a:cubicBezTo>
                <a:close/>
                <a:moveTo>
                  <a:pt x="81915" y="394709"/>
                </a:moveTo>
                <a:cubicBezTo>
                  <a:pt x="81915" y="394709"/>
                  <a:pt x="81915" y="394709"/>
                  <a:pt x="81915" y="394709"/>
                </a:cubicBezTo>
                <a:cubicBezTo>
                  <a:pt x="81915" y="394709"/>
                  <a:pt x="81915" y="394709"/>
                  <a:pt x="81915" y="394709"/>
                </a:cubicBezTo>
                <a:cubicBezTo>
                  <a:pt x="81915" y="394709"/>
                  <a:pt x="81915" y="394709"/>
                  <a:pt x="81915" y="394709"/>
                </a:cubicBezTo>
                <a:close/>
                <a:moveTo>
                  <a:pt x="82868" y="394709"/>
                </a:moveTo>
                <a:cubicBezTo>
                  <a:pt x="83820" y="394709"/>
                  <a:pt x="83820" y="393756"/>
                  <a:pt x="82868" y="394709"/>
                </a:cubicBezTo>
                <a:cubicBezTo>
                  <a:pt x="83820" y="394709"/>
                  <a:pt x="83820" y="394709"/>
                  <a:pt x="82868" y="394709"/>
                </a:cubicBezTo>
                <a:cubicBezTo>
                  <a:pt x="83820" y="394709"/>
                  <a:pt x="83820" y="394709"/>
                  <a:pt x="82868" y="394709"/>
                </a:cubicBezTo>
                <a:cubicBezTo>
                  <a:pt x="83820" y="394709"/>
                  <a:pt x="83820" y="394709"/>
                  <a:pt x="82868" y="394709"/>
                </a:cubicBezTo>
                <a:close/>
                <a:moveTo>
                  <a:pt x="80010" y="403281"/>
                </a:moveTo>
                <a:cubicBezTo>
                  <a:pt x="84773" y="399471"/>
                  <a:pt x="87630" y="396614"/>
                  <a:pt x="85725" y="395661"/>
                </a:cubicBezTo>
                <a:cubicBezTo>
                  <a:pt x="87630" y="396614"/>
                  <a:pt x="85725" y="399471"/>
                  <a:pt x="80010" y="403281"/>
                </a:cubicBezTo>
                <a:close/>
                <a:moveTo>
                  <a:pt x="91440" y="395661"/>
                </a:moveTo>
                <a:cubicBezTo>
                  <a:pt x="92393" y="396614"/>
                  <a:pt x="92393" y="396614"/>
                  <a:pt x="93345" y="397566"/>
                </a:cubicBezTo>
                <a:cubicBezTo>
                  <a:pt x="92393" y="397566"/>
                  <a:pt x="91440" y="396614"/>
                  <a:pt x="91440" y="395661"/>
                </a:cubicBezTo>
                <a:close/>
                <a:moveTo>
                  <a:pt x="100965" y="421379"/>
                </a:moveTo>
                <a:cubicBezTo>
                  <a:pt x="100965" y="421379"/>
                  <a:pt x="100965" y="422331"/>
                  <a:pt x="101918" y="422331"/>
                </a:cubicBezTo>
                <a:cubicBezTo>
                  <a:pt x="101918" y="422331"/>
                  <a:pt x="101918" y="422331"/>
                  <a:pt x="100965" y="421379"/>
                </a:cubicBezTo>
                <a:cubicBezTo>
                  <a:pt x="100965" y="422331"/>
                  <a:pt x="100965" y="421379"/>
                  <a:pt x="100965" y="421379"/>
                </a:cubicBezTo>
                <a:close/>
                <a:moveTo>
                  <a:pt x="100965" y="422331"/>
                </a:moveTo>
                <a:cubicBezTo>
                  <a:pt x="100965" y="422331"/>
                  <a:pt x="100013" y="422331"/>
                  <a:pt x="100965" y="422331"/>
                </a:cubicBezTo>
                <a:cubicBezTo>
                  <a:pt x="100013" y="422331"/>
                  <a:pt x="100013" y="422331"/>
                  <a:pt x="100013" y="421379"/>
                </a:cubicBezTo>
                <a:cubicBezTo>
                  <a:pt x="100013" y="420426"/>
                  <a:pt x="100013" y="420426"/>
                  <a:pt x="100013" y="419474"/>
                </a:cubicBezTo>
                <a:cubicBezTo>
                  <a:pt x="100013" y="421379"/>
                  <a:pt x="100013" y="421379"/>
                  <a:pt x="100965" y="422331"/>
                </a:cubicBezTo>
                <a:close/>
                <a:moveTo>
                  <a:pt x="100013" y="422331"/>
                </a:moveTo>
                <a:cubicBezTo>
                  <a:pt x="100013" y="422331"/>
                  <a:pt x="100013" y="422331"/>
                  <a:pt x="100013" y="422331"/>
                </a:cubicBezTo>
                <a:cubicBezTo>
                  <a:pt x="99060" y="422331"/>
                  <a:pt x="100013" y="422331"/>
                  <a:pt x="100013" y="422331"/>
                </a:cubicBezTo>
                <a:cubicBezTo>
                  <a:pt x="100013" y="422331"/>
                  <a:pt x="100013" y="422331"/>
                  <a:pt x="100013" y="422331"/>
                </a:cubicBezTo>
                <a:close/>
                <a:moveTo>
                  <a:pt x="98108" y="418521"/>
                </a:moveTo>
                <a:cubicBezTo>
                  <a:pt x="98108" y="419474"/>
                  <a:pt x="99060" y="419474"/>
                  <a:pt x="99060" y="420426"/>
                </a:cubicBezTo>
                <a:cubicBezTo>
                  <a:pt x="99060" y="421379"/>
                  <a:pt x="99060" y="421379"/>
                  <a:pt x="99060" y="422331"/>
                </a:cubicBezTo>
                <a:cubicBezTo>
                  <a:pt x="99060" y="421379"/>
                  <a:pt x="98108" y="421379"/>
                  <a:pt x="97155" y="420426"/>
                </a:cubicBezTo>
                <a:cubicBezTo>
                  <a:pt x="98108" y="419474"/>
                  <a:pt x="98108" y="418521"/>
                  <a:pt x="98108" y="418521"/>
                </a:cubicBezTo>
                <a:close/>
                <a:moveTo>
                  <a:pt x="96203" y="421379"/>
                </a:moveTo>
                <a:cubicBezTo>
                  <a:pt x="97155" y="421379"/>
                  <a:pt x="98108" y="420426"/>
                  <a:pt x="98108" y="419474"/>
                </a:cubicBezTo>
                <a:cubicBezTo>
                  <a:pt x="99060" y="420426"/>
                  <a:pt x="99060" y="420426"/>
                  <a:pt x="100013" y="421379"/>
                </a:cubicBezTo>
                <a:cubicBezTo>
                  <a:pt x="100013" y="421379"/>
                  <a:pt x="100013" y="422331"/>
                  <a:pt x="100013" y="422331"/>
                </a:cubicBezTo>
                <a:cubicBezTo>
                  <a:pt x="100013" y="422331"/>
                  <a:pt x="100013" y="422331"/>
                  <a:pt x="100013" y="422331"/>
                </a:cubicBezTo>
                <a:cubicBezTo>
                  <a:pt x="100013" y="422331"/>
                  <a:pt x="100013" y="422331"/>
                  <a:pt x="100013" y="422331"/>
                </a:cubicBezTo>
                <a:cubicBezTo>
                  <a:pt x="100013" y="422331"/>
                  <a:pt x="100013" y="422331"/>
                  <a:pt x="100013" y="422331"/>
                </a:cubicBezTo>
                <a:cubicBezTo>
                  <a:pt x="98108" y="423284"/>
                  <a:pt x="97155" y="422331"/>
                  <a:pt x="96203" y="421379"/>
                </a:cubicBezTo>
                <a:close/>
                <a:moveTo>
                  <a:pt x="101918" y="426141"/>
                </a:moveTo>
                <a:cubicBezTo>
                  <a:pt x="100965" y="425189"/>
                  <a:pt x="100013" y="424236"/>
                  <a:pt x="99060" y="423284"/>
                </a:cubicBezTo>
                <a:lnTo>
                  <a:pt x="99060" y="423284"/>
                </a:lnTo>
                <a:cubicBezTo>
                  <a:pt x="99060" y="423284"/>
                  <a:pt x="99060" y="423284"/>
                  <a:pt x="100013" y="423284"/>
                </a:cubicBezTo>
                <a:cubicBezTo>
                  <a:pt x="100965" y="424236"/>
                  <a:pt x="100965" y="425189"/>
                  <a:pt x="101918" y="426141"/>
                </a:cubicBezTo>
                <a:cubicBezTo>
                  <a:pt x="101918" y="425189"/>
                  <a:pt x="101918" y="426141"/>
                  <a:pt x="101918" y="426141"/>
                </a:cubicBezTo>
                <a:close/>
                <a:moveTo>
                  <a:pt x="101918" y="425189"/>
                </a:moveTo>
                <a:cubicBezTo>
                  <a:pt x="101918" y="424236"/>
                  <a:pt x="101918" y="424236"/>
                  <a:pt x="101918" y="425189"/>
                </a:cubicBezTo>
                <a:cubicBezTo>
                  <a:pt x="101918" y="424236"/>
                  <a:pt x="101918" y="424236"/>
                  <a:pt x="101918" y="425189"/>
                </a:cubicBezTo>
                <a:cubicBezTo>
                  <a:pt x="100965" y="424236"/>
                  <a:pt x="100965" y="423284"/>
                  <a:pt x="100013" y="423284"/>
                </a:cubicBezTo>
                <a:cubicBezTo>
                  <a:pt x="100013" y="423284"/>
                  <a:pt x="100013" y="423284"/>
                  <a:pt x="100965" y="423284"/>
                </a:cubicBezTo>
                <a:lnTo>
                  <a:pt x="100965" y="423284"/>
                </a:lnTo>
                <a:cubicBezTo>
                  <a:pt x="100965" y="423284"/>
                  <a:pt x="100965" y="423284"/>
                  <a:pt x="100965" y="423284"/>
                </a:cubicBezTo>
                <a:cubicBezTo>
                  <a:pt x="100965" y="423284"/>
                  <a:pt x="100965" y="423284"/>
                  <a:pt x="100965" y="423284"/>
                </a:cubicBezTo>
                <a:cubicBezTo>
                  <a:pt x="100965" y="423284"/>
                  <a:pt x="100965" y="424236"/>
                  <a:pt x="100965" y="424236"/>
                </a:cubicBezTo>
                <a:cubicBezTo>
                  <a:pt x="100965" y="425189"/>
                  <a:pt x="101918" y="426141"/>
                  <a:pt x="101918" y="427094"/>
                </a:cubicBezTo>
                <a:cubicBezTo>
                  <a:pt x="101918" y="425189"/>
                  <a:pt x="101918" y="425189"/>
                  <a:pt x="101918" y="425189"/>
                </a:cubicBezTo>
                <a:close/>
                <a:moveTo>
                  <a:pt x="102870" y="427094"/>
                </a:moveTo>
                <a:cubicBezTo>
                  <a:pt x="102870" y="427094"/>
                  <a:pt x="102870" y="427094"/>
                  <a:pt x="102870" y="427094"/>
                </a:cubicBezTo>
                <a:cubicBezTo>
                  <a:pt x="102870" y="427094"/>
                  <a:pt x="102870" y="427094"/>
                  <a:pt x="102870" y="427094"/>
                </a:cubicBezTo>
                <a:lnTo>
                  <a:pt x="102870" y="427094"/>
                </a:lnTo>
                <a:cubicBezTo>
                  <a:pt x="102870" y="427094"/>
                  <a:pt x="102870" y="427094"/>
                  <a:pt x="102870" y="427094"/>
                </a:cubicBezTo>
                <a:close/>
                <a:moveTo>
                  <a:pt x="102870" y="428046"/>
                </a:moveTo>
                <a:cubicBezTo>
                  <a:pt x="102870" y="428046"/>
                  <a:pt x="102870" y="428046"/>
                  <a:pt x="102870" y="428046"/>
                </a:cubicBezTo>
                <a:cubicBezTo>
                  <a:pt x="102870" y="428999"/>
                  <a:pt x="102870" y="428046"/>
                  <a:pt x="102870" y="428046"/>
                </a:cubicBezTo>
                <a:cubicBezTo>
                  <a:pt x="102870" y="428046"/>
                  <a:pt x="102870" y="428046"/>
                  <a:pt x="102870" y="428046"/>
                </a:cubicBezTo>
                <a:close/>
                <a:moveTo>
                  <a:pt x="100965" y="430904"/>
                </a:moveTo>
                <a:cubicBezTo>
                  <a:pt x="101918" y="430904"/>
                  <a:pt x="102870" y="429951"/>
                  <a:pt x="102870" y="428999"/>
                </a:cubicBezTo>
                <a:cubicBezTo>
                  <a:pt x="102870" y="428999"/>
                  <a:pt x="103823" y="428046"/>
                  <a:pt x="103823" y="428046"/>
                </a:cubicBezTo>
                <a:cubicBezTo>
                  <a:pt x="103823" y="428046"/>
                  <a:pt x="103823" y="428046"/>
                  <a:pt x="103823" y="428046"/>
                </a:cubicBezTo>
                <a:cubicBezTo>
                  <a:pt x="103823" y="431856"/>
                  <a:pt x="102870" y="432809"/>
                  <a:pt x="100965" y="430904"/>
                </a:cubicBezTo>
                <a:close/>
              </a:path>
            </a:pathLst>
          </a:custGeom>
          <a:solidFill>
            <a:schemeClr val="lt1">
              <a:alpha val="5098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 name="Title 3">
            <a:extLst>
              <a:ext uri="{FF2B5EF4-FFF2-40B4-BE49-F238E27FC236}">
                <a16:creationId xmlns:a16="http://schemas.microsoft.com/office/drawing/2014/main" id="{6F8EBF0E-D6E1-473E-82BA-D99D53742CD7}"/>
              </a:ext>
            </a:extLst>
          </p:cNvPr>
          <p:cNvSpPr>
            <a:spLocks noGrp="1"/>
          </p:cNvSpPr>
          <p:nvPr>
            <p:ph type="title"/>
          </p:nvPr>
        </p:nvSpPr>
        <p:spPr>
          <a:xfrm>
            <a:off x="348720" y="691061"/>
            <a:ext cx="5581500" cy="763500"/>
          </a:xfrm>
        </p:spPr>
        <p:txBody>
          <a:bodyPr/>
          <a:lstStyle/>
          <a:p>
            <a:r>
              <a:rPr lang="en-US" sz="2400" b="1" dirty="0" err="1">
                <a:solidFill>
                  <a:srgbClr val="FF0000"/>
                </a:solidFill>
                <a:latin typeface="+mj-lt"/>
              </a:rPr>
              <a:t>Khả</a:t>
            </a:r>
            <a:r>
              <a:rPr lang="en-US" sz="2400" b="1" dirty="0">
                <a:solidFill>
                  <a:srgbClr val="FF0000"/>
                </a:solidFill>
                <a:latin typeface="+mj-lt"/>
              </a:rPr>
              <a:t> </a:t>
            </a:r>
            <a:r>
              <a:rPr lang="en-US" sz="2400" b="1" dirty="0" err="1">
                <a:solidFill>
                  <a:srgbClr val="FF0000"/>
                </a:solidFill>
                <a:latin typeface="+mj-lt"/>
              </a:rPr>
              <a:t>Thi</a:t>
            </a:r>
            <a:r>
              <a:rPr lang="en-US" sz="2400" b="1" dirty="0">
                <a:solidFill>
                  <a:srgbClr val="FF0000"/>
                </a:solidFill>
                <a:latin typeface="+mj-lt"/>
              </a:rPr>
              <a:t> </a:t>
            </a:r>
            <a:r>
              <a:rPr lang="en-US" sz="2400" b="1" dirty="0" err="1">
                <a:solidFill>
                  <a:srgbClr val="FF0000"/>
                </a:solidFill>
                <a:latin typeface="+mj-lt"/>
              </a:rPr>
              <a:t>Về</a:t>
            </a:r>
            <a:r>
              <a:rPr lang="en-US" sz="2400" b="1" dirty="0">
                <a:solidFill>
                  <a:srgbClr val="FF0000"/>
                </a:solidFill>
                <a:latin typeface="+mj-lt"/>
              </a:rPr>
              <a:t> </a:t>
            </a:r>
            <a:r>
              <a:rPr lang="en-US" sz="2400" b="1" dirty="0" err="1">
                <a:solidFill>
                  <a:srgbClr val="FF0000"/>
                </a:solidFill>
                <a:latin typeface="+mj-lt"/>
              </a:rPr>
              <a:t>Hệ</a:t>
            </a:r>
            <a:r>
              <a:rPr lang="en-US" sz="2400" b="1" dirty="0">
                <a:solidFill>
                  <a:srgbClr val="FF0000"/>
                </a:solidFill>
                <a:latin typeface="+mj-lt"/>
              </a:rPr>
              <a:t> </a:t>
            </a:r>
            <a:r>
              <a:rPr lang="en-US" sz="2400" b="1" dirty="0" err="1">
                <a:solidFill>
                  <a:srgbClr val="FF0000"/>
                </a:solidFill>
                <a:latin typeface="+mj-lt"/>
              </a:rPr>
              <a:t>Thống</a:t>
            </a:r>
            <a:endParaRPr lang="en-US" sz="2400" b="1" dirty="0">
              <a:solidFill>
                <a:srgbClr val="FF0000"/>
              </a:solidFill>
              <a:latin typeface="+mj-lt"/>
            </a:endParaRPr>
          </a:p>
        </p:txBody>
      </p:sp>
      <p:sp>
        <p:nvSpPr>
          <p:cNvPr id="122" name="TextBox 121">
            <a:extLst>
              <a:ext uri="{FF2B5EF4-FFF2-40B4-BE49-F238E27FC236}">
                <a16:creationId xmlns:a16="http://schemas.microsoft.com/office/drawing/2014/main" id="{16E6ABC1-B9FC-4B7A-B142-6EDF2BCA0B9B}"/>
              </a:ext>
            </a:extLst>
          </p:cNvPr>
          <p:cNvSpPr txBox="1"/>
          <p:nvPr/>
        </p:nvSpPr>
        <p:spPr>
          <a:xfrm>
            <a:off x="277091" y="1560486"/>
            <a:ext cx="11693235" cy="1200329"/>
          </a:xfrm>
          <a:prstGeom prst="rect">
            <a:avLst/>
          </a:prstGeom>
          <a:noFill/>
        </p:spPr>
        <p:txBody>
          <a:bodyPr wrap="square">
            <a:spAutoFit/>
          </a:bodyPr>
          <a:lstStyle/>
          <a:p>
            <a:pPr marL="0" indent="0">
              <a:buNone/>
            </a:pPr>
            <a:r>
              <a:rPr lang="en-US" sz="2400" smtClean="0"/>
              <a:t>- Công </a:t>
            </a:r>
            <a:r>
              <a:rPr lang="en-US" sz="2400"/>
              <a:t>ty </a:t>
            </a:r>
            <a:r>
              <a:rPr lang="en-US" sz="2400" smtClean="0"/>
              <a:t>HG Team chuyên </a:t>
            </a:r>
            <a:r>
              <a:rPr lang="en-US" sz="2400"/>
              <a:t>về việc thiết kế phần mềm chạy trên nền tảng web , app </a:t>
            </a:r>
            <a:r>
              <a:rPr lang="en-US" sz="2400" smtClean="0"/>
              <a:t> - Công </a:t>
            </a:r>
            <a:r>
              <a:rPr lang="en-US" sz="2400"/>
              <a:t>ty đang hoạt động với nhân sự gồm 20 nhân viên chia điều các bộ phận</a:t>
            </a:r>
          </a:p>
          <a:p>
            <a:pPr>
              <a:buFontTx/>
              <a:buChar char="-"/>
            </a:pPr>
            <a:endParaRPr lang="en-US" sz="2400"/>
          </a:p>
        </p:txBody>
      </p:sp>
      <p:sp>
        <p:nvSpPr>
          <p:cNvPr id="6" name="Content Placeholder 2"/>
          <p:cNvSpPr txBox="1">
            <a:spLocks/>
          </p:cNvSpPr>
          <p:nvPr/>
        </p:nvSpPr>
        <p:spPr>
          <a:xfrm>
            <a:off x="284018" y="3124200"/>
            <a:ext cx="8534400" cy="1447800"/>
          </a:xfrm>
          <a:prstGeom prst="rect">
            <a:avLst/>
          </a:prstGeom>
        </p:spPr>
        <p:txBody>
          <a:bodyPr vert="horz">
            <a:normAutofit fontScale="92500" lnSpcReduction="20000"/>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lang="en-US" smtClean="0"/>
              <a:t>- 3 leader</a:t>
            </a:r>
          </a:p>
          <a:p>
            <a:pPr marL="0" indent="0">
              <a:buNone/>
            </a:pPr>
            <a:r>
              <a:rPr lang="en-US" smtClean="0"/>
              <a:t>- 6 phân tích viên và thiết kế viên</a:t>
            </a:r>
          </a:p>
          <a:p>
            <a:pPr marL="0" indent="0">
              <a:buNone/>
            </a:pPr>
            <a:r>
              <a:rPr lang="en-US" smtClean="0"/>
              <a:t>- 6 lập trình viên</a:t>
            </a:r>
          </a:p>
          <a:p>
            <a:pPr marL="0" indent="0">
              <a:buNone/>
            </a:pPr>
            <a:r>
              <a:rPr lang="en-US" smtClean="0"/>
              <a:t>- 5 kiểm thử viên</a:t>
            </a:r>
          </a:p>
        </p:txBody>
      </p:sp>
      <p:sp>
        <p:nvSpPr>
          <p:cNvPr id="7" name="Title 1"/>
          <p:cNvSpPr txBox="1">
            <a:spLocks/>
          </p:cNvSpPr>
          <p:nvPr/>
        </p:nvSpPr>
        <p:spPr>
          <a:xfrm>
            <a:off x="381000" y="2417915"/>
            <a:ext cx="7467600" cy="685800"/>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smtClean="0"/>
              <a:t>Nhân sự </a:t>
            </a:r>
            <a:endParaRPr lang="en-US"/>
          </a:p>
        </p:txBody>
      </p:sp>
      <p:sp>
        <p:nvSpPr>
          <p:cNvPr id="2" name="Rectangle 1"/>
          <p:cNvSpPr/>
          <p:nvPr/>
        </p:nvSpPr>
        <p:spPr>
          <a:xfrm>
            <a:off x="381000" y="5204717"/>
            <a:ext cx="10273145" cy="1200329"/>
          </a:xfrm>
          <a:prstGeom prst="rect">
            <a:avLst/>
          </a:prstGeom>
        </p:spPr>
        <p:txBody>
          <a:bodyPr wrap="square">
            <a:spAutoFit/>
          </a:bodyPr>
          <a:lstStyle/>
          <a:p>
            <a:pPr marL="0" indent="0">
              <a:buNone/>
            </a:pPr>
            <a:r>
              <a:rPr lang="en-US" sz="2400"/>
              <a:t>- Ở Mức khá </a:t>
            </a:r>
          </a:p>
          <a:p>
            <a:pPr marL="0" indent="0">
              <a:buNone/>
            </a:pPr>
            <a:r>
              <a:rPr lang="en-US" sz="2400"/>
              <a:t>- Nhân lực công ty có khả năng hoàn thành các dự án vừa và nhỏ</a:t>
            </a:r>
          </a:p>
          <a:p>
            <a:pPr marL="0" indent="0">
              <a:buNone/>
            </a:pPr>
            <a:r>
              <a:rPr lang="en-US" sz="2400"/>
              <a:t>- Qũy vận hành công ty rơi vào </a:t>
            </a:r>
            <a:r>
              <a:rPr lang="en-US" sz="2400" smtClean="0"/>
              <a:t>khoảng 300.000.000đ</a:t>
            </a:r>
            <a:endParaRPr lang="en-US" sz="2400"/>
          </a:p>
        </p:txBody>
      </p:sp>
      <p:sp>
        <p:nvSpPr>
          <p:cNvPr id="9" name="Title 1"/>
          <p:cNvSpPr txBox="1">
            <a:spLocks/>
          </p:cNvSpPr>
          <p:nvPr/>
        </p:nvSpPr>
        <p:spPr>
          <a:xfrm>
            <a:off x="381000" y="4578927"/>
            <a:ext cx="7467600" cy="685800"/>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smtClean="0"/>
              <a:t>Tiềm lực kinh tế </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68036" y="357848"/>
            <a:ext cx="10612581" cy="763500"/>
          </a:xfrm>
        </p:spPr>
        <p:txBody>
          <a:bodyPr/>
          <a:lstStyle/>
          <a:p>
            <a:r>
              <a:rPr lang="en-US" sz="4000" b="1">
                <a:solidFill>
                  <a:srgbClr val="FF0000"/>
                </a:solidFill>
              </a:rPr>
              <a:t>Khả Thi Về Hệ </a:t>
            </a:r>
            <a:r>
              <a:rPr lang="en-US" sz="4000" b="1" smtClean="0">
                <a:solidFill>
                  <a:srgbClr val="FF0000"/>
                </a:solidFill>
              </a:rPr>
              <a:t>Thống </a:t>
            </a:r>
            <a:r>
              <a:rPr lang="en-US" sz="4000" smtClean="0">
                <a:solidFill>
                  <a:srgbClr val="FF0000"/>
                </a:solidFill>
              </a:rPr>
              <a:t>Bảng kinh phí dự trù</a:t>
            </a:r>
            <a:endParaRPr lang="en-US" sz="4000">
              <a:solidFill>
                <a:srgbClr val="FF0000"/>
              </a:solidFill>
            </a:endParaRPr>
          </a:p>
        </p:txBody>
      </p:sp>
      <p:graphicFrame>
        <p:nvGraphicFramePr>
          <p:cNvPr id="5" name="Content Placeholder 3"/>
          <p:cNvGraphicFramePr>
            <a:graphicFrameLocks/>
          </p:cNvGraphicFramePr>
          <p:nvPr>
            <p:extLst>
              <p:ext uri="{D42A27DB-BD31-4B8C-83A1-F6EECF244321}">
                <p14:modId xmlns:p14="http://schemas.microsoft.com/office/powerpoint/2010/main" val="395222755"/>
              </p:ext>
            </p:extLst>
          </p:nvPr>
        </p:nvGraphicFramePr>
        <p:xfrm>
          <a:off x="360220" y="1704110"/>
          <a:ext cx="11429998" cy="4655126"/>
        </p:xfrm>
        <a:graphic>
          <a:graphicData uri="http://schemas.openxmlformats.org/drawingml/2006/table">
            <a:tbl>
              <a:tblPr firstRow="1" firstCol="1" bandRow="1">
                <a:tableStyleId>{5C22544A-7EE6-4342-B048-85BDC9FD1C3A}</a:tableStyleId>
              </a:tblPr>
              <a:tblGrid>
                <a:gridCol w="2182941">
                  <a:extLst>
                    <a:ext uri="{9D8B030D-6E8A-4147-A177-3AD203B41FA5}">
                      <a16:colId xmlns:a16="http://schemas.microsoft.com/office/drawing/2014/main" val="20000"/>
                    </a:ext>
                  </a:extLst>
                </a:gridCol>
                <a:gridCol w="2182941">
                  <a:extLst>
                    <a:ext uri="{9D8B030D-6E8A-4147-A177-3AD203B41FA5}">
                      <a16:colId xmlns:a16="http://schemas.microsoft.com/office/drawing/2014/main" val="20001"/>
                    </a:ext>
                  </a:extLst>
                </a:gridCol>
                <a:gridCol w="1090983">
                  <a:extLst>
                    <a:ext uri="{9D8B030D-6E8A-4147-A177-3AD203B41FA5}">
                      <a16:colId xmlns:a16="http://schemas.microsoft.com/office/drawing/2014/main" val="20002"/>
                    </a:ext>
                  </a:extLst>
                </a:gridCol>
                <a:gridCol w="2045594">
                  <a:extLst>
                    <a:ext uri="{9D8B030D-6E8A-4147-A177-3AD203B41FA5}">
                      <a16:colId xmlns:a16="http://schemas.microsoft.com/office/drawing/2014/main" val="20003"/>
                    </a:ext>
                  </a:extLst>
                </a:gridCol>
                <a:gridCol w="2045594">
                  <a:extLst>
                    <a:ext uri="{9D8B030D-6E8A-4147-A177-3AD203B41FA5}">
                      <a16:colId xmlns:a16="http://schemas.microsoft.com/office/drawing/2014/main" val="20004"/>
                    </a:ext>
                  </a:extLst>
                </a:gridCol>
                <a:gridCol w="1881945">
                  <a:extLst>
                    <a:ext uri="{9D8B030D-6E8A-4147-A177-3AD203B41FA5}">
                      <a16:colId xmlns:a16="http://schemas.microsoft.com/office/drawing/2014/main" val="20005"/>
                    </a:ext>
                  </a:extLst>
                </a:gridCol>
              </a:tblGrid>
              <a:tr h="1054643">
                <a:tc>
                  <a:txBody>
                    <a:bodyPr/>
                    <a:lstStyle/>
                    <a:p>
                      <a:pPr algn="ctr">
                        <a:lnSpc>
                          <a:spcPct val="115000"/>
                        </a:lnSpc>
                        <a:spcAft>
                          <a:spcPts val="0"/>
                        </a:spcAft>
                      </a:pPr>
                      <a:r>
                        <a:rPr lang="en-US" sz="1600">
                          <a:effectLst/>
                        </a:rPr>
                        <a:t> </a:t>
                      </a:r>
                      <a:endParaRPr lang="en-US" sz="16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600">
                          <a:effectLst/>
                        </a:rPr>
                        <a:t>Chức vụ</a:t>
                      </a:r>
                      <a:endParaRPr lang="en-US" sz="16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600">
                          <a:effectLst/>
                        </a:rPr>
                        <a:t>Số lượng</a:t>
                      </a:r>
                      <a:endParaRPr lang="en-US" sz="16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600">
                          <a:effectLst/>
                        </a:rPr>
                        <a:t>Ngày công</a:t>
                      </a:r>
                      <a:endParaRPr lang="en-US" sz="16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600">
                          <a:effectLst/>
                        </a:rPr>
                        <a:t>Mức lương</a:t>
                      </a:r>
                      <a:endParaRPr lang="en-US" sz="16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600">
                          <a:effectLst/>
                        </a:rPr>
                        <a:t>Thành tiền</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509096">
                <a:tc rowSpan="4">
                  <a:txBody>
                    <a:bodyPr/>
                    <a:lstStyle/>
                    <a:p>
                      <a:pPr algn="ctr">
                        <a:lnSpc>
                          <a:spcPct val="115000"/>
                        </a:lnSpc>
                        <a:spcAft>
                          <a:spcPts val="0"/>
                        </a:spcAft>
                      </a:pPr>
                      <a:r>
                        <a:rPr lang="en-US" sz="1600">
                          <a:effectLst/>
                        </a:rPr>
                        <a:t> </a:t>
                      </a:r>
                    </a:p>
                    <a:p>
                      <a:pPr algn="ctr">
                        <a:lnSpc>
                          <a:spcPct val="115000"/>
                        </a:lnSpc>
                        <a:spcAft>
                          <a:spcPts val="0"/>
                        </a:spcAft>
                      </a:pPr>
                      <a:r>
                        <a:rPr lang="en-US" sz="1600">
                          <a:effectLst/>
                        </a:rPr>
                        <a:t> </a:t>
                      </a:r>
                    </a:p>
                    <a:p>
                      <a:pPr algn="ctr">
                        <a:lnSpc>
                          <a:spcPct val="115000"/>
                        </a:lnSpc>
                        <a:spcAft>
                          <a:spcPts val="0"/>
                        </a:spcAft>
                      </a:pPr>
                      <a:r>
                        <a:rPr lang="en-US" sz="1600">
                          <a:effectLst/>
                        </a:rPr>
                        <a:t> </a:t>
                      </a:r>
                    </a:p>
                    <a:p>
                      <a:pPr algn="ctr">
                        <a:lnSpc>
                          <a:spcPct val="115000"/>
                        </a:lnSpc>
                        <a:spcAft>
                          <a:spcPts val="0"/>
                        </a:spcAft>
                      </a:pPr>
                      <a:r>
                        <a:rPr lang="en-US" sz="1600">
                          <a:effectLst/>
                        </a:rPr>
                        <a:t>Thành viên</a:t>
                      </a:r>
                      <a:endParaRPr lang="en-US" sz="16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600">
                          <a:effectLst/>
                        </a:rPr>
                        <a:t>Leader</a:t>
                      </a:r>
                      <a:endParaRPr lang="en-US" sz="16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600">
                          <a:effectLst/>
                        </a:rPr>
                        <a:t>1</a:t>
                      </a:r>
                      <a:endParaRPr lang="en-US" sz="16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600" smtClean="0">
                          <a:effectLst/>
                          <a:latin typeface="+mn-lt"/>
                          <a:ea typeface="+mn-ea"/>
                          <a:cs typeface="+mn-cs"/>
                        </a:rPr>
                        <a:t>8</a:t>
                      </a:r>
                      <a:endParaRPr lang="en-US" sz="16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600" smtClean="0">
                          <a:effectLst/>
                        </a:rPr>
                        <a:t>250.000đ/ngày</a:t>
                      </a:r>
                      <a:endParaRPr lang="en-US" sz="16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600" smtClean="0">
                          <a:effectLst/>
                        </a:rPr>
                        <a:t>2.000.000đ</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054283">
                <a:tc vMerge="1">
                  <a:txBody>
                    <a:bodyPr/>
                    <a:lstStyle/>
                    <a:p>
                      <a:endParaRPr lang="en-US"/>
                    </a:p>
                  </a:txBody>
                  <a:tcPr/>
                </a:tc>
                <a:tc>
                  <a:txBody>
                    <a:bodyPr/>
                    <a:lstStyle/>
                    <a:p>
                      <a:pPr algn="ctr">
                        <a:lnSpc>
                          <a:spcPct val="115000"/>
                        </a:lnSpc>
                        <a:spcAft>
                          <a:spcPts val="0"/>
                        </a:spcAft>
                      </a:pPr>
                      <a:endParaRPr lang="en-US" sz="1600" smtClean="0">
                        <a:effectLst/>
                      </a:endParaRPr>
                    </a:p>
                    <a:p>
                      <a:pPr algn="ctr">
                        <a:lnSpc>
                          <a:spcPct val="115000"/>
                        </a:lnSpc>
                        <a:spcAft>
                          <a:spcPts val="0"/>
                        </a:spcAft>
                      </a:pPr>
                      <a:r>
                        <a:rPr lang="en-US" sz="1600" smtClean="0">
                          <a:effectLst/>
                        </a:rPr>
                        <a:t>Phân </a:t>
                      </a:r>
                      <a:r>
                        <a:rPr lang="en-US" sz="1600">
                          <a:effectLst/>
                        </a:rPr>
                        <a:t>tích và thiết </a:t>
                      </a:r>
                      <a:r>
                        <a:rPr lang="en-US" sz="1600" smtClean="0">
                          <a:effectLst/>
                        </a:rPr>
                        <a:t>kế</a:t>
                      </a:r>
                      <a:endParaRPr lang="en-US" sz="1600">
                        <a:effectLst/>
                        <a:latin typeface="Calibri"/>
                        <a:ea typeface="Calibri"/>
                        <a:cs typeface="Times New Roman"/>
                      </a:endParaRPr>
                    </a:p>
                  </a:txBody>
                  <a:tcPr marL="68580" marR="68580" marT="0" marB="0"/>
                </a:tc>
                <a:tc>
                  <a:txBody>
                    <a:bodyPr/>
                    <a:lstStyle/>
                    <a:p>
                      <a:pPr algn="ctr">
                        <a:lnSpc>
                          <a:spcPct val="115000"/>
                        </a:lnSpc>
                        <a:spcAft>
                          <a:spcPts val="0"/>
                        </a:spcAft>
                      </a:pPr>
                      <a:endParaRPr lang="en-US" sz="1600" smtClean="0">
                        <a:effectLst/>
                      </a:endParaRPr>
                    </a:p>
                    <a:p>
                      <a:pPr algn="ctr">
                        <a:lnSpc>
                          <a:spcPct val="115000"/>
                        </a:lnSpc>
                        <a:spcAft>
                          <a:spcPts val="0"/>
                        </a:spcAft>
                      </a:pPr>
                      <a:r>
                        <a:rPr lang="en-US" sz="1600" smtClean="0">
                          <a:effectLst/>
                        </a:rPr>
                        <a:t>1</a:t>
                      </a:r>
                      <a:endParaRPr lang="en-US" sz="1600">
                        <a:effectLst/>
                        <a:latin typeface="Calibri"/>
                        <a:ea typeface="Calibri"/>
                        <a:cs typeface="Times New Roman"/>
                      </a:endParaRPr>
                    </a:p>
                  </a:txBody>
                  <a:tcPr marL="68580" marR="68580" marT="0" marB="0"/>
                </a:tc>
                <a:tc>
                  <a:txBody>
                    <a:bodyPr/>
                    <a:lstStyle/>
                    <a:p>
                      <a:pPr algn="ctr">
                        <a:lnSpc>
                          <a:spcPct val="115000"/>
                        </a:lnSpc>
                        <a:spcAft>
                          <a:spcPts val="0"/>
                        </a:spcAft>
                      </a:pPr>
                      <a:endParaRPr lang="en-US" sz="1600" smtClean="0">
                        <a:effectLst/>
                      </a:endParaRPr>
                    </a:p>
                    <a:p>
                      <a:pPr algn="ctr">
                        <a:lnSpc>
                          <a:spcPct val="115000"/>
                        </a:lnSpc>
                        <a:spcAft>
                          <a:spcPts val="0"/>
                        </a:spcAft>
                      </a:pPr>
                      <a:r>
                        <a:rPr lang="en-US" sz="1600" smtClean="0">
                          <a:effectLst/>
                          <a:latin typeface="+mn-lt"/>
                          <a:ea typeface="+mn-ea"/>
                          <a:cs typeface="+mn-cs"/>
                        </a:rPr>
                        <a:t>8</a:t>
                      </a:r>
                      <a:endParaRPr lang="en-US" sz="1600">
                        <a:effectLst/>
                        <a:latin typeface="Calibri"/>
                        <a:ea typeface="Calibri"/>
                        <a:cs typeface="Times New Roman"/>
                      </a:endParaRPr>
                    </a:p>
                  </a:txBody>
                  <a:tcPr marL="68580" marR="68580" marT="0" marB="0"/>
                </a:tc>
                <a:tc>
                  <a:txBody>
                    <a:bodyPr/>
                    <a:lstStyle/>
                    <a:p>
                      <a:pPr algn="ctr">
                        <a:lnSpc>
                          <a:spcPct val="115000"/>
                        </a:lnSpc>
                        <a:spcAft>
                          <a:spcPts val="0"/>
                        </a:spcAft>
                      </a:pPr>
                      <a:endParaRPr lang="en-US" sz="1600" smtClean="0">
                        <a:effectLst/>
                      </a:endParaRPr>
                    </a:p>
                    <a:p>
                      <a:pPr algn="ctr">
                        <a:lnSpc>
                          <a:spcPct val="115000"/>
                        </a:lnSpc>
                        <a:spcAft>
                          <a:spcPts val="0"/>
                        </a:spcAft>
                      </a:pPr>
                      <a:r>
                        <a:rPr lang="en-US" sz="1600" smtClean="0">
                          <a:effectLst/>
                        </a:rPr>
                        <a:t>180.000đ/ngày</a:t>
                      </a:r>
                      <a:endParaRPr lang="en-US" sz="1600">
                        <a:effectLst/>
                        <a:latin typeface="Calibri"/>
                        <a:ea typeface="Calibri"/>
                        <a:cs typeface="Times New Roman"/>
                      </a:endParaRPr>
                    </a:p>
                  </a:txBody>
                  <a:tcPr marL="68580" marR="68580" marT="0" marB="0"/>
                </a:tc>
                <a:tc>
                  <a:txBody>
                    <a:bodyPr/>
                    <a:lstStyle/>
                    <a:p>
                      <a:pPr algn="ctr">
                        <a:lnSpc>
                          <a:spcPct val="115000"/>
                        </a:lnSpc>
                        <a:spcAft>
                          <a:spcPts val="0"/>
                        </a:spcAft>
                      </a:pPr>
                      <a:endParaRPr lang="en-US" sz="1600" smtClean="0">
                        <a:effectLst/>
                      </a:endParaRPr>
                    </a:p>
                    <a:p>
                      <a:pPr algn="ctr">
                        <a:lnSpc>
                          <a:spcPct val="115000"/>
                        </a:lnSpc>
                        <a:spcAft>
                          <a:spcPts val="0"/>
                        </a:spcAft>
                      </a:pPr>
                      <a:r>
                        <a:rPr lang="en-US" sz="1600" smtClean="0">
                          <a:effectLst/>
                        </a:rPr>
                        <a:t>1.440.000đ</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509096">
                <a:tc vMerge="1">
                  <a:txBody>
                    <a:bodyPr/>
                    <a:lstStyle/>
                    <a:p>
                      <a:endParaRPr lang="en-US"/>
                    </a:p>
                  </a:txBody>
                  <a:tcPr/>
                </a:tc>
                <a:tc>
                  <a:txBody>
                    <a:bodyPr/>
                    <a:lstStyle/>
                    <a:p>
                      <a:pPr algn="ctr">
                        <a:lnSpc>
                          <a:spcPct val="115000"/>
                        </a:lnSpc>
                        <a:spcAft>
                          <a:spcPts val="0"/>
                        </a:spcAft>
                      </a:pPr>
                      <a:r>
                        <a:rPr lang="en-US" sz="1600">
                          <a:effectLst/>
                        </a:rPr>
                        <a:t>Lập trình viên </a:t>
                      </a:r>
                      <a:endParaRPr lang="en-US" sz="16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600">
                          <a:effectLst/>
                        </a:rPr>
                        <a:t>1</a:t>
                      </a:r>
                      <a:endParaRPr lang="en-US" sz="16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600" smtClean="0">
                          <a:effectLst/>
                          <a:latin typeface="+mn-lt"/>
                          <a:ea typeface="+mn-ea"/>
                          <a:cs typeface="+mn-cs"/>
                        </a:rPr>
                        <a:t>10</a:t>
                      </a:r>
                      <a:endParaRPr lang="en-US" sz="16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600" smtClean="0">
                          <a:effectLst/>
                        </a:rPr>
                        <a:t>180.000đ/ngày</a:t>
                      </a:r>
                      <a:endParaRPr lang="en-US" sz="16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600" smtClean="0">
                          <a:effectLst/>
                          <a:latin typeface="Calibri"/>
                          <a:ea typeface="Calibri"/>
                          <a:cs typeface="Times New Roman"/>
                        </a:rPr>
                        <a:t>1.800.000đ</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509096">
                <a:tc vMerge="1">
                  <a:txBody>
                    <a:bodyPr/>
                    <a:lstStyle/>
                    <a:p>
                      <a:endParaRPr lang="en-US"/>
                    </a:p>
                  </a:txBody>
                  <a:tcPr/>
                </a:tc>
                <a:tc>
                  <a:txBody>
                    <a:bodyPr/>
                    <a:lstStyle/>
                    <a:p>
                      <a:pPr algn="ctr">
                        <a:lnSpc>
                          <a:spcPct val="115000"/>
                        </a:lnSpc>
                        <a:spcAft>
                          <a:spcPts val="0"/>
                        </a:spcAft>
                      </a:pPr>
                      <a:r>
                        <a:rPr lang="en-US" sz="1600">
                          <a:effectLst/>
                        </a:rPr>
                        <a:t>Kiểm thử viên </a:t>
                      </a:r>
                      <a:endParaRPr lang="en-US" sz="16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600">
                          <a:effectLst/>
                        </a:rPr>
                        <a:t>1</a:t>
                      </a:r>
                      <a:endParaRPr lang="en-US" sz="16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600" smtClean="0">
                          <a:effectLst/>
                          <a:latin typeface="+mn-lt"/>
                          <a:ea typeface="+mn-ea"/>
                          <a:cs typeface="+mn-cs"/>
                        </a:rPr>
                        <a:t>17</a:t>
                      </a:r>
                      <a:endParaRPr lang="en-US" sz="16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600" smtClean="0">
                          <a:effectLst/>
                        </a:rPr>
                        <a:t>180.000đ/ngày</a:t>
                      </a:r>
                      <a:endParaRPr lang="en-US" sz="16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600" smtClean="0">
                          <a:effectLst/>
                        </a:rPr>
                        <a:t>3.060.000đ</a:t>
                      </a:r>
                    </a:p>
                  </a:txBody>
                  <a:tcPr marL="68580" marR="68580" marT="0" marB="0"/>
                </a:tc>
                <a:extLst>
                  <a:ext uri="{0D108BD9-81ED-4DB2-BD59-A6C34878D82A}">
                    <a16:rowId xmlns:a16="http://schemas.microsoft.com/office/drawing/2014/main" val="10004"/>
                  </a:ext>
                </a:extLst>
              </a:tr>
              <a:tr h="509456">
                <a:tc>
                  <a:txBody>
                    <a:bodyPr/>
                    <a:lstStyle/>
                    <a:p>
                      <a:pPr algn="ctr">
                        <a:lnSpc>
                          <a:spcPct val="115000"/>
                        </a:lnSpc>
                        <a:spcAft>
                          <a:spcPts val="0"/>
                        </a:spcAft>
                      </a:pPr>
                      <a:r>
                        <a:rPr lang="en-US" sz="1600">
                          <a:effectLst/>
                        </a:rPr>
                        <a:t>Internet</a:t>
                      </a:r>
                      <a:endParaRPr lang="en-US" sz="16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600">
                          <a:effectLst/>
                        </a:rPr>
                        <a:t> </a:t>
                      </a:r>
                      <a:endParaRPr lang="en-US" sz="16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600" smtClean="0">
                          <a:effectLst/>
                        </a:rPr>
                        <a:t>2</a:t>
                      </a:r>
                      <a:endParaRPr lang="en-US" sz="16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600" smtClean="0">
                          <a:effectLst/>
                          <a:latin typeface="+mn-lt"/>
                          <a:ea typeface="+mn-ea"/>
                          <a:cs typeface="+mn-cs"/>
                        </a:rPr>
                        <a:t>45</a:t>
                      </a:r>
                      <a:endParaRPr lang="en-US" sz="16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600" smtClean="0">
                          <a:effectLst/>
                        </a:rPr>
                        <a:t>250.000đ/Tháng</a:t>
                      </a:r>
                      <a:endParaRPr lang="en-US" sz="16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600" smtClean="0">
                          <a:effectLst/>
                        </a:rPr>
                        <a:t>375.000đ</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509456">
                <a:tc gridSpan="5">
                  <a:txBody>
                    <a:bodyPr/>
                    <a:lstStyle/>
                    <a:p>
                      <a:pPr algn="ctr">
                        <a:lnSpc>
                          <a:spcPct val="115000"/>
                        </a:lnSpc>
                        <a:spcAft>
                          <a:spcPts val="0"/>
                        </a:spcAft>
                      </a:pPr>
                      <a:r>
                        <a:rPr lang="en-US" sz="1600">
                          <a:effectLst/>
                        </a:rPr>
                        <a:t>Tổng</a:t>
                      </a:r>
                      <a:endParaRPr lang="en-US" sz="1600">
                        <a:effectLst/>
                        <a:latin typeface="Calibri"/>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lnSpc>
                          <a:spcPct val="115000"/>
                        </a:lnSpc>
                        <a:spcAft>
                          <a:spcPts val="0"/>
                        </a:spcAft>
                      </a:pPr>
                      <a:r>
                        <a:rPr lang="en-US" sz="1600" smtClean="0">
                          <a:effectLst/>
                        </a:rPr>
                        <a:t>8.675.000đ</a:t>
                      </a:r>
                      <a:r>
                        <a:rPr lang="en-US" sz="1600">
                          <a:effectLst/>
                        </a:rPr>
                        <a:t>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826316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73690" y="274720"/>
            <a:ext cx="8070309" cy="763500"/>
          </a:xfrm>
        </p:spPr>
        <p:txBody>
          <a:bodyPr/>
          <a:lstStyle/>
          <a:p>
            <a:r>
              <a:rPr lang="en-US" sz="4000" i="1">
                <a:solidFill>
                  <a:srgbClr val="FF0000"/>
                </a:solidFill>
              </a:rPr>
              <a:t>Khả Thi Về Kinh Tế</a:t>
            </a:r>
            <a:endParaRPr lang="en-US" sz="4000"/>
          </a:p>
        </p:txBody>
      </p:sp>
      <p:sp>
        <p:nvSpPr>
          <p:cNvPr id="5" name="Rectangle 4"/>
          <p:cNvSpPr/>
          <p:nvPr/>
        </p:nvSpPr>
        <p:spPr>
          <a:xfrm>
            <a:off x="277091" y="1384986"/>
            <a:ext cx="11623964" cy="3662541"/>
          </a:xfrm>
          <a:prstGeom prst="rect">
            <a:avLst/>
          </a:prstGeom>
        </p:spPr>
        <p:txBody>
          <a:bodyPr wrap="square">
            <a:spAutoFit/>
          </a:bodyPr>
          <a:lstStyle/>
          <a:p>
            <a:pPr marL="0" indent="0">
              <a:buNone/>
            </a:pPr>
            <a:r>
              <a:rPr lang="en-US" sz="2800"/>
              <a:t>- Tài chính </a:t>
            </a:r>
            <a:r>
              <a:rPr lang="en-US" sz="2800" smtClean="0"/>
              <a:t>khách </a:t>
            </a:r>
            <a:r>
              <a:rPr lang="en-US" sz="2800"/>
              <a:t>hàng </a:t>
            </a:r>
          </a:p>
          <a:p>
            <a:pPr marL="0" indent="0">
              <a:buNone/>
            </a:pPr>
            <a:r>
              <a:rPr lang="en-US" sz="2800"/>
              <a:t> + Khách hàng chấp nhận ký hợp đồng với công ty để phát triển phần mềm webside bán hàng với </a:t>
            </a:r>
            <a:r>
              <a:rPr lang="en-US" sz="2800" smtClean="0"/>
              <a:t>giá 5.000.000đ - 10.000.000đ</a:t>
            </a:r>
            <a:endParaRPr lang="en-US" sz="2800"/>
          </a:p>
          <a:p>
            <a:pPr marL="0" indent="0">
              <a:buNone/>
            </a:pPr>
            <a:r>
              <a:rPr lang="en-US" sz="2800"/>
              <a:t>   + Khách hàng đã thanh toán trước 50% số tiền của hợp đồng </a:t>
            </a:r>
          </a:p>
          <a:p>
            <a:pPr marL="0" indent="0">
              <a:buNone/>
            </a:pPr>
            <a:r>
              <a:rPr lang="en-US" sz="2800"/>
              <a:t>- Lợi nhuận </a:t>
            </a:r>
          </a:p>
          <a:p>
            <a:pPr marL="0" indent="0">
              <a:buNone/>
            </a:pPr>
            <a:r>
              <a:rPr lang="en-US" sz="2800"/>
              <a:t>   + Mã nguồn phần mềm </a:t>
            </a:r>
          </a:p>
          <a:p>
            <a:pPr marL="0" indent="0">
              <a:buNone/>
            </a:pPr>
            <a:r>
              <a:rPr lang="en-US" sz="2800"/>
              <a:t>   + Kinh nghiệm làm việc nhóm và dự án</a:t>
            </a:r>
          </a:p>
          <a:p>
            <a:pPr marL="0" indent="0">
              <a:buNone/>
            </a:pPr>
            <a:r>
              <a:rPr lang="en-US" sz="2800"/>
              <a:t>   + Khoảng lợi nhuận mà công ty thu được sao hợp tác </a:t>
            </a:r>
            <a:r>
              <a:rPr lang="en-US" sz="3600" smtClean="0"/>
              <a:t>1.325.000đ</a:t>
            </a:r>
            <a:endParaRPr lang="en-US" sz="3600"/>
          </a:p>
        </p:txBody>
      </p:sp>
    </p:spTree>
    <p:extLst>
      <p:ext uri="{BB962C8B-B14F-4D97-AF65-F5344CB8AC3E}">
        <p14:creationId xmlns:p14="http://schemas.microsoft.com/office/powerpoint/2010/main" val="24236652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17" name="Google Shape;494;p31"/>
          <p:cNvSpPr txBox="1">
            <a:spLocks noGrp="1"/>
          </p:cNvSpPr>
          <p:nvPr>
            <p:ph type="subTitle" idx="1"/>
          </p:nvPr>
        </p:nvSpPr>
        <p:spPr>
          <a:xfrm>
            <a:off x="249382" y="2145124"/>
            <a:ext cx="11776363" cy="3947477"/>
          </a:xfrm>
          <a:prstGeom prst="rect">
            <a:avLst/>
          </a:prstGeom>
          <a:noFill/>
          <a:ln>
            <a:noFill/>
          </a:ln>
        </p:spPr>
        <p:txBody>
          <a:bodyPr spcFirstLastPara="1" wrap="square" lIns="121900" tIns="121900" rIns="121900" bIns="121900" anchor="t" anchorCtr="0">
            <a:noAutofit/>
          </a:bodyPr>
          <a:lstStyle/>
          <a:p>
            <a:pPr marL="0" indent="0"/>
            <a:r>
              <a:rPr lang="en-US" sz="2000" b="0"/>
              <a:t>Vô hình</a:t>
            </a:r>
          </a:p>
          <a:p>
            <a:pPr marL="0" indent="0"/>
            <a:r>
              <a:rPr lang="en-US" sz="2000" b="0"/>
              <a:t> + Được đào tạo hướng dẫn sử dụng phần mềm </a:t>
            </a:r>
          </a:p>
          <a:p>
            <a:pPr marL="0" indent="0"/>
            <a:r>
              <a:rPr lang="en-US" sz="2000" b="0"/>
              <a:t> + Được ưu tiên giảm giá cho lần ký hợp đồng sao nếu khách hàng có nhu cầu hợp tác với công ty</a:t>
            </a:r>
          </a:p>
          <a:p>
            <a:pPr marL="0" indent="0"/>
            <a:r>
              <a:rPr lang="en-US" sz="2000" b="0"/>
              <a:t> + Hỗ trợ bảo trì  24/12</a:t>
            </a:r>
          </a:p>
          <a:p>
            <a:pPr marL="0" indent="0"/>
            <a:r>
              <a:rPr lang="en-US" sz="2000" b="0"/>
              <a:t> + Mỗi tháng sẽ được nhân viên bên công ty đến để trao đổi về các vấn đề của web và hỗ trợ thêm thời gian thuê sever .</a:t>
            </a:r>
          </a:p>
          <a:p>
            <a:pPr marL="0" indent="0"/>
            <a:r>
              <a:rPr lang="en-US" sz="2000" b="0"/>
              <a:t>Hữu hình </a:t>
            </a:r>
          </a:p>
          <a:p>
            <a:pPr marL="0" indent="0"/>
            <a:r>
              <a:rPr lang="en-US" sz="2000" b="0"/>
              <a:t> + Có webside để khách hàng nắm thông tin các sản phẩm mới trên thị trường</a:t>
            </a:r>
          </a:p>
          <a:p>
            <a:pPr marL="0" indent="0"/>
            <a:r>
              <a:rPr lang="en-US" sz="2000" b="0"/>
              <a:t> + Không cần nhân viên đứng bán hàng và mặt bằng </a:t>
            </a:r>
          </a:p>
          <a:p>
            <a:pPr marL="0" indent="0"/>
            <a:r>
              <a:rPr lang="en-US" sz="2000" b="0"/>
              <a:t> + Thống kê tình hình chính sát các thanh toán </a:t>
            </a:r>
          </a:p>
          <a:p>
            <a:pPr marL="0" indent="0"/>
            <a:r>
              <a:rPr lang="en-US" sz="2000" b="0"/>
              <a:t> + Không tốn và nhiều kinh phí để trang trí </a:t>
            </a:r>
          </a:p>
          <a:p>
            <a:pPr marL="0" lvl="0" indent="0" algn="ctr">
              <a:spcAft>
                <a:spcPts val="2100"/>
              </a:spcAft>
            </a:pPr>
            <a:endParaRPr sz="2000" dirty="0">
              <a:latin typeface="+mj-lt"/>
            </a:endParaRPr>
          </a:p>
        </p:txBody>
      </p:sp>
      <p:sp>
        <p:nvSpPr>
          <p:cNvPr id="397" name="Google Shape;397;p28"/>
          <p:cNvSpPr txBox="1">
            <a:spLocks noGrp="1"/>
          </p:cNvSpPr>
          <p:nvPr>
            <p:ph type="title"/>
          </p:nvPr>
        </p:nvSpPr>
        <p:spPr>
          <a:xfrm>
            <a:off x="471054" y="515926"/>
            <a:ext cx="11099874" cy="763500"/>
          </a:xfrm>
          <a:prstGeom prst="rect">
            <a:avLst/>
          </a:prstGeom>
          <a:noFill/>
          <a:ln>
            <a:noFill/>
          </a:ln>
        </p:spPr>
        <p:txBody>
          <a:bodyPr spcFirstLastPara="1" wrap="square" lIns="121900" tIns="121900" rIns="121900" bIns="121900" anchor="t" anchorCtr="0">
            <a:noAutofit/>
          </a:bodyPr>
          <a:lstStyle/>
          <a:p>
            <a:pPr lvl="0"/>
            <a:r>
              <a:rPr lang="en-US" sz="2800" i="1" dirty="0" err="1">
                <a:solidFill>
                  <a:srgbClr val="FF0000"/>
                </a:solidFill>
                <a:latin typeface="+mj-lt"/>
              </a:rPr>
              <a:t>Khả</a:t>
            </a:r>
            <a:r>
              <a:rPr lang="en-US" sz="2800" i="1" dirty="0">
                <a:solidFill>
                  <a:srgbClr val="FF0000"/>
                </a:solidFill>
                <a:latin typeface="+mj-lt"/>
              </a:rPr>
              <a:t> </a:t>
            </a:r>
            <a:r>
              <a:rPr lang="en-US" sz="2800" i="1" dirty="0" err="1">
                <a:solidFill>
                  <a:srgbClr val="FF0000"/>
                </a:solidFill>
                <a:latin typeface="+mj-lt"/>
              </a:rPr>
              <a:t>Thi</a:t>
            </a:r>
            <a:r>
              <a:rPr lang="en-US" sz="2800" i="1" dirty="0">
                <a:solidFill>
                  <a:srgbClr val="FF0000"/>
                </a:solidFill>
                <a:latin typeface="+mj-lt"/>
              </a:rPr>
              <a:t> </a:t>
            </a:r>
            <a:r>
              <a:rPr lang="en-US" sz="2800" i="1" dirty="0" err="1">
                <a:solidFill>
                  <a:srgbClr val="FF0000"/>
                </a:solidFill>
                <a:latin typeface="+mj-lt"/>
              </a:rPr>
              <a:t>Về</a:t>
            </a:r>
            <a:r>
              <a:rPr lang="en-US" sz="2800" i="1" dirty="0">
                <a:solidFill>
                  <a:srgbClr val="FF0000"/>
                </a:solidFill>
                <a:latin typeface="+mj-lt"/>
              </a:rPr>
              <a:t> </a:t>
            </a:r>
            <a:r>
              <a:rPr lang="en-US" sz="2800" i="1" dirty="0" err="1">
                <a:solidFill>
                  <a:srgbClr val="FF0000"/>
                </a:solidFill>
                <a:latin typeface="+mj-lt"/>
              </a:rPr>
              <a:t>Kinh</a:t>
            </a:r>
            <a:r>
              <a:rPr lang="en-US" sz="2800" i="1" dirty="0">
                <a:solidFill>
                  <a:srgbClr val="FF0000"/>
                </a:solidFill>
                <a:latin typeface="+mj-lt"/>
              </a:rPr>
              <a:t> </a:t>
            </a:r>
            <a:r>
              <a:rPr lang="en-US" sz="2800" i="1" dirty="0" err="1">
                <a:solidFill>
                  <a:srgbClr val="FF0000"/>
                </a:solidFill>
                <a:latin typeface="+mj-lt"/>
              </a:rPr>
              <a:t>Tế</a:t>
            </a:r>
            <a:endParaRPr lang="en-US" sz="2800" b="1" dirty="0">
              <a:solidFill>
                <a:srgbClr val="FF0000"/>
              </a:solidFill>
              <a:latin typeface="+mj-lt"/>
            </a:endParaRPr>
          </a:p>
        </p:txBody>
      </p:sp>
      <p:sp>
        <p:nvSpPr>
          <p:cNvPr id="408" name="Google Shape;408;p28"/>
          <p:cNvSpPr/>
          <p:nvPr/>
        </p:nvSpPr>
        <p:spPr>
          <a:xfrm>
            <a:off x="723025" y="3298595"/>
            <a:ext cx="845569" cy="887885"/>
          </a:xfrm>
          <a:custGeom>
            <a:avLst/>
            <a:gdLst/>
            <a:ahLst/>
            <a:cxnLst/>
            <a:rect l="l" t="t" r="r" b="b"/>
            <a:pathLst>
              <a:path w="578167" h="505198" extrusionOk="0">
                <a:moveTo>
                  <a:pt x="428625" y="256596"/>
                </a:moveTo>
                <a:cubicBezTo>
                  <a:pt x="429578" y="256596"/>
                  <a:pt x="432435" y="254691"/>
                  <a:pt x="437198" y="248976"/>
                </a:cubicBezTo>
                <a:cubicBezTo>
                  <a:pt x="483870" y="203256"/>
                  <a:pt x="531495" y="156584"/>
                  <a:pt x="578168" y="110864"/>
                </a:cubicBezTo>
                <a:cubicBezTo>
                  <a:pt x="568643" y="108006"/>
                  <a:pt x="560070" y="106101"/>
                  <a:pt x="550545" y="103244"/>
                </a:cubicBezTo>
                <a:cubicBezTo>
                  <a:pt x="547688" y="102291"/>
                  <a:pt x="544830" y="101339"/>
                  <a:pt x="541020" y="100386"/>
                </a:cubicBezTo>
                <a:cubicBezTo>
                  <a:pt x="538163" y="99434"/>
                  <a:pt x="532448" y="93719"/>
                  <a:pt x="531495" y="97529"/>
                </a:cubicBezTo>
                <a:cubicBezTo>
                  <a:pt x="527685" y="91814"/>
                  <a:pt x="482918" y="78479"/>
                  <a:pt x="521970" y="94671"/>
                </a:cubicBezTo>
                <a:cubicBezTo>
                  <a:pt x="507683" y="88956"/>
                  <a:pt x="496253" y="85146"/>
                  <a:pt x="490538" y="82289"/>
                </a:cubicBezTo>
                <a:cubicBezTo>
                  <a:pt x="488633" y="82289"/>
                  <a:pt x="487680" y="82289"/>
                  <a:pt x="486728" y="81336"/>
                </a:cubicBezTo>
                <a:cubicBezTo>
                  <a:pt x="489585" y="82289"/>
                  <a:pt x="498158" y="86099"/>
                  <a:pt x="513398" y="90861"/>
                </a:cubicBezTo>
                <a:cubicBezTo>
                  <a:pt x="505778" y="88004"/>
                  <a:pt x="500063" y="86099"/>
                  <a:pt x="494348" y="85146"/>
                </a:cubicBezTo>
                <a:cubicBezTo>
                  <a:pt x="493395" y="85146"/>
                  <a:pt x="492443" y="85146"/>
                  <a:pt x="491490" y="85146"/>
                </a:cubicBezTo>
                <a:cubicBezTo>
                  <a:pt x="495300" y="86099"/>
                  <a:pt x="499110" y="87051"/>
                  <a:pt x="503873" y="88004"/>
                </a:cubicBezTo>
                <a:cubicBezTo>
                  <a:pt x="498158" y="87051"/>
                  <a:pt x="493395" y="85146"/>
                  <a:pt x="489585" y="85146"/>
                </a:cubicBezTo>
                <a:cubicBezTo>
                  <a:pt x="485775" y="85146"/>
                  <a:pt x="481965" y="85146"/>
                  <a:pt x="479108" y="85146"/>
                </a:cubicBezTo>
                <a:cubicBezTo>
                  <a:pt x="476250" y="85146"/>
                  <a:pt x="473393" y="86099"/>
                  <a:pt x="470535" y="86099"/>
                </a:cubicBezTo>
                <a:cubicBezTo>
                  <a:pt x="466725" y="87051"/>
                  <a:pt x="463868" y="88004"/>
                  <a:pt x="462915" y="88956"/>
                </a:cubicBezTo>
                <a:cubicBezTo>
                  <a:pt x="461963" y="89909"/>
                  <a:pt x="461010" y="89909"/>
                  <a:pt x="460058" y="89909"/>
                </a:cubicBezTo>
                <a:cubicBezTo>
                  <a:pt x="457200" y="90861"/>
                  <a:pt x="457200" y="90861"/>
                  <a:pt x="458153" y="89909"/>
                </a:cubicBezTo>
                <a:cubicBezTo>
                  <a:pt x="461963" y="89909"/>
                  <a:pt x="463868" y="88004"/>
                  <a:pt x="468630" y="85146"/>
                </a:cubicBezTo>
                <a:cubicBezTo>
                  <a:pt x="465773" y="87051"/>
                  <a:pt x="462915" y="88956"/>
                  <a:pt x="461010" y="89909"/>
                </a:cubicBezTo>
                <a:cubicBezTo>
                  <a:pt x="461963" y="88956"/>
                  <a:pt x="462915" y="88004"/>
                  <a:pt x="464820" y="87051"/>
                </a:cubicBezTo>
                <a:cubicBezTo>
                  <a:pt x="462915" y="88956"/>
                  <a:pt x="461010" y="89909"/>
                  <a:pt x="460058" y="90861"/>
                </a:cubicBezTo>
                <a:cubicBezTo>
                  <a:pt x="453390" y="94671"/>
                  <a:pt x="457200" y="90861"/>
                  <a:pt x="471488" y="76574"/>
                </a:cubicBezTo>
                <a:cubicBezTo>
                  <a:pt x="450533" y="98481"/>
                  <a:pt x="449580" y="99434"/>
                  <a:pt x="467678" y="75621"/>
                </a:cubicBezTo>
                <a:cubicBezTo>
                  <a:pt x="448628" y="100386"/>
                  <a:pt x="447675" y="100386"/>
                  <a:pt x="461963" y="73716"/>
                </a:cubicBezTo>
                <a:cubicBezTo>
                  <a:pt x="447675" y="101339"/>
                  <a:pt x="446723" y="101339"/>
                  <a:pt x="457200" y="71811"/>
                </a:cubicBezTo>
                <a:cubicBezTo>
                  <a:pt x="446723" y="101339"/>
                  <a:pt x="445770" y="102291"/>
                  <a:pt x="453390" y="70859"/>
                </a:cubicBezTo>
                <a:cubicBezTo>
                  <a:pt x="448628" y="91814"/>
                  <a:pt x="446723" y="98481"/>
                  <a:pt x="446723" y="89909"/>
                </a:cubicBezTo>
                <a:cubicBezTo>
                  <a:pt x="447675" y="86099"/>
                  <a:pt x="448628" y="81336"/>
                  <a:pt x="450533" y="73716"/>
                </a:cubicBezTo>
                <a:cubicBezTo>
                  <a:pt x="448628" y="80384"/>
                  <a:pt x="447675" y="86099"/>
                  <a:pt x="446723" y="88956"/>
                </a:cubicBezTo>
                <a:cubicBezTo>
                  <a:pt x="446723" y="87051"/>
                  <a:pt x="446723" y="83241"/>
                  <a:pt x="446723" y="79431"/>
                </a:cubicBezTo>
                <a:cubicBezTo>
                  <a:pt x="447675" y="80384"/>
                  <a:pt x="447675" y="79431"/>
                  <a:pt x="446723" y="77526"/>
                </a:cubicBezTo>
                <a:cubicBezTo>
                  <a:pt x="446723" y="74669"/>
                  <a:pt x="446723" y="70859"/>
                  <a:pt x="446723" y="67049"/>
                </a:cubicBezTo>
                <a:cubicBezTo>
                  <a:pt x="446723" y="70859"/>
                  <a:pt x="446723" y="74669"/>
                  <a:pt x="446723" y="77526"/>
                </a:cubicBezTo>
                <a:cubicBezTo>
                  <a:pt x="445770" y="76574"/>
                  <a:pt x="445770" y="75621"/>
                  <a:pt x="444818" y="74669"/>
                </a:cubicBezTo>
                <a:cubicBezTo>
                  <a:pt x="443865" y="73716"/>
                  <a:pt x="442913" y="72764"/>
                  <a:pt x="441008" y="71811"/>
                </a:cubicBezTo>
                <a:cubicBezTo>
                  <a:pt x="441008" y="72764"/>
                  <a:pt x="441008" y="73716"/>
                  <a:pt x="441008" y="74669"/>
                </a:cubicBezTo>
                <a:cubicBezTo>
                  <a:pt x="443865" y="76574"/>
                  <a:pt x="445770" y="77526"/>
                  <a:pt x="445770" y="78479"/>
                </a:cubicBezTo>
                <a:cubicBezTo>
                  <a:pt x="445770" y="78479"/>
                  <a:pt x="446723" y="79431"/>
                  <a:pt x="446723" y="79431"/>
                </a:cubicBezTo>
                <a:cubicBezTo>
                  <a:pt x="446723" y="85146"/>
                  <a:pt x="445770" y="88956"/>
                  <a:pt x="445770" y="91814"/>
                </a:cubicBezTo>
                <a:cubicBezTo>
                  <a:pt x="444818" y="95624"/>
                  <a:pt x="444818" y="95624"/>
                  <a:pt x="443865" y="90861"/>
                </a:cubicBezTo>
                <a:cubicBezTo>
                  <a:pt x="443865" y="90861"/>
                  <a:pt x="443865" y="89909"/>
                  <a:pt x="442913" y="88956"/>
                </a:cubicBezTo>
                <a:cubicBezTo>
                  <a:pt x="441960" y="87051"/>
                  <a:pt x="437198" y="80384"/>
                  <a:pt x="434340" y="75621"/>
                </a:cubicBezTo>
                <a:cubicBezTo>
                  <a:pt x="428625" y="70859"/>
                  <a:pt x="421958" y="65144"/>
                  <a:pt x="418148" y="61334"/>
                </a:cubicBezTo>
                <a:cubicBezTo>
                  <a:pt x="411480" y="57524"/>
                  <a:pt x="405765" y="54666"/>
                  <a:pt x="406718" y="52761"/>
                </a:cubicBezTo>
                <a:cubicBezTo>
                  <a:pt x="397193" y="49904"/>
                  <a:pt x="392430" y="49904"/>
                  <a:pt x="393383" y="48951"/>
                </a:cubicBezTo>
                <a:cubicBezTo>
                  <a:pt x="380048" y="51809"/>
                  <a:pt x="379095" y="51809"/>
                  <a:pt x="391478" y="45141"/>
                </a:cubicBezTo>
                <a:cubicBezTo>
                  <a:pt x="373380" y="54666"/>
                  <a:pt x="374333" y="52761"/>
                  <a:pt x="391478" y="33711"/>
                </a:cubicBezTo>
                <a:cubicBezTo>
                  <a:pt x="373380" y="53714"/>
                  <a:pt x="371475" y="55619"/>
                  <a:pt x="380048" y="33711"/>
                </a:cubicBezTo>
                <a:cubicBezTo>
                  <a:pt x="375285" y="47046"/>
                  <a:pt x="373380" y="50856"/>
                  <a:pt x="373380" y="45141"/>
                </a:cubicBezTo>
                <a:cubicBezTo>
                  <a:pt x="373380" y="45141"/>
                  <a:pt x="372428" y="42284"/>
                  <a:pt x="371475" y="35616"/>
                </a:cubicBezTo>
                <a:cubicBezTo>
                  <a:pt x="370523" y="33711"/>
                  <a:pt x="369570" y="30854"/>
                  <a:pt x="368618" y="27996"/>
                </a:cubicBezTo>
                <a:cubicBezTo>
                  <a:pt x="365760" y="23234"/>
                  <a:pt x="359093" y="14661"/>
                  <a:pt x="349568" y="4184"/>
                </a:cubicBezTo>
                <a:cubicBezTo>
                  <a:pt x="371475" y="29901"/>
                  <a:pt x="346710" y="5136"/>
                  <a:pt x="338138" y="374"/>
                </a:cubicBezTo>
                <a:cubicBezTo>
                  <a:pt x="331470" y="-579"/>
                  <a:pt x="325755" y="374"/>
                  <a:pt x="320993" y="2279"/>
                </a:cubicBezTo>
                <a:cubicBezTo>
                  <a:pt x="316230" y="4184"/>
                  <a:pt x="311468" y="7041"/>
                  <a:pt x="306705" y="10851"/>
                </a:cubicBezTo>
                <a:cubicBezTo>
                  <a:pt x="302895" y="14661"/>
                  <a:pt x="299085" y="18471"/>
                  <a:pt x="295275" y="23234"/>
                </a:cubicBezTo>
                <a:cubicBezTo>
                  <a:pt x="290513" y="28949"/>
                  <a:pt x="285750" y="34664"/>
                  <a:pt x="280988" y="40379"/>
                </a:cubicBezTo>
                <a:cubicBezTo>
                  <a:pt x="239078" y="91814"/>
                  <a:pt x="263843" y="65144"/>
                  <a:pt x="221933" y="116579"/>
                </a:cubicBezTo>
                <a:cubicBezTo>
                  <a:pt x="181928" y="165156"/>
                  <a:pt x="171450" y="156584"/>
                  <a:pt x="129540" y="204209"/>
                </a:cubicBezTo>
                <a:cubicBezTo>
                  <a:pt x="96203" y="242309"/>
                  <a:pt x="41910" y="278504"/>
                  <a:pt x="11430" y="321366"/>
                </a:cubicBezTo>
                <a:cubicBezTo>
                  <a:pt x="7620" y="327081"/>
                  <a:pt x="3810" y="333749"/>
                  <a:pt x="0" y="340416"/>
                </a:cubicBezTo>
                <a:cubicBezTo>
                  <a:pt x="5715" y="343274"/>
                  <a:pt x="13335" y="355656"/>
                  <a:pt x="15240" y="348989"/>
                </a:cubicBezTo>
                <a:cubicBezTo>
                  <a:pt x="20955" y="361371"/>
                  <a:pt x="31433" y="379469"/>
                  <a:pt x="28575" y="360419"/>
                </a:cubicBezTo>
                <a:cubicBezTo>
                  <a:pt x="34290" y="383279"/>
                  <a:pt x="56198" y="392804"/>
                  <a:pt x="40958" y="373754"/>
                </a:cubicBezTo>
                <a:cubicBezTo>
                  <a:pt x="43815" y="377564"/>
                  <a:pt x="46673" y="380421"/>
                  <a:pt x="49530" y="383279"/>
                </a:cubicBezTo>
                <a:cubicBezTo>
                  <a:pt x="60008" y="388994"/>
                  <a:pt x="67628" y="391851"/>
                  <a:pt x="68580" y="392804"/>
                </a:cubicBezTo>
                <a:cubicBezTo>
                  <a:pt x="72390" y="393756"/>
                  <a:pt x="74295" y="393756"/>
                  <a:pt x="74295" y="393756"/>
                </a:cubicBezTo>
                <a:cubicBezTo>
                  <a:pt x="75248" y="394709"/>
                  <a:pt x="70485" y="394709"/>
                  <a:pt x="59055" y="396614"/>
                </a:cubicBezTo>
                <a:cubicBezTo>
                  <a:pt x="70485" y="394709"/>
                  <a:pt x="77153" y="394709"/>
                  <a:pt x="77153" y="393756"/>
                </a:cubicBezTo>
                <a:cubicBezTo>
                  <a:pt x="78105" y="394709"/>
                  <a:pt x="72390" y="394709"/>
                  <a:pt x="60960" y="397566"/>
                </a:cubicBezTo>
                <a:cubicBezTo>
                  <a:pt x="72390" y="394709"/>
                  <a:pt x="79058" y="394709"/>
                  <a:pt x="78105" y="394709"/>
                </a:cubicBezTo>
                <a:cubicBezTo>
                  <a:pt x="78105" y="395661"/>
                  <a:pt x="77153" y="395661"/>
                  <a:pt x="73343" y="397566"/>
                </a:cubicBezTo>
                <a:cubicBezTo>
                  <a:pt x="70485" y="398519"/>
                  <a:pt x="67628" y="399471"/>
                  <a:pt x="63818" y="400424"/>
                </a:cubicBezTo>
                <a:cubicBezTo>
                  <a:pt x="67628" y="399471"/>
                  <a:pt x="70485" y="398519"/>
                  <a:pt x="73343" y="397566"/>
                </a:cubicBezTo>
                <a:cubicBezTo>
                  <a:pt x="70485" y="398519"/>
                  <a:pt x="66675" y="399471"/>
                  <a:pt x="62865" y="401376"/>
                </a:cubicBezTo>
                <a:cubicBezTo>
                  <a:pt x="72390" y="397566"/>
                  <a:pt x="78105" y="396614"/>
                  <a:pt x="80010" y="395661"/>
                </a:cubicBezTo>
                <a:cubicBezTo>
                  <a:pt x="80010" y="395661"/>
                  <a:pt x="80010" y="395661"/>
                  <a:pt x="80010" y="395661"/>
                </a:cubicBezTo>
                <a:cubicBezTo>
                  <a:pt x="80010" y="395661"/>
                  <a:pt x="80010" y="396614"/>
                  <a:pt x="80010" y="396614"/>
                </a:cubicBezTo>
                <a:cubicBezTo>
                  <a:pt x="77153" y="397566"/>
                  <a:pt x="72390" y="399471"/>
                  <a:pt x="65723" y="402329"/>
                </a:cubicBezTo>
                <a:cubicBezTo>
                  <a:pt x="72390" y="399471"/>
                  <a:pt x="78105" y="397566"/>
                  <a:pt x="80010" y="396614"/>
                </a:cubicBezTo>
                <a:cubicBezTo>
                  <a:pt x="79058" y="398519"/>
                  <a:pt x="74295" y="400424"/>
                  <a:pt x="67628" y="405186"/>
                </a:cubicBezTo>
                <a:cubicBezTo>
                  <a:pt x="75248" y="400424"/>
                  <a:pt x="80010" y="398519"/>
                  <a:pt x="80963" y="396614"/>
                </a:cubicBezTo>
                <a:cubicBezTo>
                  <a:pt x="80963" y="396614"/>
                  <a:pt x="80963" y="396614"/>
                  <a:pt x="81915" y="396614"/>
                </a:cubicBezTo>
                <a:cubicBezTo>
                  <a:pt x="81915" y="398519"/>
                  <a:pt x="77153" y="401376"/>
                  <a:pt x="68580" y="406139"/>
                </a:cubicBezTo>
                <a:cubicBezTo>
                  <a:pt x="77153" y="400424"/>
                  <a:pt x="82868" y="397566"/>
                  <a:pt x="81915" y="396614"/>
                </a:cubicBezTo>
                <a:cubicBezTo>
                  <a:pt x="81915" y="396614"/>
                  <a:pt x="81915" y="396614"/>
                  <a:pt x="81915" y="396614"/>
                </a:cubicBezTo>
                <a:cubicBezTo>
                  <a:pt x="83820" y="398519"/>
                  <a:pt x="79058" y="402329"/>
                  <a:pt x="70485" y="408996"/>
                </a:cubicBezTo>
                <a:cubicBezTo>
                  <a:pt x="80010" y="402329"/>
                  <a:pt x="85725" y="399471"/>
                  <a:pt x="82868" y="397566"/>
                </a:cubicBezTo>
                <a:cubicBezTo>
                  <a:pt x="84773" y="399471"/>
                  <a:pt x="81915" y="402329"/>
                  <a:pt x="75248" y="406139"/>
                </a:cubicBezTo>
                <a:cubicBezTo>
                  <a:pt x="74295" y="407091"/>
                  <a:pt x="72390" y="408044"/>
                  <a:pt x="71438" y="408996"/>
                </a:cubicBezTo>
                <a:cubicBezTo>
                  <a:pt x="72390" y="408044"/>
                  <a:pt x="73343" y="408044"/>
                  <a:pt x="74295" y="407091"/>
                </a:cubicBezTo>
                <a:cubicBezTo>
                  <a:pt x="73343" y="408044"/>
                  <a:pt x="72390" y="408996"/>
                  <a:pt x="70485" y="409949"/>
                </a:cubicBezTo>
                <a:cubicBezTo>
                  <a:pt x="72390" y="408996"/>
                  <a:pt x="73343" y="408044"/>
                  <a:pt x="74295" y="407091"/>
                </a:cubicBezTo>
                <a:cubicBezTo>
                  <a:pt x="81915" y="402329"/>
                  <a:pt x="87630" y="399471"/>
                  <a:pt x="85725" y="397566"/>
                </a:cubicBezTo>
                <a:cubicBezTo>
                  <a:pt x="87630" y="398519"/>
                  <a:pt x="87630" y="400424"/>
                  <a:pt x="88583" y="402329"/>
                </a:cubicBezTo>
                <a:cubicBezTo>
                  <a:pt x="88583" y="402329"/>
                  <a:pt x="88583" y="402329"/>
                  <a:pt x="89535" y="403281"/>
                </a:cubicBezTo>
                <a:cubicBezTo>
                  <a:pt x="89535" y="402329"/>
                  <a:pt x="88583" y="400424"/>
                  <a:pt x="88583" y="399471"/>
                </a:cubicBezTo>
                <a:cubicBezTo>
                  <a:pt x="88583" y="399471"/>
                  <a:pt x="89535" y="399471"/>
                  <a:pt x="89535" y="399471"/>
                </a:cubicBezTo>
                <a:cubicBezTo>
                  <a:pt x="90488" y="400424"/>
                  <a:pt x="90488" y="401376"/>
                  <a:pt x="91440" y="402329"/>
                </a:cubicBezTo>
                <a:cubicBezTo>
                  <a:pt x="91440" y="401376"/>
                  <a:pt x="90488" y="400424"/>
                  <a:pt x="90488" y="399471"/>
                </a:cubicBezTo>
                <a:cubicBezTo>
                  <a:pt x="90488" y="399471"/>
                  <a:pt x="91440" y="399471"/>
                  <a:pt x="91440" y="399471"/>
                </a:cubicBezTo>
                <a:cubicBezTo>
                  <a:pt x="91440" y="400424"/>
                  <a:pt x="92393" y="401376"/>
                  <a:pt x="92393" y="402329"/>
                </a:cubicBezTo>
                <a:lnTo>
                  <a:pt x="92393" y="402329"/>
                </a:lnTo>
                <a:cubicBezTo>
                  <a:pt x="92393" y="402329"/>
                  <a:pt x="93345" y="402329"/>
                  <a:pt x="93345" y="403281"/>
                </a:cubicBezTo>
                <a:cubicBezTo>
                  <a:pt x="93345" y="402329"/>
                  <a:pt x="92393" y="400424"/>
                  <a:pt x="92393" y="399471"/>
                </a:cubicBezTo>
                <a:cubicBezTo>
                  <a:pt x="92393" y="399471"/>
                  <a:pt x="93345" y="399471"/>
                  <a:pt x="93345" y="399471"/>
                </a:cubicBezTo>
                <a:cubicBezTo>
                  <a:pt x="94298" y="399471"/>
                  <a:pt x="95250" y="399471"/>
                  <a:pt x="95250" y="400424"/>
                </a:cubicBezTo>
                <a:cubicBezTo>
                  <a:pt x="95250" y="401376"/>
                  <a:pt x="95250" y="402329"/>
                  <a:pt x="95250" y="403281"/>
                </a:cubicBezTo>
                <a:cubicBezTo>
                  <a:pt x="95250" y="403281"/>
                  <a:pt x="94298" y="402329"/>
                  <a:pt x="94298" y="402329"/>
                </a:cubicBezTo>
                <a:cubicBezTo>
                  <a:pt x="94298" y="402329"/>
                  <a:pt x="95250" y="403281"/>
                  <a:pt x="95250" y="403281"/>
                </a:cubicBezTo>
                <a:cubicBezTo>
                  <a:pt x="95250" y="403281"/>
                  <a:pt x="95250" y="404234"/>
                  <a:pt x="95250" y="404234"/>
                </a:cubicBezTo>
                <a:cubicBezTo>
                  <a:pt x="96203" y="405186"/>
                  <a:pt x="96203" y="406139"/>
                  <a:pt x="97155" y="408044"/>
                </a:cubicBezTo>
                <a:cubicBezTo>
                  <a:pt x="97155" y="408044"/>
                  <a:pt x="97155" y="408044"/>
                  <a:pt x="97155" y="408044"/>
                </a:cubicBezTo>
                <a:cubicBezTo>
                  <a:pt x="97155" y="408044"/>
                  <a:pt x="97155" y="408044"/>
                  <a:pt x="97155" y="408044"/>
                </a:cubicBezTo>
                <a:cubicBezTo>
                  <a:pt x="97155" y="408996"/>
                  <a:pt x="98108" y="409949"/>
                  <a:pt x="98108" y="411854"/>
                </a:cubicBezTo>
                <a:cubicBezTo>
                  <a:pt x="100013" y="414711"/>
                  <a:pt x="100965" y="417569"/>
                  <a:pt x="101918" y="420426"/>
                </a:cubicBezTo>
                <a:cubicBezTo>
                  <a:pt x="101918" y="420426"/>
                  <a:pt x="101918" y="420426"/>
                  <a:pt x="101918" y="420426"/>
                </a:cubicBezTo>
                <a:cubicBezTo>
                  <a:pt x="101918" y="420426"/>
                  <a:pt x="101918" y="420426"/>
                  <a:pt x="101918" y="420426"/>
                </a:cubicBezTo>
                <a:cubicBezTo>
                  <a:pt x="101918" y="420426"/>
                  <a:pt x="101918" y="420426"/>
                  <a:pt x="101918" y="420426"/>
                </a:cubicBezTo>
                <a:cubicBezTo>
                  <a:pt x="101918" y="421379"/>
                  <a:pt x="102870" y="422331"/>
                  <a:pt x="102870" y="424236"/>
                </a:cubicBezTo>
                <a:cubicBezTo>
                  <a:pt x="102870" y="425189"/>
                  <a:pt x="102870" y="426141"/>
                  <a:pt x="102870" y="427094"/>
                </a:cubicBezTo>
                <a:cubicBezTo>
                  <a:pt x="102870" y="426141"/>
                  <a:pt x="102870" y="426141"/>
                  <a:pt x="102870" y="425189"/>
                </a:cubicBezTo>
                <a:cubicBezTo>
                  <a:pt x="102870" y="426141"/>
                  <a:pt x="102870" y="426141"/>
                  <a:pt x="102870" y="427094"/>
                </a:cubicBezTo>
                <a:cubicBezTo>
                  <a:pt x="102870" y="427094"/>
                  <a:pt x="102870" y="427094"/>
                  <a:pt x="102870" y="427094"/>
                </a:cubicBezTo>
                <a:cubicBezTo>
                  <a:pt x="102870" y="426141"/>
                  <a:pt x="102870" y="425189"/>
                  <a:pt x="102870" y="424236"/>
                </a:cubicBezTo>
                <a:cubicBezTo>
                  <a:pt x="102870" y="423284"/>
                  <a:pt x="102870" y="423284"/>
                  <a:pt x="101918" y="422331"/>
                </a:cubicBezTo>
                <a:cubicBezTo>
                  <a:pt x="101918" y="422331"/>
                  <a:pt x="101918" y="422331"/>
                  <a:pt x="101918" y="422331"/>
                </a:cubicBezTo>
                <a:cubicBezTo>
                  <a:pt x="101918" y="422331"/>
                  <a:pt x="101918" y="422331"/>
                  <a:pt x="101918" y="422331"/>
                </a:cubicBezTo>
                <a:cubicBezTo>
                  <a:pt x="101918" y="422331"/>
                  <a:pt x="101918" y="422331"/>
                  <a:pt x="101918" y="422331"/>
                </a:cubicBezTo>
                <a:cubicBezTo>
                  <a:pt x="100965" y="420426"/>
                  <a:pt x="100013" y="417569"/>
                  <a:pt x="99060" y="415664"/>
                </a:cubicBezTo>
                <a:cubicBezTo>
                  <a:pt x="99060" y="416616"/>
                  <a:pt x="99060" y="416616"/>
                  <a:pt x="99060" y="417569"/>
                </a:cubicBezTo>
                <a:cubicBezTo>
                  <a:pt x="99060" y="417569"/>
                  <a:pt x="99060" y="417569"/>
                  <a:pt x="99060" y="418521"/>
                </a:cubicBezTo>
                <a:cubicBezTo>
                  <a:pt x="100013" y="420426"/>
                  <a:pt x="100965" y="422331"/>
                  <a:pt x="101918" y="424236"/>
                </a:cubicBezTo>
                <a:lnTo>
                  <a:pt x="101918" y="424236"/>
                </a:lnTo>
                <a:cubicBezTo>
                  <a:pt x="100965" y="423284"/>
                  <a:pt x="100965" y="421379"/>
                  <a:pt x="100013" y="420426"/>
                </a:cubicBezTo>
                <a:cubicBezTo>
                  <a:pt x="100013" y="420426"/>
                  <a:pt x="100013" y="421379"/>
                  <a:pt x="100013" y="421379"/>
                </a:cubicBezTo>
                <a:cubicBezTo>
                  <a:pt x="100965" y="422331"/>
                  <a:pt x="100965" y="423284"/>
                  <a:pt x="101918" y="425189"/>
                </a:cubicBezTo>
                <a:cubicBezTo>
                  <a:pt x="101918" y="425189"/>
                  <a:pt x="101918" y="425189"/>
                  <a:pt x="101918" y="425189"/>
                </a:cubicBezTo>
                <a:cubicBezTo>
                  <a:pt x="101918" y="424236"/>
                  <a:pt x="100965" y="423284"/>
                  <a:pt x="100965" y="422331"/>
                </a:cubicBezTo>
                <a:cubicBezTo>
                  <a:pt x="100965" y="422331"/>
                  <a:pt x="100965" y="422331"/>
                  <a:pt x="100965" y="422331"/>
                </a:cubicBezTo>
                <a:cubicBezTo>
                  <a:pt x="100965" y="422331"/>
                  <a:pt x="100965" y="422331"/>
                  <a:pt x="100965" y="422331"/>
                </a:cubicBezTo>
                <a:cubicBezTo>
                  <a:pt x="100965" y="421379"/>
                  <a:pt x="100013" y="421379"/>
                  <a:pt x="100013" y="420426"/>
                </a:cubicBezTo>
                <a:cubicBezTo>
                  <a:pt x="100013" y="420426"/>
                  <a:pt x="100013" y="419474"/>
                  <a:pt x="100013" y="419474"/>
                </a:cubicBezTo>
                <a:cubicBezTo>
                  <a:pt x="100013" y="419474"/>
                  <a:pt x="100013" y="420426"/>
                  <a:pt x="100965" y="420426"/>
                </a:cubicBezTo>
                <a:cubicBezTo>
                  <a:pt x="100965" y="420426"/>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8521"/>
                </a:cubicBezTo>
                <a:cubicBezTo>
                  <a:pt x="100965" y="418521"/>
                  <a:pt x="100965" y="418521"/>
                  <a:pt x="100965" y="418521"/>
                </a:cubicBezTo>
                <a:cubicBezTo>
                  <a:pt x="100965" y="418521"/>
                  <a:pt x="100965" y="418521"/>
                  <a:pt x="100965" y="417569"/>
                </a:cubicBezTo>
                <a:cubicBezTo>
                  <a:pt x="100965" y="417569"/>
                  <a:pt x="100965" y="417569"/>
                  <a:pt x="100965" y="417569"/>
                </a:cubicBezTo>
                <a:cubicBezTo>
                  <a:pt x="100965" y="417569"/>
                  <a:pt x="100965" y="417569"/>
                  <a:pt x="100965" y="418521"/>
                </a:cubicBezTo>
                <a:cubicBezTo>
                  <a:pt x="100965" y="418521"/>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9474"/>
                </a:cubicBezTo>
                <a:cubicBezTo>
                  <a:pt x="100965" y="420426"/>
                  <a:pt x="100965" y="420426"/>
                  <a:pt x="100013" y="420426"/>
                </a:cubicBezTo>
                <a:cubicBezTo>
                  <a:pt x="100013" y="420426"/>
                  <a:pt x="100013" y="420426"/>
                  <a:pt x="100013" y="420426"/>
                </a:cubicBezTo>
                <a:cubicBezTo>
                  <a:pt x="100013" y="420426"/>
                  <a:pt x="100013" y="420426"/>
                  <a:pt x="100013" y="420426"/>
                </a:cubicBezTo>
                <a:cubicBezTo>
                  <a:pt x="100013" y="420426"/>
                  <a:pt x="100013" y="420426"/>
                  <a:pt x="100013" y="420426"/>
                </a:cubicBezTo>
                <a:cubicBezTo>
                  <a:pt x="99060" y="422331"/>
                  <a:pt x="96203" y="423284"/>
                  <a:pt x="92393" y="422331"/>
                </a:cubicBezTo>
                <a:cubicBezTo>
                  <a:pt x="94298" y="423284"/>
                  <a:pt x="96203" y="423284"/>
                  <a:pt x="98108" y="422331"/>
                </a:cubicBezTo>
                <a:cubicBezTo>
                  <a:pt x="99060" y="423284"/>
                  <a:pt x="100965" y="423284"/>
                  <a:pt x="101918" y="423284"/>
                </a:cubicBezTo>
                <a:cubicBezTo>
                  <a:pt x="100965" y="426141"/>
                  <a:pt x="99060" y="427094"/>
                  <a:pt x="95250" y="424236"/>
                </a:cubicBezTo>
                <a:cubicBezTo>
                  <a:pt x="100013" y="427094"/>
                  <a:pt x="101918" y="426141"/>
                  <a:pt x="102870" y="423284"/>
                </a:cubicBezTo>
                <a:cubicBezTo>
                  <a:pt x="103823" y="424236"/>
                  <a:pt x="104775" y="425189"/>
                  <a:pt x="105728" y="426141"/>
                </a:cubicBezTo>
                <a:cubicBezTo>
                  <a:pt x="105728" y="426141"/>
                  <a:pt x="105728" y="426141"/>
                  <a:pt x="105728" y="426141"/>
                </a:cubicBezTo>
                <a:cubicBezTo>
                  <a:pt x="105728" y="426141"/>
                  <a:pt x="105728" y="426141"/>
                  <a:pt x="105728" y="426141"/>
                </a:cubicBezTo>
                <a:cubicBezTo>
                  <a:pt x="105728" y="426141"/>
                  <a:pt x="105728" y="426141"/>
                  <a:pt x="105728" y="426141"/>
                </a:cubicBezTo>
                <a:cubicBezTo>
                  <a:pt x="105728" y="427094"/>
                  <a:pt x="105728" y="427094"/>
                  <a:pt x="105728" y="428046"/>
                </a:cubicBezTo>
                <a:cubicBezTo>
                  <a:pt x="105728" y="428046"/>
                  <a:pt x="105728" y="428046"/>
                  <a:pt x="105728" y="428046"/>
                </a:cubicBezTo>
                <a:cubicBezTo>
                  <a:pt x="105728" y="428046"/>
                  <a:pt x="105728" y="427094"/>
                  <a:pt x="105728" y="427094"/>
                </a:cubicBezTo>
                <a:cubicBezTo>
                  <a:pt x="105728" y="427094"/>
                  <a:pt x="105728" y="427094"/>
                  <a:pt x="105728" y="428046"/>
                </a:cubicBezTo>
                <a:lnTo>
                  <a:pt x="105728" y="428046"/>
                </a:lnTo>
                <a:cubicBezTo>
                  <a:pt x="105728" y="428046"/>
                  <a:pt x="105728" y="428046"/>
                  <a:pt x="105728" y="427094"/>
                </a:cubicBezTo>
                <a:cubicBezTo>
                  <a:pt x="105728" y="427094"/>
                  <a:pt x="105728" y="427094"/>
                  <a:pt x="105728" y="426141"/>
                </a:cubicBezTo>
                <a:cubicBezTo>
                  <a:pt x="105728" y="426141"/>
                  <a:pt x="105728" y="427094"/>
                  <a:pt x="106680" y="427094"/>
                </a:cubicBezTo>
                <a:cubicBezTo>
                  <a:pt x="106680" y="427094"/>
                  <a:pt x="106680" y="426141"/>
                  <a:pt x="105728" y="426141"/>
                </a:cubicBezTo>
                <a:cubicBezTo>
                  <a:pt x="105728" y="426141"/>
                  <a:pt x="105728" y="425189"/>
                  <a:pt x="105728" y="425189"/>
                </a:cubicBezTo>
                <a:cubicBezTo>
                  <a:pt x="105728" y="426141"/>
                  <a:pt x="106680" y="426141"/>
                  <a:pt x="106680" y="427094"/>
                </a:cubicBezTo>
                <a:cubicBezTo>
                  <a:pt x="106680" y="427094"/>
                  <a:pt x="106680" y="427094"/>
                  <a:pt x="106680" y="427094"/>
                </a:cubicBezTo>
                <a:cubicBezTo>
                  <a:pt x="106680" y="427094"/>
                  <a:pt x="106680" y="427094"/>
                  <a:pt x="106680" y="427094"/>
                </a:cubicBezTo>
                <a:lnTo>
                  <a:pt x="106680" y="427094"/>
                </a:lnTo>
                <a:lnTo>
                  <a:pt x="106680" y="427094"/>
                </a:lnTo>
                <a:cubicBezTo>
                  <a:pt x="106680" y="427094"/>
                  <a:pt x="106680" y="428046"/>
                  <a:pt x="106680" y="428046"/>
                </a:cubicBezTo>
                <a:lnTo>
                  <a:pt x="106680" y="428046"/>
                </a:lnTo>
                <a:cubicBezTo>
                  <a:pt x="106680" y="428046"/>
                  <a:pt x="106680" y="428046"/>
                  <a:pt x="106680" y="428046"/>
                </a:cubicBezTo>
                <a:lnTo>
                  <a:pt x="106680" y="428046"/>
                </a:lnTo>
                <a:lnTo>
                  <a:pt x="106680" y="428046"/>
                </a:lnTo>
                <a:cubicBezTo>
                  <a:pt x="106680" y="428046"/>
                  <a:pt x="106680" y="428046"/>
                  <a:pt x="106680" y="428046"/>
                </a:cubicBezTo>
                <a:cubicBezTo>
                  <a:pt x="106680" y="428046"/>
                  <a:pt x="106680" y="428046"/>
                  <a:pt x="106680" y="427094"/>
                </a:cubicBezTo>
                <a:lnTo>
                  <a:pt x="106680" y="427094"/>
                </a:lnTo>
                <a:cubicBezTo>
                  <a:pt x="106680" y="427094"/>
                  <a:pt x="106680" y="427094"/>
                  <a:pt x="106680" y="428046"/>
                </a:cubicBezTo>
                <a:cubicBezTo>
                  <a:pt x="106680" y="428999"/>
                  <a:pt x="106680" y="428999"/>
                  <a:pt x="105728" y="428999"/>
                </a:cubicBezTo>
                <a:cubicBezTo>
                  <a:pt x="105728" y="428999"/>
                  <a:pt x="105728" y="428046"/>
                  <a:pt x="105728" y="428046"/>
                </a:cubicBezTo>
                <a:cubicBezTo>
                  <a:pt x="105728" y="428046"/>
                  <a:pt x="105728" y="428046"/>
                  <a:pt x="105728" y="428046"/>
                </a:cubicBezTo>
                <a:cubicBezTo>
                  <a:pt x="105728" y="428046"/>
                  <a:pt x="105728" y="428999"/>
                  <a:pt x="105728" y="428999"/>
                </a:cubicBezTo>
                <a:cubicBezTo>
                  <a:pt x="104775" y="428999"/>
                  <a:pt x="103823" y="428046"/>
                  <a:pt x="101918" y="427094"/>
                </a:cubicBezTo>
                <a:cubicBezTo>
                  <a:pt x="103823" y="428999"/>
                  <a:pt x="104775" y="428999"/>
                  <a:pt x="105728" y="428999"/>
                </a:cubicBezTo>
                <a:cubicBezTo>
                  <a:pt x="105728" y="429951"/>
                  <a:pt x="104775" y="430904"/>
                  <a:pt x="103823" y="430904"/>
                </a:cubicBezTo>
                <a:cubicBezTo>
                  <a:pt x="102870" y="430904"/>
                  <a:pt x="102870" y="429951"/>
                  <a:pt x="101918" y="428999"/>
                </a:cubicBezTo>
                <a:cubicBezTo>
                  <a:pt x="102870" y="429951"/>
                  <a:pt x="102870" y="429951"/>
                  <a:pt x="103823" y="430904"/>
                </a:cubicBezTo>
                <a:cubicBezTo>
                  <a:pt x="102870" y="430904"/>
                  <a:pt x="100965" y="429951"/>
                  <a:pt x="99060" y="428046"/>
                </a:cubicBezTo>
                <a:cubicBezTo>
                  <a:pt x="100965" y="429951"/>
                  <a:pt x="102870" y="430904"/>
                  <a:pt x="103823" y="430904"/>
                </a:cubicBezTo>
                <a:cubicBezTo>
                  <a:pt x="105728" y="432809"/>
                  <a:pt x="106680" y="431856"/>
                  <a:pt x="106680" y="429951"/>
                </a:cubicBezTo>
                <a:cubicBezTo>
                  <a:pt x="108585" y="435666"/>
                  <a:pt x="107633" y="438524"/>
                  <a:pt x="102870" y="431856"/>
                </a:cubicBezTo>
                <a:cubicBezTo>
                  <a:pt x="104775" y="434714"/>
                  <a:pt x="106680" y="435666"/>
                  <a:pt x="107633" y="436619"/>
                </a:cubicBezTo>
                <a:cubicBezTo>
                  <a:pt x="107633" y="436619"/>
                  <a:pt x="107633" y="436619"/>
                  <a:pt x="107633" y="435666"/>
                </a:cubicBezTo>
                <a:cubicBezTo>
                  <a:pt x="107633" y="435666"/>
                  <a:pt x="107633" y="436619"/>
                  <a:pt x="107633" y="436619"/>
                </a:cubicBezTo>
                <a:cubicBezTo>
                  <a:pt x="109538" y="436619"/>
                  <a:pt x="109538" y="434714"/>
                  <a:pt x="107633" y="430904"/>
                </a:cubicBezTo>
                <a:cubicBezTo>
                  <a:pt x="107633" y="430904"/>
                  <a:pt x="107633" y="430904"/>
                  <a:pt x="107633" y="430904"/>
                </a:cubicBezTo>
                <a:cubicBezTo>
                  <a:pt x="109538" y="435666"/>
                  <a:pt x="110490" y="440429"/>
                  <a:pt x="109538" y="440429"/>
                </a:cubicBezTo>
                <a:cubicBezTo>
                  <a:pt x="109538" y="440429"/>
                  <a:pt x="109538" y="440429"/>
                  <a:pt x="109538" y="440429"/>
                </a:cubicBezTo>
                <a:cubicBezTo>
                  <a:pt x="109538" y="440429"/>
                  <a:pt x="109538" y="440429"/>
                  <a:pt x="109538" y="440429"/>
                </a:cubicBezTo>
                <a:cubicBezTo>
                  <a:pt x="109538" y="440429"/>
                  <a:pt x="108585" y="439476"/>
                  <a:pt x="107633" y="438524"/>
                </a:cubicBezTo>
                <a:cubicBezTo>
                  <a:pt x="108585" y="440429"/>
                  <a:pt x="109538" y="441381"/>
                  <a:pt x="109538" y="441381"/>
                </a:cubicBezTo>
                <a:cubicBezTo>
                  <a:pt x="110490" y="443286"/>
                  <a:pt x="111443" y="443286"/>
                  <a:pt x="111443" y="443286"/>
                </a:cubicBezTo>
                <a:cubicBezTo>
                  <a:pt x="111443" y="442334"/>
                  <a:pt x="110490" y="441381"/>
                  <a:pt x="110490" y="439476"/>
                </a:cubicBezTo>
                <a:cubicBezTo>
                  <a:pt x="110490" y="440429"/>
                  <a:pt x="111443" y="442334"/>
                  <a:pt x="111443" y="443286"/>
                </a:cubicBezTo>
                <a:cubicBezTo>
                  <a:pt x="111443" y="443286"/>
                  <a:pt x="111443" y="443286"/>
                  <a:pt x="111443" y="442334"/>
                </a:cubicBezTo>
                <a:cubicBezTo>
                  <a:pt x="111443" y="440429"/>
                  <a:pt x="110490" y="437571"/>
                  <a:pt x="108585" y="433761"/>
                </a:cubicBezTo>
                <a:cubicBezTo>
                  <a:pt x="109538" y="436619"/>
                  <a:pt x="110490" y="438524"/>
                  <a:pt x="110490" y="439476"/>
                </a:cubicBezTo>
                <a:cubicBezTo>
                  <a:pt x="111443" y="441381"/>
                  <a:pt x="110490" y="442334"/>
                  <a:pt x="109538" y="441381"/>
                </a:cubicBezTo>
                <a:cubicBezTo>
                  <a:pt x="110490" y="441381"/>
                  <a:pt x="110490" y="441381"/>
                  <a:pt x="110490" y="439476"/>
                </a:cubicBezTo>
                <a:cubicBezTo>
                  <a:pt x="110490" y="437571"/>
                  <a:pt x="109538" y="435666"/>
                  <a:pt x="108585" y="433761"/>
                </a:cubicBezTo>
                <a:cubicBezTo>
                  <a:pt x="108585" y="432809"/>
                  <a:pt x="107633" y="432809"/>
                  <a:pt x="107633" y="431856"/>
                </a:cubicBezTo>
                <a:cubicBezTo>
                  <a:pt x="107633" y="431856"/>
                  <a:pt x="107633" y="432809"/>
                  <a:pt x="108585" y="432809"/>
                </a:cubicBezTo>
                <a:cubicBezTo>
                  <a:pt x="108585" y="431856"/>
                  <a:pt x="107633" y="431856"/>
                  <a:pt x="107633" y="430904"/>
                </a:cubicBezTo>
                <a:cubicBezTo>
                  <a:pt x="107633" y="430904"/>
                  <a:pt x="107633" y="430904"/>
                  <a:pt x="107633" y="430904"/>
                </a:cubicBezTo>
                <a:cubicBezTo>
                  <a:pt x="107633" y="430904"/>
                  <a:pt x="107633" y="430904"/>
                  <a:pt x="107633" y="430904"/>
                </a:cubicBezTo>
                <a:cubicBezTo>
                  <a:pt x="107633" y="430904"/>
                  <a:pt x="107633" y="430904"/>
                  <a:pt x="107633" y="430904"/>
                </a:cubicBezTo>
                <a:cubicBezTo>
                  <a:pt x="107633" y="429951"/>
                  <a:pt x="106680" y="429951"/>
                  <a:pt x="106680" y="428999"/>
                </a:cubicBezTo>
                <a:cubicBezTo>
                  <a:pt x="106680" y="428999"/>
                  <a:pt x="106680" y="428999"/>
                  <a:pt x="106680" y="428999"/>
                </a:cubicBezTo>
                <a:cubicBezTo>
                  <a:pt x="106680" y="429951"/>
                  <a:pt x="107633" y="429951"/>
                  <a:pt x="107633" y="430904"/>
                </a:cubicBezTo>
                <a:lnTo>
                  <a:pt x="107633" y="430904"/>
                </a:lnTo>
                <a:lnTo>
                  <a:pt x="107633" y="430904"/>
                </a:lnTo>
                <a:cubicBezTo>
                  <a:pt x="108585" y="431856"/>
                  <a:pt x="108585" y="432809"/>
                  <a:pt x="109538" y="433761"/>
                </a:cubicBezTo>
                <a:cubicBezTo>
                  <a:pt x="112395" y="438524"/>
                  <a:pt x="113348" y="442334"/>
                  <a:pt x="113348" y="444239"/>
                </a:cubicBezTo>
                <a:cubicBezTo>
                  <a:pt x="114300" y="446144"/>
                  <a:pt x="113348" y="446144"/>
                  <a:pt x="113348" y="446144"/>
                </a:cubicBezTo>
                <a:cubicBezTo>
                  <a:pt x="114300" y="448049"/>
                  <a:pt x="114300" y="449001"/>
                  <a:pt x="114300" y="447096"/>
                </a:cubicBezTo>
                <a:cubicBezTo>
                  <a:pt x="115253" y="446144"/>
                  <a:pt x="112395" y="439476"/>
                  <a:pt x="108585" y="432809"/>
                </a:cubicBezTo>
                <a:cubicBezTo>
                  <a:pt x="111443" y="437571"/>
                  <a:pt x="113348" y="441381"/>
                  <a:pt x="114300" y="444239"/>
                </a:cubicBezTo>
                <a:cubicBezTo>
                  <a:pt x="114300" y="443286"/>
                  <a:pt x="114300" y="443286"/>
                  <a:pt x="114300" y="442334"/>
                </a:cubicBezTo>
                <a:cubicBezTo>
                  <a:pt x="114300" y="443286"/>
                  <a:pt x="114300" y="444239"/>
                  <a:pt x="114300" y="445191"/>
                </a:cubicBezTo>
                <a:cubicBezTo>
                  <a:pt x="114300" y="446144"/>
                  <a:pt x="115253" y="447096"/>
                  <a:pt x="115253" y="448049"/>
                </a:cubicBezTo>
                <a:cubicBezTo>
                  <a:pt x="115253" y="449001"/>
                  <a:pt x="115253" y="449001"/>
                  <a:pt x="115253" y="449954"/>
                </a:cubicBezTo>
                <a:cubicBezTo>
                  <a:pt x="115253" y="449954"/>
                  <a:pt x="115253" y="449001"/>
                  <a:pt x="115253" y="448049"/>
                </a:cubicBezTo>
                <a:cubicBezTo>
                  <a:pt x="115253" y="448049"/>
                  <a:pt x="115253" y="448049"/>
                  <a:pt x="115253" y="449001"/>
                </a:cubicBezTo>
                <a:cubicBezTo>
                  <a:pt x="115253" y="449954"/>
                  <a:pt x="116205" y="449954"/>
                  <a:pt x="116205" y="449954"/>
                </a:cubicBezTo>
                <a:cubicBezTo>
                  <a:pt x="117158" y="452811"/>
                  <a:pt x="117158" y="454716"/>
                  <a:pt x="116205" y="453764"/>
                </a:cubicBezTo>
                <a:cubicBezTo>
                  <a:pt x="119063" y="455669"/>
                  <a:pt x="118110" y="451859"/>
                  <a:pt x="117158" y="444239"/>
                </a:cubicBezTo>
                <a:cubicBezTo>
                  <a:pt x="118110" y="451859"/>
                  <a:pt x="120968" y="457574"/>
                  <a:pt x="117158" y="455669"/>
                </a:cubicBezTo>
                <a:cubicBezTo>
                  <a:pt x="121920" y="458526"/>
                  <a:pt x="123825" y="456621"/>
                  <a:pt x="120968" y="448049"/>
                </a:cubicBezTo>
                <a:cubicBezTo>
                  <a:pt x="123825" y="456621"/>
                  <a:pt x="126683" y="461384"/>
                  <a:pt x="120015" y="458526"/>
                </a:cubicBezTo>
                <a:cubicBezTo>
                  <a:pt x="122873" y="460431"/>
                  <a:pt x="126683" y="461384"/>
                  <a:pt x="130493" y="463289"/>
                </a:cubicBezTo>
                <a:cubicBezTo>
                  <a:pt x="128588" y="462336"/>
                  <a:pt x="126683" y="461384"/>
                  <a:pt x="124778" y="460431"/>
                </a:cubicBezTo>
                <a:cubicBezTo>
                  <a:pt x="127635" y="461384"/>
                  <a:pt x="129540" y="462336"/>
                  <a:pt x="132398" y="463289"/>
                </a:cubicBezTo>
                <a:cubicBezTo>
                  <a:pt x="134303" y="464241"/>
                  <a:pt x="136208" y="464241"/>
                  <a:pt x="137160" y="464241"/>
                </a:cubicBezTo>
                <a:cubicBezTo>
                  <a:pt x="135255" y="463289"/>
                  <a:pt x="132398" y="462336"/>
                  <a:pt x="130493" y="461384"/>
                </a:cubicBezTo>
                <a:cubicBezTo>
                  <a:pt x="133350" y="462336"/>
                  <a:pt x="135255" y="463289"/>
                  <a:pt x="138113" y="464241"/>
                </a:cubicBezTo>
                <a:cubicBezTo>
                  <a:pt x="140970" y="464241"/>
                  <a:pt x="141923" y="463289"/>
                  <a:pt x="134303" y="457574"/>
                </a:cubicBezTo>
                <a:cubicBezTo>
                  <a:pt x="141923" y="463289"/>
                  <a:pt x="142875" y="465194"/>
                  <a:pt x="140970" y="465194"/>
                </a:cubicBezTo>
                <a:cubicBezTo>
                  <a:pt x="142875" y="466146"/>
                  <a:pt x="143828" y="466146"/>
                  <a:pt x="145733" y="467099"/>
                </a:cubicBezTo>
                <a:cubicBezTo>
                  <a:pt x="148590" y="468051"/>
                  <a:pt x="150495" y="468051"/>
                  <a:pt x="148590" y="466146"/>
                </a:cubicBezTo>
                <a:cubicBezTo>
                  <a:pt x="148590" y="466146"/>
                  <a:pt x="148590" y="466146"/>
                  <a:pt x="148590" y="466146"/>
                </a:cubicBezTo>
                <a:cubicBezTo>
                  <a:pt x="148590" y="466146"/>
                  <a:pt x="148590" y="466146"/>
                  <a:pt x="148590" y="466146"/>
                </a:cubicBezTo>
                <a:cubicBezTo>
                  <a:pt x="147638" y="465194"/>
                  <a:pt x="145733" y="463289"/>
                  <a:pt x="141923" y="461384"/>
                </a:cubicBezTo>
                <a:cubicBezTo>
                  <a:pt x="145733" y="464241"/>
                  <a:pt x="148590" y="465194"/>
                  <a:pt x="149543" y="467099"/>
                </a:cubicBezTo>
                <a:cubicBezTo>
                  <a:pt x="167640" y="475671"/>
                  <a:pt x="167640" y="475671"/>
                  <a:pt x="149543" y="469956"/>
                </a:cubicBezTo>
                <a:cubicBezTo>
                  <a:pt x="169545" y="476624"/>
                  <a:pt x="173355" y="475671"/>
                  <a:pt x="169545" y="480434"/>
                </a:cubicBezTo>
                <a:cubicBezTo>
                  <a:pt x="173355" y="475671"/>
                  <a:pt x="173355" y="475671"/>
                  <a:pt x="180023" y="487101"/>
                </a:cubicBezTo>
                <a:cubicBezTo>
                  <a:pt x="174308" y="476624"/>
                  <a:pt x="175260" y="478529"/>
                  <a:pt x="192405" y="493769"/>
                </a:cubicBezTo>
                <a:cubicBezTo>
                  <a:pt x="177165" y="478529"/>
                  <a:pt x="182880" y="484244"/>
                  <a:pt x="203835" y="499484"/>
                </a:cubicBezTo>
                <a:cubicBezTo>
                  <a:pt x="185738" y="485196"/>
                  <a:pt x="200978" y="495674"/>
                  <a:pt x="215265" y="505199"/>
                </a:cubicBezTo>
                <a:cubicBezTo>
                  <a:pt x="206693" y="493769"/>
                  <a:pt x="222885" y="491864"/>
                  <a:pt x="230505" y="489006"/>
                </a:cubicBezTo>
                <a:cubicBezTo>
                  <a:pt x="232410" y="481386"/>
                  <a:pt x="238125" y="475671"/>
                  <a:pt x="245745" y="472814"/>
                </a:cubicBezTo>
                <a:cubicBezTo>
                  <a:pt x="247650" y="465194"/>
                  <a:pt x="254318" y="460431"/>
                  <a:pt x="260985" y="456621"/>
                </a:cubicBezTo>
                <a:cubicBezTo>
                  <a:pt x="263843" y="449954"/>
                  <a:pt x="268605" y="444239"/>
                  <a:pt x="276225" y="440429"/>
                </a:cubicBezTo>
                <a:cubicBezTo>
                  <a:pt x="279083" y="433761"/>
                  <a:pt x="285750" y="429951"/>
                  <a:pt x="291465" y="424236"/>
                </a:cubicBezTo>
                <a:cubicBezTo>
                  <a:pt x="296228" y="418521"/>
                  <a:pt x="300990" y="412806"/>
                  <a:pt x="306705" y="408044"/>
                </a:cubicBezTo>
                <a:cubicBezTo>
                  <a:pt x="311468" y="402329"/>
                  <a:pt x="317183" y="397566"/>
                  <a:pt x="321945" y="391851"/>
                </a:cubicBezTo>
                <a:cubicBezTo>
                  <a:pt x="332423" y="381374"/>
                  <a:pt x="341948" y="369944"/>
                  <a:pt x="352425" y="359466"/>
                </a:cubicBezTo>
                <a:cubicBezTo>
                  <a:pt x="375285" y="335654"/>
                  <a:pt x="397193" y="311841"/>
                  <a:pt x="415290" y="284219"/>
                </a:cubicBezTo>
                <a:cubicBezTo>
                  <a:pt x="426720" y="257549"/>
                  <a:pt x="412433" y="280409"/>
                  <a:pt x="428625" y="256596"/>
                </a:cubicBezTo>
                <a:close/>
                <a:moveTo>
                  <a:pt x="81915" y="394709"/>
                </a:moveTo>
                <a:cubicBezTo>
                  <a:pt x="81915" y="394709"/>
                  <a:pt x="81915" y="394709"/>
                  <a:pt x="81915" y="394709"/>
                </a:cubicBezTo>
                <a:cubicBezTo>
                  <a:pt x="81915" y="394709"/>
                  <a:pt x="81915" y="394709"/>
                  <a:pt x="81915" y="394709"/>
                </a:cubicBezTo>
                <a:cubicBezTo>
                  <a:pt x="81915" y="394709"/>
                  <a:pt x="81915" y="394709"/>
                  <a:pt x="81915" y="394709"/>
                </a:cubicBezTo>
                <a:close/>
                <a:moveTo>
                  <a:pt x="82868" y="394709"/>
                </a:moveTo>
                <a:cubicBezTo>
                  <a:pt x="83820" y="394709"/>
                  <a:pt x="83820" y="393756"/>
                  <a:pt x="82868" y="394709"/>
                </a:cubicBezTo>
                <a:cubicBezTo>
                  <a:pt x="83820" y="394709"/>
                  <a:pt x="83820" y="394709"/>
                  <a:pt x="82868" y="394709"/>
                </a:cubicBezTo>
                <a:cubicBezTo>
                  <a:pt x="83820" y="394709"/>
                  <a:pt x="83820" y="394709"/>
                  <a:pt x="82868" y="394709"/>
                </a:cubicBezTo>
                <a:cubicBezTo>
                  <a:pt x="83820" y="394709"/>
                  <a:pt x="83820" y="394709"/>
                  <a:pt x="82868" y="394709"/>
                </a:cubicBezTo>
                <a:close/>
                <a:moveTo>
                  <a:pt x="80010" y="403281"/>
                </a:moveTo>
                <a:cubicBezTo>
                  <a:pt x="84773" y="399471"/>
                  <a:pt x="87630" y="396614"/>
                  <a:pt x="85725" y="395661"/>
                </a:cubicBezTo>
                <a:cubicBezTo>
                  <a:pt x="87630" y="396614"/>
                  <a:pt x="85725" y="399471"/>
                  <a:pt x="80010" y="403281"/>
                </a:cubicBezTo>
                <a:close/>
                <a:moveTo>
                  <a:pt x="91440" y="395661"/>
                </a:moveTo>
                <a:cubicBezTo>
                  <a:pt x="92393" y="396614"/>
                  <a:pt x="92393" y="396614"/>
                  <a:pt x="93345" y="397566"/>
                </a:cubicBezTo>
                <a:cubicBezTo>
                  <a:pt x="92393" y="397566"/>
                  <a:pt x="91440" y="396614"/>
                  <a:pt x="91440" y="395661"/>
                </a:cubicBezTo>
                <a:close/>
                <a:moveTo>
                  <a:pt x="100965" y="421379"/>
                </a:moveTo>
                <a:cubicBezTo>
                  <a:pt x="100965" y="421379"/>
                  <a:pt x="100965" y="422331"/>
                  <a:pt x="101918" y="422331"/>
                </a:cubicBezTo>
                <a:cubicBezTo>
                  <a:pt x="101918" y="422331"/>
                  <a:pt x="101918" y="422331"/>
                  <a:pt x="100965" y="421379"/>
                </a:cubicBezTo>
                <a:cubicBezTo>
                  <a:pt x="100965" y="422331"/>
                  <a:pt x="100965" y="421379"/>
                  <a:pt x="100965" y="421379"/>
                </a:cubicBezTo>
                <a:close/>
                <a:moveTo>
                  <a:pt x="100965" y="422331"/>
                </a:moveTo>
                <a:cubicBezTo>
                  <a:pt x="100965" y="422331"/>
                  <a:pt x="100013" y="422331"/>
                  <a:pt x="100965" y="422331"/>
                </a:cubicBezTo>
                <a:cubicBezTo>
                  <a:pt x="100013" y="422331"/>
                  <a:pt x="100013" y="422331"/>
                  <a:pt x="100013" y="421379"/>
                </a:cubicBezTo>
                <a:cubicBezTo>
                  <a:pt x="100013" y="420426"/>
                  <a:pt x="100013" y="420426"/>
                  <a:pt x="100013" y="419474"/>
                </a:cubicBezTo>
                <a:cubicBezTo>
                  <a:pt x="100013" y="421379"/>
                  <a:pt x="100013" y="421379"/>
                  <a:pt x="100965" y="422331"/>
                </a:cubicBezTo>
                <a:close/>
                <a:moveTo>
                  <a:pt x="100013" y="422331"/>
                </a:moveTo>
                <a:cubicBezTo>
                  <a:pt x="100013" y="422331"/>
                  <a:pt x="100013" y="422331"/>
                  <a:pt x="100013" y="422331"/>
                </a:cubicBezTo>
                <a:cubicBezTo>
                  <a:pt x="99060" y="422331"/>
                  <a:pt x="100013" y="422331"/>
                  <a:pt x="100013" y="422331"/>
                </a:cubicBezTo>
                <a:cubicBezTo>
                  <a:pt x="100013" y="422331"/>
                  <a:pt x="100013" y="422331"/>
                  <a:pt x="100013" y="422331"/>
                </a:cubicBezTo>
                <a:close/>
                <a:moveTo>
                  <a:pt x="98108" y="418521"/>
                </a:moveTo>
                <a:cubicBezTo>
                  <a:pt x="98108" y="419474"/>
                  <a:pt x="99060" y="419474"/>
                  <a:pt x="99060" y="420426"/>
                </a:cubicBezTo>
                <a:cubicBezTo>
                  <a:pt x="99060" y="421379"/>
                  <a:pt x="99060" y="421379"/>
                  <a:pt x="99060" y="422331"/>
                </a:cubicBezTo>
                <a:cubicBezTo>
                  <a:pt x="99060" y="421379"/>
                  <a:pt x="98108" y="421379"/>
                  <a:pt x="97155" y="420426"/>
                </a:cubicBezTo>
                <a:cubicBezTo>
                  <a:pt x="98108" y="419474"/>
                  <a:pt x="98108" y="418521"/>
                  <a:pt x="98108" y="418521"/>
                </a:cubicBezTo>
                <a:close/>
                <a:moveTo>
                  <a:pt x="96203" y="421379"/>
                </a:moveTo>
                <a:cubicBezTo>
                  <a:pt x="97155" y="421379"/>
                  <a:pt x="98108" y="420426"/>
                  <a:pt x="98108" y="419474"/>
                </a:cubicBezTo>
                <a:cubicBezTo>
                  <a:pt x="99060" y="420426"/>
                  <a:pt x="99060" y="420426"/>
                  <a:pt x="100013" y="421379"/>
                </a:cubicBezTo>
                <a:cubicBezTo>
                  <a:pt x="100013" y="421379"/>
                  <a:pt x="100013" y="422331"/>
                  <a:pt x="100013" y="422331"/>
                </a:cubicBezTo>
                <a:cubicBezTo>
                  <a:pt x="100013" y="422331"/>
                  <a:pt x="100013" y="422331"/>
                  <a:pt x="100013" y="422331"/>
                </a:cubicBezTo>
                <a:cubicBezTo>
                  <a:pt x="100013" y="422331"/>
                  <a:pt x="100013" y="422331"/>
                  <a:pt x="100013" y="422331"/>
                </a:cubicBezTo>
                <a:cubicBezTo>
                  <a:pt x="100013" y="422331"/>
                  <a:pt x="100013" y="422331"/>
                  <a:pt x="100013" y="422331"/>
                </a:cubicBezTo>
                <a:cubicBezTo>
                  <a:pt x="98108" y="423284"/>
                  <a:pt x="97155" y="422331"/>
                  <a:pt x="96203" y="421379"/>
                </a:cubicBezTo>
                <a:close/>
                <a:moveTo>
                  <a:pt x="101918" y="426141"/>
                </a:moveTo>
                <a:cubicBezTo>
                  <a:pt x="100965" y="425189"/>
                  <a:pt x="100013" y="424236"/>
                  <a:pt x="99060" y="423284"/>
                </a:cubicBezTo>
                <a:lnTo>
                  <a:pt x="99060" y="423284"/>
                </a:lnTo>
                <a:cubicBezTo>
                  <a:pt x="99060" y="423284"/>
                  <a:pt x="99060" y="423284"/>
                  <a:pt x="100013" y="423284"/>
                </a:cubicBezTo>
                <a:cubicBezTo>
                  <a:pt x="100965" y="424236"/>
                  <a:pt x="100965" y="425189"/>
                  <a:pt x="101918" y="426141"/>
                </a:cubicBezTo>
                <a:cubicBezTo>
                  <a:pt x="101918" y="425189"/>
                  <a:pt x="101918" y="426141"/>
                  <a:pt x="101918" y="426141"/>
                </a:cubicBezTo>
                <a:close/>
                <a:moveTo>
                  <a:pt x="101918" y="425189"/>
                </a:moveTo>
                <a:cubicBezTo>
                  <a:pt x="101918" y="424236"/>
                  <a:pt x="101918" y="424236"/>
                  <a:pt x="101918" y="425189"/>
                </a:cubicBezTo>
                <a:cubicBezTo>
                  <a:pt x="101918" y="424236"/>
                  <a:pt x="101918" y="424236"/>
                  <a:pt x="101918" y="425189"/>
                </a:cubicBezTo>
                <a:cubicBezTo>
                  <a:pt x="100965" y="424236"/>
                  <a:pt x="100965" y="423284"/>
                  <a:pt x="100013" y="423284"/>
                </a:cubicBezTo>
                <a:cubicBezTo>
                  <a:pt x="100013" y="423284"/>
                  <a:pt x="100013" y="423284"/>
                  <a:pt x="100965" y="423284"/>
                </a:cubicBezTo>
                <a:lnTo>
                  <a:pt x="100965" y="423284"/>
                </a:lnTo>
                <a:cubicBezTo>
                  <a:pt x="100965" y="423284"/>
                  <a:pt x="100965" y="423284"/>
                  <a:pt x="100965" y="423284"/>
                </a:cubicBezTo>
                <a:cubicBezTo>
                  <a:pt x="100965" y="423284"/>
                  <a:pt x="100965" y="423284"/>
                  <a:pt x="100965" y="423284"/>
                </a:cubicBezTo>
                <a:cubicBezTo>
                  <a:pt x="100965" y="423284"/>
                  <a:pt x="100965" y="424236"/>
                  <a:pt x="100965" y="424236"/>
                </a:cubicBezTo>
                <a:cubicBezTo>
                  <a:pt x="100965" y="425189"/>
                  <a:pt x="101918" y="426141"/>
                  <a:pt x="101918" y="427094"/>
                </a:cubicBezTo>
                <a:cubicBezTo>
                  <a:pt x="101918" y="425189"/>
                  <a:pt x="101918" y="425189"/>
                  <a:pt x="101918" y="425189"/>
                </a:cubicBezTo>
                <a:close/>
                <a:moveTo>
                  <a:pt x="102870" y="427094"/>
                </a:moveTo>
                <a:cubicBezTo>
                  <a:pt x="102870" y="427094"/>
                  <a:pt x="102870" y="427094"/>
                  <a:pt x="102870" y="427094"/>
                </a:cubicBezTo>
                <a:cubicBezTo>
                  <a:pt x="102870" y="427094"/>
                  <a:pt x="102870" y="427094"/>
                  <a:pt x="102870" y="427094"/>
                </a:cubicBezTo>
                <a:lnTo>
                  <a:pt x="102870" y="427094"/>
                </a:lnTo>
                <a:cubicBezTo>
                  <a:pt x="102870" y="427094"/>
                  <a:pt x="102870" y="427094"/>
                  <a:pt x="102870" y="427094"/>
                </a:cubicBezTo>
                <a:close/>
                <a:moveTo>
                  <a:pt x="102870" y="428046"/>
                </a:moveTo>
                <a:cubicBezTo>
                  <a:pt x="102870" y="428046"/>
                  <a:pt x="102870" y="428046"/>
                  <a:pt x="102870" y="428046"/>
                </a:cubicBezTo>
                <a:cubicBezTo>
                  <a:pt x="102870" y="428999"/>
                  <a:pt x="102870" y="428046"/>
                  <a:pt x="102870" y="428046"/>
                </a:cubicBezTo>
                <a:cubicBezTo>
                  <a:pt x="102870" y="428046"/>
                  <a:pt x="102870" y="428046"/>
                  <a:pt x="102870" y="428046"/>
                </a:cubicBezTo>
                <a:close/>
                <a:moveTo>
                  <a:pt x="100965" y="430904"/>
                </a:moveTo>
                <a:cubicBezTo>
                  <a:pt x="101918" y="430904"/>
                  <a:pt x="102870" y="429951"/>
                  <a:pt x="102870" y="428999"/>
                </a:cubicBezTo>
                <a:cubicBezTo>
                  <a:pt x="102870" y="428999"/>
                  <a:pt x="103823" y="428046"/>
                  <a:pt x="103823" y="428046"/>
                </a:cubicBezTo>
                <a:cubicBezTo>
                  <a:pt x="103823" y="428046"/>
                  <a:pt x="103823" y="428046"/>
                  <a:pt x="103823" y="428046"/>
                </a:cubicBezTo>
                <a:cubicBezTo>
                  <a:pt x="103823" y="431856"/>
                  <a:pt x="102870" y="432809"/>
                  <a:pt x="100965" y="430904"/>
                </a:cubicBezTo>
                <a:close/>
              </a:path>
            </a:pathLst>
          </a:custGeom>
          <a:solidFill>
            <a:schemeClr val="lt1">
              <a:alpha val="5098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9" name="Google Shape;409;p28"/>
          <p:cNvSpPr/>
          <p:nvPr/>
        </p:nvSpPr>
        <p:spPr>
          <a:xfrm>
            <a:off x="3783596" y="5204717"/>
            <a:ext cx="845569" cy="887885"/>
          </a:xfrm>
          <a:custGeom>
            <a:avLst/>
            <a:gdLst/>
            <a:ahLst/>
            <a:cxnLst/>
            <a:rect l="l" t="t" r="r" b="b"/>
            <a:pathLst>
              <a:path w="578167" h="505198" extrusionOk="0">
                <a:moveTo>
                  <a:pt x="428625" y="256596"/>
                </a:moveTo>
                <a:cubicBezTo>
                  <a:pt x="429578" y="256596"/>
                  <a:pt x="432435" y="254691"/>
                  <a:pt x="437198" y="248976"/>
                </a:cubicBezTo>
                <a:cubicBezTo>
                  <a:pt x="483870" y="203256"/>
                  <a:pt x="531495" y="156584"/>
                  <a:pt x="578168" y="110864"/>
                </a:cubicBezTo>
                <a:cubicBezTo>
                  <a:pt x="568643" y="108006"/>
                  <a:pt x="560070" y="106101"/>
                  <a:pt x="550545" y="103244"/>
                </a:cubicBezTo>
                <a:cubicBezTo>
                  <a:pt x="547688" y="102291"/>
                  <a:pt x="544830" y="101339"/>
                  <a:pt x="541020" y="100386"/>
                </a:cubicBezTo>
                <a:cubicBezTo>
                  <a:pt x="538163" y="99434"/>
                  <a:pt x="532448" y="93719"/>
                  <a:pt x="531495" y="97529"/>
                </a:cubicBezTo>
                <a:cubicBezTo>
                  <a:pt x="527685" y="91814"/>
                  <a:pt x="482918" y="78479"/>
                  <a:pt x="521970" y="94671"/>
                </a:cubicBezTo>
                <a:cubicBezTo>
                  <a:pt x="507683" y="88956"/>
                  <a:pt x="496253" y="85146"/>
                  <a:pt x="490538" y="82289"/>
                </a:cubicBezTo>
                <a:cubicBezTo>
                  <a:pt x="488633" y="82289"/>
                  <a:pt x="487680" y="82289"/>
                  <a:pt x="486728" y="81336"/>
                </a:cubicBezTo>
                <a:cubicBezTo>
                  <a:pt x="489585" y="82289"/>
                  <a:pt x="498158" y="86099"/>
                  <a:pt x="513398" y="90861"/>
                </a:cubicBezTo>
                <a:cubicBezTo>
                  <a:pt x="505778" y="88004"/>
                  <a:pt x="500063" y="86099"/>
                  <a:pt x="494348" y="85146"/>
                </a:cubicBezTo>
                <a:cubicBezTo>
                  <a:pt x="493395" y="85146"/>
                  <a:pt x="492443" y="85146"/>
                  <a:pt x="491490" y="85146"/>
                </a:cubicBezTo>
                <a:cubicBezTo>
                  <a:pt x="495300" y="86099"/>
                  <a:pt x="499110" y="87051"/>
                  <a:pt x="503873" y="88004"/>
                </a:cubicBezTo>
                <a:cubicBezTo>
                  <a:pt x="498158" y="87051"/>
                  <a:pt x="493395" y="85146"/>
                  <a:pt x="489585" y="85146"/>
                </a:cubicBezTo>
                <a:cubicBezTo>
                  <a:pt x="485775" y="85146"/>
                  <a:pt x="481965" y="85146"/>
                  <a:pt x="479108" y="85146"/>
                </a:cubicBezTo>
                <a:cubicBezTo>
                  <a:pt x="476250" y="85146"/>
                  <a:pt x="473393" y="86099"/>
                  <a:pt x="470535" y="86099"/>
                </a:cubicBezTo>
                <a:cubicBezTo>
                  <a:pt x="466725" y="87051"/>
                  <a:pt x="463868" y="88004"/>
                  <a:pt x="462915" y="88956"/>
                </a:cubicBezTo>
                <a:cubicBezTo>
                  <a:pt x="461963" y="89909"/>
                  <a:pt x="461010" y="89909"/>
                  <a:pt x="460058" y="89909"/>
                </a:cubicBezTo>
                <a:cubicBezTo>
                  <a:pt x="457200" y="90861"/>
                  <a:pt x="457200" y="90861"/>
                  <a:pt x="458153" y="89909"/>
                </a:cubicBezTo>
                <a:cubicBezTo>
                  <a:pt x="461963" y="89909"/>
                  <a:pt x="463868" y="88004"/>
                  <a:pt x="468630" y="85146"/>
                </a:cubicBezTo>
                <a:cubicBezTo>
                  <a:pt x="465773" y="87051"/>
                  <a:pt x="462915" y="88956"/>
                  <a:pt x="461010" y="89909"/>
                </a:cubicBezTo>
                <a:cubicBezTo>
                  <a:pt x="461963" y="88956"/>
                  <a:pt x="462915" y="88004"/>
                  <a:pt x="464820" y="87051"/>
                </a:cubicBezTo>
                <a:cubicBezTo>
                  <a:pt x="462915" y="88956"/>
                  <a:pt x="461010" y="89909"/>
                  <a:pt x="460058" y="90861"/>
                </a:cubicBezTo>
                <a:cubicBezTo>
                  <a:pt x="453390" y="94671"/>
                  <a:pt x="457200" y="90861"/>
                  <a:pt x="471488" y="76574"/>
                </a:cubicBezTo>
                <a:cubicBezTo>
                  <a:pt x="450533" y="98481"/>
                  <a:pt x="449580" y="99434"/>
                  <a:pt x="467678" y="75621"/>
                </a:cubicBezTo>
                <a:cubicBezTo>
                  <a:pt x="448628" y="100386"/>
                  <a:pt x="447675" y="100386"/>
                  <a:pt x="461963" y="73716"/>
                </a:cubicBezTo>
                <a:cubicBezTo>
                  <a:pt x="447675" y="101339"/>
                  <a:pt x="446723" y="101339"/>
                  <a:pt x="457200" y="71811"/>
                </a:cubicBezTo>
                <a:cubicBezTo>
                  <a:pt x="446723" y="101339"/>
                  <a:pt x="445770" y="102291"/>
                  <a:pt x="453390" y="70859"/>
                </a:cubicBezTo>
                <a:cubicBezTo>
                  <a:pt x="448628" y="91814"/>
                  <a:pt x="446723" y="98481"/>
                  <a:pt x="446723" y="89909"/>
                </a:cubicBezTo>
                <a:cubicBezTo>
                  <a:pt x="447675" y="86099"/>
                  <a:pt x="448628" y="81336"/>
                  <a:pt x="450533" y="73716"/>
                </a:cubicBezTo>
                <a:cubicBezTo>
                  <a:pt x="448628" y="80384"/>
                  <a:pt x="447675" y="86099"/>
                  <a:pt x="446723" y="88956"/>
                </a:cubicBezTo>
                <a:cubicBezTo>
                  <a:pt x="446723" y="87051"/>
                  <a:pt x="446723" y="83241"/>
                  <a:pt x="446723" y="79431"/>
                </a:cubicBezTo>
                <a:cubicBezTo>
                  <a:pt x="447675" y="80384"/>
                  <a:pt x="447675" y="79431"/>
                  <a:pt x="446723" y="77526"/>
                </a:cubicBezTo>
                <a:cubicBezTo>
                  <a:pt x="446723" y="74669"/>
                  <a:pt x="446723" y="70859"/>
                  <a:pt x="446723" y="67049"/>
                </a:cubicBezTo>
                <a:cubicBezTo>
                  <a:pt x="446723" y="70859"/>
                  <a:pt x="446723" y="74669"/>
                  <a:pt x="446723" y="77526"/>
                </a:cubicBezTo>
                <a:cubicBezTo>
                  <a:pt x="445770" y="76574"/>
                  <a:pt x="445770" y="75621"/>
                  <a:pt x="444818" y="74669"/>
                </a:cubicBezTo>
                <a:cubicBezTo>
                  <a:pt x="443865" y="73716"/>
                  <a:pt x="442913" y="72764"/>
                  <a:pt x="441008" y="71811"/>
                </a:cubicBezTo>
                <a:cubicBezTo>
                  <a:pt x="441008" y="72764"/>
                  <a:pt x="441008" y="73716"/>
                  <a:pt x="441008" y="74669"/>
                </a:cubicBezTo>
                <a:cubicBezTo>
                  <a:pt x="443865" y="76574"/>
                  <a:pt x="445770" y="77526"/>
                  <a:pt x="445770" y="78479"/>
                </a:cubicBezTo>
                <a:cubicBezTo>
                  <a:pt x="445770" y="78479"/>
                  <a:pt x="446723" y="79431"/>
                  <a:pt x="446723" y="79431"/>
                </a:cubicBezTo>
                <a:cubicBezTo>
                  <a:pt x="446723" y="85146"/>
                  <a:pt x="445770" y="88956"/>
                  <a:pt x="445770" y="91814"/>
                </a:cubicBezTo>
                <a:cubicBezTo>
                  <a:pt x="444818" y="95624"/>
                  <a:pt x="444818" y="95624"/>
                  <a:pt x="443865" y="90861"/>
                </a:cubicBezTo>
                <a:cubicBezTo>
                  <a:pt x="443865" y="90861"/>
                  <a:pt x="443865" y="89909"/>
                  <a:pt x="442913" y="88956"/>
                </a:cubicBezTo>
                <a:cubicBezTo>
                  <a:pt x="441960" y="87051"/>
                  <a:pt x="437198" y="80384"/>
                  <a:pt x="434340" y="75621"/>
                </a:cubicBezTo>
                <a:cubicBezTo>
                  <a:pt x="428625" y="70859"/>
                  <a:pt x="421958" y="65144"/>
                  <a:pt x="418148" y="61334"/>
                </a:cubicBezTo>
                <a:cubicBezTo>
                  <a:pt x="411480" y="57524"/>
                  <a:pt x="405765" y="54666"/>
                  <a:pt x="406718" y="52761"/>
                </a:cubicBezTo>
                <a:cubicBezTo>
                  <a:pt x="397193" y="49904"/>
                  <a:pt x="392430" y="49904"/>
                  <a:pt x="393383" y="48951"/>
                </a:cubicBezTo>
                <a:cubicBezTo>
                  <a:pt x="380048" y="51809"/>
                  <a:pt x="379095" y="51809"/>
                  <a:pt x="391478" y="45141"/>
                </a:cubicBezTo>
                <a:cubicBezTo>
                  <a:pt x="373380" y="54666"/>
                  <a:pt x="374333" y="52761"/>
                  <a:pt x="391478" y="33711"/>
                </a:cubicBezTo>
                <a:cubicBezTo>
                  <a:pt x="373380" y="53714"/>
                  <a:pt x="371475" y="55619"/>
                  <a:pt x="380048" y="33711"/>
                </a:cubicBezTo>
                <a:cubicBezTo>
                  <a:pt x="375285" y="47046"/>
                  <a:pt x="373380" y="50856"/>
                  <a:pt x="373380" y="45141"/>
                </a:cubicBezTo>
                <a:cubicBezTo>
                  <a:pt x="373380" y="45141"/>
                  <a:pt x="372428" y="42284"/>
                  <a:pt x="371475" y="35616"/>
                </a:cubicBezTo>
                <a:cubicBezTo>
                  <a:pt x="370523" y="33711"/>
                  <a:pt x="369570" y="30854"/>
                  <a:pt x="368618" y="27996"/>
                </a:cubicBezTo>
                <a:cubicBezTo>
                  <a:pt x="365760" y="23234"/>
                  <a:pt x="359093" y="14661"/>
                  <a:pt x="349568" y="4184"/>
                </a:cubicBezTo>
                <a:cubicBezTo>
                  <a:pt x="371475" y="29901"/>
                  <a:pt x="346710" y="5136"/>
                  <a:pt x="338138" y="374"/>
                </a:cubicBezTo>
                <a:cubicBezTo>
                  <a:pt x="331470" y="-579"/>
                  <a:pt x="325755" y="374"/>
                  <a:pt x="320993" y="2279"/>
                </a:cubicBezTo>
                <a:cubicBezTo>
                  <a:pt x="316230" y="4184"/>
                  <a:pt x="311468" y="7041"/>
                  <a:pt x="306705" y="10851"/>
                </a:cubicBezTo>
                <a:cubicBezTo>
                  <a:pt x="302895" y="14661"/>
                  <a:pt x="299085" y="18471"/>
                  <a:pt x="295275" y="23234"/>
                </a:cubicBezTo>
                <a:cubicBezTo>
                  <a:pt x="290513" y="28949"/>
                  <a:pt x="285750" y="34664"/>
                  <a:pt x="280988" y="40379"/>
                </a:cubicBezTo>
                <a:cubicBezTo>
                  <a:pt x="239078" y="91814"/>
                  <a:pt x="263843" y="65144"/>
                  <a:pt x="221933" y="116579"/>
                </a:cubicBezTo>
                <a:cubicBezTo>
                  <a:pt x="181928" y="165156"/>
                  <a:pt x="171450" y="156584"/>
                  <a:pt x="129540" y="204209"/>
                </a:cubicBezTo>
                <a:cubicBezTo>
                  <a:pt x="96203" y="242309"/>
                  <a:pt x="41910" y="278504"/>
                  <a:pt x="11430" y="321366"/>
                </a:cubicBezTo>
                <a:cubicBezTo>
                  <a:pt x="7620" y="327081"/>
                  <a:pt x="3810" y="333749"/>
                  <a:pt x="0" y="340416"/>
                </a:cubicBezTo>
                <a:cubicBezTo>
                  <a:pt x="5715" y="343274"/>
                  <a:pt x="13335" y="355656"/>
                  <a:pt x="15240" y="348989"/>
                </a:cubicBezTo>
                <a:cubicBezTo>
                  <a:pt x="20955" y="361371"/>
                  <a:pt x="31433" y="379469"/>
                  <a:pt x="28575" y="360419"/>
                </a:cubicBezTo>
                <a:cubicBezTo>
                  <a:pt x="34290" y="383279"/>
                  <a:pt x="56198" y="392804"/>
                  <a:pt x="40958" y="373754"/>
                </a:cubicBezTo>
                <a:cubicBezTo>
                  <a:pt x="43815" y="377564"/>
                  <a:pt x="46673" y="380421"/>
                  <a:pt x="49530" y="383279"/>
                </a:cubicBezTo>
                <a:cubicBezTo>
                  <a:pt x="60008" y="388994"/>
                  <a:pt x="67628" y="391851"/>
                  <a:pt x="68580" y="392804"/>
                </a:cubicBezTo>
                <a:cubicBezTo>
                  <a:pt x="72390" y="393756"/>
                  <a:pt x="74295" y="393756"/>
                  <a:pt x="74295" y="393756"/>
                </a:cubicBezTo>
                <a:cubicBezTo>
                  <a:pt x="75248" y="394709"/>
                  <a:pt x="70485" y="394709"/>
                  <a:pt x="59055" y="396614"/>
                </a:cubicBezTo>
                <a:cubicBezTo>
                  <a:pt x="70485" y="394709"/>
                  <a:pt x="77153" y="394709"/>
                  <a:pt x="77153" y="393756"/>
                </a:cubicBezTo>
                <a:cubicBezTo>
                  <a:pt x="78105" y="394709"/>
                  <a:pt x="72390" y="394709"/>
                  <a:pt x="60960" y="397566"/>
                </a:cubicBezTo>
                <a:cubicBezTo>
                  <a:pt x="72390" y="394709"/>
                  <a:pt x="79058" y="394709"/>
                  <a:pt x="78105" y="394709"/>
                </a:cubicBezTo>
                <a:cubicBezTo>
                  <a:pt x="78105" y="395661"/>
                  <a:pt x="77153" y="395661"/>
                  <a:pt x="73343" y="397566"/>
                </a:cubicBezTo>
                <a:cubicBezTo>
                  <a:pt x="70485" y="398519"/>
                  <a:pt x="67628" y="399471"/>
                  <a:pt x="63818" y="400424"/>
                </a:cubicBezTo>
                <a:cubicBezTo>
                  <a:pt x="67628" y="399471"/>
                  <a:pt x="70485" y="398519"/>
                  <a:pt x="73343" y="397566"/>
                </a:cubicBezTo>
                <a:cubicBezTo>
                  <a:pt x="70485" y="398519"/>
                  <a:pt x="66675" y="399471"/>
                  <a:pt x="62865" y="401376"/>
                </a:cubicBezTo>
                <a:cubicBezTo>
                  <a:pt x="72390" y="397566"/>
                  <a:pt x="78105" y="396614"/>
                  <a:pt x="80010" y="395661"/>
                </a:cubicBezTo>
                <a:cubicBezTo>
                  <a:pt x="80010" y="395661"/>
                  <a:pt x="80010" y="395661"/>
                  <a:pt x="80010" y="395661"/>
                </a:cubicBezTo>
                <a:cubicBezTo>
                  <a:pt x="80010" y="395661"/>
                  <a:pt x="80010" y="396614"/>
                  <a:pt x="80010" y="396614"/>
                </a:cubicBezTo>
                <a:cubicBezTo>
                  <a:pt x="77153" y="397566"/>
                  <a:pt x="72390" y="399471"/>
                  <a:pt x="65723" y="402329"/>
                </a:cubicBezTo>
                <a:cubicBezTo>
                  <a:pt x="72390" y="399471"/>
                  <a:pt x="78105" y="397566"/>
                  <a:pt x="80010" y="396614"/>
                </a:cubicBezTo>
                <a:cubicBezTo>
                  <a:pt x="79058" y="398519"/>
                  <a:pt x="74295" y="400424"/>
                  <a:pt x="67628" y="405186"/>
                </a:cubicBezTo>
                <a:cubicBezTo>
                  <a:pt x="75248" y="400424"/>
                  <a:pt x="80010" y="398519"/>
                  <a:pt x="80963" y="396614"/>
                </a:cubicBezTo>
                <a:cubicBezTo>
                  <a:pt x="80963" y="396614"/>
                  <a:pt x="80963" y="396614"/>
                  <a:pt x="81915" y="396614"/>
                </a:cubicBezTo>
                <a:cubicBezTo>
                  <a:pt x="81915" y="398519"/>
                  <a:pt x="77153" y="401376"/>
                  <a:pt x="68580" y="406139"/>
                </a:cubicBezTo>
                <a:cubicBezTo>
                  <a:pt x="77153" y="400424"/>
                  <a:pt x="82868" y="397566"/>
                  <a:pt x="81915" y="396614"/>
                </a:cubicBezTo>
                <a:cubicBezTo>
                  <a:pt x="81915" y="396614"/>
                  <a:pt x="81915" y="396614"/>
                  <a:pt x="81915" y="396614"/>
                </a:cubicBezTo>
                <a:cubicBezTo>
                  <a:pt x="83820" y="398519"/>
                  <a:pt x="79058" y="402329"/>
                  <a:pt x="70485" y="408996"/>
                </a:cubicBezTo>
                <a:cubicBezTo>
                  <a:pt x="80010" y="402329"/>
                  <a:pt x="85725" y="399471"/>
                  <a:pt x="82868" y="397566"/>
                </a:cubicBezTo>
                <a:cubicBezTo>
                  <a:pt x="84773" y="399471"/>
                  <a:pt x="81915" y="402329"/>
                  <a:pt x="75248" y="406139"/>
                </a:cubicBezTo>
                <a:cubicBezTo>
                  <a:pt x="74295" y="407091"/>
                  <a:pt x="72390" y="408044"/>
                  <a:pt x="71438" y="408996"/>
                </a:cubicBezTo>
                <a:cubicBezTo>
                  <a:pt x="72390" y="408044"/>
                  <a:pt x="73343" y="408044"/>
                  <a:pt x="74295" y="407091"/>
                </a:cubicBezTo>
                <a:cubicBezTo>
                  <a:pt x="73343" y="408044"/>
                  <a:pt x="72390" y="408996"/>
                  <a:pt x="70485" y="409949"/>
                </a:cubicBezTo>
                <a:cubicBezTo>
                  <a:pt x="72390" y="408996"/>
                  <a:pt x="73343" y="408044"/>
                  <a:pt x="74295" y="407091"/>
                </a:cubicBezTo>
                <a:cubicBezTo>
                  <a:pt x="81915" y="402329"/>
                  <a:pt x="87630" y="399471"/>
                  <a:pt x="85725" y="397566"/>
                </a:cubicBezTo>
                <a:cubicBezTo>
                  <a:pt x="87630" y="398519"/>
                  <a:pt x="87630" y="400424"/>
                  <a:pt x="88583" y="402329"/>
                </a:cubicBezTo>
                <a:cubicBezTo>
                  <a:pt x="88583" y="402329"/>
                  <a:pt x="88583" y="402329"/>
                  <a:pt x="89535" y="403281"/>
                </a:cubicBezTo>
                <a:cubicBezTo>
                  <a:pt x="89535" y="402329"/>
                  <a:pt x="88583" y="400424"/>
                  <a:pt x="88583" y="399471"/>
                </a:cubicBezTo>
                <a:cubicBezTo>
                  <a:pt x="88583" y="399471"/>
                  <a:pt x="89535" y="399471"/>
                  <a:pt x="89535" y="399471"/>
                </a:cubicBezTo>
                <a:cubicBezTo>
                  <a:pt x="90488" y="400424"/>
                  <a:pt x="90488" y="401376"/>
                  <a:pt x="91440" y="402329"/>
                </a:cubicBezTo>
                <a:cubicBezTo>
                  <a:pt x="91440" y="401376"/>
                  <a:pt x="90488" y="400424"/>
                  <a:pt x="90488" y="399471"/>
                </a:cubicBezTo>
                <a:cubicBezTo>
                  <a:pt x="90488" y="399471"/>
                  <a:pt x="91440" y="399471"/>
                  <a:pt x="91440" y="399471"/>
                </a:cubicBezTo>
                <a:cubicBezTo>
                  <a:pt x="91440" y="400424"/>
                  <a:pt x="92393" y="401376"/>
                  <a:pt x="92393" y="402329"/>
                </a:cubicBezTo>
                <a:lnTo>
                  <a:pt x="92393" y="402329"/>
                </a:lnTo>
                <a:cubicBezTo>
                  <a:pt x="92393" y="402329"/>
                  <a:pt x="93345" y="402329"/>
                  <a:pt x="93345" y="403281"/>
                </a:cubicBezTo>
                <a:cubicBezTo>
                  <a:pt x="93345" y="402329"/>
                  <a:pt x="92393" y="400424"/>
                  <a:pt x="92393" y="399471"/>
                </a:cubicBezTo>
                <a:cubicBezTo>
                  <a:pt x="92393" y="399471"/>
                  <a:pt x="93345" y="399471"/>
                  <a:pt x="93345" y="399471"/>
                </a:cubicBezTo>
                <a:cubicBezTo>
                  <a:pt x="94298" y="399471"/>
                  <a:pt x="95250" y="399471"/>
                  <a:pt x="95250" y="400424"/>
                </a:cubicBezTo>
                <a:cubicBezTo>
                  <a:pt x="95250" y="401376"/>
                  <a:pt x="95250" y="402329"/>
                  <a:pt x="95250" y="403281"/>
                </a:cubicBezTo>
                <a:cubicBezTo>
                  <a:pt x="95250" y="403281"/>
                  <a:pt x="94298" y="402329"/>
                  <a:pt x="94298" y="402329"/>
                </a:cubicBezTo>
                <a:cubicBezTo>
                  <a:pt x="94298" y="402329"/>
                  <a:pt x="95250" y="403281"/>
                  <a:pt x="95250" y="403281"/>
                </a:cubicBezTo>
                <a:cubicBezTo>
                  <a:pt x="95250" y="403281"/>
                  <a:pt x="95250" y="404234"/>
                  <a:pt x="95250" y="404234"/>
                </a:cubicBezTo>
                <a:cubicBezTo>
                  <a:pt x="96203" y="405186"/>
                  <a:pt x="96203" y="406139"/>
                  <a:pt x="97155" y="408044"/>
                </a:cubicBezTo>
                <a:cubicBezTo>
                  <a:pt x="97155" y="408044"/>
                  <a:pt x="97155" y="408044"/>
                  <a:pt x="97155" y="408044"/>
                </a:cubicBezTo>
                <a:cubicBezTo>
                  <a:pt x="97155" y="408044"/>
                  <a:pt x="97155" y="408044"/>
                  <a:pt x="97155" y="408044"/>
                </a:cubicBezTo>
                <a:cubicBezTo>
                  <a:pt x="97155" y="408996"/>
                  <a:pt x="98108" y="409949"/>
                  <a:pt x="98108" y="411854"/>
                </a:cubicBezTo>
                <a:cubicBezTo>
                  <a:pt x="100013" y="414711"/>
                  <a:pt x="100965" y="417569"/>
                  <a:pt x="101918" y="420426"/>
                </a:cubicBezTo>
                <a:cubicBezTo>
                  <a:pt x="101918" y="420426"/>
                  <a:pt x="101918" y="420426"/>
                  <a:pt x="101918" y="420426"/>
                </a:cubicBezTo>
                <a:cubicBezTo>
                  <a:pt x="101918" y="420426"/>
                  <a:pt x="101918" y="420426"/>
                  <a:pt x="101918" y="420426"/>
                </a:cubicBezTo>
                <a:cubicBezTo>
                  <a:pt x="101918" y="420426"/>
                  <a:pt x="101918" y="420426"/>
                  <a:pt x="101918" y="420426"/>
                </a:cubicBezTo>
                <a:cubicBezTo>
                  <a:pt x="101918" y="421379"/>
                  <a:pt x="102870" y="422331"/>
                  <a:pt x="102870" y="424236"/>
                </a:cubicBezTo>
                <a:cubicBezTo>
                  <a:pt x="102870" y="425189"/>
                  <a:pt x="102870" y="426141"/>
                  <a:pt x="102870" y="427094"/>
                </a:cubicBezTo>
                <a:cubicBezTo>
                  <a:pt x="102870" y="426141"/>
                  <a:pt x="102870" y="426141"/>
                  <a:pt x="102870" y="425189"/>
                </a:cubicBezTo>
                <a:cubicBezTo>
                  <a:pt x="102870" y="426141"/>
                  <a:pt x="102870" y="426141"/>
                  <a:pt x="102870" y="427094"/>
                </a:cubicBezTo>
                <a:cubicBezTo>
                  <a:pt x="102870" y="427094"/>
                  <a:pt x="102870" y="427094"/>
                  <a:pt x="102870" y="427094"/>
                </a:cubicBezTo>
                <a:cubicBezTo>
                  <a:pt x="102870" y="426141"/>
                  <a:pt x="102870" y="425189"/>
                  <a:pt x="102870" y="424236"/>
                </a:cubicBezTo>
                <a:cubicBezTo>
                  <a:pt x="102870" y="423284"/>
                  <a:pt x="102870" y="423284"/>
                  <a:pt x="101918" y="422331"/>
                </a:cubicBezTo>
                <a:cubicBezTo>
                  <a:pt x="101918" y="422331"/>
                  <a:pt x="101918" y="422331"/>
                  <a:pt x="101918" y="422331"/>
                </a:cubicBezTo>
                <a:cubicBezTo>
                  <a:pt x="101918" y="422331"/>
                  <a:pt x="101918" y="422331"/>
                  <a:pt x="101918" y="422331"/>
                </a:cubicBezTo>
                <a:cubicBezTo>
                  <a:pt x="101918" y="422331"/>
                  <a:pt x="101918" y="422331"/>
                  <a:pt x="101918" y="422331"/>
                </a:cubicBezTo>
                <a:cubicBezTo>
                  <a:pt x="100965" y="420426"/>
                  <a:pt x="100013" y="417569"/>
                  <a:pt x="99060" y="415664"/>
                </a:cubicBezTo>
                <a:cubicBezTo>
                  <a:pt x="99060" y="416616"/>
                  <a:pt x="99060" y="416616"/>
                  <a:pt x="99060" y="417569"/>
                </a:cubicBezTo>
                <a:cubicBezTo>
                  <a:pt x="99060" y="417569"/>
                  <a:pt x="99060" y="417569"/>
                  <a:pt x="99060" y="418521"/>
                </a:cubicBezTo>
                <a:cubicBezTo>
                  <a:pt x="100013" y="420426"/>
                  <a:pt x="100965" y="422331"/>
                  <a:pt x="101918" y="424236"/>
                </a:cubicBezTo>
                <a:lnTo>
                  <a:pt x="101918" y="424236"/>
                </a:lnTo>
                <a:cubicBezTo>
                  <a:pt x="100965" y="423284"/>
                  <a:pt x="100965" y="421379"/>
                  <a:pt x="100013" y="420426"/>
                </a:cubicBezTo>
                <a:cubicBezTo>
                  <a:pt x="100013" y="420426"/>
                  <a:pt x="100013" y="421379"/>
                  <a:pt x="100013" y="421379"/>
                </a:cubicBezTo>
                <a:cubicBezTo>
                  <a:pt x="100965" y="422331"/>
                  <a:pt x="100965" y="423284"/>
                  <a:pt x="101918" y="425189"/>
                </a:cubicBezTo>
                <a:cubicBezTo>
                  <a:pt x="101918" y="425189"/>
                  <a:pt x="101918" y="425189"/>
                  <a:pt x="101918" y="425189"/>
                </a:cubicBezTo>
                <a:cubicBezTo>
                  <a:pt x="101918" y="424236"/>
                  <a:pt x="100965" y="423284"/>
                  <a:pt x="100965" y="422331"/>
                </a:cubicBezTo>
                <a:cubicBezTo>
                  <a:pt x="100965" y="422331"/>
                  <a:pt x="100965" y="422331"/>
                  <a:pt x="100965" y="422331"/>
                </a:cubicBezTo>
                <a:cubicBezTo>
                  <a:pt x="100965" y="422331"/>
                  <a:pt x="100965" y="422331"/>
                  <a:pt x="100965" y="422331"/>
                </a:cubicBezTo>
                <a:cubicBezTo>
                  <a:pt x="100965" y="421379"/>
                  <a:pt x="100013" y="421379"/>
                  <a:pt x="100013" y="420426"/>
                </a:cubicBezTo>
                <a:cubicBezTo>
                  <a:pt x="100013" y="420426"/>
                  <a:pt x="100013" y="419474"/>
                  <a:pt x="100013" y="419474"/>
                </a:cubicBezTo>
                <a:cubicBezTo>
                  <a:pt x="100013" y="419474"/>
                  <a:pt x="100013" y="420426"/>
                  <a:pt x="100965" y="420426"/>
                </a:cubicBezTo>
                <a:cubicBezTo>
                  <a:pt x="100965" y="420426"/>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8521"/>
                </a:cubicBezTo>
                <a:cubicBezTo>
                  <a:pt x="100965" y="418521"/>
                  <a:pt x="100965" y="418521"/>
                  <a:pt x="100965" y="418521"/>
                </a:cubicBezTo>
                <a:cubicBezTo>
                  <a:pt x="100965" y="418521"/>
                  <a:pt x="100965" y="418521"/>
                  <a:pt x="100965" y="417569"/>
                </a:cubicBezTo>
                <a:cubicBezTo>
                  <a:pt x="100965" y="417569"/>
                  <a:pt x="100965" y="417569"/>
                  <a:pt x="100965" y="417569"/>
                </a:cubicBezTo>
                <a:cubicBezTo>
                  <a:pt x="100965" y="417569"/>
                  <a:pt x="100965" y="417569"/>
                  <a:pt x="100965" y="418521"/>
                </a:cubicBezTo>
                <a:cubicBezTo>
                  <a:pt x="100965" y="418521"/>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9474"/>
                </a:cubicBezTo>
                <a:cubicBezTo>
                  <a:pt x="100965" y="420426"/>
                  <a:pt x="100965" y="420426"/>
                  <a:pt x="100013" y="420426"/>
                </a:cubicBezTo>
                <a:cubicBezTo>
                  <a:pt x="100013" y="420426"/>
                  <a:pt x="100013" y="420426"/>
                  <a:pt x="100013" y="420426"/>
                </a:cubicBezTo>
                <a:cubicBezTo>
                  <a:pt x="100013" y="420426"/>
                  <a:pt x="100013" y="420426"/>
                  <a:pt x="100013" y="420426"/>
                </a:cubicBezTo>
                <a:cubicBezTo>
                  <a:pt x="100013" y="420426"/>
                  <a:pt x="100013" y="420426"/>
                  <a:pt x="100013" y="420426"/>
                </a:cubicBezTo>
                <a:cubicBezTo>
                  <a:pt x="99060" y="422331"/>
                  <a:pt x="96203" y="423284"/>
                  <a:pt x="92393" y="422331"/>
                </a:cubicBezTo>
                <a:cubicBezTo>
                  <a:pt x="94298" y="423284"/>
                  <a:pt x="96203" y="423284"/>
                  <a:pt x="98108" y="422331"/>
                </a:cubicBezTo>
                <a:cubicBezTo>
                  <a:pt x="99060" y="423284"/>
                  <a:pt x="100965" y="423284"/>
                  <a:pt x="101918" y="423284"/>
                </a:cubicBezTo>
                <a:cubicBezTo>
                  <a:pt x="100965" y="426141"/>
                  <a:pt x="99060" y="427094"/>
                  <a:pt x="95250" y="424236"/>
                </a:cubicBezTo>
                <a:cubicBezTo>
                  <a:pt x="100013" y="427094"/>
                  <a:pt x="101918" y="426141"/>
                  <a:pt x="102870" y="423284"/>
                </a:cubicBezTo>
                <a:cubicBezTo>
                  <a:pt x="103823" y="424236"/>
                  <a:pt x="104775" y="425189"/>
                  <a:pt x="105728" y="426141"/>
                </a:cubicBezTo>
                <a:cubicBezTo>
                  <a:pt x="105728" y="426141"/>
                  <a:pt x="105728" y="426141"/>
                  <a:pt x="105728" y="426141"/>
                </a:cubicBezTo>
                <a:cubicBezTo>
                  <a:pt x="105728" y="426141"/>
                  <a:pt x="105728" y="426141"/>
                  <a:pt x="105728" y="426141"/>
                </a:cubicBezTo>
                <a:cubicBezTo>
                  <a:pt x="105728" y="426141"/>
                  <a:pt x="105728" y="426141"/>
                  <a:pt x="105728" y="426141"/>
                </a:cubicBezTo>
                <a:cubicBezTo>
                  <a:pt x="105728" y="427094"/>
                  <a:pt x="105728" y="427094"/>
                  <a:pt x="105728" y="428046"/>
                </a:cubicBezTo>
                <a:cubicBezTo>
                  <a:pt x="105728" y="428046"/>
                  <a:pt x="105728" y="428046"/>
                  <a:pt x="105728" y="428046"/>
                </a:cubicBezTo>
                <a:cubicBezTo>
                  <a:pt x="105728" y="428046"/>
                  <a:pt x="105728" y="427094"/>
                  <a:pt x="105728" y="427094"/>
                </a:cubicBezTo>
                <a:cubicBezTo>
                  <a:pt x="105728" y="427094"/>
                  <a:pt x="105728" y="427094"/>
                  <a:pt x="105728" y="428046"/>
                </a:cubicBezTo>
                <a:lnTo>
                  <a:pt x="105728" y="428046"/>
                </a:lnTo>
                <a:cubicBezTo>
                  <a:pt x="105728" y="428046"/>
                  <a:pt x="105728" y="428046"/>
                  <a:pt x="105728" y="427094"/>
                </a:cubicBezTo>
                <a:cubicBezTo>
                  <a:pt x="105728" y="427094"/>
                  <a:pt x="105728" y="427094"/>
                  <a:pt x="105728" y="426141"/>
                </a:cubicBezTo>
                <a:cubicBezTo>
                  <a:pt x="105728" y="426141"/>
                  <a:pt x="105728" y="427094"/>
                  <a:pt x="106680" y="427094"/>
                </a:cubicBezTo>
                <a:cubicBezTo>
                  <a:pt x="106680" y="427094"/>
                  <a:pt x="106680" y="426141"/>
                  <a:pt x="105728" y="426141"/>
                </a:cubicBezTo>
                <a:cubicBezTo>
                  <a:pt x="105728" y="426141"/>
                  <a:pt x="105728" y="425189"/>
                  <a:pt x="105728" y="425189"/>
                </a:cubicBezTo>
                <a:cubicBezTo>
                  <a:pt x="105728" y="426141"/>
                  <a:pt x="106680" y="426141"/>
                  <a:pt x="106680" y="427094"/>
                </a:cubicBezTo>
                <a:cubicBezTo>
                  <a:pt x="106680" y="427094"/>
                  <a:pt x="106680" y="427094"/>
                  <a:pt x="106680" y="427094"/>
                </a:cubicBezTo>
                <a:cubicBezTo>
                  <a:pt x="106680" y="427094"/>
                  <a:pt x="106680" y="427094"/>
                  <a:pt x="106680" y="427094"/>
                </a:cubicBezTo>
                <a:lnTo>
                  <a:pt x="106680" y="427094"/>
                </a:lnTo>
                <a:lnTo>
                  <a:pt x="106680" y="427094"/>
                </a:lnTo>
                <a:cubicBezTo>
                  <a:pt x="106680" y="427094"/>
                  <a:pt x="106680" y="428046"/>
                  <a:pt x="106680" y="428046"/>
                </a:cubicBezTo>
                <a:lnTo>
                  <a:pt x="106680" y="428046"/>
                </a:lnTo>
                <a:cubicBezTo>
                  <a:pt x="106680" y="428046"/>
                  <a:pt x="106680" y="428046"/>
                  <a:pt x="106680" y="428046"/>
                </a:cubicBezTo>
                <a:lnTo>
                  <a:pt x="106680" y="428046"/>
                </a:lnTo>
                <a:lnTo>
                  <a:pt x="106680" y="428046"/>
                </a:lnTo>
                <a:cubicBezTo>
                  <a:pt x="106680" y="428046"/>
                  <a:pt x="106680" y="428046"/>
                  <a:pt x="106680" y="428046"/>
                </a:cubicBezTo>
                <a:cubicBezTo>
                  <a:pt x="106680" y="428046"/>
                  <a:pt x="106680" y="428046"/>
                  <a:pt x="106680" y="427094"/>
                </a:cubicBezTo>
                <a:lnTo>
                  <a:pt x="106680" y="427094"/>
                </a:lnTo>
                <a:cubicBezTo>
                  <a:pt x="106680" y="427094"/>
                  <a:pt x="106680" y="427094"/>
                  <a:pt x="106680" y="428046"/>
                </a:cubicBezTo>
                <a:cubicBezTo>
                  <a:pt x="106680" y="428999"/>
                  <a:pt x="106680" y="428999"/>
                  <a:pt x="105728" y="428999"/>
                </a:cubicBezTo>
                <a:cubicBezTo>
                  <a:pt x="105728" y="428999"/>
                  <a:pt x="105728" y="428046"/>
                  <a:pt x="105728" y="428046"/>
                </a:cubicBezTo>
                <a:cubicBezTo>
                  <a:pt x="105728" y="428046"/>
                  <a:pt x="105728" y="428046"/>
                  <a:pt x="105728" y="428046"/>
                </a:cubicBezTo>
                <a:cubicBezTo>
                  <a:pt x="105728" y="428046"/>
                  <a:pt x="105728" y="428999"/>
                  <a:pt x="105728" y="428999"/>
                </a:cubicBezTo>
                <a:cubicBezTo>
                  <a:pt x="104775" y="428999"/>
                  <a:pt x="103823" y="428046"/>
                  <a:pt x="101918" y="427094"/>
                </a:cubicBezTo>
                <a:cubicBezTo>
                  <a:pt x="103823" y="428999"/>
                  <a:pt x="104775" y="428999"/>
                  <a:pt x="105728" y="428999"/>
                </a:cubicBezTo>
                <a:cubicBezTo>
                  <a:pt x="105728" y="429951"/>
                  <a:pt x="104775" y="430904"/>
                  <a:pt x="103823" y="430904"/>
                </a:cubicBezTo>
                <a:cubicBezTo>
                  <a:pt x="102870" y="430904"/>
                  <a:pt x="102870" y="429951"/>
                  <a:pt x="101918" y="428999"/>
                </a:cubicBezTo>
                <a:cubicBezTo>
                  <a:pt x="102870" y="429951"/>
                  <a:pt x="102870" y="429951"/>
                  <a:pt x="103823" y="430904"/>
                </a:cubicBezTo>
                <a:cubicBezTo>
                  <a:pt x="102870" y="430904"/>
                  <a:pt x="100965" y="429951"/>
                  <a:pt x="99060" y="428046"/>
                </a:cubicBezTo>
                <a:cubicBezTo>
                  <a:pt x="100965" y="429951"/>
                  <a:pt x="102870" y="430904"/>
                  <a:pt x="103823" y="430904"/>
                </a:cubicBezTo>
                <a:cubicBezTo>
                  <a:pt x="105728" y="432809"/>
                  <a:pt x="106680" y="431856"/>
                  <a:pt x="106680" y="429951"/>
                </a:cubicBezTo>
                <a:cubicBezTo>
                  <a:pt x="108585" y="435666"/>
                  <a:pt x="107633" y="438524"/>
                  <a:pt x="102870" y="431856"/>
                </a:cubicBezTo>
                <a:cubicBezTo>
                  <a:pt x="104775" y="434714"/>
                  <a:pt x="106680" y="435666"/>
                  <a:pt x="107633" y="436619"/>
                </a:cubicBezTo>
                <a:cubicBezTo>
                  <a:pt x="107633" y="436619"/>
                  <a:pt x="107633" y="436619"/>
                  <a:pt x="107633" y="435666"/>
                </a:cubicBezTo>
                <a:cubicBezTo>
                  <a:pt x="107633" y="435666"/>
                  <a:pt x="107633" y="436619"/>
                  <a:pt x="107633" y="436619"/>
                </a:cubicBezTo>
                <a:cubicBezTo>
                  <a:pt x="109538" y="436619"/>
                  <a:pt x="109538" y="434714"/>
                  <a:pt x="107633" y="430904"/>
                </a:cubicBezTo>
                <a:cubicBezTo>
                  <a:pt x="107633" y="430904"/>
                  <a:pt x="107633" y="430904"/>
                  <a:pt x="107633" y="430904"/>
                </a:cubicBezTo>
                <a:cubicBezTo>
                  <a:pt x="109538" y="435666"/>
                  <a:pt x="110490" y="440429"/>
                  <a:pt x="109538" y="440429"/>
                </a:cubicBezTo>
                <a:cubicBezTo>
                  <a:pt x="109538" y="440429"/>
                  <a:pt x="109538" y="440429"/>
                  <a:pt x="109538" y="440429"/>
                </a:cubicBezTo>
                <a:cubicBezTo>
                  <a:pt x="109538" y="440429"/>
                  <a:pt x="109538" y="440429"/>
                  <a:pt x="109538" y="440429"/>
                </a:cubicBezTo>
                <a:cubicBezTo>
                  <a:pt x="109538" y="440429"/>
                  <a:pt x="108585" y="439476"/>
                  <a:pt x="107633" y="438524"/>
                </a:cubicBezTo>
                <a:cubicBezTo>
                  <a:pt x="108585" y="440429"/>
                  <a:pt x="109538" y="441381"/>
                  <a:pt x="109538" y="441381"/>
                </a:cubicBezTo>
                <a:cubicBezTo>
                  <a:pt x="110490" y="443286"/>
                  <a:pt x="111443" y="443286"/>
                  <a:pt x="111443" y="443286"/>
                </a:cubicBezTo>
                <a:cubicBezTo>
                  <a:pt x="111443" y="442334"/>
                  <a:pt x="110490" y="441381"/>
                  <a:pt x="110490" y="439476"/>
                </a:cubicBezTo>
                <a:cubicBezTo>
                  <a:pt x="110490" y="440429"/>
                  <a:pt x="111443" y="442334"/>
                  <a:pt x="111443" y="443286"/>
                </a:cubicBezTo>
                <a:cubicBezTo>
                  <a:pt x="111443" y="443286"/>
                  <a:pt x="111443" y="443286"/>
                  <a:pt x="111443" y="442334"/>
                </a:cubicBezTo>
                <a:cubicBezTo>
                  <a:pt x="111443" y="440429"/>
                  <a:pt x="110490" y="437571"/>
                  <a:pt x="108585" y="433761"/>
                </a:cubicBezTo>
                <a:cubicBezTo>
                  <a:pt x="109538" y="436619"/>
                  <a:pt x="110490" y="438524"/>
                  <a:pt x="110490" y="439476"/>
                </a:cubicBezTo>
                <a:cubicBezTo>
                  <a:pt x="111443" y="441381"/>
                  <a:pt x="110490" y="442334"/>
                  <a:pt x="109538" y="441381"/>
                </a:cubicBezTo>
                <a:cubicBezTo>
                  <a:pt x="110490" y="441381"/>
                  <a:pt x="110490" y="441381"/>
                  <a:pt x="110490" y="439476"/>
                </a:cubicBezTo>
                <a:cubicBezTo>
                  <a:pt x="110490" y="437571"/>
                  <a:pt x="109538" y="435666"/>
                  <a:pt x="108585" y="433761"/>
                </a:cubicBezTo>
                <a:cubicBezTo>
                  <a:pt x="108585" y="432809"/>
                  <a:pt x="107633" y="432809"/>
                  <a:pt x="107633" y="431856"/>
                </a:cubicBezTo>
                <a:cubicBezTo>
                  <a:pt x="107633" y="431856"/>
                  <a:pt x="107633" y="432809"/>
                  <a:pt x="108585" y="432809"/>
                </a:cubicBezTo>
                <a:cubicBezTo>
                  <a:pt x="108585" y="431856"/>
                  <a:pt x="107633" y="431856"/>
                  <a:pt x="107633" y="430904"/>
                </a:cubicBezTo>
                <a:cubicBezTo>
                  <a:pt x="107633" y="430904"/>
                  <a:pt x="107633" y="430904"/>
                  <a:pt x="107633" y="430904"/>
                </a:cubicBezTo>
                <a:cubicBezTo>
                  <a:pt x="107633" y="430904"/>
                  <a:pt x="107633" y="430904"/>
                  <a:pt x="107633" y="430904"/>
                </a:cubicBezTo>
                <a:cubicBezTo>
                  <a:pt x="107633" y="430904"/>
                  <a:pt x="107633" y="430904"/>
                  <a:pt x="107633" y="430904"/>
                </a:cubicBezTo>
                <a:cubicBezTo>
                  <a:pt x="107633" y="429951"/>
                  <a:pt x="106680" y="429951"/>
                  <a:pt x="106680" y="428999"/>
                </a:cubicBezTo>
                <a:cubicBezTo>
                  <a:pt x="106680" y="428999"/>
                  <a:pt x="106680" y="428999"/>
                  <a:pt x="106680" y="428999"/>
                </a:cubicBezTo>
                <a:cubicBezTo>
                  <a:pt x="106680" y="429951"/>
                  <a:pt x="107633" y="429951"/>
                  <a:pt x="107633" y="430904"/>
                </a:cubicBezTo>
                <a:lnTo>
                  <a:pt x="107633" y="430904"/>
                </a:lnTo>
                <a:lnTo>
                  <a:pt x="107633" y="430904"/>
                </a:lnTo>
                <a:cubicBezTo>
                  <a:pt x="108585" y="431856"/>
                  <a:pt x="108585" y="432809"/>
                  <a:pt x="109538" y="433761"/>
                </a:cubicBezTo>
                <a:cubicBezTo>
                  <a:pt x="112395" y="438524"/>
                  <a:pt x="113348" y="442334"/>
                  <a:pt x="113348" y="444239"/>
                </a:cubicBezTo>
                <a:cubicBezTo>
                  <a:pt x="114300" y="446144"/>
                  <a:pt x="113348" y="446144"/>
                  <a:pt x="113348" y="446144"/>
                </a:cubicBezTo>
                <a:cubicBezTo>
                  <a:pt x="114300" y="448049"/>
                  <a:pt x="114300" y="449001"/>
                  <a:pt x="114300" y="447096"/>
                </a:cubicBezTo>
                <a:cubicBezTo>
                  <a:pt x="115253" y="446144"/>
                  <a:pt x="112395" y="439476"/>
                  <a:pt x="108585" y="432809"/>
                </a:cubicBezTo>
                <a:cubicBezTo>
                  <a:pt x="111443" y="437571"/>
                  <a:pt x="113348" y="441381"/>
                  <a:pt x="114300" y="444239"/>
                </a:cubicBezTo>
                <a:cubicBezTo>
                  <a:pt x="114300" y="443286"/>
                  <a:pt x="114300" y="443286"/>
                  <a:pt x="114300" y="442334"/>
                </a:cubicBezTo>
                <a:cubicBezTo>
                  <a:pt x="114300" y="443286"/>
                  <a:pt x="114300" y="444239"/>
                  <a:pt x="114300" y="445191"/>
                </a:cubicBezTo>
                <a:cubicBezTo>
                  <a:pt x="114300" y="446144"/>
                  <a:pt x="115253" y="447096"/>
                  <a:pt x="115253" y="448049"/>
                </a:cubicBezTo>
                <a:cubicBezTo>
                  <a:pt x="115253" y="449001"/>
                  <a:pt x="115253" y="449001"/>
                  <a:pt x="115253" y="449954"/>
                </a:cubicBezTo>
                <a:cubicBezTo>
                  <a:pt x="115253" y="449954"/>
                  <a:pt x="115253" y="449001"/>
                  <a:pt x="115253" y="448049"/>
                </a:cubicBezTo>
                <a:cubicBezTo>
                  <a:pt x="115253" y="448049"/>
                  <a:pt x="115253" y="448049"/>
                  <a:pt x="115253" y="449001"/>
                </a:cubicBezTo>
                <a:cubicBezTo>
                  <a:pt x="115253" y="449954"/>
                  <a:pt x="116205" y="449954"/>
                  <a:pt x="116205" y="449954"/>
                </a:cubicBezTo>
                <a:cubicBezTo>
                  <a:pt x="117158" y="452811"/>
                  <a:pt x="117158" y="454716"/>
                  <a:pt x="116205" y="453764"/>
                </a:cubicBezTo>
                <a:cubicBezTo>
                  <a:pt x="119063" y="455669"/>
                  <a:pt x="118110" y="451859"/>
                  <a:pt x="117158" y="444239"/>
                </a:cubicBezTo>
                <a:cubicBezTo>
                  <a:pt x="118110" y="451859"/>
                  <a:pt x="120968" y="457574"/>
                  <a:pt x="117158" y="455669"/>
                </a:cubicBezTo>
                <a:cubicBezTo>
                  <a:pt x="121920" y="458526"/>
                  <a:pt x="123825" y="456621"/>
                  <a:pt x="120968" y="448049"/>
                </a:cubicBezTo>
                <a:cubicBezTo>
                  <a:pt x="123825" y="456621"/>
                  <a:pt x="126683" y="461384"/>
                  <a:pt x="120015" y="458526"/>
                </a:cubicBezTo>
                <a:cubicBezTo>
                  <a:pt x="122873" y="460431"/>
                  <a:pt x="126683" y="461384"/>
                  <a:pt x="130493" y="463289"/>
                </a:cubicBezTo>
                <a:cubicBezTo>
                  <a:pt x="128588" y="462336"/>
                  <a:pt x="126683" y="461384"/>
                  <a:pt x="124778" y="460431"/>
                </a:cubicBezTo>
                <a:cubicBezTo>
                  <a:pt x="127635" y="461384"/>
                  <a:pt x="129540" y="462336"/>
                  <a:pt x="132398" y="463289"/>
                </a:cubicBezTo>
                <a:cubicBezTo>
                  <a:pt x="134303" y="464241"/>
                  <a:pt x="136208" y="464241"/>
                  <a:pt x="137160" y="464241"/>
                </a:cubicBezTo>
                <a:cubicBezTo>
                  <a:pt x="135255" y="463289"/>
                  <a:pt x="132398" y="462336"/>
                  <a:pt x="130493" y="461384"/>
                </a:cubicBezTo>
                <a:cubicBezTo>
                  <a:pt x="133350" y="462336"/>
                  <a:pt x="135255" y="463289"/>
                  <a:pt x="138113" y="464241"/>
                </a:cubicBezTo>
                <a:cubicBezTo>
                  <a:pt x="140970" y="464241"/>
                  <a:pt x="141923" y="463289"/>
                  <a:pt x="134303" y="457574"/>
                </a:cubicBezTo>
                <a:cubicBezTo>
                  <a:pt x="141923" y="463289"/>
                  <a:pt x="142875" y="465194"/>
                  <a:pt x="140970" y="465194"/>
                </a:cubicBezTo>
                <a:cubicBezTo>
                  <a:pt x="142875" y="466146"/>
                  <a:pt x="143828" y="466146"/>
                  <a:pt x="145733" y="467099"/>
                </a:cubicBezTo>
                <a:cubicBezTo>
                  <a:pt x="148590" y="468051"/>
                  <a:pt x="150495" y="468051"/>
                  <a:pt x="148590" y="466146"/>
                </a:cubicBezTo>
                <a:cubicBezTo>
                  <a:pt x="148590" y="466146"/>
                  <a:pt x="148590" y="466146"/>
                  <a:pt x="148590" y="466146"/>
                </a:cubicBezTo>
                <a:cubicBezTo>
                  <a:pt x="148590" y="466146"/>
                  <a:pt x="148590" y="466146"/>
                  <a:pt x="148590" y="466146"/>
                </a:cubicBezTo>
                <a:cubicBezTo>
                  <a:pt x="147638" y="465194"/>
                  <a:pt x="145733" y="463289"/>
                  <a:pt x="141923" y="461384"/>
                </a:cubicBezTo>
                <a:cubicBezTo>
                  <a:pt x="145733" y="464241"/>
                  <a:pt x="148590" y="465194"/>
                  <a:pt x="149543" y="467099"/>
                </a:cubicBezTo>
                <a:cubicBezTo>
                  <a:pt x="167640" y="475671"/>
                  <a:pt x="167640" y="475671"/>
                  <a:pt x="149543" y="469956"/>
                </a:cubicBezTo>
                <a:cubicBezTo>
                  <a:pt x="169545" y="476624"/>
                  <a:pt x="173355" y="475671"/>
                  <a:pt x="169545" y="480434"/>
                </a:cubicBezTo>
                <a:cubicBezTo>
                  <a:pt x="173355" y="475671"/>
                  <a:pt x="173355" y="475671"/>
                  <a:pt x="180023" y="487101"/>
                </a:cubicBezTo>
                <a:cubicBezTo>
                  <a:pt x="174308" y="476624"/>
                  <a:pt x="175260" y="478529"/>
                  <a:pt x="192405" y="493769"/>
                </a:cubicBezTo>
                <a:cubicBezTo>
                  <a:pt x="177165" y="478529"/>
                  <a:pt x="182880" y="484244"/>
                  <a:pt x="203835" y="499484"/>
                </a:cubicBezTo>
                <a:cubicBezTo>
                  <a:pt x="185738" y="485196"/>
                  <a:pt x="200978" y="495674"/>
                  <a:pt x="215265" y="505199"/>
                </a:cubicBezTo>
                <a:cubicBezTo>
                  <a:pt x="206693" y="493769"/>
                  <a:pt x="222885" y="491864"/>
                  <a:pt x="230505" y="489006"/>
                </a:cubicBezTo>
                <a:cubicBezTo>
                  <a:pt x="232410" y="481386"/>
                  <a:pt x="238125" y="475671"/>
                  <a:pt x="245745" y="472814"/>
                </a:cubicBezTo>
                <a:cubicBezTo>
                  <a:pt x="247650" y="465194"/>
                  <a:pt x="254318" y="460431"/>
                  <a:pt x="260985" y="456621"/>
                </a:cubicBezTo>
                <a:cubicBezTo>
                  <a:pt x="263843" y="449954"/>
                  <a:pt x="268605" y="444239"/>
                  <a:pt x="276225" y="440429"/>
                </a:cubicBezTo>
                <a:cubicBezTo>
                  <a:pt x="279083" y="433761"/>
                  <a:pt x="285750" y="429951"/>
                  <a:pt x="291465" y="424236"/>
                </a:cubicBezTo>
                <a:cubicBezTo>
                  <a:pt x="296228" y="418521"/>
                  <a:pt x="300990" y="412806"/>
                  <a:pt x="306705" y="408044"/>
                </a:cubicBezTo>
                <a:cubicBezTo>
                  <a:pt x="311468" y="402329"/>
                  <a:pt x="317183" y="397566"/>
                  <a:pt x="321945" y="391851"/>
                </a:cubicBezTo>
                <a:cubicBezTo>
                  <a:pt x="332423" y="381374"/>
                  <a:pt x="341948" y="369944"/>
                  <a:pt x="352425" y="359466"/>
                </a:cubicBezTo>
                <a:cubicBezTo>
                  <a:pt x="375285" y="335654"/>
                  <a:pt x="397193" y="311841"/>
                  <a:pt x="415290" y="284219"/>
                </a:cubicBezTo>
                <a:cubicBezTo>
                  <a:pt x="426720" y="257549"/>
                  <a:pt x="412433" y="280409"/>
                  <a:pt x="428625" y="256596"/>
                </a:cubicBezTo>
                <a:close/>
                <a:moveTo>
                  <a:pt x="81915" y="394709"/>
                </a:moveTo>
                <a:cubicBezTo>
                  <a:pt x="81915" y="394709"/>
                  <a:pt x="81915" y="394709"/>
                  <a:pt x="81915" y="394709"/>
                </a:cubicBezTo>
                <a:cubicBezTo>
                  <a:pt x="81915" y="394709"/>
                  <a:pt x="81915" y="394709"/>
                  <a:pt x="81915" y="394709"/>
                </a:cubicBezTo>
                <a:cubicBezTo>
                  <a:pt x="81915" y="394709"/>
                  <a:pt x="81915" y="394709"/>
                  <a:pt x="81915" y="394709"/>
                </a:cubicBezTo>
                <a:close/>
                <a:moveTo>
                  <a:pt x="82868" y="394709"/>
                </a:moveTo>
                <a:cubicBezTo>
                  <a:pt x="83820" y="394709"/>
                  <a:pt x="83820" y="393756"/>
                  <a:pt x="82868" y="394709"/>
                </a:cubicBezTo>
                <a:cubicBezTo>
                  <a:pt x="83820" y="394709"/>
                  <a:pt x="83820" y="394709"/>
                  <a:pt x="82868" y="394709"/>
                </a:cubicBezTo>
                <a:cubicBezTo>
                  <a:pt x="83820" y="394709"/>
                  <a:pt x="83820" y="394709"/>
                  <a:pt x="82868" y="394709"/>
                </a:cubicBezTo>
                <a:cubicBezTo>
                  <a:pt x="83820" y="394709"/>
                  <a:pt x="83820" y="394709"/>
                  <a:pt x="82868" y="394709"/>
                </a:cubicBezTo>
                <a:close/>
                <a:moveTo>
                  <a:pt x="80010" y="403281"/>
                </a:moveTo>
                <a:cubicBezTo>
                  <a:pt x="84773" y="399471"/>
                  <a:pt x="87630" y="396614"/>
                  <a:pt x="85725" y="395661"/>
                </a:cubicBezTo>
                <a:cubicBezTo>
                  <a:pt x="87630" y="396614"/>
                  <a:pt x="85725" y="399471"/>
                  <a:pt x="80010" y="403281"/>
                </a:cubicBezTo>
                <a:close/>
                <a:moveTo>
                  <a:pt x="91440" y="395661"/>
                </a:moveTo>
                <a:cubicBezTo>
                  <a:pt x="92393" y="396614"/>
                  <a:pt x="92393" y="396614"/>
                  <a:pt x="93345" y="397566"/>
                </a:cubicBezTo>
                <a:cubicBezTo>
                  <a:pt x="92393" y="397566"/>
                  <a:pt x="91440" y="396614"/>
                  <a:pt x="91440" y="395661"/>
                </a:cubicBezTo>
                <a:close/>
                <a:moveTo>
                  <a:pt x="100965" y="421379"/>
                </a:moveTo>
                <a:cubicBezTo>
                  <a:pt x="100965" y="421379"/>
                  <a:pt x="100965" y="422331"/>
                  <a:pt x="101918" y="422331"/>
                </a:cubicBezTo>
                <a:cubicBezTo>
                  <a:pt x="101918" y="422331"/>
                  <a:pt x="101918" y="422331"/>
                  <a:pt x="100965" y="421379"/>
                </a:cubicBezTo>
                <a:cubicBezTo>
                  <a:pt x="100965" y="422331"/>
                  <a:pt x="100965" y="421379"/>
                  <a:pt x="100965" y="421379"/>
                </a:cubicBezTo>
                <a:close/>
                <a:moveTo>
                  <a:pt x="100965" y="422331"/>
                </a:moveTo>
                <a:cubicBezTo>
                  <a:pt x="100965" y="422331"/>
                  <a:pt x="100013" y="422331"/>
                  <a:pt x="100965" y="422331"/>
                </a:cubicBezTo>
                <a:cubicBezTo>
                  <a:pt x="100013" y="422331"/>
                  <a:pt x="100013" y="422331"/>
                  <a:pt x="100013" y="421379"/>
                </a:cubicBezTo>
                <a:cubicBezTo>
                  <a:pt x="100013" y="420426"/>
                  <a:pt x="100013" y="420426"/>
                  <a:pt x="100013" y="419474"/>
                </a:cubicBezTo>
                <a:cubicBezTo>
                  <a:pt x="100013" y="421379"/>
                  <a:pt x="100013" y="421379"/>
                  <a:pt x="100965" y="422331"/>
                </a:cubicBezTo>
                <a:close/>
                <a:moveTo>
                  <a:pt x="100013" y="422331"/>
                </a:moveTo>
                <a:cubicBezTo>
                  <a:pt x="100013" y="422331"/>
                  <a:pt x="100013" y="422331"/>
                  <a:pt x="100013" y="422331"/>
                </a:cubicBezTo>
                <a:cubicBezTo>
                  <a:pt x="99060" y="422331"/>
                  <a:pt x="100013" y="422331"/>
                  <a:pt x="100013" y="422331"/>
                </a:cubicBezTo>
                <a:cubicBezTo>
                  <a:pt x="100013" y="422331"/>
                  <a:pt x="100013" y="422331"/>
                  <a:pt x="100013" y="422331"/>
                </a:cubicBezTo>
                <a:close/>
                <a:moveTo>
                  <a:pt x="98108" y="418521"/>
                </a:moveTo>
                <a:cubicBezTo>
                  <a:pt x="98108" y="419474"/>
                  <a:pt x="99060" y="419474"/>
                  <a:pt x="99060" y="420426"/>
                </a:cubicBezTo>
                <a:cubicBezTo>
                  <a:pt x="99060" y="421379"/>
                  <a:pt x="99060" y="421379"/>
                  <a:pt x="99060" y="422331"/>
                </a:cubicBezTo>
                <a:cubicBezTo>
                  <a:pt x="99060" y="421379"/>
                  <a:pt x="98108" y="421379"/>
                  <a:pt x="97155" y="420426"/>
                </a:cubicBezTo>
                <a:cubicBezTo>
                  <a:pt x="98108" y="419474"/>
                  <a:pt x="98108" y="418521"/>
                  <a:pt x="98108" y="418521"/>
                </a:cubicBezTo>
                <a:close/>
                <a:moveTo>
                  <a:pt x="96203" y="421379"/>
                </a:moveTo>
                <a:cubicBezTo>
                  <a:pt x="97155" y="421379"/>
                  <a:pt x="98108" y="420426"/>
                  <a:pt x="98108" y="419474"/>
                </a:cubicBezTo>
                <a:cubicBezTo>
                  <a:pt x="99060" y="420426"/>
                  <a:pt x="99060" y="420426"/>
                  <a:pt x="100013" y="421379"/>
                </a:cubicBezTo>
                <a:cubicBezTo>
                  <a:pt x="100013" y="421379"/>
                  <a:pt x="100013" y="422331"/>
                  <a:pt x="100013" y="422331"/>
                </a:cubicBezTo>
                <a:cubicBezTo>
                  <a:pt x="100013" y="422331"/>
                  <a:pt x="100013" y="422331"/>
                  <a:pt x="100013" y="422331"/>
                </a:cubicBezTo>
                <a:cubicBezTo>
                  <a:pt x="100013" y="422331"/>
                  <a:pt x="100013" y="422331"/>
                  <a:pt x="100013" y="422331"/>
                </a:cubicBezTo>
                <a:cubicBezTo>
                  <a:pt x="100013" y="422331"/>
                  <a:pt x="100013" y="422331"/>
                  <a:pt x="100013" y="422331"/>
                </a:cubicBezTo>
                <a:cubicBezTo>
                  <a:pt x="98108" y="423284"/>
                  <a:pt x="97155" y="422331"/>
                  <a:pt x="96203" y="421379"/>
                </a:cubicBezTo>
                <a:close/>
                <a:moveTo>
                  <a:pt x="101918" y="426141"/>
                </a:moveTo>
                <a:cubicBezTo>
                  <a:pt x="100965" y="425189"/>
                  <a:pt x="100013" y="424236"/>
                  <a:pt x="99060" y="423284"/>
                </a:cubicBezTo>
                <a:lnTo>
                  <a:pt x="99060" y="423284"/>
                </a:lnTo>
                <a:cubicBezTo>
                  <a:pt x="99060" y="423284"/>
                  <a:pt x="99060" y="423284"/>
                  <a:pt x="100013" y="423284"/>
                </a:cubicBezTo>
                <a:cubicBezTo>
                  <a:pt x="100965" y="424236"/>
                  <a:pt x="100965" y="425189"/>
                  <a:pt x="101918" y="426141"/>
                </a:cubicBezTo>
                <a:cubicBezTo>
                  <a:pt x="101918" y="425189"/>
                  <a:pt x="101918" y="426141"/>
                  <a:pt x="101918" y="426141"/>
                </a:cubicBezTo>
                <a:close/>
                <a:moveTo>
                  <a:pt x="101918" y="425189"/>
                </a:moveTo>
                <a:cubicBezTo>
                  <a:pt x="101918" y="424236"/>
                  <a:pt x="101918" y="424236"/>
                  <a:pt x="101918" y="425189"/>
                </a:cubicBezTo>
                <a:cubicBezTo>
                  <a:pt x="101918" y="424236"/>
                  <a:pt x="101918" y="424236"/>
                  <a:pt x="101918" y="425189"/>
                </a:cubicBezTo>
                <a:cubicBezTo>
                  <a:pt x="100965" y="424236"/>
                  <a:pt x="100965" y="423284"/>
                  <a:pt x="100013" y="423284"/>
                </a:cubicBezTo>
                <a:cubicBezTo>
                  <a:pt x="100013" y="423284"/>
                  <a:pt x="100013" y="423284"/>
                  <a:pt x="100965" y="423284"/>
                </a:cubicBezTo>
                <a:lnTo>
                  <a:pt x="100965" y="423284"/>
                </a:lnTo>
                <a:cubicBezTo>
                  <a:pt x="100965" y="423284"/>
                  <a:pt x="100965" y="423284"/>
                  <a:pt x="100965" y="423284"/>
                </a:cubicBezTo>
                <a:cubicBezTo>
                  <a:pt x="100965" y="423284"/>
                  <a:pt x="100965" y="423284"/>
                  <a:pt x="100965" y="423284"/>
                </a:cubicBezTo>
                <a:cubicBezTo>
                  <a:pt x="100965" y="423284"/>
                  <a:pt x="100965" y="424236"/>
                  <a:pt x="100965" y="424236"/>
                </a:cubicBezTo>
                <a:cubicBezTo>
                  <a:pt x="100965" y="425189"/>
                  <a:pt x="101918" y="426141"/>
                  <a:pt x="101918" y="427094"/>
                </a:cubicBezTo>
                <a:cubicBezTo>
                  <a:pt x="101918" y="425189"/>
                  <a:pt x="101918" y="425189"/>
                  <a:pt x="101918" y="425189"/>
                </a:cubicBezTo>
                <a:close/>
                <a:moveTo>
                  <a:pt x="102870" y="427094"/>
                </a:moveTo>
                <a:cubicBezTo>
                  <a:pt x="102870" y="427094"/>
                  <a:pt x="102870" y="427094"/>
                  <a:pt x="102870" y="427094"/>
                </a:cubicBezTo>
                <a:cubicBezTo>
                  <a:pt x="102870" y="427094"/>
                  <a:pt x="102870" y="427094"/>
                  <a:pt x="102870" y="427094"/>
                </a:cubicBezTo>
                <a:lnTo>
                  <a:pt x="102870" y="427094"/>
                </a:lnTo>
                <a:cubicBezTo>
                  <a:pt x="102870" y="427094"/>
                  <a:pt x="102870" y="427094"/>
                  <a:pt x="102870" y="427094"/>
                </a:cubicBezTo>
                <a:close/>
                <a:moveTo>
                  <a:pt x="102870" y="428046"/>
                </a:moveTo>
                <a:cubicBezTo>
                  <a:pt x="102870" y="428046"/>
                  <a:pt x="102870" y="428046"/>
                  <a:pt x="102870" y="428046"/>
                </a:cubicBezTo>
                <a:cubicBezTo>
                  <a:pt x="102870" y="428999"/>
                  <a:pt x="102870" y="428046"/>
                  <a:pt x="102870" y="428046"/>
                </a:cubicBezTo>
                <a:cubicBezTo>
                  <a:pt x="102870" y="428046"/>
                  <a:pt x="102870" y="428046"/>
                  <a:pt x="102870" y="428046"/>
                </a:cubicBezTo>
                <a:close/>
                <a:moveTo>
                  <a:pt x="100965" y="430904"/>
                </a:moveTo>
                <a:cubicBezTo>
                  <a:pt x="101918" y="430904"/>
                  <a:pt x="102870" y="429951"/>
                  <a:pt x="102870" y="428999"/>
                </a:cubicBezTo>
                <a:cubicBezTo>
                  <a:pt x="102870" y="428999"/>
                  <a:pt x="103823" y="428046"/>
                  <a:pt x="103823" y="428046"/>
                </a:cubicBezTo>
                <a:cubicBezTo>
                  <a:pt x="103823" y="428046"/>
                  <a:pt x="103823" y="428046"/>
                  <a:pt x="103823" y="428046"/>
                </a:cubicBezTo>
                <a:cubicBezTo>
                  <a:pt x="103823" y="431856"/>
                  <a:pt x="102870" y="432809"/>
                  <a:pt x="100965" y="430904"/>
                </a:cubicBezTo>
                <a:close/>
              </a:path>
            </a:pathLst>
          </a:custGeom>
          <a:solidFill>
            <a:schemeClr val="lt1">
              <a:alpha val="5098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 name="TextBox 1"/>
          <p:cNvSpPr txBox="1"/>
          <p:nvPr/>
        </p:nvSpPr>
        <p:spPr>
          <a:xfrm>
            <a:off x="5138058" y="4931698"/>
            <a:ext cx="45719" cy="307777"/>
          </a:xfrm>
          <a:prstGeom prst="rect">
            <a:avLst/>
          </a:prstGeom>
          <a:noFill/>
        </p:spPr>
        <p:txBody>
          <a:bodyPr wrap="square" rtlCol="0">
            <a:spAutoFit/>
          </a:bodyPr>
          <a:lstStyle/>
          <a:p>
            <a:endParaRPr lang="en-GB" dirty="0"/>
          </a:p>
        </p:txBody>
      </p:sp>
      <p:sp>
        <p:nvSpPr>
          <p:cNvPr id="33" name="Google Shape;496;p31"/>
          <p:cNvSpPr txBox="1">
            <a:spLocks/>
          </p:cNvSpPr>
          <p:nvPr/>
        </p:nvSpPr>
        <p:spPr>
          <a:xfrm>
            <a:off x="582130" y="1371601"/>
            <a:ext cx="4713562" cy="70658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1"/>
              </a:buClr>
              <a:buSzPts val="1900"/>
              <a:buFont typeface="Coming Soon"/>
              <a:buChar char="●"/>
              <a:defRPr sz="2000" b="1" i="0" u="none" strike="noStrike" cap="none">
                <a:solidFill>
                  <a:schemeClr val="dk1"/>
                </a:solidFill>
                <a:latin typeface="Coming Soon"/>
                <a:ea typeface="Coming Soon"/>
                <a:cs typeface="Coming Soon"/>
                <a:sym typeface="Coming Soon"/>
              </a:defRPr>
            </a:lvl1pPr>
            <a:lvl2pPr marL="914400" marR="0" lvl="1" indent="-349250" algn="l" rtl="0">
              <a:lnSpc>
                <a:spcPct val="115000"/>
              </a:lnSpc>
              <a:spcBef>
                <a:spcPts val="2100"/>
              </a:spcBef>
              <a:spcAft>
                <a:spcPts val="0"/>
              </a:spcAft>
              <a:buClr>
                <a:schemeClr val="dk1"/>
              </a:buClr>
              <a:buSzPts val="1900"/>
              <a:buFont typeface="Coming Soon"/>
              <a:buChar char="○"/>
              <a:defRPr sz="2000" b="1" i="0" u="none" strike="noStrike" cap="none">
                <a:solidFill>
                  <a:schemeClr val="dk1"/>
                </a:solidFill>
                <a:latin typeface="Coming Soon"/>
                <a:ea typeface="Coming Soon"/>
                <a:cs typeface="Coming Soon"/>
                <a:sym typeface="Coming Soon"/>
              </a:defRPr>
            </a:lvl2pPr>
            <a:lvl3pPr marL="1371600" marR="0" lvl="2" indent="-349250" algn="l" rtl="0">
              <a:lnSpc>
                <a:spcPct val="115000"/>
              </a:lnSpc>
              <a:spcBef>
                <a:spcPts val="2100"/>
              </a:spcBef>
              <a:spcAft>
                <a:spcPts val="0"/>
              </a:spcAft>
              <a:buClr>
                <a:schemeClr val="dk1"/>
              </a:buClr>
              <a:buSzPts val="1900"/>
              <a:buFont typeface="Coming Soon"/>
              <a:buChar char="■"/>
              <a:defRPr sz="2000" b="1" i="0" u="none" strike="noStrike" cap="none">
                <a:solidFill>
                  <a:schemeClr val="dk1"/>
                </a:solidFill>
                <a:latin typeface="Coming Soon"/>
                <a:ea typeface="Coming Soon"/>
                <a:cs typeface="Coming Soon"/>
                <a:sym typeface="Coming Soon"/>
              </a:defRPr>
            </a:lvl3pPr>
            <a:lvl4pPr marL="1828800" marR="0" lvl="3" indent="-349250" algn="l" rtl="0">
              <a:lnSpc>
                <a:spcPct val="115000"/>
              </a:lnSpc>
              <a:spcBef>
                <a:spcPts val="2100"/>
              </a:spcBef>
              <a:spcAft>
                <a:spcPts val="0"/>
              </a:spcAft>
              <a:buClr>
                <a:schemeClr val="dk1"/>
              </a:buClr>
              <a:buSzPts val="1900"/>
              <a:buFont typeface="Coming Soon"/>
              <a:buChar char="●"/>
              <a:defRPr sz="2000" b="1" i="0" u="none" strike="noStrike" cap="none">
                <a:solidFill>
                  <a:schemeClr val="dk1"/>
                </a:solidFill>
                <a:latin typeface="Coming Soon"/>
                <a:ea typeface="Coming Soon"/>
                <a:cs typeface="Coming Soon"/>
                <a:sym typeface="Coming Soon"/>
              </a:defRPr>
            </a:lvl4pPr>
            <a:lvl5pPr marL="2286000" marR="0" lvl="4" indent="-349250" algn="l" rtl="0">
              <a:lnSpc>
                <a:spcPct val="115000"/>
              </a:lnSpc>
              <a:spcBef>
                <a:spcPts val="2100"/>
              </a:spcBef>
              <a:spcAft>
                <a:spcPts val="0"/>
              </a:spcAft>
              <a:buClr>
                <a:schemeClr val="dk1"/>
              </a:buClr>
              <a:buSzPts val="1900"/>
              <a:buFont typeface="Coming Soon"/>
              <a:buChar char="○"/>
              <a:defRPr sz="2000" b="1" i="0" u="none" strike="noStrike" cap="none">
                <a:solidFill>
                  <a:schemeClr val="dk1"/>
                </a:solidFill>
                <a:latin typeface="Coming Soon"/>
                <a:ea typeface="Coming Soon"/>
                <a:cs typeface="Coming Soon"/>
                <a:sym typeface="Coming Soon"/>
              </a:defRPr>
            </a:lvl5pPr>
            <a:lvl6pPr marL="2743200" marR="0" lvl="5" indent="-349250" algn="l" rtl="0">
              <a:lnSpc>
                <a:spcPct val="115000"/>
              </a:lnSpc>
              <a:spcBef>
                <a:spcPts val="2100"/>
              </a:spcBef>
              <a:spcAft>
                <a:spcPts val="0"/>
              </a:spcAft>
              <a:buClr>
                <a:schemeClr val="dk1"/>
              </a:buClr>
              <a:buSzPts val="1900"/>
              <a:buFont typeface="Coming Soon"/>
              <a:buChar char="■"/>
              <a:defRPr sz="2000" b="1" i="0" u="none" strike="noStrike" cap="none">
                <a:solidFill>
                  <a:schemeClr val="dk1"/>
                </a:solidFill>
                <a:latin typeface="Coming Soon"/>
                <a:ea typeface="Coming Soon"/>
                <a:cs typeface="Coming Soon"/>
                <a:sym typeface="Coming Soon"/>
              </a:defRPr>
            </a:lvl6pPr>
            <a:lvl7pPr marL="3200400" marR="0" lvl="6" indent="-349250" algn="l" rtl="0">
              <a:lnSpc>
                <a:spcPct val="115000"/>
              </a:lnSpc>
              <a:spcBef>
                <a:spcPts val="2100"/>
              </a:spcBef>
              <a:spcAft>
                <a:spcPts val="0"/>
              </a:spcAft>
              <a:buClr>
                <a:schemeClr val="dk1"/>
              </a:buClr>
              <a:buSzPts val="1900"/>
              <a:buFont typeface="Coming Soon"/>
              <a:buChar char="●"/>
              <a:defRPr sz="2000" b="1" i="0" u="none" strike="noStrike" cap="none">
                <a:solidFill>
                  <a:schemeClr val="dk1"/>
                </a:solidFill>
                <a:latin typeface="Coming Soon"/>
                <a:ea typeface="Coming Soon"/>
                <a:cs typeface="Coming Soon"/>
                <a:sym typeface="Coming Soon"/>
              </a:defRPr>
            </a:lvl7pPr>
            <a:lvl8pPr marL="3657600" marR="0" lvl="7" indent="-349250" algn="l" rtl="0">
              <a:lnSpc>
                <a:spcPct val="115000"/>
              </a:lnSpc>
              <a:spcBef>
                <a:spcPts val="2100"/>
              </a:spcBef>
              <a:spcAft>
                <a:spcPts val="0"/>
              </a:spcAft>
              <a:buClr>
                <a:schemeClr val="dk1"/>
              </a:buClr>
              <a:buSzPts val="1900"/>
              <a:buFont typeface="Coming Soon"/>
              <a:buChar char="○"/>
              <a:defRPr sz="2000" b="1" i="0" u="none" strike="noStrike" cap="none">
                <a:solidFill>
                  <a:schemeClr val="dk1"/>
                </a:solidFill>
                <a:latin typeface="Coming Soon"/>
                <a:ea typeface="Coming Soon"/>
                <a:cs typeface="Coming Soon"/>
                <a:sym typeface="Coming Soon"/>
              </a:defRPr>
            </a:lvl8pPr>
            <a:lvl9pPr marL="4114800" marR="0" lvl="8" indent="-349250" algn="l" rtl="0">
              <a:lnSpc>
                <a:spcPct val="115000"/>
              </a:lnSpc>
              <a:spcBef>
                <a:spcPts val="2100"/>
              </a:spcBef>
              <a:spcAft>
                <a:spcPts val="2100"/>
              </a:spcAft>
              <a:buClr>
                <a:schemeClr val="dk1"/>
              </a:buClr>
              <a:buSzPts val="1900"/>
              <a:buFont typeface="Coming Soon"/>
              <a:buChar char="■"/>
              <a:defRPr sz="2000" b="1" i="0" u="none" strike="noStrike" cap="none">
                <a:solidFill>
                  <a:schemeClr val="dk1"/>
                </a:solidFill>
                <a:latin typeface="Coming Soon"/>
                <a:ea typeface="Coming Soon"/>
                <a:cs typeface="Coming Soon"/>
                <a:sym typeface="Coming Soon"/>
              </a:defRPr>
            </a:lvl9pPr>
          </a:lstStyle>
          <a:p>
            <a:pPr marL="0" indent="0" algn="ctr">
              <a:spcAft>
                <a:spcPts val="2100"/>
              </a:spcAft>
              <a:buNone/>
            </a:pPr>
            <a:r>
              <a:rPr lang="en-US" sz="2400" dirty="0" err="1" smtClean="0"/>
              <a:t>Các</a:t>
            </a:r>
            <a:r>
              <a:rPr lang="en-US" sz="2400" dirty="0" smtClean="0"/>
              <a:t> </a:t>
            </a:r>
            <a:r>
              <a:rPr lang="en-US" sz="2400" dirty="0" err="1" smtClean="0"/>
              <a:t>lợi</a:t>
            </a:r>
            <a:r>
              <a:rPr lang="en-US" sz="2400" dirty="0" smtClean="0"/>
              <a:t> </a:t>
            </a:r>
            <a:r>
              <a:rPr lang="en-US" sz="2400" dirty="0" err="1" smtClean="0"/>
              <a:t>ích</a:t>
            </a:r>
            <a:r>
              <a:rPr lang="en-US" sz="2400" dirty="0" smtClean="0"/>
              <a:t> </a:t>
            </a:r>
            <a:r>
              <a:rPr lang="en-US" sz="2400" err="1" smtClean="0"/>
              <a:t>khách</a:t>
            </a:r>
            <a:r>
              <a:rPr lang="en-US" sz="2400" smtClean="0"/>
              <a:t> hàng </a:t>
            </a:r>
            <a:r>
              <a:rPr lang="en-US" sz="2400" dirty="0" err="1" smtClean="0"/>
              <a:t>đạt</a:t>
            </a:r>
            <a:r>
              <a:rPr lang="en-US" sz="2400" dirty="0" smtClean="0"/>
              <a:t> </a:t>
            </a:r>
            <a:r>
              <a:rPr lang="en-US" sz="2400" dirty="0" err="1" smtClean="0"/>
              <a:t>được</a:t>
            </a:r>
            <a:r>
              <a:rPr lang="en-US" sz="2400" dirty="0" smtClean="0"/>
              <a:t>:</a:t>
            </a:r>
            <a:endParaRPr lang="en-US" sz="2400" dirty="0"/>
          </a:p>
        </p:txBody>
      </p:sp>
    </p:spTree>
    <p:extLst>
      <p:ext uri="{BB962C8B-B14F-4D97-AF65-F5344CB8AC3E}">
        <p14:creationId xmlns:p14="http://schemas.microsoft.com/office/powerpoint/2010/main" val="40460453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408" name="Google Shape;408;p28"/>
          <p:cNvSpPr/>
          <p:nvPr/>
        </p:nvSpPr>
        <p:spPr>
          <a:xfrm>
            <a:off x="723025" y="3298595"/>
            <a:ext cx="845569" cy="887885"/>
          </a:xfrm>
          <a:custGeom>
            <a:avLst/>
            <a:gdLst/>
            <a:ahLst/>
            <a:cxnLst/>
            <a:rect l="l" t="t" r="r" b="b"/>
            <a:pathLst>
              <a:path w="578167" h="505198" extrusionOk="0">
                <a:moveTo>
                  <a:pt x="428625" y="256596"/>
                </a:moveTo>
                <a:cubicBezTo>
                  <a:pt x="429578" y="256596"/>
                  <a:pt x="432435" y="254691"/>
                  <a:pt x="437198" y="248976"/>
                </a:cubicBezTo>
                <a:cubicBezTo>
                  <a:pt x="483870" y="203256"/>
                  <a:pt x="531495" y="156584"/>
                  <a:pt x="578168" y="110864"/>
                </a:cubicBezTo>
                <a:cubicBezTo>
                  <a:pt x="568643" y="108006"/>
                  <a:pt x="560070" y="106101"/>
                  <a:pt x="550545" y="103244"/>
                </a:cubicBezTo>
                <a:cubicBezTo>
                  <a:pt x="547688" y="102291"/>
                  <a:pt x="544830" y="101339"/>
                  <a:pt x="541020" y="100386"/>
                </a:cubicBezTo>
                <a:cubicBezTo>
                  <a:pt x="538163" y="99434"/>
                  <a:pt x="532448" y="93719"/>
                  <a:pt x="531495" y="97529"/>
                </a:cubicBezTo>
                <a:cubicBezTo>
                  <a:pt x="527685" y="91814"/>
                  <a:pt x="482918" y="78479"/>
                  <a:pt x="521970" y="94671"/>
                </a:cubicBezTo>
                <a:cubicBezTo>
                  <a:pt x="507683" y="88956"/>
                  <a:pt x="496253" y="85146"/>
                  <a:pt x="490538" y="82289"/>
                </a:cubicBezTo>
                <a:cubicBezTo>
                  <a:pt x="488633" y="82289"/>
                  <a:pt x="487680" y="82289"/>
                  <a:pt x="486728" y="81336"/>
                </a:cubicBezTo>
                <a:cubicBezTo>
                  <a:pt x="489585" y="82289"/>
                  <a:pt x="498158" y="86099"/>
                  <a:pt x="513398" y="90861"/>
                </a:cubicBezTo>
                <a:cubicBezTo>
                  <a:pt x="505778" y="88004"/>
                  <a:pt x="500063" y="86099"/>
                  <a:pt x="494348" y="85146"/>
                </a:cubicBezTo>
                <a:cubicBezTo>
                  <a:pt x="493395" y="85146"/>
                  <a:pt x="492443" y="85146"/>
                  <a:pt x="491490" y="85146"/>
                </a:cubicBezTo>
                <a:cubicBezTo>
                  <a:pt x="495300" y="86099"/>
                  <a:pt x="499110" y="87051"/>
                  <a:pt x="503873" y="88004"/>
                </a:cubicBezTo>
                <a:cubicBezTo>
                  <a:pt x="498158" y="87051"/>
                  <a:pt x="493395" y="85146"/>
                  <a:pt x="489585" y="85146"/>
                </a:cubicBezTo>
                <a:cubicBezTo>
                  <a:pt x="485775" y="85146"/>
                  <a:pt x="481965" y="85146"/>
                  <a:pt x="479108" y="85146"/>
                </a:cubicBezTo>
                <a:cubicBezTo>
                  <a:pt x="476250" y="85146"/>
                  <a:pt x="473393" y="86099"/>
                  <a:pt x="470535" y="86099"/>
                </a:cubicBezTo>
                <a:cubicBezTo>
                  <a:pt x="466725" y="87051"/>
                  <a:pt x="463868" y="88004"/>
                  <a:pt x="462915" y="88956"/>
                </a:cubicBezTo>
                <a:cubicBezTo>
                  <a:pt x="461963" y="89909"/>
                  <a:pt x="461010" y="89909"/>
                  <a:pt x="460058" y="89909"/>
                </a:cubicBezTo>
                <a:cubicBezTo>
                  <a:pt x="457200" y="90861"/>
                  <a:pt x="457200" y="90861"/>
                  <a:pt x="458153" y="89909"/>
                </a:cubicBezTo>
                <a:cubicBezTo>
                  <a:pt x="461963" y="89909"/>
                  <a:pt x="463868" y="88004"/>
                  <a:pt x="468630" y="85146"/>
                </a:cubicBezTo>
                <a:cubicBezTo>
                  <a:pt x="465773" y="87051"/>
                  <a:pt x="462915" y="88956"/>
                  <a:pt x="461010" y="89909"/>
                </a:cubicBezTo>
                <a:cubicBezTo>
                  <a:pt x="461963" y="88956"/>
                  <a:pt x="462915" y="88004"/>
                  <a:pt x="464820" y="87051"/>
                </a:cubicBezTo>
                <a:cubicBezTo>
                  <a:pt x="462915" y="88956"/>
                  <a:pt x="461010" y="89909"/>
                  <a:pt x="460058" y="90861"/>
                </a:cubicBezTo>
                <a:cubicBezTo>
                  <a:pt x="453390" y="94671"/>
                  <a:pt x="457200" y="90861"/>
                  <a:pt x="471488" y="76574"/>
                </a:cubicBezTo>
                <a:cubicBezTo>
                  <a:pt x="450533" y="98481"/>
                  <a:pt x="449580" y="99434"/>
                  <a:pt x="467678" y="75621"/>
                </a:cubicBezTo>
                <a:cubicBezTo>
                  <a:pt x="448628" y="100386"/>
                  <a:pt x="447675" y="100386"/>
                  <a:pt x="461963" y="73716"/>
                </a:cubicBezTo>
                <a:cubicBezTo>
                  <a:pt x="447675" y="101339"/>
                  <a:pt x="446723" y="101339"/>
                  <a:pt x="457200" y="71811"/>
                </a:cubicBezTo>
                <a:cubicBezTo>
                  <a:pt x="446723" y="101339"/>
                  <a:pt x="445770" y="102291"/>
                  <a:pt x="453390" y="70859"/>
                </a:cubicBezTo>
                <a:cubicBezTo>
                  <a:pt x="448628" y="91814"/>
                  <a:pt x="446723" y="98481"/>
                  <a:pt x="446723" y="89909"/>
                </a:cubicBezTo>
                <a:cubicBezTo>
                  <a:pt x="447675" y="86099"/>
                  <a:pt x="448628" y="81336"/>
                  <a:pt x="450533" y="73716"/>
                </a:cubicBezTo>
                <a:cubicBezTo>
                  <a:pt x="448628" y="80384"/>
                  <a:pt x="447675" y="86099"/>
                  <a:pt x="446723" y="88956"/>
                </a:cubicBezTo>
                <a:cubicBezTo>
                  <a:pt x="446723" y="87051"/>
                  <a:pt x="446723" y="83241"/>
                  <a:pt x="446723" y="79431"/>
                </a:cubicBezTo>
                <a:cubicBezTo>
                  <a:pt x="447675" y="80384"/>
                  <a:pt x="447675" y="79431"/>
                  <a:pt x="446723" y="77526"/>
                </a:cubicBezTo>
                <a:cubicBezTo>
                  <a:pt x="446723" y="74669"/>
                  <a:pt x="446723" y="70859"/>
                  <a:pt x="446723" y="67049"/>
                </a:cubicBezTo>
                <a:cubicBezTo>
                  <a:pt x="446723" y="70859"/>
                  <a:pt x="446723" y="74669"/>
                  <a:pt x="446723" y="77526"/>
                </a:cubicBezTo>
                <a:cubicBezTo>
                  <a:pt x="445770" y="76574"/>
                  <a:pt x="445770" y="75621"/>
                  <a:pt x="444818" y="74669"/>
                </a:cubicBezTo>
                <a:cubicBezTo>
                  <a:pt x="443865" y="73716"/>
                  <a:pt x="442913" y="72764"/>
                  <a:pt x="441008" y="71811"/>
                </a:cubicBezTo>
                <a:cubicBezTo>
                  <a:pt x="441008" y="72764"/>
                  <a:pt x="441008" y="73716"/>
                  <a:pt x="441008" y="74669"/>
                </a:cubicBezTo>
                <a:cubicBezTo>
                  <a:pt x="443865" y="76574"/>
                  <a:pt x="445770" y="77526"/>
                  <a:pt x="445770" y="78479"/>
                </a:cubicBezTo>
                <a:cubicBezTo>
                  <a:pt x="445770" y="78479"/>
                  <a:pt x="446723" y="79431"/>
                  <a:pt x="446723" y="79431"/>
                </a:cubicBezTo>
                <a:cubicBezTo>
                  <a:pt x="446723" y="85146"/>
                  <a:pt x="445770" y="88956"/>
                  <a:pt x="445770" y="91814"/>
                </a:cubicBezTo>
                <a:cubicBezTo>
                  <a:pt x="444818" y="95624"/>
                  <a:pt x="444818" y="95624"/>
                  <a:pt x="443865" y="90861"/>
                </a:cubicBezTo>
                <a:cubicBezTo>
                  <a:pt x="443865" y="90861"/>
                  <a:pt x="443865" y="89909"/>
                  <a:pt x="442913" y="88956"/>
                </a:cubicBezTo>
                <a:cubicBezTo>
                  <a:pt x="441960" y="87051"/>
                  <a:pt x="437198" y="80384"/>
                  <a:pt x="434340" y="75621"/>
                </a:cubicBezTo>
                <a:cubicBezTo>
                  <a:pt x="428625" y="70859"/>
                  <a:pt x="421958" y="65144"/>
                  <a:pt x="418148" y="61334"/>
                </a:cubicBezTo>
                <a:cubicBezTo>
                  <a:pt x="411480" y="57524"/>
                  <a:pt x="405765" y="54666"/>
                  <a:pt x="406718" y="52761"/>
                </a:cubicBezTo>
                <a:cubicBezTo>
                  <a:pt x="397193" y="49904"/>
                  <a:pt x="392430" y="49904"/>
                  <a:pt x="393383" y="48951"/>
                </a:cubicBezTo>
                <a:cubicBezTo>
                  <a:pt x="380048" y="51809"/>
                  <a:pt x="379095" y="51809"/>
                  <a:pt x="391478" y="45141"/>
                </a:cubicBezTo>
                <a:cubicBezTo>
                  <a:pt x="373380" y="54666"/>
                  <a:pt x="374333" y="52761"/>
                  <a:pt x="391478" y="33711"/>
                </a:cubicBezTo>
                <a:cubicBezTo>
                  <a:pt x="373380" y="53714"/>
                  <a:pt x="371475" y="55619"/>
                  <a:pt x="380048" y="33711"/>
                </a:cubicBezTo>
                <a:cubicBezTo>
                  <a:pt x="375285" y="47046"/>
                  <a:pt x="373380" y="50856"/>
                  <a:pt x="373380" y="45141"/>
                </a:cubicBezTo>
                <a:cubicBezTo>
                  <a:pt x="373380" y="45141"/>
                  <a:pt x="372428" y="42284"/>
                  <a:pt x="371475" y="35616"/>
                </a:cubicBezTo>
                <a:cubicBezTo>
                  <a:pt x="370523" y="33711"/>
                  <a:pt x="369570" y="30854"/>
                  <a:pt x="368618" y="27996"/>
                </a:cubicBezTo>
                <a:cubicBezTo>
                  <a:pt x="365760" y="23234"/>
                  <a:pt x="359093" y="14661"/>
                  <a:pt x="349568" y="4184"/>
                </a:cubicBezTo>
                <a:cubicBezTo>
                  <a:pt x="371475" y="29901"/>
                  <a:pt x="346710" y="5136"/>
                  <a:pt x="338138" y="374"/>
                </a:cubicBezTo>
                <a:cubicBezTo>
                  <a:pt x="331470" y="-579"/>
                  <a:pt x="325755" y="374"/>
                  <a:pt x="320993" y="2279"/>
                </a:cubicBezTo>
                <a:cubicBezTo>
                  <a:pt x="316230" y="4184"/>
                  <a:pt x="311468" y="7041"/>
                  <a:pt x="306705" y="10851"/>
                </a:cubicBezTo>
                <a:cubicBezTo>
                  <a:pt x="302895" y="14661"/>
                  <a:pt x="299085" y="18471"/>
                  <a:pt x="295275" y="23234"/>
                </a:cubicBezTo>
                <a:cubicBezTo>
                  <a:pt x="290513" y="28949"/>
                  <a:pt x="285750" y="34664"/>
                  <a:pt x="280988" y="40379"/>
                </a:cubicBezTo>
                <a:cubicBezTo>
                  <a:pt x="239078" y="91814"/>
                  <a:pt x="263843" y="65144"/>
                  <a:pt x="221933" y="116579"/>
                </a:cubicBezTo>
                <a:cubicBezTo>
                  <a:pt x="181928" y="165156"/>
                  <a:pt x="171450" y="156584"/>
                  <a:pt x="129540" y="204209"/>
                </a:cubicBezTo>
                <a:cubicBezTo>
                  <a:pt x="96203" y="242309"/>
                  <a:pt x="41910" y="278504"/>
                  <a:pt x="11430" y="321366"/>
                </a:cubicBezTo>
                <a:cubicBezTo>
                  <a:pt x="7620" y="327081"/>
                  <a:pt x="3810" y="333749"/>
                  <a:pt x="0" y="340416"/>
                </a:cubicBezTo>
                <a:cubicBezTo>
                  <a:pt x="5715" y="343274"/>
                  <a:pt x="13335" y="355656"/>
                  <a:pt x="15240" y="348989"/>
                </a:cubicBezTo>
                <a:cubicBezTo>
                  <a:pt x="20955" y="361371"/>
                  <a:pt x="31433" y="379469"/>
                  <a:pt x="28575" y="360419"/>
                </a:cubicBezTo>
                <a:cubicBezTo>
                  <a:pt x="34290" y="383279"/>
                  <a:pt x="56198" y="392804"/>
                  <a:pt x="40958" y="373754"/>
                </a:cubicBezTo>
                <a:cubicBezTo>
                  <a:pt x="43815" y="377564"/>
                  <a:pt x="46673" y="380421"/>
                  <a:pt x="49530" y="383279"/>
                </a:cubicBezTo>
                <a:cubicBezTo>
                  <a:pt x="60008" y="388994"/>
                  <a:pt x="67628" y="391851"/>
                  <a:pt x="68580" y="392804"/>
                </a:cubicBezTo>
                <a:cubicBezTo>
                  <a:pt x="72390" y="393756"/>
                  <a:pt x="74295" y="393756"/>
                  <a:pt x="74295" y="393756"/>
                </a:cubicBezTo>
                <a:cubicBezTo>
                  <a:pt x="75248" y="394709"/>
                  <a:pt x="70485" y="394709"/>
                  <a:pt x="59055" y="396614"/>
                </a:cubicBezTo>
                <a:cubicBezTo>
                  <a:pt x="70485" y="394709"/>
                  <a:pt x="77153" y="394709"/>
                  <a:pt x="77153" y="393756"/>
                </a:cubicBezTo>
                <a:cubicBezTo>
                  <a:pt x="78105" y="394709"/>
                  <a:pt x="72390" y="394709"/>
                  <a:pt x="60960" y="397566"/>
                </a:cubicBezTo>
                <a:cubicBezTo>
                  <a:pt x="72390" y="394709"/>
                  <a:pt x="79058" y="394709"/>
                  <a:pt x="78105" y="394709"/>
                </a:cubicBezTo>
                <a:cubicBezTo>
                  <a:pt x="78105" y="395661"/>
                  <a:pt x="77153" y="395661"/>
                  <a:pt x="73343" y="397566"/>
                </a:cubicBezTo>
                <a:cubicBezTo>
                  <a:pt x="70485" y="398519"/>
                  <a:pt x="67628" y="399471"/>
                  <a:pt x="63818" y="400424"/>
                </a:cubicBezTo>
                <a:cubicBezTo>
                  <a:pt x="67628" y="399471"/>
                  <a:pt x="70485" y="398519"/>
                  <a:pt x="73343" y="397566"/>
                </a:cubicBezTo>
                <a:cubicBezTo>
                  <a:pt x="70485" y="398519"/>
                  <a:pt x="66675" y="399471"/>
                  <a:pt x="62865" y="401376"/>
                </a:cubicBezTo>
                <a:cubicBezTo>
                  <a:pt x="72390" y="397566"/>
                  <a:pt x="78105" y="396614"/>
                  <a:pt x="80010" y="395661"/>
                </a:cubicBezTo>
                <a:cubicBezTo>
                  <a:pt x="80010" y="395661"/>
                  <a:pt x="80010" y="395661"/>
                  <a:pt x="80010" y="395661"/>
                </a:cubicBezTo>
                <a:cubicBezTo>
                  <a:pt x="80010" y="395661"/>
                  <a:pt x="80010" y="396614"/>
                  <a:pt x="80010" y="396614"/>
                </a:cubicBezTo>
                <a:cubicBezTo>
                  <a:pt x="77153" y="397566"/>
                  <a:pt x="72390" y="399471"/>
                  <a:pt x="65723" y="402329"/>
                </a:cubicBezTo>
                <a:cubicBezTo>
                  <a:pt x="72390" y="399471"/>
                  <a:pt x="78105" y="397566"/>
                  <a:pt x="80010" y="396614"/>
                </a:cubicBezTo>
                <a:cubicBezTo>
                  <a:pt x="79058" y="398519"/>
                  <a:pt x="74295" y="400424"/>
                  <a:pt x="67628" y="405186"/>
                </a:cubicBezTo>
                <a:cubicBezTo>
                  <a:pt x="75248" y="400424"/>
                  <a:pt x="80010" y="398519"/>
                  <a:pt x="80963" y="396614"/>
                </a:cubicBezTo>
                <a:cubicBezTo>
                  <a:pt x="80963" y="396614"/>
                  <a:pt x="80963" y="396614"/>
                  <a:pt x="81915" y="396614"/>
                </a:cubicBezTo>
                <a:cubicBezTo>
                  <a:pt x="81915" y="398519"/>
                  <a:pt x="77153" y="401376"/>
                  <a:pt x="68580" y="406139"/>
                </a:cubicBezTo>
                <a:cubicBezTo>
                  <a:pt x="77153" y="400424"/>
                  <a:pt x="82868" y="397566"/>
                  <a:pt x="81915" y="396614"/>
                </a:cubicBezTo>
                <a:cubicBezTo>
                  <a:pt x="81915" y="396614"/>
                  <a:pt x="81915" y="396614"/>
                  <a:pt x="81915" y="396614"/>
                </a:cubicBezTo>
                <a:cubicBezTo>
                  <a:pt x="83820" y="398519"/>
                  <a:pt x="79058" y="402329"/>
                  <a:pt x="70485" y="408996"/>
                </a:cubicBezTo>
                <a:cubicBezTo>
                  <a:pt x="80010" y="402329"/>
                  <a:pt x="85725" y="399471"/>
                  <a:pt x="82868" y="397566"/>
                </a:cubicBezTo>
                <a:cubicBezTo>
                  <a:pt x="84773" y="399471"/>
                  <a:pt x="81915" y="402329"/>
                  <a:pt x="75248" y="406139"/>
                </a:cubicBezTo>
                <a:cubicBezTo>
                  <a:pt x="74295" y="407091"/>
                  <a:pt x="72390" y="408044"/>
                  <a:pt x="71438" y="408996"/>
                </a:cubicBezTo>
                <a:cubicBezTo>
                  <a:pt x="72390" y="408044"/>
                  <a:pt x="73343" y="408044"/>
                  <a:pt x="74295" y="407091"/>
                </a:cubicBezTo>
                <a:cubicBezTo>
                  <a:pt x="73343" y="408044"/>
                  <a:pt x="72390" y="408996"/>
                  <a:pt x="70485" y="409949"/>
                </a:cubicBezTo>
                <a:cubicBezTo>
                  <a:pt x="72390" y="408996"/>
                  <a:pt x="73343" y="408044"/>
                  <a:pt x="74295" y="407091"/>
                </a:cubicBezTo>
                <a:cubicBezTo>
                  <a:pt x="81915" y="402329"/>
                  <a:pt x="87630" y="399471"/>
                  <a:pt x="85725" y="397566"/>
                </a:cubicBezTo>
                <a:cubicBezTo>
                  <a:pt x="87630" y="398519"/>
                  <a:pt x="87630" y="400424"/>
                  <a:pt x="88583" y="402329"/>
                </a:cubicBezTo>
                <a:cubicBezTo>
                  <a:pt x="88583" y="402329"/>
                  <a:pt x="88583" y="402329"/>
                  <a:pt x="89535" y="403281"/>
                </a:cubicBezTo>
                <a:cubicBezTo>
                  <a:pt x="89535" y="402329"/>
                  <a:pt x="88583" y="400424"/>
                  <a:pt x="88583" y="399471"/>
                </a:cubicBezTo>
                <a:cubicBezTo>
                  <a:pt x="88583" y="399471"/>
                  <a:pt x="89535" y="399471"/>
                  <a:pt x="89535" y="399471"/>
                </a:cubicBezTo>
                <a:cubicBezTo>
                  <a:pt x="90488" y="400424"/>
                  <a:pt x="90488" y="401376"/>
                  <a:pt x="91440" y="402329"/>
                </a:cubicBezTo>
                <a:cubicBezTo>
                  <a:pt x="91440" y="401376"/>
                  <a:pt x="90488" y="400424"/>
                  <a:pt x="90488" y="399471"/>
                </a:cubicBezTo>
                <a:cubicBezTo>
                  <a:pt x="90488" y="399471"/>
                  <a:pt x="91440" y="399471"/>
                  <a:pt x="91440" y="399471"/>
                </a:cubicBezTo>
                <a:cubicBezTo>
                  <a:pt x="91440" y="400424"/>
                  <a:pt x="92393" y="401376"/>
                  <a:pt x="92393" y="402329"/>
                </a:cubicBezTo>
                <a:lnTo>
                  <a:pt x="92393" y="402329"/>
                </a:lnTo>
                <a:cubicBezTo>
                  <a:pt x="92393" y="402329"/>
                  <a:pt x="93345" y="402329"/>
                  <a:pt x="93345" y="403281"/>
                </a:cubicBezTo>
                <a:cubicBezTo>
                  <a:pt x="93345" y="402329"/>
                  <a:pt x="92393" y="400424"/>
                  <a:pt x="92393" y="399471"/>
                </a:cubicBezTo>
                <a:cubicBezTo>
                  <a:pt x="92393" y="399471"/>
                  <a:pt x="93345" y="399471"/>
                  <a:pt x="93345" y="399471"/>
                </a:cubicBezTo>
                <a:cubicBezTo>
                  <a:pt x="94298" y="399471"/>
                  <a:pt x="95250" y="399471"/>
                  <a:pt x="95250" y="400424"/>
                </a:cubicBezTo>
                <a:cubicBezTo>
                  <a:pt x="95250" y="401376"/>
                  <a:pt x="95250" y="402329"/>
                  <a:pt x="95250" y="403281"/>
                </a:cubicBezTo>
                <a:cubicBezTo>
                  <a:pt x="95250" y="403281"/>
                  <a:pt x="94298" y="402329"/>
                  <a:pt x="94298" y="402329"/>
                </a:cubicBezTo>
                <a:cubicBezTo>
                  <a:pt x="94298" y="402329"/>
                  <a:pt x="95250" y="403281"/>
                  <a:pt x="95250" y="403281"/>
                </a:cubicBezTo>
                <a:cubicBezTo>
                  <a:pt x="95250" y="403281"/>
                  <a:pt x="95250" y="404234"/>
                  <a:pt x="95250" y="404234"/>
                </a:cubicBezTo>
                <a:cubicBezTo>
                  <a:pt x="96203" y="405186"/>
                  <a:pt x="96203" y="406139"/>
                  <a:pt x="97155" y="408044"/>
                </a:cubicBezTo>
                <a:cubicBezTo>
                  <a:pt x="97155" y="408044"/>
                  <a:pt x="97155" y="408044"/>
                  <a:pt x="97155" y="408044"/>
                </a:cubicBezTo>
                <a:cubicBezTo>
                  <a:pt x="97155" y="408044"/>
                  <a:pt x="97155" y="408044"/>
                  <a:pt x="97155" y="408044"/>
                </a:cubicBezTo>
                <a:cubicBezTo>
                  <a:pt x="97155" y="408996"/>
                  <a:pt x="98108" y="409949"/>
                  <a:pt x="98108" y="411854"/>
                </a:cubicBezTo>
                <a:cubicBezTo>
                  <a:pt x="100013" y="414711"/>
                  <a:pt x="100965" y="417569"/>
                  <a:pt x="101918" y="420426"/>
                </a:cubicBezTo>
                <a:cubicBezTo>
                  <a:pt x="101918" y="420426"/>
                  <a:pt x="101918" y="420426"/>
                  <a:pt x="101918" y="420426"/>
                </a:cubicBezTo>
                <a:cubicBezTo>
                  <a:pt x="101918" y="420426"/>
                  <a:pt x="101918" y="420426"/>
                  <a:pt x="101918" y="420426"/>
                </a:cubicBezTo>
                <a:cubicBezTo>
                  <a:pt x="101918" y="420426"/>
                  <a:pt x="101918" y="420426"/>
                  <a:pt x="101918" y="420426"/>
                </a:cubicBezTo>
                <a:cubicBezTo>
                  <a:pt x="101918" y="421379"/>
                  <a:pt x="102870" y="422331"/>
                  <a:pt x="102870" y="424236"/>
                </a:cubicBezTo>
                <a:cubicBezTo>
                  <a:pt x="102870" y="425189"/>
                  <a:pt x="102870" y="426141"/>
                  <a:pt x="102870" y="427094"/>
                </a:cubicBezTo>
                <a:cubicBezTo>
                  <a:pt x="102870" y="426141"/>
                  <a:pt x="102870" y="426141"/>
                  <a:pt x="102870" y="425189"/>
                </a:cubicBezTo>
                <a:cubicBezTo>
                  <a:pt x="102870" y="426141"/>
                  <a:pt x="102870" y="426141"/>
                  <a:pt x="102870" y="427094"/>
                </a:cubicBezTo>
                <a:cubicBezTo>
                  <a:pt x="102870" y="427094"/>
                  <a:pt x="102870" y="427094"/>
                  <a:pt x="102870" y="427094"/>
                </a:cubicBezTo>
                <a:cubicBezTo>
                  <a:pt x="102870" y="426141"/>
                  <a:pt x="102870" y="425189"/>
                  <a:pt x="102870" y="424236"/>
                </a:cubicBezTo>
                <a:cubicBezTo>
                  <a:pt x="102870" y="423284"/>
                  <a:pt x="102870" y="423284"/>
                  <a:pt x="101918" y="422331"/>
                </a:cubicBezTo>
                <a:cubicBezTo>
                  <a:pt x="101918" y="422331"/>
                  <a:pt x="101918" y="422331"/>
                  <a:pt x="101918" y="422331"/>
                </a:cubicBezTo>
                <a:cubicBezTo>
                  <a:pt x="101918" y="422331"/>
                  <a:pt x="101918" y="422331"/>
                  <a:pt x="101918" y="422331"/>
                </a:cubicBezTo>
                <a:cubicBezTo>
                  <a:pt x="101918" y="422331"/>
                  <a:pt x="101918" y="422331"/>
                  <a:pt x="101918" y="422331"/>
                </a:cubicBezTo>
                <a:cubicBezTo>
                  <a:pt x="100965" y="420426"/>
                  <a:pt x="100013" y="417569"/>
                  <a:pt x="99060" y="415664"/>
                </a:cubicBezTo>
                <a:cubicBezTo>
                  <a:pt x="99060" y="416616"/>
                  <a:pt x="99060" y="416616"/>
                  <a:pt x="99060" y="417569"/>
                </a:cubicBezTo>
                <a:cubicBezTo>
                  <a:pt x="99060" y="417569"/>
                  <a:pt x="99060" y="417569"/>
                  <a:pt x="99060" y="418521"/>
                </a:cubicBezTo>
                <a:cubicBezTo>
                  <a:pt x="100013" y="420426"/>
                  <a:pt x="100965" y="422331"/>
                  <a:pt x="101918" y="424236"/>
                </a:cubicBezTo>
                <a:lnTo>
                  <a:pt x="101918" y="424236"/>
                </a:lnTo>
                <a:cubicBezTo>
                  <a:pt x="100965" y="423284"/>
                  <a:pt x="100965" y="421379"/>
                  <a:pt x="100013" y="420426"/>
                </a:cubicBezTo>
                <a:cubicBezTo>
                  <a:pt x="100013" y="420426"/>
                  <a:pt x="100013" y="421379"/>
                  <a:pt x="100013" y="421379"/>
                </a:cubicBezTo>
                <a:cubicBezTo>
                  <a:pt x="100965" y="422331"/>
                  <a:pt x="100965" y="423284"/>
                  <a:pt x="101918" y="425189"/>
                </a:cubicBezTo>
                <a:cubicBezTo>
                  <a:pt x="101918" y="425189"/>
                  <a:pt x="101918" y="425189"/>
                  <a:pt x="101918" y="425189"/>
                </a:cubicBezTo>
                <a:cubicBezTo>
                  <a:pt x="101918" y="424236"/>
                  <a:pt x="100965" y="423284"/>
                  <a:pt x="100965" y="422331"/>
                </a:cubicBezTo>
                <a:cubicBezTo>
                  <a:pt x="100965" y="422331"/>
                  <a:pt x="100965" y="422331"/>
                  <a:pt x="100965" y="422331"/>
                </a:cubicBezTo>
                <a:cubicBezTo>
                  <a:pt x="100965" y="422331"/>
                  <a:pt x="100965" y="422331"/>
                  <a:pt x="100965" y="422331"/>
                </a:cubicBezTo>
                <a:cubicBezTo>
                  <a:pt x="100965" y="421379"/>
                  <a:pt x="100013" y="421379"/>
                  <a:pt x="100013" y="420426"/>
                </a:cubicBezTo>
                <a:cubicBezTo>
                  <a:pt x="100013" y="420426"/>
                  <a:pt x="100013" y="419474"/>
                  <a:pt x="100013" y="419474"/>
                </a:cubicBezTo>
                <a:cubicBezTo>
                  <a:pt x="100013" y="419474"/>
                  <a:pt x="100013" y="420426"/>
                  <a:pt x="100965" y="420426"/>
                </a:cubicBezTo>
                <a:cubicBezTo>
                  <a:pt x="100965" y="420426"/>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8521"/>
                </a:cubicBezTo>
                <a:cubicBezTo>
                  <a:pt x="100965" y="418521"/>
                  <a:pt x="100965" y="418521"/>
                  <a:pt x="100965" y="418521"/>
                </a:cubicBezTo>
                <a:cubicBezTo>
                  <a:pt x="100965" y="418521"/>
                  <a:pt x="100965" y="418521"/>
                  <a:pt x="100965" y="417569"/>
                </a:cubicBezTo>
                <a:cubicBezTo>
                  <a:pt x="100965" y="417569"/>
                  <a:pt x="100965" y="417569"/>
                  <a:pt x="100965" y="417569"/>
                </a:cubicBezTo>
                <a:cubicBezTo>
                  <a:pt x="100965" y="417569"/>
                  <a:pt x="100965" y="417569"/>
                  <a:pt x="100965" y="418521"/>
                </a:cubicBezTo>
                <a:cubicBezTo>
                  <a:pt x="100965" y="418521"/>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9474"/>
                </a:cubicBezTo>
                <a:cubicBezTo>
                  <a:pt x="100965" y="420426"/>
                  <a:pt x="100965" y="420426"/>
                  <a:pt x="100013" y="420426"/>
                </a:cubicBezTo>
                <a:cubicBezTo>
                  <a:pt x="100013" y="420426"/>
                  <a:pt x="100013" y="420426"/>
                  <a:pt x="100013" y="420426"/>
                </a:cubicBezTo>
                <a:cubicBezTo>
                  <a:pt x="100013" y="420426"/>
                  <a:pt x="100013" y="420426"/>
                  <a:pt x="100013" y="420426"/>
                </a:cubicBezTo>
                <a:cubicBezTo>
                  <a:pt x="100013" y="420426"/>
                  <a:pt x="100013" y="420426"/>
                  <a:pt x="100013" y="420426"/>
                </a:cubicBezTo>
                <a:cubicBezTo>
                  <a:pt x="99060" y="422331"/>
                  <a:pt x="96203" y="423284"/>
                  <a:pt x="92393" y="422331"/>
                </a:cubicBezTo>
                <a:cubicBezTo>
                  <a:pt x="94298" y="423284"/>
                  <a:pt x="96203" y="423284"/>
                  <a:pt x="98108" y="422331"/>
                </a:cubicBezTo>
                <a:cubicBezTo>
                  <a:pt x="99060" y="423284"/>
                  <a:pt x="100965" y="423284"/>
                  <a:pt x="101918" y="423284"/>
                </a:cubicBezTo>
                <a:cubicBezTo>
                  <a:pt x="100965" y="426141"/>
                  <a:pt x="99060" y="427094"/>
                  <a:pt x="95250" y="424236"/>
                </a:cubicBezTo>
                <a:cubicBezTo>
                  <a:pt x="100013" y="427094"/>
                  <a:pt x="101918" y="426141"/>
                  <a:pt x="102870" y="423284"/>
                </a:cubicBezTo>
                <a:cubicBezTo>
                  <a:pt x="103823" y="424236"/>
                  <a:pt x="104775" y="425189"/>
                  <a:pt x="105728" y="426141"/>
                </a:cubicBezTo>
                <a:cubicBezTo>
                  <a:pt x="105728" y="426141"/>
                  <a:pt x="105728" y="426141"/>
                  <a:pt x="105728" y="426141"/>
                </a:cubicBezTo>
                <a:cubicBezTo>
                  <a:pt x="105728" y="426141"/>
                  <a:pt x="105728" y="426141"/>
                  <a:pt x="105728" y="426141"/>
                </a:cubicBezTo>
                <a:cubicBezTo>
                  <a:pt x="105728" y="426141"/>
                  <a:pt x="105728" y="426141"/>
                  <a:pt x="105728" y="426141"/>
                </a:cubicBezTo>
                <a:cubicBezTo>
                  <a:pt x="105728" y="427094"/>
                  <a:pt x="105728" y="427094"/>
                  <a:pt x="105728" y="428046"/>
                </a:cubicBezTo>
                <a:cubicBezTo>
                  <a:pt x="105728" y="428046"/>
                  <a:pt x="105728" y="428046"/>
                  <a:pt x="105728" y="428046"/>
                </a:cubicBezTo>
                <a:cubicBezTo>
                  <a:pt x="105728" y="428046"/>
                  <a:pt x="105728" y="427094"/>
                  <a:pt x="105728" y="427094"/>
                </a:cubicBezTo>
                <a:cubicBezTo>
                  <a:pt x="105728" y="427094"/>
                  <a:pt x="105728" y="427094"/>
                  <a:pt x="105728" y="428046"/>
                </a:cubicBezTo>
                <a:lnTo>
                  <a:pt x="105728" y="428046"/>
                </a:lnTo>
                <a:cubicBezTo>
                  <a:pt x="105728" y="428046"/>
                  <a:pt x="105728" y="428046"/>
                  <a:pt x="105728" y="427094"/>
                </a:cubicBezTo>
                <a:cubicBezTo>
                  <a:pt x="105728" y="427094"/>
                  <a:pt x="105728" y="427094"/>
                  <a:pt x="105728" y="426141"/>
                </a:cubicBezTo>
                <a:cubicBezTo>
                  <a:pt x="105728" y="426141"/>
                  <a:pt x="105728" y="427094"/>
                  <a:pt x="106680" y="427094"/>
                </a:cubicBezTo>
                <a:cubicBezTo>
                  <a:pt x="106680" y="427094"/>
                  <a:pt x="106680" y="426141"/>
                  <a:pt x="105728" y="426141"/>
                </a:cubicBezTo>
                <a:cubicBezTo>
                  <a:pt x="105728" y="426141"/>
                  <a:pt x="105728" y="425189"/>
                  <a:pt x="105728" y="425189"/>
                </a:cubicBezTo>
                <a:cubicBezTo>
                  <a:pt x="105728" y="426141"/>
                  <a:pt x="106680" y="426141"/>
                  <a:pt x="106680" y="427094"/>
                </a:cubicBezTo>
                <a:cubicBezTo>
                  <a:pt x="106680" y="427094"/>
                  <a:pt x="106680" y="427094"/>
                  <a:pt x="106680" y="427094"/>
                </a:cubicBezTo>
                <a:cubicBezTo>
                  <a:pt x="106680" y="427094"/>
                  <a:pt x="106680" y="427094"/>
                  <a:pt x="106680" y="427094"/>
                </a:cubicBezTo>
                <a:lnTo>
                  <a:pt x="106680" y="427094"/>
                </a:lnTo>
                <a:lnTo>
                  <a:pt x="106680" y="427094"/>
                </a:lnTo>
                <a:cubicBezTo>
                  <a:pt x="106680" y="427094"/>
                  <a:pt x="106680" y="428046"/>
                  <a:pt x="106680" y="428046"/>
                </a:cubicBezTo>
                <a:lnTo>
                  <a:pt x="106680" y="428046"/>
                </a:lnTo>
                <a:cubicBezTo>
                  <a:pt x="106680" y="428046"/>
                  <a:pt x="106680" y="428046"/>
                  <a:pt x="106680" y="428046"/>
                </a:cubicBezTo>
                <a:lnTo>
                  <a:pt x="106680" y="428046"/>
                </a:lnTo>
                <a:lnTo>
                  <a:pt x="106680" y="428046"/>
                </a:lnTo>
                <a:cubicBezTo>
                  <a:pt x="106680" y="428046"/>
                  <a:pt x="106680" y="428046"/>
                  <a:pt x="106680" y="428046"/>
                </a:cubicBezTo>
                <a:cubicBezTo>
                  <a:pt x="106680" y="428046"/>
                  <a:pt x="106680" y="428046"/>
                  <a:pt x="106680" y="427094"/>
                </a:cubicBezTo>
                <a:lnTo>
                  <a:pt x="106680" y="427094"/>
                </a:lnTo>
                <a:cubicBezTo>
                  <a:pt x="106680" y="427094"/>
                  <a:pt x="106680" y="427094"/>
                  <a:pt x="106680" y="428046"/>
                </a:cubicBezTo>
                <a:cubicBezTo>
                  <a:pt x="106680" y="428999"/>
                  <a:pt x="106680" y="428999"/>
                  <a:pt x="105728" y="428999"/>
                </a:cubicBezTo>
                <a:cubicBezTo>
                  <a:pt x="105728" y="428999"/>
                  <a:pt x="105728" y="428046"/>
                  <a:pt x="105728" y="428046"/>
                </a:cubicBezTo>
                <a:cubicBezTo>
                  <a:pt x="105728" y="428046"/>
                  <a:pt x="105728" y="428046"/>
                  <a:pt x="105728" y="428046"/>
                </a:cubicBezTo>
                <a:cubicBezTo>
                  <a:pt x="105728" y="428046"/>
                  <a:pt x="105728" y="428999"/>
                  <a:pt x="105728" y="428999"/>
                </a:cubicBezTo>
                <a:cubicBezTo>
                  <a:pt x="104775" y="428999"/>
                  <a:pt x="103823" y="428046"/>
                  <a:pt x="101918" y="427094"/>
                </a:cubicBezTo>
                <a:cubicBezTo>
                  <a:pt x="103823" y="428999"/>
                  <a:pt x="104775" y="428999"/>
                  <a:pt x="105728" y="428999"/>
                </a:cubicBezTo>
                <a:cubicBezTo>
                  <a:pt x="105728" y="429951"/>
                  <a:pt x="104775" y="430904"/>
                  <a:pt x="103823" y="430904"/>
                </a:cubicBezTo>
                <a:cubicBezTo>
                  <a:pt x="102870" y="430904"/>
                  <a:pt x="102870" y="429951"/>
                  <a:pt x="101918" y="428999"/>
                </a:cubicBezTo>
                <a:cubicBezTo>
                  <a:pt x="102870" y="429951"/>
                  <a:pt x="102870" y="429951"/>
                  <a:pt x="103823" y="430904"/>
                </a:cubicBezTo>
                <a:cubicBezTo>
                  <a:pt x="102870" y="430904"/>
                  <a:pt x="100965" y="429951"/>
                  <a:pt x="99060" y="428046"/>
                </a:cubicBezTo>
                <a:cubicBezTo>
                  <a:pt x="100965" y="429951"/>
                  <a:pt x="102870" y="430904"/>
                  <a:pt x="103823" y="430904"/>
                </a:cubicBezTo>
                <a:cubicBezTo>
                  <a:pt x="105728" y="432809"/>
                  <a:pt x="106680" y="431856"/>
                  <a:pt x="106680" y="429951"/>
                </a:cubicBezTo>
                <a:cubicBezTo>
                  <a:pt x="108585" y="435666"/>
                  <a:pt x="107633" y="438524"/>
                  <a:pt x="102870" y="431856"/>
                </a:cubicBezTo>
                <a:cubicBezTo>
                  <a:pt x="104775" y="434714"/>
                  <a:pt x="106680" y="435666"/>
                  <a:pt x="107633" y="436619"/>
                </a:cubicBezTo>
                <a:cubicBezTo>
                  <a:pt x="107633" y="436619"/>
                  <a:pt x="107633" y="436619"/>
                  <a:pt x="107633" y="435666"/>
                </a:cubicBezTo>
                <a:cubicBezTo>
                  <a:pt x="107633" y="435666"/>
                  <a:pt x="107633" y="436619"/>
                  <a:pt x="107633" y="436619"/>
                </a:cubicBezTo>
                <a:cubicBezTo>
                  <a:pt x="109538" y="436619"/>
                  <a:pt x="109538" y="434714"/>
                  <a:pt x="107633" y="430904"/>
                </a:cubicBezTo>
                <a:cubicBezTo>
                  <a:pt x="107633" y="430904"/>
                  <a:pt x="107633" y="430904"/>
                  <a:pt x="107633" y="430904"/>
                </a:cubicBezTo>
                <a:cubicBezTo>
                  <a:pt x="109538" y="435666"/>
                  <a:pt x="110490" y="440429"/>
                  <a:pt x="109538" y="440429"/>
                </a:cubicBezTo>
                <a:cubicBezTo>
                  <a:pt x="109538" y="440429"/>
                  <a:pt x="109538" y="440429"/>
                  <a:pt x="109538" y="440429"/>
                </a:cubicBezTo>
                <a:cubicBezTo>
                  <a:pt x="109538" y="440429"/>
                  <a:pt x="109538" y="440429"/>
                  <a:pt x="109538" y="440429"/>
                </a:cubicBezTo>
                <a:cubicBezTo>
                  <a:pt x="109538" y="440429"/>
                  <a:pt x="108585" y="439476"/>
                  <a:pt x="107633" y="438524"/>
                </a:cubicBezTo>
                <a:cubicBezTo>
                  <a:pt x="108585" y="440429"/>
                  <a:pt x="109538" y="441381"/>
                  <a:pt x="109538" y="441381"/>
                </a:cubicBezTo>
                <a:cubicBezTo>
                  <a:pt x="110490" y="443286"/>
                  <a:pt x="111443" y="443286"/>
                  <a:pt x="111443" y="443286"/>
                </a:cubicBezTo>
                <a:cubicBezTo>
                  <a:pt x="111443" y="442334"/>
                  <a:pt x="110490" y="441381"/>
                  <a:pt x="110490" y="439476"/>
                </a:cubicBezTo>
                <a:cubicBezTo>
                  <a:pt x="110490" y="440429"/>
                  <a:pt x="111443" y="442334"/>
                  <a:pt x="111443" y="443286"/>
                </a:cubicBezTo>
                <a:cubicBezTo>
                  <a:pt x="111443" y="443286"/>
                  <a:pt x="111443" y="443286"/>
                  <a:pt x="111443" y="442334"/>
                </a:cubicBezTo>
                <a:cubicBezTo>
                  <a:pt x="111443" y="440429"/>
                  <a:pt x="110490" y="437571"/>
                  <a:pt x="108585" y="433761"/>
                </a:cubicBezTo>
                <a:cubicBezTo>
                  <a:pt x="109538" y="436619"/>
                  <a:pt x="110490" y="438524"/>
                  <a:pt x="110490" y="439476"/>
                </a:cubicBezTo>
                <a:cubicBezTo>
                  <a:pt x="111443" y="441381"/>
                  <a:pt x="110490" y="442334"/>
                  <a:pt x="109538" y="441381"/>
                </a:cubicBezTo>
                <a:cubicBezTo>
                  <a:pt x="110490" y="441381"/>
                  <a:pt x="110490" y="441381"/>
                  <a:pt x="110490" y="439476"/>
                </a:cubicBezTo>
                <a:cubicBezTo>
                  <a:pt x="110490" y="437571"/>
                  <a:pt x="109538" y="435666"/>
                  <a:pt x="108585" y="433761"/>
                </a:cubicBezTo>
                <a:cubicBezTo>
                  <a:pt x="108585" y="432809"/>
                  <a:pt x="107633" y="432809"/>
                  <a:pt x="107633" y="431856"/>
                </a:cubicBezTo>
                <a:cubicBezTo>
                  <a:pt x="107633" y="431856"/>
                  <a:pt x="107633" y="432809"/>
                  <a:pt x="108585" y="432809"/>
                </a:cubicBezTo>
                <a:cubicBezTo>
                  <a:pt x="108585" y="431856"/>
                  <a:pt x="107633" y="431856"/>
                  <a:pt x="107633" y="430904"/>
                </a:cubicBezTo>
                <a:cubicBezTo>
                  <a:pt x="107633" y="430904"/>
                  <a:pt x="107633" y="430904"/>
                  <a:pt x="107633" y="430904"/>
                </a:cubicBezTo>
                <a:cubicBezTo>
                  <a:pt x="107633" y="430904"/>
                  <a:pt x="107633" y="430904"/>
                  <a:pt x="107633" y="430904"/>
                </a:cubicBezTo>
                <a:cubicBezTo>
                  <a:pt x="107633" y="430904"/>
                  <a:pt x="107633" y="430904"/>
                  <a:pt x="107633" y="430904"/>
                </a:cubicBezTo>
                <a:cubicBezTo>
                  <a:pt x="107633" y="429951"/>
                  <a:pt x="106680" y="429951"/>
                  <a:pt x="106680" y="428999"/>
                </a:cubicBezTo>
                <a:cubicBezTo>
                  <a:pt x="106680" y="428999"/>
                  <a:pt x="106680" y="428999"/>
                  <a:pt x="106680" y="428999"/>
                </a:cubicBezTo>
                <a:cubicBezTo>
                  <a:pt x="106680" y="429951"/>
                  <a:pt x="107633" y="429951"/>
                  <a:pt x="107633" y="430904"/>
                </a:cubicBezTo>
                <a:lnTo>
                  <a:pt x="107633" y="430904"/>
                </a:lnTo>
                <a:lnTo>
                  <a:pt x="107633" y="430904"/>
                </a:lnTo>
                <a:cubicBezTo>
                  <a:pt x="108585" y="431856"/>
                  <a:pt x="108585" y="432809"/>
                  <a:pt x="109538" y="433761"/>
                </a:cubicBezTo>
                <a:cubicBezTo>
                  <a:pt x="112395" y="438524"/>
                  <a:pt x="113348" y="442334"/>
                  <a:pt x="113348" y="444239"/>
                </a:cubicBezTo>
                <a:cubicBezTo>
                  <a:pt x="114300" y="446144"/>
                  <a:pt x="113348" y="446144"/>
                  <a:pt x="113348" y="446144"/>
                </a:cubicBezTo>
                <a:cubicBezTo>
                  <a:pt x="114300" y="448049"/>
                  <a:pt x="114300" y="449001"/>
                  <a:pt x="114300" y="447096"/>
                </a:cubicBezTo>
                <a:cubicBezTo>
                  <a:pt x="115253" y="446144"/>
                  <a:pt x="112395" y="439476"/>
                  <a:pt x="108585" y="432809"/>
                </a:cubicBezTo>
                <a:cubicBezTo>
                  <a:pt x="111443" y="437571"/>
                  <a:pt x="113348" y="441381"/>
                  <a:pt x="114300" y="444239"/>
                </a:cubicBezTo>
                <a:cubicBezTo>
                  <a:pt x="114300" y="443286"/>
                  <a:pt x="114300" y="443286"/>
                  <a:pt x="114300" y="442334"/>
                </a:cubicBezTo>
                <a:cubicBezTo>
                  <a:pt x="114300" y="443286"/>
                  <a:pt x="114300" y="444239"/>
                  <a:pt x="114300" y="445191"/>
                </a:cubicBezTo>
                <a:cubicBezTo>
                  <a:pt x="114300" y="446144"/>
                  <a:pt x="115253" y="447096"/>
                  <a:pt x="115253" y="448049"/>
                </a:cubicBezTo>
                <a:cubicBezTo>
                  <a:pt x="115253" y="449001"/>
                  <a:pt x="115253" y="449001"/>
                  <a:pt x="115253" y="449954"/>
                </a:cubicBezTo>
                <a:cubicBezTo>
                  <a:pt x="115253" y="449954"/>
                  <a:pt x="115253" y="449001"/>
                  <a:pt x="115253" y="448049"/>
                </a:cubicBezTo>
                <a:cubicBezTo>
                  <a:pt x="115253" y="448049"/>
                  <a:pt x="115253" y="448049"/>
                  <a:pt x="115253" y="449001"/>
                </a:cubicBezTo>
                <a:cubicBezTo>
                  <a:pt x="115253" y="449954"/>
                  <a:pt x="116205" y="449954"/>
                  <a:pt x="116205" y="449954"/>
                </a:cubicBezTo>
                <a:cubicBezTo>
                  <a:pt x="117158" y="452811"/>
                  <a:pt x="117158" y="454716"/>
                  <a:pt x="116205" y="453764"/>
                </a:cubicBezTo>
                <a:cubicBezTo>
                  <a:pt x="119063" y="455669"/>
                  <a:pt x="118110" y="451859"/>
                  <a:pt x="117158" y="444239"/>
                </a:cubicBezTo>
                <a:cubicBezTo>
                  <a:pt x="118110" y="451859"/>
                  <a:pt x="120968" y="457574"/>
                  <a:pt x="117158" y="455669"/>
                </a:cubicBezTo>
                <a:cubicBezTo>
                  <a:pt x="121920" y="458526"/>
                  <a:pt x="123825" y="456621"/>
                  <a:pt x="120968" y="448049"/>
                </a:cubicBezTo>
                <a:cubicBezTo>
                  <a:pt x="123825" y="456621"/>
                  <a:pt x="126683" y="461384"/>
                  <a:pt x="120015" y="458526"/>
                </a:cubicBezTo>
                <a:cubicBezTo>
                  <a:pt x="122873" y="460431"/>
                  <a:pt x="126683" y="461384"/>
                  <a:pt x="130493" y="463289"/>
                </a:cubicBezTo>
                <a:cubicBezTo>
                  <a:pt x="128588" y="462336"/>
                  <a:pt x="126683" y="461384"/>
                  <a:pt x="124778" y="460431"/>
                </a:cubicBezTo>
                <a:cubicBezTo>
                  <a:pt x="127635" y="461384"/>
                  <a:pt x="129540" y="462336"/>
                  <a:pt x="132398" y="463289"/>
                </a:cubicBezTo>
                <a:cubicBezTo>
                  <a:pt x="134303" y="464241"/>
                  <a:pt x="136208" y="464241"/>
                  <a:pt x="137160" y="464241"/>
                </a:cubicBezTo>
                <a:cubicBezTo>
                  <a:pt x="135255" y="463289"/>
                  <a:pt x="132398" y="462336"/>
                  <a:pt x="130493" y="461384"/>
                </a:cubicBezTo>
                <a:cubicBezTo>
                  <a:pt x="133350" y="462336"/>
                  <a:pt x="135255" y="463289"/>
                  <a:pt x="138113" y="464241"/>
                </a:cubicBezTo>
                <a:cubicBezTo>
                  <a:pt x="140970" y="464241"/>
                  <a:pt x="141923" y="463289"/>
                  <a:pt x="134303" y="457574"/>
                </a:cubicBezTo>
                <a:cubicBezTo>
                  <a:pt x="141923" y="463289"/>
                  <a:pt x="142875" y="465194"/>
                  <a:pt x="140970" y="465194"/>
                </a:cubicBezTo>
                <a:cubicBezTo>
                  <a:pt x="142875" y="466146"/>
                  <a:pt x="143828" y="466146"/>
                  <a:pt x="145733" y="467099"/>
                </a:cubicBezTo>
                <a:cubicBezTo>
                  <a:pt x="148590" y="468051"/>
                  <a:pt x="150495" y="468051"/>
                  <a:pt x="148590" y="466146"/>
                </a:cubicBezTo>
                <a:cubicBezTo>
                  <a:pt x="148590" y="466146"/>
                  <a:pt x="148590" y="466146"/>
                  <a:pt x="148590" y="466146"/>
                </a:cubicBezTo>
                <a:cubicBezTo>
                  <a:pt x="148590" y="466146"/>
                  <a:pt x="148590" y="466146"/>
                  <a:pt x="148590" y="466146"/>
                </a:cubicBezTo>
                <a:cubicBezTo>
                  <a:pt x="147638" y="465194"/>
                  <a:pt x="145733" y="463289"/>
                  <a:pt x="141923" y="461384"/>
                </a:cubicBezTo>
                <a:cubicBezTo>
                  <a:pt x="145733" y="464241"/>
                  <a:pt x="148590" y="465194"/>
                  <a:pt x="149543" y="467099"/>
                </a:cubicBezTo>
                <a:cubicBezTo>
                  <a:pt x="167640" y="475671"/>
                  <a:pt x="167640" y="475671"/>
                  <a:pt x="149543" y="469956"/>
                </a:cubicBezTo>
                <a:cubicBezTo>
                  <a:pt x="169545" y="476624"/>
                  <a:pt x="173355" y="475671"/>
                  <a:pt x="169545" y="480434"/>
                </a:cubicBezTo>
                <a:cubicBezTo>
                  <a:pt x="173355" y="475671"/>
                  <a:pt x="173355" y="475671"/>
                  <a:pt x="180023" y="487101"/>
                </a:cubicBezTo>
                <a:cubicBezTo>
                  <a:pt x="174308" y="476624"/>
                  <a:pt x="175260" y="478529"/>
                  <a:pt x="192405" y="493769"/>
                </a:cubicBezTo>
                <a:cubicBezTo>
                  <a:pt x="177165" y="478529"/>
                  <a:pt x="182880" y="484244"/>
                  <a:pt x="203835" y="499484"/>
                </a:cubicBezTo>
                <a:cubicBezTo>
                  <a:pt x="185738" y="485196"/>
                  <a:pt x="200978" y="495674"/>
                  <a:pt x="215265" y="505199"/>
                </a:cubicBezTo>
                <a:cubicBezTo>
                  <a:pt x="206693" y="493769"/>
                  <a:pt x="222885" y="491864"/>
                  <a:pt x="230505" y="489006"/>
                </a:cubicBezTo>
                <a:cubicBezTo>
                  <a:pt x="232410" y="481386"/>
                  <a:pt x="238125" y="475671"/>
                  <a:pt x="245745" y="472814"/>
                </a:cubicBezTo>
                <a:cubicBezTo>
                  <a:pt x="247650" y="465194"/>
                  <a:pt x="254318" y="460431"/>
                  <a:pt x="260985" y="456621"/>
                </a:cubicBezTo>
                <a:cubicBezTo>
                  <a:pt x="263843" y="449954"/>
                  <a:pt x="268605" y="444239"/>
                  <a:pt x="276225" y="440429"/>
                </a:cubicBezTo>
                <a:cubicBezTo>
                  <a:pt x="279083" y="433761"/>
                  <a:pt x="285750" y="429951"/>
                  <a:pt x="291465" y="424236"/>
                </a:cubicBezTo>
                <a:cubicBezTo>
                  <a:pt x="296228" y="418521"/>
                  <a:pt x="300990" y="412806"/>
                  <a:pt x="306705" y="408044"/>
                </a:cubicBezTo>
                <a:cubicBezTo>
                  <a:pt x="311468" y="402329"/>
                  <a:pt x="317183" y="397566"/>
                  <a:pt x="321945" y="391851"/>
                </a:cubicBezTo>
                <a:cubicBezTo>
                  <a:pt x="332423" y="381374"/>
                  <a:pt x="341948" y="369944"/>
                  <a:pt x="352425" y="359466"/>
                </a:cubicBezTo>
                <a:cubicBezTo>
                  <a:pt x="375285" y="335654"/>
                  <a:pt x="397193" y="311841"/>
                  <a:pt x="415290" y="284219"/>
                </a:cubicBezTo>
                <a:cubicBezTo>
                  <a:pt x="426720" y="257549"/>
                  <a:pt x="412433" y="280409"/>
                  <a:pt x="428625" y="256596"/>
                </a:cubicBezTo>
                <a:close/>
                <a:moveTo>
                  <a:pt x="81915" y="394709"/>
                </a:moveTo>
                <a:cubicBezTo>
                  <a:pt x="81915" y="394709"/>
                  <a:pt x="81915" y="394709"/>
                  <a:pt x="81915" y="394709"/>
                </a:cubicBezTo>
                <a:cubicBezTo>
                  <a:pt x="81915" y="394709"/>
                  <a:pt x="81915" y="394709"/>
                  <a:pt x="81915" y="394709"/>
                </a:cubicBezTo>
                <a:cubicBezTo>
                  <a:pt x="81915" y="394709"/>
                  <a:pt x="81915" y="394709"/>
                  <a:pt x="81915" y="394709"/>
                </a:cubicBezTo>
                <a:close/>
                <a:moveTo>
                  <a:pt x="82868" y="394709"/>
                </a:moveTo>
                <a:cubicBezTo>
                  <a:pt x="83820" y="394709"/>
                  <a:pt x="83820" y="393756"/>
                  <a:pt x="82868" y="394709"/>
                </a:cubicBezTo>
                <a:cubicBezTo>
                  <a:pt x="83820" y="394709"/>
                  <a:pt x="83820" y="394709"/>
                  <a:pt x="82868" y="394709"/>
                </a:cubicBezTo>
                <a:cubicBezTo>
                  <a:pt x="83820" y="394709"/>
                  <a:pt x="83820" y="394709"/>
                  <a:pt x="82868" y="394709"/>
                </a:cubicBezTo>
                <a:cubicBezTo>
                  <a:pt x="83820" y="394709"/>
                  <a:pt x="83820" y="394709"/>
                  <a:pt x="82868" y="394709"/>
                </a:cubicBezTo>
                <a:close/>
                <a:moveTo>
                  <a:pt x="80010" y="403281"/>
                </a:moveTo>
                <a:cubicBezTo>
                  <a:pt x="84773" y="399471"/>
                  <a:pt x="87630" y="396614"/>
                  <a:pt x="85725" y="395661"/>
                </a:cubicBezTo>
                <a:cubicBezTo>
                  <a:pt x="87630" y="396614"/>
                  <a:pt x="85725" y="399471"/>
                  <a:pt x="80010" y="403281"/>
                </a:cubicBezTo>
                <a:close/>
                <a:moveTo>
                  <a:pt x="91440" y="395661"/>
                </a:moveTo>
                <a:cubicBezTo>
                  <a:pt x="92393" y="396614"/>
                  <a:pt x="92393" y="396614"/>
                  <a:pt x="93345" y="397566"/>
                </a:cubicBezTo>
                <a:cubicBezTo>
                  <a:pt x="92393" y="397566"/>
                  <a:pt x="91440" y="396614"/>
                  <a:pt x="91440" y="395661"/>
                </a:cubicBezTo>
                <a:close/>
                <a:moveTo>
                  <a:pt x="100965" y="421379"/>
                </a:moveTo>
                <a:cubicBezTo>
                  <a:pt x="100965" y="421379"/>
                  <a:pt x="100965" y="422331"/>
                  <a:pt x="101918" y="422331"/>
                </a:cubicBezTo>
                <a:cubicBezTo>
                  <a:pt x="101918" y="422331"/>
                  <a:pt x="101918" y="422331"/>
                  <a:pt x="100965" y="421379"/>
                </a:cubicBezTo>
                <a:cubicBezTo>
                  <a:pt x="100965" y="422331"/>
                  <a:pt x="100965" y="421379"/>
                  <a:pt x="100965" y="421379"/>
                </a:cubicBezTo>
                <a:close/>
                <a:moveTo>
                  <a:pt x="100965" y="422331"/>
                </a:moveTo>
                <a:cubicBezTo>
                  <a:pt x="100965" y="422331"/>
                  <a:pt x="100013" y="422331"/>
                  <a:pt x="100965" y="422331"/>
                </a:cubicBezTo>
                <a:cubicBezTo>
                  <a:pt x="100013" y="422331"/>
                  <a:pt x="100013" y="422331"/>
                  <a:pt x="100013" y="421379"/>
                </a:cubicBezTo>
                <a:cubicBezTo>
                  <a:pt x="100013" y="420426"/>
                  <a:pt x="100013" y="420426"/>
                  <a:pt x="100013" y="419474"/>
                </a:cubicBezTo>
                <a:cubicBezTo>
                  <a:pt x="100013" y="421379"/>
                  <a:pt x="100013" y="421379"/>
                  <a:pt x="100965" y="422331"/>
                </a:cubicBezTo>
                <a:close/>
                <a:moveTo>
                  <a:pt x="100013" y="422331"/>
                </a:moveTo>
                <a:cubicBezTo>
                  <a:pt x="100013" y="422331"/>
                  <a:pt x="100013" y="422331"/>
                  <a:pt x="100013" y="422331"/>
                </a:cubicBezTo>
                <a:cubicBezTo>
                  <a:pt x="99060" y="422331"/>
                  <a:pt x="100013" y="422331"/>
                  <a:pt x="100013" y="422331"/>
                </a:cubicBezTo>
                <a:cubicBezTo>
                  <a:pt x="100013" y="422331"/>
                  <a:pt x="100013" y="422331"/>
                  <a:pt x="100013" y="422331"/>
                </a:cubicBezTo>
                <a:close/>
                <a:moveTo>
                  <a:pt x="98108" y="418521"/>
                </a:moveTo>
                <a:cubicBezTo>
                  <a:pt x="98108" y="419474"/>
                  <a:pt x="99060" y="419474"/>
                  <a:pt x="99060" y="420426"/>
                </a:cubicBezTo>
                <a:cubicBezTo>
                  <a:pt x="99060" y="421379"/>
                  <a:pt x="99060" y="421379"/>
                  <a:pt x="99060" y="422331"/>
                </a:cubicBezTo>
                <a:cubicBezTo>
                  <a:pt x="99060" y="421379"/>
                  <a:pt x="98108" y="421379"/>
                  <a:pt x="97155" y="420426"/>
                </a:cubicBezTo>
                <a:cubicBezTo>
                  <a:pt x="98108" y="419474"/>
                  <a:pt x="98108" y="418521"/>
                  <a:pt x="98108" y="418521"/>
                </a:cubicBezTo>
                <a:close/>
                <a:moveTo>
                  <a:pt x="96203" y="421379"/>
                </a:moveTo>
                <a:cubicBezTo>
                  <a:pt x="97155" y="421379"/>
                  <a:pt x="98108" y="420426"/>
                  <a:pt x="98108" y="419474"/>
                </a:cubicBezTo>
                <a:cubicBezTo>
                  <a:pt x="99060" y="420426"/>
                  <a:pt x="99060" y="420426"/>
                  <a:pt x="100013" y="421379"/>
                </a:cubicBezTo>
                <a:cubicBezTo>
                  <a:pt x="100013" y="421379"/>
                  <a:pt x="100013" y="422331"/>
                  <a:pt x="100013" y="422331"/>
                </a:cubicBezTo>
                <a:cubicBezTo>
                  <a:pt x="100013" y="422331"/>
                  <a:pt x="100013" y="422331"/>
                  <a:pt x="100013" y="422331"/>
                </a:cubicBezTo>
                <a:cubicBezTo>
                  <a:pt x="100013" y="422331"/>
                  <a:pt x="100013" y="422331"/>
                  <a:pt x="100013" y="422331"/>
                </a:cubicBezTo>
                <a:cubicBezTo>
                  <a:pt x="100013" y="422331"/>
                  <a:pt x="100013" y="422331"/>
                  <a:pt x="100013" y="422331"/>
                </a:cubicBezTo>
                <a:cubicBezTo>
                  <a:pt x="98108" y="423284"/>
                  <a:pt x="97155" y="422331"/>
                  <a:pt x="96203" y="421379"/>
                </a:cubicBezTo>
                <a:close/>
                <a:moveTo>
                  <a:pt x="101918" y="426141"/>
                </a:moveTo>
                <a:cubicBezTo>
                  <a:pt x="100965" y="425189"/>
                  <a:pt x="100013" y="424236"/>
                  <a:pt x="99060" y="423284"/>
                </a:cubicBezTo>
                <a:lnTo>
                  <a:pt x="99060" y="423284"/>
                </a:lnTo>
                <a:cubicBezTo>
                  <a:pt x="99060" y="423284"/>
                  <a:pt x="99060" y="423284"/>
                  <a:pt x="100013" y="423284"/>
                </a:cubicBezTo>
                <a:cubicBezTo>
                  <a:pt x="100965" y="424236"/>
                  <a:pt x="100965" y="425189"/>
                  <a:pt x="101918" y="426141"/>
                </a:cubicBezTo>
                <a:cubicBezTo>
                  <a:pt x="101918" y="425189"/>
                  <a:pt x="101918" y="426141"/>
                  <a:pt x="101918" y="426141"/>
                </a:cubicBezTo>
                <a:close/>
                <a:moveTo>
                  <a:pt x="101918" y="425189"/>
                </a:moveTo>
                <a:cubicBezTo>
                  <a:pt x="101918" y="424236"/>
                  <a:pt x="101918" y="424236"/>
                  <a:pt x="101918" y="425189"/>
                </a:cubicBezTo>
                <a:cubicBezTo>
                  <a:pt x="101918" y="424236"/>
                  <a:pt x="101918" y="424236"/>
                  <a:pt x="101918" y="425189"/>
                </a:cubicBezTo>
                <a:cubicBezTo>
                  <a:pt x="100965" y="424236"/>
                  <a:pt x="100965" y="423284"/>
                  <a:pt x="100013" y="423284"/>
                </a:cubicBezTo>
                <a:cubicBezTo>
                  <a:pt x="100013" y="423284"/>
                  <a:pt x="100013" y="423284"/>
                  <a:pt x="100965" y="423284"/>
                </a:cubicBezTo>
                <a:lnTo>
                  <a:pt x="100965" y="423284"/>
                </a:lnTo>
                <a:cubicBezTo>
                  <a:pt x="100965" y="423284"/>
                  <a:pt x="100965" y="423284"/>
                  <a:pt x="100965" y="423284"/>
                </a:cubicBezTo>
                <a:cubicBezTo>
                  <a:pt x="100965" y="423284"/>
                  <a:pt x="100965" y="423284"/>
                  <a:pt x="100965" y="423284"/>
                </a:cubicBezTo>
                <a:cubicBezTo>
                  <a:pt x="100965" y="423284"/>
                  <a:pt x="100965" y="424236"/>
                  <a:pt x="100965" y="424236"/>
                </a:cubicBezTo>
                <a:cubicBezTo>
                  <a:pt x="100965" y="425189"/>
                  <a:pt x="101918" y="426141"/>
                  <a:pt x="101918" y="427094"/>
                </a:cubicBezTo>
                <a:cubicBezTo>
                  <a:pt x="101918" y="425189"/>
                  <a:pt x="101918" y="425189"/>
                  <a:pt x="101918" y="425189"/>
                </a:cubicBezTo>
                <a:close/>
                <a:moveTo>
                  <a:pt x="102870" y="427094"/>
                </a:moveTo>
                <a:cubicBezTo>
                  <a:pt x="102870" y="427094"/>
                  <a:pt x="102870" y="427094"/>
                  <a:pt x="102870" y="427094"/>
                </a:cubicBezTo>
                <a:cubicBezTo>
                  <a:pt x="102870" y="427094"/>
                  <a:pt x="102870" y="427094"/>
                  <a:pt x="102870" y="427094"/>
                </a:cubicBezTo>
                <a:lnTo>
                  <a:pt x="102870" y="427094"/>
                </a:lnTo>
                <a:cubicBezTo>
                  <a:pt x="102870" y="427094"/>
                  <a:pt x="102870" y="427094"/>
                  <a:pt x="102870" y="427094"/>
                </a:cubicBezTo>
                <a:close/>
                <a:moveTo>
                  <a:pt x="102870" y="428046"/>
                </a:moveTo>
                <a:cubicBezTo>
                  <a:pt x="102870" y="428046"/>
                  <a:pt x="102870" y="428046"/>
                  <a:pt x="102870" y="428046"/>
                </a:cubicBezTo>
                <a:cubicBezTo>
                  <a:pt x="102870" y="428999"/>
                  <a:pt x="102870" y="428046"/>
                  <a:pt x="102870" y="428046"/>
                </a:cubicBezTo>
                <a:cubicBezTo>
                  <a:pt x="102870" y="428046"/>
                  <a:pt x="102870" y="428046"/>
                  <a:pt x="102870" y="428046"/>
                </a:cubicBezTo>
                <a:close/>
                <a:moveTo>
                  <a:pt x="100965" y="430904"/>
                </a:moveTo>
                <a:cubicBezTo>
                  <a:pt x="101918" y="430904"/>
                  <a:pt x="102870" y="429951"/>
                  <a:pt x="102870" y="428999"/>
                </a:cubicBezTo>
                <a:cubicBezTo>
                  <a:pt x="102870" y="428999"/>
                  <a:pt x="103823" y="428046"/>
                  <a:pt x="103823" y="428046"/>
                </a:cubicBezTo>
                <a:cubicBezTo>
                  <a:pt x="103823" y="428046"/>
                  <a:pt x="103823" y="428046"/>
                  <a:pt x="103823" y="428046"/>
                </a:cubicBezTo>
                <a:cubicBezTo>
                  <a:pt x="103823" y="431856"/>
                  <a:pt x="102870" y="432809"/>
                  <a:pt x="100965" y="430904"/>
                </a:cubicBezTo>
                <a:close/>
              </a:path>
            </a:pathLst>
          </a:custGeom>
          <a:solidFill>
            <a:schemeClr val="lt1">
              <a:alpha val="5098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9" name="Google Shape;409;p28"/>
          <p:cNvSpPr/>
          <p:nvPr/>
        </p:nvSpPr>
        <p:spPr>
          <a:xfrm>
            <a:off x="3783596" y="5204717"/>
            <a:ext cx="845569" cy="887885"/>
          </a:xfrm>
          <a:custGeom>
            <a:avLst/>
            <a:gdLst/>
            <a:ahLst/>
            <a:cxnLst/>
            <a:rect l="l" t="t" r="r" b="b"/>
            <a:pathLst>
              <a:path w="578167" h="505198" extrusionOk="0">
                <a:moveTo>
                  <a:pt x="428625" y="256596"/>
                </a:moveTo>
                <a:cubicBezTo>
                  <a:pt x="429578" y="256596"/>
                  <a:pt x="432435" y="254691"/>
                  <a:pt x="437198" y="248976"/>
                </a:cubicBezTo>
                <a:cubicBezTo>
                  <a:pt x="483870" y="203256"/>
                  <a:pt x="531495" y="156584"/>
                  <a:pt x="578168" y="110864"/>
                </a:cubicBezTo>
                <a:cubicBezTo>
                  <a:pt x="568643" y="108006"/>
                  <a:pt x="560070" y="106101"/>
                  <a:pt x="550545" y="103244"/>
                </a:cubicBezTo>
                <a:cubicBezTo>
                  <a:pt x="547688" y="102291"/>
                  <a:pt x="544830" y="101339"/>
                  <a:pt x="541020" y="100386"/>
                </a:cubicBezTo>
                <a:cubicBezTo>
                  <a:pt x="538163" y="99434"/>
                  <a:pt x="532448" y="93719"/>
                  <a:pt x="531495" y="97529"/>
                </a:cubicBezTo>
                <a:cubicBezTo>
                  <a:pt x="527685" y="91814"/>
                  <a:pt x="482918" y="78479"/>
                  <a:pt x="521970" y="94671"/>
                </a:cubicBezTo>
                <a:cubicBezTo>
                  <a:pt x="507683" y="88956"/>
                  <a:pt x="496253" y="85146"/>
                  <a:pt x="490538" y="82289"/>
                </a:cubicBezTo>
                <a:cubicBezTo>
                  <a:pt x="488633" y="82289"/>
                  <a:pt x="487680" y="82289"/>
                  <a:pt x="486728" y="81336"/>
                </a:cubicBezTo>
                <a:cubicBezTo>
                  <a:pt x="489585" y="82289"/>
                  <a:pt x="498158" y="86099"/>
                  <a:pt x="513398" y="90861"/>
                </a:cubicBezTo>
                <a:cubicBezTo>
                  <a:pt x="505778" y="88004"/>
                  <a:pt x="500063" y="86099"/>
                  <a:pt x="494348" y="85146"/>
                </a:cubicBezTo>
                <a:cubicBezTo>
                  <a:pt x="493395" y="85146"/>
                  <a:pt x="492443" y="85146"/>
                  <a:pt x="491490" y="85146"/>
                </a:cubicBezTo>
                <a:cubicBezTo>
                  <a:pt x="495300" y="86099"/>
                  <a:pt x="499110" y="87051"/>
                  <a:pt x="503873" y="88004"/>
                </a:cubicBezTo>
                <a:cubicBezTo>
                  <a:pt x="498158" y="87051"/>
                  <a:pt x="493395" y="85146"/>
                  <a:pt x="489585" y="85146"/>
                </a:cubicBezTo>
                <a:cubicBezTo>
                  <a:pt x="485775" y="85146"/>
                  <a:pt x="481965" y="85146"/>
                  <a:pt x="479108" y="85146"/>
                </a:cubicBezTo>
                <a:cubicBezTo>
                  <a:pt x="476250" y="85146"/>
                  <a:pt x="473393" y="86099"/>
                  <a:pt x="470535" y="86099"/>
                </a:cubicBezTo>
                <a:cubicBezTo>
                  <a:pt x="466725" y="87051"/>
                  <a:pt x="463868" y="88004"/>
                  <a:pt x="462915" y="88956"/>
                </a:cubicBezTo>
                <a:cubicBezTo>
                  <a:pt x="461963" y="89909"/>
                  <a:pt x="461010" y="89909"/>
                  <a:pt x="460058" y="89909"/>
                </a:cubicBezTo>
                <a:cubicBezTo>
                  <a:pt x="457200" y="90861"/>
                  <a:pt x="457200" y="90861"/>
                  <a:pt x="458153" y="89909"/>
                </a:cubicBezTo>
                <a:cubicBezTo>
                  <a:pt x="461963" y="89909"/>
                  <a:pt x="463868" y="88004"/>
                  <a:pt x="468630" y="85146"/>
                </a:cubicBezTo>
                <a:cubicBezTo>
                  <a:pt x="465773" y="87051"/>
                  <a:pt x="462915" y="88956"/>
                  <a:pt x="461010" y="89909"/>
                </a:cubicBezTo>
                <a:cubicBezTo>
                  <a:pt x="461963" y="88956"/>
                  <a:pt x="462915" y="88004"/>
                  <a:pt x="464820" y="87051"/>
                </a:cubicBezTo>
                <a:cubicBezTo>
                  <a:pt x="462915" y="88956"/>
                  <a:pt x="461010" y="89909"/>
                  <a:pt x="460058" y="90861"/>
                </a:cubicBezTo>
                <a:cubicBezTo>
                  <a:pt x="453390" y="94671"/>
                  <a:pt x="457200" y="90861"/>
                  <a:pt x="471488" y="76574"/>
                </a:cubicBezTo>
                <a:cubicBezTo>
                  <a:pt x="450533" y="98481"/>
                  <a:pt x="449580" y="99434"/>
                  <a:pt x="467678" y="75621"/>
                </a:cubicBezTo>
                <a:cubicBezTo>
                  <a:pt x="448628" y="100386"/>
                  <a:pt x="447675" y="100386"/>
                  <a:pt x="461963" y="73716"/>
                </a:cubicBezTo>
                <a:cubicBezTo>
                  <a:pt x="447675" y="101339"/>
                  <a:pt x="446723" y="101339"/>
                  <a:pt x="457200" y="71811"/>
                </a:cubicBezTo>
                <a:cubicBezTo>
                  <a:pt x="446723" y="101339"/>
                  <a:pt x="445770" y="102291"/>
                  <a:pt x="453390" y="70859"/>
                </a:cubicBezTo>
                <a:cubicBezTo>
                  <a:pt x="448628" y="91814"/>
                  <a:pt x="446723" y="98481"/>
                  <a:pt x="446723" y="89909"/>
                </a:cubicBezTo>
                <a:cubicBezTo>
                  <a:pt x="447675" y="86099"/>
                  <a:pt x="448628" y="81336"/>
                  <a:pt x="450533" y="73716"/>
                </a:cubicBezTo>
                <a:cubicBezTo>
                  <a:pt x="448628" y="80384"/>
                  <a:pt x="447675" y="86099"/>
                  <a:pt x="446723" y="88956"/>
                </a:cubicBezTo>
                <a:cubicBezTo>
                  <a:pt x="446723" y="87051"/>
                  <a:pt x="446723" y="83241"/>
                  <a:pt x="446723" y="79431"/>
                </a:cubicBezTo>
                <a:cubicBezTo>
                  <a:pt x="447675" y="80384"/>
                  <a:pt x="447675" y="79431"/>
                  <a:pt x="446723" y="77526"/>
                </a:cubicBezTo>
                <a:cubicBezTo>
                  <a:pt x="446723" y="74669"/>
                  <a:pt x="446723" y="70859"/>
                  <a:pt x="446723" y="67049"/>
                </a:cubicBezTo>
                <a:cubicBezTo>
                  <a:pt x="446723" y="70859"/>
                  <a:pt x="446723" y="74669"/>
                  <a:pt x="446723" y="77526"/>
                </a:cubicBezTo>
                <a:cubicBezTo>
                  <a:pt x="445770" y="76574"/>
                  <a:pt x="445770" y="75621"/>
                  <a:pt x="444818" y="74669"/>
                </a:cubicBezTo>
                <a:cubicBezTo>
                  <a:pt x="443865" y="73716"/>
                  <a:pt x="442913" y="72764"/>
                  <a:pt x="441008" y="71811"/>
                </a:cubicBezTo>
                <a:cubicBezTo>
                  <a:pt x="441008" y="72764"/>
                  <a:pt x="441008" y="73716"/>
                  <a:pt x="441008" y="74669"/>
                </a:cubicBezTo>
                <a:cubicBezTo>
                  <a:pt x="443865" y="76574"/>
                  <a:pt x="445770" y="77526"/>
                  <a:pt x="445770" y="78479"/>
                </a:cubicBezTo>
                <a:cubicBezTo>
                  <a:pt x="445770" y="78479"/>
                  <a:pt x="446723" y="79431"/>
                  <a:pt x="446723" y="79431"/>
                </a:cubicBezTo>
                <a:cubicBezTo>
                  <a:pt x="446723" y="85146"/>
                  <a:pt x="445770" y="88956"/>
                  <a:pt x="445770" y="91814"/>
                </a:cubicBezTo>
                <a:cubicBezTo>
                  <a:pt x="444818" y="95624"/>
                  <a:pt x="444818" y="95624"/>
                  <a:pt x="443865" y="90861"/>
                </a:cubicBezTo>
                <a:cubicBezTo>
                  <a:pt x="443865" y="90861"/>
                  <a:pt x="443865" y="89909"/>
                  <a:pt x="442913" y="88956"/>
                </a:cubicBezTo>
                <a:cubicBezTo>
                  <a:pt x="441960" y="87051"/>
                  <a:pt x="437198" y="80384"/>
                  <a:pt x="434340" y="75621"/>
                </a:cubicBezTo>
                <a:cubicBezTo>
                  <a:pt x="428625" y="70859"/>
                  <a:pt x="421958" y="65144"/>
                  <a:pt x="418148" y="61334"/>
                </a:cubicBezTo>
                <a:cubicBezTo>
                  <a:pt x="411480" y="57524"/>
                  <a:pt x="405765" y="54666"/>
                  <a:pt x="406718" y="52761"/>
                </a:cubicBezTo>
                <a:cubicBezTo>
                  <a:pt x="397193" y="49904"/>
                  <a:pt x="392430" y="49904"/>
                  <a:pt x="393383" y="48951"/>
                </a:cubicBezTo>
                <a:cubicBezTo>
                  <a:pt x="380048" y="51809"/>
                  <a:pt x="379095" y="51809"/>
                  <a:pt x="391478" y="45141"/>
                </a:cubicBezTo>
                <a:cubicBezTo>
                  <a:pt x="373380" y="54666"/>
                  <a:pt x="374333" y="52761"/>
                  <a:pt x="391478" y="33711"/>
                </a:cubicBezTo>
                <a:cubicBezTo>
                  <a:pt x="373380" y="53714"/>
                  <a:pt x="371475" y="55619"/>
                  <a:pt x="380048" y="33711"/>
                </a:cubicBezTo>
                <a:cubicBezTo>
                  <a:pt x="375285" y="47046"/>
                  <a:pt x="373380" y="50856"/>
                  <a:pt x="373380" y="45141"/>
                </a:cubicBezTo>
                <a:cubicBezTo>
                  <a:pt x="373380" y="45141"/>
                  <a:pt x="372428" y="42284"/>
                  <a:pt x="371475" y="35616"/>
                </a:cubicBezTo>
                <a:cubicBezTo>
                  <a:pt x="370523" y="33711"/>
                  <a:pt x="369570" y="30854"/>
                  <a:pt x="368618" y="27996"/>
                </a:cubicBezTo>
                <a:cubicBezTo>
                  <a:pt x="365760" y="23234"/>
                  <a:pt x="359093" y="14661"/>
                  <a:pt x="349568" y="4184"/>
                </a:cubicBezTo>
                <a:cubicBezTo>
                  <a:pt x="371475" y="29901"/>
                  <a:pt x="346710" y="5136"/>
                  <a:pt x="338138" y="374"/>
                </a:cubicBezTo>
                <a:cubicBezTo>
                  <a:pt x="331470" y="-579"/>
                  <a:pt x="325755" y="374"/>
                  <a:pt x="320993" y="2279"/>
                </a:cubicBezTo>
                <a:cubicBezTo>
                  <a:pt x="316230" y="4184"/>
                  <a:pt x="311468" y="7041"/>
                  <a:pt x="306705" y="10851"/>
                </a:cubicBezTo>
                <a:cubicBezTo>
                  <a:pt x="302895" y="14661"/>
                  <a:pt x="299085" y="18471"/>
                  <a:pt x="295275" y="23234"/>
                </a:cubicBezTo>
                <a:cubicBezTo>
                  <a:pt x="290513" y="28949"/>
                  <a:pt x="285750" y="34664"/>
                  <a:pt x="280988" y="40379"/>
                </a:cubicBezTo>
                <a:cubicBezTo>
                  <a:pt x="239078" y="91814"/>
                  <a:pt x="263843" y="65144"/>
                  <a:pt x="221933" y="116579"/>
                </a:cubicBezTo>
                <a:cubicBezTo>
                  <a:pt x="181928" y="165156"/>
                  <a:pt x="171450" y="156584"/>
                  <a:pt x="129540" y="204209"/>
                </a:cubicBezTo>
                <a:cubicBezTo>
                  <a:pt x="96203" y="242309"/>
                  <a:pt x="41910" y="278504"/>
                  <a:pt x="11430" y="321366"/>
                </a:cubicBezTo>
                <a:cubicBezTo>
                  <a:pt x="7620" y="327081"/>
                  <a:pt x="3810" y="333749"/>
                  <a:pt x="0" y="340416"/>
                </a:cubicBezTo>
                <a:cubicBezTo>
                  <a:pt x="5715" y="343274"/>
                  <a:pt x="13335" y="355656"/>
                  <a:pt x="15240" y="348989"/>
                </a:cubicBezTo>
                <a:cubicBezTo>
                  <a:pt x="20955" y="361371"/>
                  <a:pt x="31433" y="379469"/>
                  <a:pt x="28575" y="360419"/>
                </a:cubicBezTo>
                <a:cubicBezTo>
                  <a:pt x="34290" y="383279"/>
                  <a:pt x="56198" y="392804"/>
                  <a:pt x="40958" y="373754"/>
                </a:cubicBezTo>
                <a:cubicBezTo>
                  <a:pt x="43815" y="377564"/>
                  <a:pt x="46673" y="380421"/>
                  <a:pt x="49530" y="383279"/>
                </a:cubicBezTo>
                <a:cubicBezTo>
                  <a:pt x="60008" y="388994"/>
                  <a:pt x="67628" y="391851"/>
                  <a:pt x="68580" y="392804"/>
                </a:cubicBezTo>
                <a:cubicBezTo>
                  <a:pt x="72390" y="393756"/>
                  <a:pt x="74295" y="393756"/>
                  <a:pt x="74295" y="393756"/>
                </a:cubicBezTo>
                <a:cubicBezTo>
                  <a:pt x="75248" y="394709"/>
                  <a:pt x="70485" y="394709"/>
                  <a:pt x="59055" y="396614"/>
                </a:cubicBezTo>
                <a:cubicBezTo>
                  <a:pt x="70485" y="394709"/>
                  <a:pt x="77153" y="394709"/>
                  <a:pt x="77153" y="393756"/>
                </a:cubicBezTo>
                <a:cubicBezTo>
                  <a:pt x="78105" y="394709"/>
                  <a:pt x="72390" y="394709"/>
                  <a:pt x="60960" y="397566"/>
                </a:cubicBezTo>
                <a:cubicBezTo>
                  <a:pt x="72390" y="394709"/>
                  <a:pt x="79058" y="394709"/>
                  <a:pt x="78105" y="394709"/>
                </a:cubicBezTo>
                <a:cubicBezTo>
                  <a:pt x="78105" y="395661"/>
                  <a:pt x="77153" y="395661"/>
                  <a:pt x="73343" y="397566"/>
                </a:cubicBezTo>
                <a:cubicBezTo>
                  <a:pt x="70485" y="398519"/>
                  <a:pt x="67628" y="399471"/>
                  <a:pt x="63818" y="400424"/>
                </a:cubicBezTo>
                <a:cubicBezTo>
                  <a:pt x="67628" y="399471"/>
                  <a:pt x="70485" y="398519"/>
                  <a:pt x="73343" y="397566"/>
                </a:cubicBezTo>
                <a:cubicBezTo>
                  <a:pt x="70485" y="398519"/>
                  <a:pt x="66675" y="399471"/>
                  <a:pt x="62865" y="401376"/>
                </a:cubicBezTo>
                <a:cubicBezTo>
                  <a:pt x="72390" y="397566"/>
                  <a:pt x="78105" y="396614"/>
                  <a:pt x="80010" y="395661"/>
                </a:cubicBezTo>
                <a:cubicBezTo>
                  <a:pt x="80010" y="395661"/>
                  <a:pt x="80010" y="395661"/>
                  <a:pt x="80010" y="395661"/>
                </a:cubicBezTo>
                <a:cubicBezTo>
                  <a:pt x="80010" y="395661"/>
                  <a:pt x="80010" y="396614"/>
                  <a:pt x="80010" y="396614"/>
                </a:cubicBezTo>
                <a:cubicBezTo>
                  <a:pt x="77153" y="397566"/>
                  <a:pt x="72390" y="399471"/>
                  <a:pt x="65723" y="402329"/>
                </a:cubicBezTo>
                <a:cubicBezTo>
                  <a:pt x="72390" y="399471"/>
                  <a:pt x="78105" y="397566"/>
                  <a:pt x="80010" y="396614"/>
                </a:cubicBezTo>
                <a:cubicBezTo>
                  <a:pt x="79058" y="398519"/>
                  <a:pt x="74295" y="400424"/>
                  <a:pt x="67628" y="405186"/>
                </a:cubicBezTo>
                <a:cubicBezTo>
                  <a:pt x="75248" y="400424"/>
                  <a:pt x="80010" y="398519"/>
                  <a:pt x="80963" y="396614"/>
                </a:cubicBezTo>
                <a:cubicBezTo>
                  <a:pt x="80963" y="396614"/>
                  <a:pt x="80963" y="396614"/>
                  <a:pt x="81915" y="396614"/>
                </a:cubicBezTo>
                <a:cubicBezTo>
                  <a:pt x="81915" y="398519"/>
                  <a:pt x="77153" y="401376"/>
                  <a:pt x="68580" y="406139"/>
                </a:cubicBezTo>
                <a:cubicBezTo>
                  <a:pt x="77153" y="400424"/>
                  <a:pt x="82868" y="397566"/>
                  <a:pt x="81915" y="396614"/>
                </a:cubicBezTo>
                <a:cubicBezTo>
                  <a:pt x="81915" y="396614"/>
                  <a:pt x="81915" y="396614"/>
                  <a:pt x="81915" y="396614"/>
                </a:cubicBezTo>
                <a:cubicBezTo>
                  <a:pt x="83820" y="398519"/>
                  <a:pt x="79058" y="402329"/>
                  <a:pt x="70485" y="408996"/>
                </a:cubicBezTo>
                <a:cubicBezTo>
                  <a:pt x="80010" y="402329"/>
                  <a:pt x="85725" y="399471"/>
                  <a:pt x="82868" y="397566"/>
                </a:cubicBezTo>
                <a:cubicBezTo>
                  <a:pt x="84773" y="399471"/>
                  <a:pt x="81915" y="402329"/>
                  <a:pt x="75248" y="406139"/>
                </a:cubicBezTo>
                <a:cubicBezTo>
                  <a:pt x="74295" y="407091"/>
                  <a:pt x="72390" y="408044"/>
                  <a:pt x="71438" y="408996"/>
                </a:cubicBezTo>
                <a:cubicBezTo>
                  <a:pt x="72390" y="408044"/>
                  <a:pt x="73343" y="408044"/>
                  <a:pt x="74295" y="407091"/>
                </a:cubicBezTo>
                <a:cubicBezTo>
                  <a:pt x="73343" y="408044"/>
                  <a:pt x="72390" y="408996"/>
                  <a:pt x="70485" y="409949"/>
                </a:cubicBezTo>
                <a:cubicBezTo>
                  <a:pt x="72390" y="408996"/>
                  <a:pt x="73343" y="408044"/>
                  <a:pt x="74295" y="407091"/>
                </a:cubicBezTo>
                <a:cubicBezTo>
                  <a:pt x="81915" y="402329"/>
                  <a:pt x="87630" y="399471"/>
                  <a:pt x="85725" y="397566"/>
                </a:cubicBezTo>
                <a:cubicBezTo>
                  <a:pt x="87630" y="398519"/>
                  <a:pt x="87630" y="400424"/>
                  <a:pt x="88583" y="402329"/>
                </a:cubicBezTo>
                <a:cubicBezTo>
                  <a:pt x="88583" y="402329"/>
                  <a:pt x="88583" y="402329"/>
                  <a:pt x="89535" y="403281"/>
                </a:cubicBezTo>
                <a:cubicBezTo>
                  <a:pt x="89535" y="402329"/>
                  <a:pt x="88583" y="400424"/>
                  <a:pt x="88583" y="399471"/>
                </a:cubicBezTo>
                <a:cubicBezTo>
                  <a:pt x="88583" y="399471"/>
                  <a:pt x="89535" y="399471"/>
                  <a:pt x="89535" y="399471"/>
                </a:cubicBezTo>
                <a:cubicBezTo>
                  <a:pt x="90488" y="400424"/>
                  <a:pt x="90488" y="401376"/>
                  <a:pt x="91440" y="402329"/>
                </a:cubicBezTo>
                <a:cubicBezTo>
                  <a:pt x="91440" y="401376"/>
                  <a:pt x="90488" y="400424"/>
                  <a:pt x="90488" y="399471"/>
                </a:cubicBezTo>
                <a:cubicBezTo>
                  <a:pt x="90488" y="399471"/>
                  <a:pt x="91440" y="399471"/>
                  <a:pt x="91440" y="399471"/>
                </a:cubicBezTo>
                <a:cubicBezTo>
                  <a:pt x="91440" y="400424"/>
                  <a:pt x="92393" y="401376"/>
                  <a:pt x="92393" y="402329"/>
                </a:cubicBezTo>
                <a:lnTo>
                  <a:pt x="92393" y="402329"/>
                </a:lnTo>
                <a:cubicBezTo>
                  <a:pt x="92393" y="402329"/>
                  <a:pt x="93345" y="402329"/>
                  <a:pt x="93345" y="403281"/>
                </a:cubicBezTo>
                <a:cubicBezTo>
                  <a:pt x="93345" y="402329"/>
                  <a:pt x="92393" y="400424"/>
                  <a:pt x="92393" y="399471"/>
                </a:cubicBezTo>
                <a:cubicBezTo>
                  <a:pt x="92393" y="399471"/>
                  <a:pt x="93345" y="399471"/>
                  <a:pt x="93345" y="399471"/>
                </a:cubicBezTo>
                <a:cubicBezTo>
                  <a:pt x="94298" y="399471"/>
                  <a:pt x="95250" y="399471"/>
                  <a:pt x="95250" y="400424"/>
                </a:cubicBezTo>
                <a:cubicBezTo>
                  <a:pt x="95250" y="401376"/>
                  <a:pt x="95250" y="402329"/>
                  <a:pt x="95250" y="403281"/>
                </a:cubicBezTo>
                <a:cubicBezTo>
                  <a:pt x="95250" y="403281"/>
                  <a:pt x="94298" y="402329"/>
                  <a:pt x="94298" y="402329"/>
                </a:cubicBezTo>
                <a:cubicBezTo>
                  <a:pt x="94298" y="402329"/>
                  <a:pt x="95250" y="403281"/>
                  <a:pt x="95250" y="403281"/>
                </a:cubicBezTo>
                <a:cubicBezTo>
                  <a:pt x="95250" y="403281"/>
                  <a:pt x="95250" y="404234"/>
                  <a:pt x="95250" y="404234"/>
                </a:cubicBezTo>
                <a:cubicBezTo>
                  <a:pt x="96203" y="405186"/>
                  <a:pt x="96203" y="406139"/>
                  <a:pt x="97155" y="408044"/>
                </a:cubicBezTo>
                <a:cubicBezTo>
                  <a:pt x="97155" y="408044"/>
                  <a:pt x="97155" y="408044"/>
                  <a:pt x="97155" y="408044"/>
                </a:cubicBezTo>
                <a:cubicBezTo>
                  <a:pt x="97155" y="408044"/>
                  <a:pt x="97155" y="408044"/>
                  <a:pt x="97155" y="408044"/>
                </a:cubicBezTo>
                <a:cubicBezTo>
                  <a:pt x="97155" y="408996"/>
                  <a:pt x="98108" y="409949"/>
                  <a:pt x="98108" y="411854"/>
                </a:cubicBezTo>
                <a:cubicBezTo>
                  <a:pt x="100013" y="414711"/>
                  <a:pt x="100965" y="417569"/>
                  <a:pt x="101918" y="420426"/>
                </a:cubicBezTo>
                <a:cubicBezTo>
                  <a:pt x="101918" y="420426"/>
                  <a:pt x="101918" y="420426"/>
                  <a:pt x="101918" y="420426"/>
                </a:cubicBezTo>
                <a:cubicBezTo>
                  <a:pt x="101918" y="420426"/>
                  <a:pt x="101918" y="420426"/>
                  <a:pt x="101918" y="420426"/>
                </a:cubicBezTo>
                <a:cubicBezTo>
                  <a:pt x="101918" y="420426"/>
                  <a:pt x="101918" y="420426"/>
                  <a:pt x="101918" y="420426"/>
                </a:cubicBezTo>
                <a:cubicBezTo>
                  <a:pt x="101918" y="421379"/>
                  <a:pt x="102870" y="422331"/>
                  <a:pt x="102870" y="424236"/>
                </a:cubicBezTo>
                <a:cubicBezTo>
                  <a:pt x="102870" y="425189"/>
                  <a:pt x="102870" y="426141"/>
                  <a:pt x="102870" y="427094"/>
                </a:cubicBezTo>
                <a:cubicBezTo>
                  <a:pt x="102870" y="426141"/>
                  <a:pt x="102870" y="426141"/>
                  <a:pt x="102870" y="425189"/>
                </a:cubicBezTo>
                <a:cubicBezTo>
                  <a:pt x="102870" y="426141"/>
                  <a:pt x="102870" y="426141"/>
                  <a:pt x="102870" y="427094"/>
                </a:cubicBezTo>
                <a:cubicBezTo>
                  <a:pt x="102870" y="427094"/>
                  <a:pt x="102870" y="427094"/>
                  <a:pt x="102870" y="427094"/>
                </a:cubicBezTo>
                <a:cubicBezTo>
                  <a:pt x="102870" y="426141"/>
                  <a:pt x="102870" y="425189"/>
                  <a:pt x="102870" y="424236"/>
                </a:cubicBezTo>
                <a:cubicBezTo>
                  <a:pt x="102870" y="423284"/>
                  <a:pt x="102870" y="423284"/>
                  <a:pt x="101918" y="422331"/>
                </a:cubicBezTo>
                <a:cubicBezTo>
                  <a:pt x="101918" y="422331"/>
                  <a:pt x="101918" y="422331"/>
                  <a:pt x="101918" y="422331"/>
                </a:cubicBezTo>
                <a:cubicBezTo>
                  <a:pt x="101918" y="422331"/>
                  <a:pt x="101918" y="422331"/>
                  <a:pt x="101918" y="422331"/>
                </a:cubicBezTo>
                <a:cubicBezTo>
                  <a:pt x="101918" y="422331"/>
                  <a:pt x="101918" y="422331"/>
                  <a:pt x="101918" y="422331"/>
                </a:cubicBezTo>
                <a:cubicBezTo>
                  <a:pt x="100965" y="420426"/>
                  <a:pt x="100013" y="417569"/>
                  <a:pt x="99060" y="415664"/>
                </a:cubicBezTo>
                <a:cubicBezTo>
                  <a:pt x="99060" y="416616"/>
                  <a:pt x="99060" y="416616"/>
                  <a:pt x="99060" y="417569"/>
                </a:cubicBezTo>
                <a:cubicBezTo>
                  <a:pt x="99060" y="417569"/>
                  <a:pt x="99060" y="417569"/>
                  <a:pt x="99060" y="418521"/>
                </a:cubicBezTo>
                <a:cubicBezTo>
                  <a:pt x="100013" y="420426"/>
                  <a:pt x="100965" y="422331"/>
                  <a:pt x="101918" y="424236"/>
                </a:cubicBezTo>
                <a:lnTo>
                  <a:pt x="101918" y="424236"/>
                </a:lnTo>
                <a:cubicBezTo>
                  <a:pt x="100965" y="423284"/>
                  <a:pt x="100965" y="421379"/>
                  <a:pt x="100013" y="420426"/>
                </a:cubicBezTo>
                <a:cubicBezTo>
                  <a:pt x="100013" y="420426"/>
                  <a:pt x="100013" y="421379"/>
                  <a:pt x="100013" y="421379"/>
                </a:cubicBezTo>
                <a:cubicBezTo>
                  <a:pt x="100965" y="422331"/>
                  <a:pt x="100965" y="423284"/>
                  <a:pt x="101918" y="425189"/>
                </a:cubicBezTo>
                <a:cubicBezTo>
                  <a:pt x="101918" y="425189"/>
                  <a:pt x="101918" y="425189"/>
                  <a:pt x="101918" y="425189"/>
                </a:cubicBezTo>
                <a:cubicBezTo>
                  <a:pt x="101918" y="424236"/>
                  <a:pt x="100965" y="423284"/>
                  <a:pt x="100965" y="422331"/>
                </a:cubicBezTo>
                <a:cubicBezTo>
                  <a:pt x="100965" y="422331"/>
                  <a:pt x="100965" y="422331"/>
                  <a:pt x="100965" y="422331"/>
                </a:cubicBezTo>
                <a:cubicBezTo>
                  <a:pt x="100965" y="422331"/>
                  <a:pt x="100965" y="422331"/>
                  <a:pt x="100965" y="422331"/>
                </a:cubicBezTo>
                <a:cubicBezTo>
                  <a:pt x="100965" y="421379"/>
                  <a:pt x="100013" y="421379"/>
                  <a:pt x="100013" y="420426"/>
                </a:cubicBezTo>
                <a:cubicBezTo>
                  <a:pt x="100013" y="420426"/>
                  <a:pt x="100013" y="419474"/>
                  <a:pt x="100013" y="419474"/>
                </a:cubicBezTo>
                <a:cubicBezTo>
                  <a:pt x="100013" y="419474"/>
                  <a:pt x="100013" y="420426"/>
                  <a:pt x="100965" y="420426"/>
                </a:cubicBezTo>
                <a:cubicBezTo>
                  <a:pt x="100965" y="420426"/>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8521"/>
                </a:cubicBezTo>
                <a:cubicBezTo>
                  <a:pt x="100965" y="418521"/>
                  <a:pt x="100965" y="418521"/>
                  <a:pt x="100965" y="418521"/>
                </a:cubicBezTo>
                <a:cubicBezTo>
                  <a:pt x="100965" y="418521"/>
                  <a:pt x="100965" y="418521"/>
                  <a:pt x="100965" y="417569"/>
                </a:cubicBezTo>
                <a:cubicBezTo>
                  <a:pt x="100965" y="417569"/>
                  <a:pt x="100965" y="417569"/>
                  <a:pt x="100965" y="417569"/>
                </a:cubicBezTo>
                <a:cubicBezTo>
                  <a:pt x="100965" y="417569"/>
                  <a:pt x="100965" y="417569"/>
                  <a:pt x="100965" y="418521"/>
                </a:cubicBezTo>
                <a:cubicBezTo>
                  <a:pt x="100965" y="418521"/>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9474"/>
                </a:cubicBezTo>
                <a:cubicBezTo>
                  <a:pt x="100965" y="420426"/>
                  <a:pt x="100965" y="420426"/>
                  <a:pt x="100013" y="420426"/>
                </a:cubicBezTo>
                <a:cubicBezTo>
                  <a:pt x="100013" y="420426"/>
                  <a:pt x="100013" y="420426"/>
                  <a:pt x="100013" y="420426"/>
                </a:cubicBezTo>
                <a:cubicBezTo>
                  <a:pt x="100013" y="420426"/>
                  <a:pt x="100013" y="420426"/>
                  <a:pt x="100013" y="420426"/>
                </a:cubicBezTo>
                <a:cubicBezTo>
                  <a:pt x="100013" y="420426"/>
                  <a:pt x="100013" y="420426"/>
                  <a:pt x="100013" y="420426"/>
                </a:cubicBezTo>
                <a:cubicBezTo>
                  <a:pt x="99060" y="422331"/>
                  <a:pt x="96203" y="423284"/>
                  <a:pt x="92393" y="422331"/>
                </a:cubicBezTo>
                <a:cubicBezTo>
                  <a:pt x="94298" y="423284"/>
                  <a:pt x="96203" y="423284"/>
                  <a:pt x="98108" y="422331"/>
                </a:cubicBezTo>
                <a:cubicBezTo>
                  <a:pt x="99060" y="423284"/>
                  <a:pt x="100965" y="423284"/>
                  <a:pt x="101918" y="423284"/>
                </a:cubicBezTo>
                <a:cubicBezTo>
                  <a:pt x="100965" y="426141"/>
                  <a:pt x="99060" y="427094"/>
                  <a:pt x="95250" y="424236"/>
                </a:cubicBezTo>
                <a:cubicBezTo>
                  <a:pt x="100013" y="427094"/>
                  <a:pt x="101918" y="426141"/>
                  <a:pt x="102870" y="423284"/>
                </a:cubicBezTo>
                <a:cubicBezTo>
                  <a:pt x="103823" y="424236"/>
                  <a:pt x="104775" y="425189"/>
                  <a:pt x="105728" y="426141"/>
                </a:cubicBezTo>
                <a:cubicBezTo>
                  <a:pt x="105728" y="426141"/>
                  <a:pt x="105728" y="426141"/>
                  <a:pt x="105728" y="426141"/>
                </a:cubicBezTo>
                <a:cubicBezTo>
                  <a:pt x="105728" y="426141"/>
                  <a:pt x="105728" y="426141"/>
                  <a:pt x="105728" y="426141"/>
                </a:cubicBezTo>
                <a:cubicBezTo>
                  <a:pt x="105728" y="426141"/>
                  <a:pt x="105728" y="426141"/>
                  <a:pt x="105728" y="426141"/>
                </a:cubicBezTo>
                <a:cubicBezTo>
                  <a:pt x="105728" y="427094"/>
                  <a:pt x="105728" y="427094"/>
                  <a:pt x="105728" y="428046"/>
                </a:cubicBezTo>
                <a:cubicBezTo>
                  <a:pt x="105728" y="428046"/>
                  <a:pt x="105728" y="428046"/>
                  <a:pt x="105728" y="428046"/>
                </a:cubicBezTo>
                <a:cubicBezTo>
                  <a:pt x="105728" y="428046"/>
                  <a:pt x="105728" y="427094"/>
                  <a:pt x="105728" y="427094"/>
                </a:cubicBezTo>
                <a:cubicBezTo>
                  <a:pt x="105728" y="427094"/>
                  <a:pt x="105728" y="427094"/>
                  <a:pt x="105728" y="428046"/>
                </a:cubicBezTo>
                <a:lnTo>
                  <a:pt x="105728" y="428046"/>
                </a:lnTo>
                <a:cubicBezTo>
                  <a:pt x="105728" y="428046"/>
                  <a:pt x="105728" y="428046"/>
                  <a:pt x="105728" y="427094"/>
                </a:cubicBezTo>
                <a:cubicBezTo>
                  <a:pt x="105728" y="427094"/>
                  <a:pt x="105728" y="427094"/>
                  <a:pt x="105728" y="426141"/>
                </a:cubicBezTo>
                <a:cubicBezTo>
                  <a:pt x="105728" y="426141"/>
                  <a:pt x="105728" y="427094"/>
                  <a:pt x="106680" y="427094"/>
                </a:cubicBezTo>
                <a:cubicBezTo>
                  <a:pt x="106680" y="427094"/>
                  <a:pt x="106680" y="426141"/>
                  <a:pt x="105728" y="426141"/>
                </a:cubicBezTo>
                <a:cubicBezTo>
                  <a:pt x="105728" y="426141"/>
                  <a:pt x="105728" y="425189"/>
                  <a:pt x="105728" y="425189"/>
                </a:cubicBezTo>
                <a:cubicBezTo>
                  <a:pt x="105728" y="426141"/>
                  <a:pt x="106680" y="426141"/>
                  <a:pt x="106680" y="427094"/>
                </a:cubicBezTo>
                <a:cubicBezTo>
                  <a:pt x="106680" y="427094"/>
                  <a:pt x="106680" y="427094"/>
                  <a:pt x="106680" y="427094"/>
                </a:cubicBezTo>
                <a:cubicBezTo>
                  <a:pt x="106680" y="427094"/>
                  <a:pt x="106680" y="427094"/>
                  <a:pt x="106680" y="427094"/>
                </a:cubicBezTo>
                <a:lnTo>
                  <a:pt x="106680" y="427094"/>
                </a:lnTo>
                <a:lnTo>
                  <a:pt x="106680" y="427094"/>
                </a:lnTo>
                <a:cubicBezTo>
                  <a:pt x="106680" y="427094"/>
                  <a:pt x="106680" y="428046"/>
                  <a:pt x="106680" y="428046"/>
                </a:cubicBezTo>
                <a:lnTo>
                  <a:pt x="106680" y="428046"/>
                </a:lnTo>
                <a:cubicBezTo>
                  <a:pt x="106680" y="428046"/>
                  <a:pt x="106680" y="428046"/>
                  <a:pt x="106680" y="428046"/>
                </a:cubicBezTo>
                <a:lnTo>
                  <a:pt x="106680" y="428046"/>
                </a:lnTo>
                <a:lnTo>
                  <a:pt x="106680" y="428046"/>
                </a:lnTo>
                <a:cubicBezTo>
                  <a:pt x="106680" y="428046"/>
                  <a:pt x="106680" y="428046"/>
                  <a:pt x="106680" y="428046"/>
                </a:cubicBezTo>
                <a:cubicBezTo>
                  <a:pt x="106680" y="428046"/>
                  <a:pt x="106680" y="428046"/>
                  <a:pt x="106680" y="427094"/>
                </a:cubicBezTo>
                <a:lnTo>
                  <a:pt x="106680" y="427094"/>
                </a:lnTo>
                <a:cubicBezTo>
                  <a:pt x="106680" y="427094"/>
                  <a:pt x="106680" y="427094"/>
                  <a:pt x="106680" y="428046"/>
                </a:cubicBezTo>
                <a:cubicBezTo>
                  <a:pt x="106680" y="428999"/>
                  <a:pt x="106680" y="428999"/>
                  <a:pt x="105728" y="428999"/>
                </a:cubicBezTo>
                <a:cubicBezTo>
                  <a:pt x="105728" y="428999"/>
                  <a:pt x="105728" y="428046"/>
                  <a:pt x="105728" y="428046"/>
                </a:cubicBezTo>
                <a:cubicBezTo>
                  <a:pt x="105728" y="428046"/>
                  <a:pt x="105728" y="428046"/>
                  <a:pt x="105728" y="428046"/>
                </a:cubicBezTo>
                <a:cubicBezTo>
                  <a:pt x="105728" y="428046"/>
                  <a:pt x="105728" y="428999"/>
                  <a:pt x="105728" y="428999"/>
                </a:cubicBezTo>
                <a:cubicBezTo>
                  <a:pt x="104775" y="428999"/>
                  <a:pt x="103823" y="428046"/>
                  <a:pt x="101918" y="427094"/>
                </a:cubicBezTo>
                <a:cubicBezTo>
                  <a:pt x="103823" y="428999"/>
                  <a:pt x="104775" y="428999"/>
                  <a:pt x="105728" y="428999"/>
                </a:cubicBezTo>
                <a:cubicBezTo>
                  <a:pt x="105728" y="429951"/>
                  <a:pt x="104775" y="430904"/>
                  <a:pt x="103823" y="430904"/>
                </a:cubicBezTo>
                <a:cubicBezTo>
                  <a:pt x="102870" y="430904"/>
                  <a:pt x="102870" y="429951"/>
                  <a:pt x="101918" y="428999"/>
                </a:cubicBezTo>
                <a:cubicBezTo>
                  <a:pt x="102870" y="429951"/>
                  <a:pt x="102870" y="429951"/>
                  <a:pt x="103823" y="430904"/>
                </a:cubicBezTo>
                <a:cubicBezTo>
                  <a:pt x="102870" y="430904"/>
                  <a:pt x="100965" y="429951"/>
                  <a:pt x="99060" y="428046"/>
                </a:cubicBezTo>
                <a:cubicBezTo>
                  <a:pt x="100965" y="429951"/>
                  <a:pt x="102870" y="430904"/>
                  <a:pt x="103823" y="430904"/>
                </a:cubicBezTo>
                <a:cubicBezTo>
                  <a:pt x="105728" y="432809"/>
                  <a:pt x="106680" y="431856"/>
                  <a:pt x="106680" y="429951"/>
                </a:cubicBezTo>
                <a:cubicBezTo>
                  <a:pt x="108585" y="435666"/>
                  <a:pt x="107633" y="438524"/>
                  <a:pt x="102870" y="431856"/>
                </a:cubicBezTo>
                <a:cubicBezTo>
                  <a:pt x="104775" y="434714"/>
                  <a:pt x="106680" y="435666"/>
                  <a:pt x="107633" y="436619"/>
                </a:cubicBezTo>
                <a:cubicBezTo>
                  <a:pt x="107633" y="436619"/>
                  <a:pt x="107633" y="436619"/>
                  <a:pt x="107633" y="435666"/>
                </a:cubicBezTo>
                <a:cubicBezTo>
                  <a:pt x="107633" y="435666"/>
                  <a:pt x="107633" y="436619"/>
                  <a:pt x="107633" y="436619"/>
                </a:cubicBezTo>
                <a:cubicBezTo>
                  <a:pt x="109538" y="436619"/>
                  <a:pt x="109538" y="434714"/>
                  <a:pt x="107633" y="430904"/>
                </a:cubicBezTo>
                <a:cubicBezTo>
                  <a:pt x="107633" y="430904"/>
                  <a:pt x="107633" y="430904"/>
                  <a:pt x="107633" y="430904"/>
                </a:cubicBezTo>
                <a:cubicBezTo>
                  <a:pt x="109538" y="435666"/>
                  <a:pt x="110490" y="440429"/>
                  <a:pt x="109538" y="440429"/>
                </a:cubicBezTo>
                <a:cubicBezTo>
                  <a:pt x="109538" y="440429"/>
                  <a:pt x="109538" y="440429"/>
                  <a:pt x="109538" y="440429"/>
                </a:cubicBezTo>
                <a:cubicBezTo>
                  <a:pt x="109538" y="440429"/>
                  <a:pt x="109538" y="440429"/>
                  <a:pt x="109538" y="440429"/>
                </a:cubicBezTo>
                <a:cubicBezTo>
                  <a:pt x="109538" y="440429"/>
                  <a:pt x="108585" y="439476"/>
                  <a:pt x="107633" y="438524"/>
                </a:cubicBezTo>
                <a:cubicBezTo>
                  <a:pt x="108585" y="440429"/>
                  <a:pt x="109538" y="441381"/>
                  <a:pt x="109538" y="441381"/>
                </a:cubicBezTo>
                <a:cubicBezTo>
                  <a:pt x="110490" y="443286"/>
                  <a:pt x="111443" y="443286"/>
                  <a:pt x="111443" y="443286"/>
                </a:cubicBezTo>
                <a:cubicBezTo>
                  <a:pt x="111443" y="442334"/>
                  <a:pt x="110490" y="441381"/>
                  <a:pt x="110490" y="439476"/>
                </a:cubicBezTo>
                <a:cubicBezTo>
                  <a:pt x="110490" y="440429"/>
                  <a:pt x="111443" y="442334"/>
                  <a:pt x="111443" y="443286"/>
                </a:cubicBezTo>
                <a:cubicBezTo>
                  <a:pt x="111443" y="443286"/>
                  <a:pt x="111443" y="443286"/>
                  <a:pt x="111443" y="442334"/>
                </a:cubicBezTo>
                <a:cubicBezTo>
                  <a:pt x="111443" y="440429"/>
                  <a:pt x="110490" y="437571"/>
                  <a:pt x="108585" y="433761"/>
                </a:cubicBezTo>
                <a:cubicBezTo>
                  <a:pt x="109538" y="436619"/>
                  <a:pt x="110490" y="438524"/>
                  <a:pt x="110490" y="439476"/>
                </a:cubicBezTo>
                <a:cubicBezTo>
                  <a:pt x="111443" y="441381"/>
                  <a:pt x="110490" y="442334"/>
                  <a:pt x="109538" y="441381"/>
                </a:cubicBezTo>
                <a:cubicBezTo>
                  <a:pt x="110490" y="441381"/>
                  <a:pt x="110490" y="441381"/>
                  <a:pt x="110490" y="439476"/>
                </a:cubicBezTo>
                <a:cubicBezTo>
                  <a:pt x="110490" y="437571"/>
                  <a:pt x="109538" y="435666"/>
                  <a:pt x="108585" y="433761"/>
                </a:cubicBezTo>
                <a:cubicBezTo>
                  <a:pt x="108585" y="432809"/>
                  <a:pt x="107633" y="432809"/>
                  <a:pt x="107633" y="431856"/>
                </a:cubicBezTo>
                <a:cubicBezTo>
                  <a:pt x="107633" y="431856"/>
                  <a:pt x="107633" y="432809"/>
                  <a:pt x="108585" y="432809"/>
                </a:cubicBezTo>
                <a:cubicBezTo>
                  <a:pt x="108585" y="431856"/>
                  <a:pt x="107633" y="431856"/>
                  <a:pt x="107633" y="430904"/>
                </a:cubicBezTo>
                <a:cubicBezTo>
                  <a:pt x="107633" y="430904"/>
                  <a:pt x="107633" y="430904"/>
                  <a:pt x="107633" y="430904"/>
                </a:cubicBezTo>
                <a:cubicBezTo>
                  <a:pt x="107633" y="430904"/>
                  <a:pt x="107633" y="430904"/>
                  <a:pt x="107633" y="430904"/>
                </a:cubicBezTo>
                <a:cubicBezTo>
                  <a:pt x="107633" y="430904"/>
                  <a:pt x="107633" y="430904"/>
                  <a:pt x="107633" y="430904"/>
                </a:cubicBezTo>
                <a:cubicBezTo>
                  <a:pt x="107633" y="429951"/>
                  <a:pt x="106680" y="429951"/>
                  <a:pt x="106680" y="428999"/>
                </a:cubicBezTo>
                <a:cubicBezTo>
                  <a:pt x="106680" y="428999"/>
                  <a:pt x="106680" y="428999"/>
                  <a:pt x="106680" y="428999"/>
                </a:cubicBezTo>
                <a:cubicBezTo>
                  <a:pt x="106680" y="429951"/>
                  <a:pt x="107633" y="429951"/>
                  <a:pt x="107633" y="430904"/>
                </a:cubicBezTo>
                <a:lnTo>
                  <a:pt x="107633" y="430904"/>
                </a:lnTo>
                <a:lnTo>
                  <a:pt x="107633" y="430904"/>
                </a:lnTo>
                <a:cubicBezTo>
                  <a:pt x="108585" y="431856"/>
                  <a:pt x="108585" y="432809"/>
                  <a:pt x="109538" y="433761"/>
                </a:cubicBezTo>
                <a:cubicBezTo>
                  <a:pt x="112395" y="438524"/>
                  <a:pt x="113348" y="442334"/>
                  <a:pt x="113348" y="444239"/>
                </a:cubicBezTo>
                <a:cubicBezTo>
                  <a:pt x="114300" y="446144"/>
                  <a:pt x="113348" y="446144"/>
                  <a:pt x="113348" y="446144"/>
                </a:cubicBezTo>
                <a:cubicBezTo>
                  <a:pt x="114300" y="448049"/>
                  <a:pt x="114300" y="449001"/>
                  <a:pt x="114300" y="447096"/>
                </a:cubicBezTo>
                <a:cubicBezTo>
                  <a:pt x="115253" y="446144"/>
                  <a:pt x="112395" y="439476"/>
                  <a:pt x="108585" y="432809"/>
                </a:cubicBezTo>
                <a:cubicBezTo>
                  <a:pt x="111443" y="437571"/>
                  <a:pt x="113348" y="441381"/>
                  <a:pt x="114300" y="444239"/>
                </a:cubicBezTo>
                <a:cubicBezTo>
                  <a:pt x="114300" y="443286"/>
                  <a:pt x="114300" y="443286"/>
                  <a:pt x="114300" y="442334"/>
                </a:cubicBezTo>
                <a:cubicBezTo>
                  <a:pt x="114300" y="443286"/>
                  <a:pt x="114300" y="444239"/>
                  <a:pt x="114300" y="445191"/>
                </a:cubicBezTo>
                <a:cubicBezTo>
                  <a:pt x="114300" y="446144"/>
                  <a:pt x="115253" y="447096"/>
                  <a:pt x="115253" y="448049"/>
                </a:cubicBezTo>
                <a:cubicBezTo>
                  <a:pt x="115253" y="449001"/>
                  <a:pt x="115253" y="449001"/>
                  <a:pt x="115253" y="449954"/>
                </a:cubicBezTo>
                <a:cubicBezTo>
                  <a:pt x="115253" y="449954"/>
                  <a:pt x="115253" y="449001"/>
                  <a:pt x="115253" y="448049"/>
                </a:cubicBezTo>
                <a:cubicBezTo>
                  <a:pt x="115253" y="448049"/>
                  <a:pt x="115253" y="448049"/>
                  <a:pt x="115253" y="449001"/>
                </a:cubicBezTo>
                <a:cubicBezTo>
                  <a:pt x="115253" y="449954"/>
                  <a:pt x="116205" y="449954"/>
                  <a:pt x="116205" y="449954"/>
                </a:cubicBezTo>
                <a:cubicBezTo>
                  <a:pt x="117158" y="452811"/>
                  <a:pt x="117158" y="454716"/>
                  <a:pt x="116205" y="453764"/>
                </a:cubicBezTo>
                <a:cubicBezTo>
                  <a:pt x="119063" y="455669"/>
                  <a:pt x="118110" y="451859"/>
                  <a:pt x="117158" y="444239"/>
                </a:cubicBezTo>
                <a:cubicBezTo>
                  <a:pt x="118110" y="451859"/>
                  <a:pt x="120968" y="457574"/>
                  <a:pt x="117158" y="455669"/>
                </a:cubicBezTo>
                <a:cubicBezTo>
                  <a:pt x="121920" y="458526"/>
                  <a:pt x="123825" y="456621"/>
                  <a:pt x="120968" y="448049"/>
                </a:cubicBezTo>
                <a:cubicBezTo>
                  <a:pt x="123825" y="456621"/>
                  <a:pt x="126683" y="461384"/>
                  <a:pt x="120015" y="458526"/>
                </a:cubicBezTo>
                <a:cubicBezTo>
                  <a:pt x="122873" y="460431"/>
                  <a:pt x="126683" y="461384"/>
                  <a:pt x="130493" y="463289"/>
                </a:cubicBezTo>
                <a:cubicBezTo>
                  <a:pt x="128588" y="462336"/>
                  <a:pt x="126683" y="461384"/>
                  <a:pt x="124778" y="460431"/>
                </a:cubicBezTo>
                <a:cubicBezTo>
                  <a:pt x="127635" y="461384"/>
                  <a:pt x="129540" y="462336"/>
                  <a:pt x="132398" y="463289"/>
                </a:cubicBezTo>
                <a:cubicBezTo>
                  <a:pt x="134303" y="464241"/>
                  <a:pt x="136208" y="464241"/>
                  <a:pt x="137160" y="464241"/>
                </a:cubicBezTo>
                <a:cubicBezTo>
                  <a:pt x="135255" y="463289"/>
                  <a:pt x="132398" y="462336"/>
                  <a:pt x="130493" y="461384"/>
                </a:cubicBezTo>
                <a:cubicBezTo>
                  <a:pt x="133350" y="462336"/>
                  <a:pt x="135255" y="463289"/>
                  <a:pt x="138113" y="464241"/>
                </a:cubicBezTo>
                <a:cubicBezTo>
                  <a:pt x="140970" y="464241"/>
                  <a:pt x="141923" y="463289"/>
                  <a:pt x="134303" y="457574"/>
                </a:cubicBezTo>
                <a:cubicBezTo>
                  <a:pt x="141923" y="463289"/>
                  <a:pt x="142875" y="465194"/>
                  <a:pt x="140970" y="465194"/>
                </a:cubicBezTo>
                <a:cubicBezTo>
                  <a:pt x="142875" y="466146"/>
                  <a:pt x="143828" y="466146"/>
                  <a:pt x="145733" y="467099"/>
                </a:cubicBezTo>
                <a:cubicBezTo>
                  <a:pt x="148590" y="468051"/>
                  <a:pt x="150495" y="468051"/>
                  <a:pt x="148590" y="466146"/>
                </a:cubicBezTo>
                <a:cubicBezTo>
                  <a:pt x="148590" y="466146"/>
                  <a:pt x="148590" y="466146"/>
                  <a:pt x="148590" y="466146"/>
                </a:cubicBezTo>
                <a:cubicBezTo>
                  <a:pt x="148590" y="466146"/>
                  <a:pt x="148590" y="466146"/>
                  <a:pt x="148590" y="466146"/>
                </a:cubicBezTo>
                <a:cubicBezTo>
                  <a:pt x="147638" y="465194"/>
                  <a:pt x="145733" y="463289"/>
                  <a:pt x="141923" y="461384"/>
                </a:cubicBezTo>
                <a:cubicBezTo>
                  <a:pt x="145733" y="464241"/>
                  <a:pt x="148590" y="465194"/>
                  <a:pt x="149543" y="467099"/>
                </a:cubicBezTo>
                <a:cubicBezTo>
                  <a:pt x="167640" y="475671"/>
                  <a:pt x="167640" y="475671"/>
                  <a:pt x="149543" y="469956"/>
                </a:cubicBezTo>
                <a:cubicBezTo>
                  <a:pt x="169545" y="476624"/>
                  <a:pt x="173355" y="475671"/>
                  <a:pt x="169545" y="480434"/>
                </a:cubicBezTo>
                <a:cubicBezTo>
                  <a:pt x="173355" y="475671"/>
                  <a:pt x="173355" y="475671"/>
                  <a:pt x="180023" y="487101"/>
                </a:cubicBezTo>
                <a:cubicBezTo>
                  <a:pt x="174308" y="476624"/>
                  <a:pt x="175260" y="478529"/>
                  <a:pt x="192405" y="493769"/>
                </a:cubicBezTo>
                <a:cubicBezTo>
                  <a:pt x="177165" y="478529"/>
                  <a:pt x="182880" y="484244"/>
                  <a:pt x="203835" y="499484"/>
                </a:cubicBezTo>
                <a:cubicBezTo>
                  <a:pt x="185738" y="485196"/>
                  <a:pt x="200978" y="495674"/>
                  <a:pt x="215265" y="505199"/>
                </a:cubicBezTo>
                <a:cubicBezTo>
                  <a:pt x="206693" y="493769"/>
                  <a:pt x="222885" y="491864"/>
                  <a:pt x="230505" y="489006"/>
                </a:cubicBezTo>
                <a:cubicBezTo>
                  <a:pt x="232410" y="481386"/>
                  <a:pt x="238125" y="475671"/>
                  <a:pt x="245745" y="472814"/>
                </a:cubicBezTo>
                <a:cubicBezTo>
                  <a:pt x="247650" y="465194"/>
                  <a:pt x="254318" y="460431"/>
                  <a:pt x="260985" y="456621"/>
                </a:cubicBezTo>
                <a:cubicBezTo>
                  <a:pt x="263843" y="449954"/>
                  <a:pt x="268605" y="444239"/>
                  <a:pt x="276225" y="440429"/>
                </a:cubicBezTo>
                <a:cubicBezTo>
                  <a:pt x="279083" y="433761"/>
                  <a:pt x="285750" y="429951"/>
                  <a:pt x="291465" y="424236"/>
                </a:cubicBezTo>
                <a:cubicBezTo>
                  <a:pt x="296228" y="418521"/>
                  <a:pt x="300990" y="412806"/>
                  <a:pt x="306705" y="408044"/>
                </a:cubicBezTo>
                <a:cubicBezTo>
                  <a:pt x="311468" y="402329"/>
                  <a:pt x="317183" y="397566"/>
                  <a:pt x="321945" y="391851"/>
                </a:cubicBezTo>
                <a:cubicBezTo>
                  <a:pt x="332423" y="381374"/>
                  <a:pt x="341948" y="369944"/>
                  <a:pt x="352425" y="359466"/>
                </a:cubicBezTo>
                <a:cubicBezTo>
                  <a:pt x="375285" y="335654"/>
                  <a:pt x="397193" y="311841"/>
                  <a:pt x="415290" y="284219"/>
                </a:cubicBezTo>
                <a:cubicBezTo>
                  <a:pt x="426720" y="257549"/>
                  <a:pt x="412433" y="280409"/>
                  <a:pt x="428625" y="256596"/>
                </a:cubicBezTo>
                <a:close/>
                <a:moveTo>
                  <a:pt x="81915" y="394709"/>
                </a:moveTo>
                <a:cubicBezTo>
                  <a:pt x="81915" y="394709"/>
                  <a:pt x="81915" y="394709"/>
                  <a:pt x="81915" y="394709"/>
                </a:cubicBezTo>
                <a:cubicBezTo>
                  <a:pt x="81915" y="394709"/>
                  <a:pt x="81915" y="394709"/>
                  <a:pt x="81915" y="394709"/>
                </a:cubicBezTo>
                <a:cubicBezTo>
                  <a:pt x="81915" y="394709"/>
                  <a:pt x="81915" y="394709"/>
                  <a:pt x="81915" y="394709"/>
                </a:cubicBezTo>
                <a:close/>
                <a:moveTo>
                  <a:pt x="82868" y="394709"/>
                </a:moveTo>
                <a:cubicBezTo>
                  <a:pt x="83820" y="394709"/>
                  <a:pt x="83820" y="393756"/>
                  <a:pt x="82868" y="394709"/>
                </a:cubicBezTo>
                <a:cubicBezTo>
                  <a:pt x="83820" y="394709"/>
                  <a:pt x="83820" y="394709"/>
                  <a:pt x="82868" y="394709"/>
                </a:cubicBezTo>
                <a:cubicBezTo>
                  <a:pt x="83820" y="394709"/>
                  <a:pt x="83820" y="394709"/>
                  <a:pt x="82868" y="394709"/>
                </a:cubicBezTo>
                <a:cubicBezTo>
                  <a:pt x="83820" y="394709"/>
                  <a:pt x="83820" y="394709"/>
                  <a:pt x="82868" y="394709"/>
                </a:cubicBezTo>
                <a:close/>
                <a:moveTo>
                  <a:pt x="80010" y="403281"/>
                </a:moveTo>
                <a:cubicBezTo>
                  <a:pt x="84773" y="399471"/>
                  <a:pt x="87630" y="396614"/>
                  <a:pt x="85725" y="395661"/>
                </a:cubicBezTo>
                <a:cubicBezTo>
                  <a:pt x="87630" y="396614"/>
                  <a:pt x="85725" y="399471"/>
                  <a:pt x="80010" y="403281"/>
                </a:cubicBezTo>
                <a:close/>
                <a:moveTo>
                  <a:pt x="91440" y="395661"/>
                </a:moveTo>
                <a:cubicBezTo>
                  <a:pt x="92393" y="396614"/>
                  <a:pt x="92393" y="396614"/>
                  <a:pt x="93345" y="397566"/>
                </a:cubicBezTo>
                <a:cubicBezTo>
                  <a:pt x="92393" y="397566"/>
                  <a:pt x="91440" y="396614"/>
                  <a:pt x="91440" y="395661"/>
                </a:cubicBezTo>
                <a:close/>
                <a:moveTo>
                  <a:pt x="100965" y="421379"/>
                </a:moveTo>
                <a:cubicBezTo>
                  <a:pt x="100965" y="421379"/>
                  <a:pt x="100965" y="422331"/>
                  <a:pt x="101918" y="422331"/>
                </a:cubicBezTo>
                <a:cubicBezTo>
                  <a:pt x="101918" y="422331"/>
                  <a:pt x="101918" y="422331"/>
                  <a:pt x="100965" y="421379"/>
                </a:cubicBezTo>
                <a:cubicBezTo>
                  <a:pt x="100965" y="422331"/>
                  <a:pt x="100965" y="421379"/>
                  <a:pt x="100965" y="421379"/>
                </a:cubicBezTo>
                <a:close/>
                <a:moveTo>
                  <a:pt x="100965" y="422331"/>
                </a:moveTo>
                <a:cubicBezTo>
                  <a:pt x="100965" y="422331"/>
                  <a:pt x="100013" y="422331"/>
                  <a:pt x="100965" y="422331"/>
                </a:cubicBezTo>
                <a:cubicBezTo>
                  <a:pt x="100013" y="422331"/>
                  <a:pt x="100013" y="422331"/>
                  <a:pt x="100013" y="421379"/>
                </a:cubicBezTo>
                <a:cubicBezTo>
                  <a:pt x="100013" y="420426"/>
                  <a:pt x="100013" y="420426"/>
                  <a:pt x="100013" y="419474"/>
                </a:cubicBezTo>
                <a:cubicBezTo>
                  <a:pt x="100013" y="421379"/>
                  <a:pt x="100013" y="421379"/>
                  <a:pt x="100965" y="422331"/>
                </a:cubicBezTo>
                <a:close/>
                <a:moveTo>
                  <a:pt x="100013" y="422331"/>
                </a:moveTo>
                <a:cubicBezTo>
                  <a:pt x="100013" y="422331"/>
                  <a:pt x="100013" y="422331"/>
                  <a:pt x="100013" y="422331"/>
                </a:cubicBezTo>
                <a:cubicBezTo>
                  <a:pt x="99060" y="422331"/>
                  <a:pt x="100013" y="422331"/>
                  <a:pt x="100013" y="422331"/>
                </a:cubicBezTo>
                <a:cubicBezTo>
                  <a:pt x="100013" y="422331"/>
                  <a:pt x="100013" y="422331"/>
                  <a:pt x="100013" y="422331"/>
                </a:cubicBezTo>
                <a:close/>
                <a:moveTo>
                  <a:pt x="98108" y="418521"/>
                </a:moveTo>
                <a:cubicBezTo>
                  <a:pt x="98108" y="419474"/>
                  <a:pt x="99060" y="419474"/>
                  <a:pt x="99060" y="420426"/>
                </a:cubicBezTo>
                <a:cubicBezTo>
                  <a:pt x="99060" y="421379"/>
                  <a:pt x="99060" y="421379"/>
                  <a:pt x="99060" y="422331"/>
                </a:cubicBezTo>
                <a:cubicBezTo>
                  <a:pt x="99060" y="421379"/>
                  <a:pt x="98108" y="421379"/>
                  <a:pt x="97155" y="420426"/>
                </a:cubicBezTo>
                <a:cubicBezTo>
                  <a:pt x="98108" y="419474"/>
                  <a:pt x="98108" y="418521"/>
                  <a:pt x="98108" y="418521"/>
                </a:cubicBezTo>
                <a:close/>
                <a:moveTo>
                  <a:pt x="96203" y="421379"/>
                </a:moveTo>
                <a:cubicBezTo>
                  <a:pt x="97155" y="421379"/>
                  <a:pt x="98108" y="420426"/>
                  <a:pt x="98108" y="419474"/>
                </a:cubicBezTo>
                <a:cubicBezTo>
                  <a:pt x="99060" y="420426"/>
                  <a:pt x="99060" y="420426"/>
                  <a:pt x="100013" y="421379"/>
                </a:cubicBezTo>
                <a:cubicBezTo>
                  <a:pt x="100013" y="421379"/>
                  <a:pt x="100013" y="422331"/>
                  <a:pt x="100013" y="422331"/>
                </a:cubicBezTo>
                <a:cubicBezTo>
                  <a:pt x="100013" y="422331"/>
                  <a:pt x="100013" y="422331"/>
                  <a:pt x="100013" y="422331"/>
                </a:cubicBezTo>
                <a:cubicBezTo>
                  <a:pt x="100013" y="422331"/>
                  <a:pt x="100013" y="422331"/>
                  <a:pt x="100013" y="422331"/>
                </a:cubicBezTo>
                <a:cubicBezTo>
                  <a:pt x="100013" y="422331"/>
                  <a:pt x="100013" y="422331"/>
                  <a:pt x="100013" y="422331"/>
                </a:cubicBezTo>
                <a:cubicBezTo>
                  <a:pt x="98108" y="423284"/>
                  <a:pt x="97155" y="422331"/>
                  <a:pt x="96203" y="421379"/>
                </a:cubicBezTo>
                <a:close/>
                <a:moveTo>
                  <a:pt x="101918" y="426141"/>
                </a:moveTo>
                <a:cubicBezTo>
                  <a:pt x="100965" y="425189"/>
                  <a:pt x="100013" y="424236"/>
                  <a:pt x="99060" y="423284"/>
                </a:cubicBezTo>
                <a:lnTo>
                  <a:pt x="99060" y="423284"/>
                </a:lnTo>
                <a:cubicBezTo>
                  <a:pt x="99060" y="423284"/>
                  <a:pt x="99060" y="423284"/>
                  <a:pt x="100013" y="423284"/>
                </a:cubicBezTo>
                <a:cubicBezTo>
                  <a:pt x="100965" y="424236"/>
                  <a:pt x="100965" y="425189"/>
                  <a:pt x="101918" y="426141"/>
                </a:cubicBezTo>
                <a:cubicBezTo>
                  <a:pt x="101918" y="425189"/>
                  <a:pt x="101918" y="426141"/>
                  <a:pt x="101918" y="426141"/>
                </a:cubicBezTo>
                <a:close/>
                <a:moveTo>
                  <a:pt x="101918" y="425189"/>
                </a:moveTo>
                <a:cubicBezTo>
                  <a:pt x="101918" y="424236"/>
                  <a:pt x="101918" y="424236"/>
                  <a:pt x="101918" y="425189"/>
                </a:cubicBezTo>
                <a:cubicBezTo>
                  <a:pt x="101918" y="424236"/>
                  <a:pt x="101918" y="424236"/>
                  <a:pt x="101918" y="425189"/>
                </a:cubicBezTo>
                <a:cubicBezTo>
                  <a:pt x="100965" y="424236"/>
                  <a:pt x="100965" y="423284"/>
                  <a:pt x="100013" y="423284"/>
                </a:cubicBezTo>
                <a:cubicBezTo>
                  <a:pt x="100013" y="423284"/>
                  <a:pt x="100013" y="423284"/>
                  <a:pt x="100965" y="423284"/>
                </a:cubicBezTo>
                <a:lnTo>
                  <a:pt x="100965" y="423284"/>
                </a:lnTo>
                <a:cubicBezTo>
                  <a:pt x="100965" y="423284"/>
                  <a:pt x="100965" y="423284"/>
                  <a:pt x="100965" y="423284"/>
                </a:cubicBezTo>
                <a:cubicBezTo>
                  <a:pt x="100965" y="423284"/>
                  <a:pt x="100965" y="423284"/>
                  <a:pt x="100965" y="423284"/>
                </a:cubicBezTo>
                <a:cubicBezTo>
                  <a:pt x="100965" y="423284"/>
                  <a:pt x="100965" y="424236"/>
                  <a:pt x="100965" y="424236"/>
                </a:cubicBezTo>
                <a:cubicBezTo>
                  <a:pt x="100965" y="425189"/>
                  <a:pt x="101918" y="426141"/>
                  <a:pt x="101918" y="427094"/>
                </a:cubicBezTo>
                <a:cubicBezTo>
                  <a:pt x="101918" y="425189"/>
                  <a:pt x="101918" y="425189"/>
                  <a:pt x="101918" y="425189"/>
                </a:cubicBezTo>
                <a:close/>
                <a:moveTo>
                  <a:pt x="102870" y="427094"/>
                </a:moveTo>
                <a:cubicBezTo>
                  <a:pt x="102870" y="427094"/>
                  <a:pt x="102870" y="427094"/>
                  <a:pt x="102870" y="427094"/>
                </a:cubicBezTo>
                <a:cubicBezTo>
                  <a:pt x="102870" y="427094"/>
                  <a:pt x="102870" y="427094"/>
                  <a:pt x="102870" y="427094"/>
                </a:cubicBezTo>
                <a:lnTo>
                  <a:pt x="102870" y="427094"/>
                </a:lnTo>
                <a:cubicBezTo>
                  <a:pt x="102870" y="427094"/>
                  <a:pt x="102870" y="427094"/>
                  <a:pt x="102870" y="427094"/>
                </a:cubicBezTo>
                <a:close/>
                <a:moveTo>
                  <a:pt x="102870" y="428046"/>
                </a:moveTo>
                <a:cubicBezTo>
                  <a:pt x="102870" y="428046"/>
                  <a:pt x="102870" y="428046"/>
                  <a:pt x="102870" y="428046"/>
                </a:cubicBezTo>
                <a:cubicBezTo>
                  <a:pt x="102870" y="428999"/>
                  <a:pt x="102870" y="428046"/>
                  <a:pt x="102870" y="428046"/>
                </a:cubicBezTo>
                <a:cubicBezTo>
                  <a:pt x="102870" y="428046"/>
                  <a:pt x="102870" y="428046"/>
                  <a:pt x="102870" y="428046"/>
                </a:cubicBezTo>
                <a:close/>
                <a:moveTo>
                  <a:pt x="100965" y="430904"/>
                </a:moveTo>
                <a:cubicBezTo>
                  <a:pt x="101918" y="430904"/>
                  <a:pt x="102870" y="429951"/>
                  <a:pt x="102870" y="428999"/>
                </a:cubicBezTo>
                <a:cubicBezTo>
                  <a:pt x="102870" y="428999"/>
                  <a:pt x="103823" y="428046"/>
                  <a:pt x="103823" y="428046"/>
                </a:cubicBezTo>
                <a:cubicBezTo>
                  <a:pt x="103823" y="428046"/>
                  <a:pt x="103823" y="428046"/>
                  <a:pt x="103823" y="428046"/>
                </a:cubicBezTo>
                <a:cubicBezTo>
                  <a:pt x="103823" y="431856"/>
                  <a:pt x="102870" y="432809"/>
                  <a:pt x="100965" y="430904"/>
                </a:cubicBezTo>
                <a:close/>
              </a:path>
            </a:pathLst>
          </a:custGeom>
          <a:solidFill>
            <a:schemeClr val="lt1">
              <a:alpha val="5098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 name="Title 3">
            <a:extLst>
              <a:ext uri="{FF2B5EF4-FFF2-40B4-BE49-F238E27FC236}">
                <a16:creationId xmlns:a16="http://schemas.microsoft.com/office/drawing/2014/main" id="{6F8EBF0E-D6E1-473E-82BA-D99D53742CD7}"/>
              </a:ext>
            </a:extLst>
          </p:cNvPr>
          <p:cNvSpPr>
            <a:spLocks noGrp="1"/>
          </p:cNvSpPr>
          <p:nvPr>
            <p:ph type="title"/>
          </p:nvPr>
        </p:nvSpPr>
        <p:spPr>
          <a:xfrm>
            <a:off x="459807" y="538661"/>
            <a:ext cx="5581500" cy="763500"/>
          </a:xfrm>
        </p:spPr>
        <p:txBody>
          <a:bodyPr/>
          <a:lstStyle/>
          <a:p>
            <a:r>
              <a:rPr lang="en-US" sz="2400" b="1" dirty="0" err="1">
                <a:solidFill>
                  <a:srgbClr val="FF0000"/>
                </a:solidFill>
                <a:latin typeface="+mj-lt"/>
              </a:rPr>
              <a:t>Khả</a:t>
            </a:r>
            <a:r>
              <a:rPr lang="en-US" sz="2400" b="1" dirty="0">
                <a:solidFill>
                  <a:srgbClr val="FF0000"/>
                </a:solidFill>
                <a:latin typeface="+mj-lt"/>
              </a:rPr>
              <a:t> </a:t>
            </a:r>
            <a:r>
              <a:rPr lang="en-US" sz="2400" b="1" dirty="0" err="1">
                <a:solidFill>
                  <a:srgbClr val="FF0000"/>
                </a:solidFill>
                <a:latin typeface="+mj-lt"/>
              </a:rPr>
              <a:t>Thi</a:t>
            </a:r>
            <a:r>
              <a:rPr lang="en-US" sz="2400" b="1" dirty="0">
                <a:solidFill>
                  <a:srgbClr val="FF0000"/>
                </a:solidFill>
                <a:latin typeface="+mj-lt"/>
              </a:rPr>
              <a:t> </a:t>
            </a:r>
            <a:r>
              <a:rPr lang="en-US" sz="2400" b="1" dirty="0" err="1">
                <a:solidFill>
                  <a:srgbClr val="FF0000"/>
                </a:solidFill>
                <a:latin typeface="+mj-lt"/>
              </a:rPr>
              <a:t>Về</a:t>
            </a:r>
            <a:r>
              <a:rPr lang="en-US" sz="2400" b="1" dirty="0">
                <a:solidFill>
                  <a:srgbClr val="FF0000"/>
                </a:solidFill>
                <a:latin typeface="+mj-lt"/>
              </a:rPr>
              <a:t> </a:t>
            </a:r>
            <a:r>
              <a:rPr lang="en-US" sz="2400" b="1" dirty="0" err="1" smtClean="0">
                <a:solidFill>
                  <a:srgbClr val="FF0000"/>
                </a:solidFill>
                <a:latin typeface="+mj-lt"/>
              </a:rPr>
              <a:t>Pháp</a:t>
            </a:r>
            <a:r>
              <a:rPr lang="en-US" sz="2400" b="1" dirty="0" smtClean="0">
                <a:solidFill>
                  <a:srgbClr val="FF0000"/>
                </a:solidFill>
                <a:latin typeface="+mj-lt"/>
              </a:rPr>
              <a:t> </a:t>
            </a:r>
            <a:r>
              <a:rPr lang="en-US" sz="2400" b="1" dirty="0" err="1" smtClean="0">
                <a:solidFill>
                  <a:srgbClr val="FF0000"/>
                </a:solidFill>
                <a:latin typeface="+mj-lt"/>
              </a:rPr>
              <a:t>Lý</a:t>
            </a:r>
            <a:endParaRPr lang="en-US" sz="2400" b="1" dirty="0">
              <a:solidFill>
                <a:srgbClr val="FF0000"/>
              </a:solidFill>
              <a:latin typeface="+mj-lt"/>
            </a:endParaRPr>
          </a:p>
        </p:txBody>
      </p:sp>
      <p:sp>
        <p:nvSpPr>
          <p:cNvPr id="2" name="Rectangle 1"/>
          <p:cNvSpPr/>
          <p:nvPr/>
        </p:nvSpPr>
        <p:spPr>
          <a:xfrm>
            <a:off x="221672" y="1418926"/>
            <a:ext cx="11568546" cy="4401205"/>
          </a:xfrm>
          <a:prstGeom prst="rect">
            <a:avLst/>
          </a:prstGeom>
        </p:spPr>
        <p:txBody>
          <a:bodyPr wrap="square">
            <a:spAutoFit/>
          </a:bodyPr>
          <a:lstStyle/>
          <a:p>
            <a:pPr marL="0" indent="0">
              <a:buNone/>
            </a:pPr>
            <a:r>
              <a:rPr lang="en-US" sz="2800"/>
              <a:t>Thành viên : Nguyễn Hồng Minh </a:t>
            </a:r>
          </a:p>
          <a:p>
            <a:pPr marL="0" indent="0">
              <a:buNone/>
            </a:pPr>
            <a:r>
              <a:rPr lang="en-US" sz="2800"/>
              <a:t>  + Người chịu  trách nhiệm pháp lý  </a:t>
            </a:r>
          </a:p>
          <a:p>
            <a:pPr marL="0" indent="0">
              <a:buNone/>
            </a:pPr>
            <a:r>
              <a:rPr lang="en-US" sz="2800"/>
              <a:t>  + Nắm bắt tất cả thông tin pháp lý liên quan đến hệ thống</a:t>
            </a:r>
          </a:p>
          <a:p>
            <a:pPr marL="0" indent="0">
              <a:buNone/>
            </a:pPr>
            <a:r>
              <a:rPr lang="en-US" sz="2800"/>
              <a:t>Thành viên : Nguyễn Lê Phương Duy </a:t>
            </a:r>
          </a:p>
          <a:p>
            <a:pPr marL="0" indent="0">
              <a:buNone/>
            </a:pPr>
            <a:r>
              <a:rPr lang="en-US" sz="2800"/>
              <a:t>  + Người trợ giúp pháp lý </a:t>
            </a:r>
          </a:p>
          <a:p>
            <a:pPr marL="0" indent="0">
              <a:buNone/>
            </a:pPr>
            <a:r>
              <a:rPr lang="en-US" sz="2800"/>
              <a:t>  + Có trách nhiệm tư vấn pháp lý , giải đáp các vướng mắt về mặt pháp lực , tham gia tố tụng khi có vấn đề xảy ra</a:t>
            </a:r>
          </a:p>
          <a:p>
            <a:pPr marL="0" indent="0">
              <a:buNone/>
            </a:pPr>
            <a:endParaRPr lang="en-US" sz="2800"/>
          </a:p>
          <a:p>
            <a:pPr marL="0" indent="0">
              <a:buNone/>
            </a:pPr>
            <a:r>
              <a:rPr lang="en-US" sz="2800"/>
              <a:t> - Còn về phần mã nguồn là thành quả của tất cả thành viên trong dự án và thuộc sở hữu của công ty</a:t>
            </a:r>
          </a:p>
        </p:txBody>
      </p:sp>
    </p:spTree>
    <p:extLst>
      <p:ext uri="{BB962C8B-B14F-4D97-AF65-F5344CB8AC3E}">
        <p14:creationId xmlns:p14="http://schemas.microsoft.com/office/powerpoint/2010/main" val="10521966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908" name="Google Shape;908;p38"/>
          <p:cNvSpPr txBox="1">
            <a:spLocks noGrp="1"/>
          </p:cNvSpPr>
          <p:nvPr>
            <p:ph type="title"/>
          </p:nvPr>
        </p:nvSpPr>
        <p:spPr>
          <a:xfrm>
            <a:off x="258487" y="383770"/>
            <a:ext cx="11360700" cy="1026000"/>
          </a:xfrm>
          <a:prstGeom prst="rect">
            <a:avLst/>
          </a:prstGeom>
          <a:noFill/>
          <a:ln>
            <a:noFill/>
          </a:ln>
        </p:spPr>
        <p:txBody>
          <a:bodyPr spcFirstLastPara="1" wrap="square" lIns="121900" tIns="121900" rIns="121900" bIns="121900" anchor="t" anchorCtr="0">
            <a:noAutofit/>
          </a:bodyPr>
          <a:lstStyle/>
          <a:p>
            <a:pPr lvl="0"/>
            <a:r>
              <a:rPr lang="en-US" sz="3200" i="1" dirty="0" err="1">
                <a:solidFill>
                  <a:srgbClr val="FF0000"/>
                </a:solidFill>
                <a:latin typeface="Gill Sans MT" panose="020B0502020104020203" pitchFamily="34" charset="0"/>
              </a:rPr>
              <a:t>Các</a:t>
            </a:r>
            <a:r>
              <a:rPr lang="en-US" sz="3200" i="1" dirty="0">
                <a:solidFill>
                  <a:srgbClr val="FF0000"/>
                </a:solidFill>
                <a:latin typeface="Gill Sans MT" panose="020B0502020104020203" pitchFamily="34" charset="0"/>
              </a:rPr>
              <a:t> </a:t>
            </a:r>
            <a:r>
              <a:rPr lang="en-US" sz="3200" i="1" dirty="0" err="1">
                <a:solidFill>
                  <a:srgbClr val="FF0000"/>
                </a:solidFill>
                <a:latin typeface="Gill Sans MT" panose="020B0502020104020203" pitchFamily="34" charset="0"/>
              </a:rPr>
              <a:t>chính</a:t>
            </a:r>
            <a:r>
              <a:rPr lang="en-US" sz="3200" i="1" dirty="0">
                <a:solidFill>
                  <a:srgbClr val="FF0000"/>
                </a:solidFill>
                <a:latin typeface="Gill Sans MT" panose="020B0502020104020203" pitchFamily="34" charset="0"/>
              </a:rPr>
              <a:t> </a:t>
            </a:r>
            <a:r>
              <a:rPr lang="en-US" sz="3200" i="1" dirty="0" err="1">
                <a:solidFill>
                  <a:srgbClr val="FF0000"/>
                </a:solidFill>
                <a:latin typeface="Gill Sans MT" panose="020B0502020104020203" pitchFamily="34" charset="0"/>
              </a:rPr>
              <a:t>sách</a:t>
            </a:r>
            <a:r>
              <a:rPr lang="en-US" sz="3200" i="1" dirty="0">
                <a:solidFill>
                  <a:srgbClr val="FF0000"/>
                </a:solidFill>
                <a:latin typeface="Gill Sans MT" panose="020B0502020104020203" pitchFamily="34" charset="0"/>
              </a:rPr>
              <a:t> </a:t>
            </a:r>
            <a:r>
              <a:rPr lang="en-US" sz="3200" i="1" dirty="0" err="1">
                <a:solidFill>
                  <a:srgbClr val="FF0000"/>
                </a:solidFill>
                <a:latin typeface="Gill Sans MT" panose="020B0502020104020203" pitchFamily="34" charset="0"/>
              </a:rPr>
              <a:t>về</a:t>
            </a:r>
            <a:r>
              <a:rPr lang="en-US" sz="3200" i="1" dirty="0">
                <a:solidFill>
                  <a:srgbClr val="FF0000"/>
                </a:solidFill>
                <a:latin typeface="Gill Sans MT" panose="020B0502020104020203" pitchFamily="34" charset="0"/>
              </a:rPr>
              <a:t> </a:t>
            </a:r>
            <a:r>
              <a:rPr lang="en-US" sz="3200" i="1" dirty="0" err="1">
                <a:solidFill>
                  <a:srgbClr val="FF0000"/>
                </a:solidFill>
                <a:latin typeface="Gill Sans MT" panose="020B0502020104020203" pitchFamily="34" charset="0"/>
              </a:rPr>
              <a:t>pháp</a:t>
            </a:r>
            <a:r>
              <a:rPr lang="en-US" sz="3200" i="1" dirty="0">
                <a:solidFill>
                  <a:srgbClr val="FF0000"/>
                </a:solidFill>
                <a:latin typeface="Gill Sans MT" panose="020B0502020104020203" pitchFamily="34" charset="0"/>
              </a:rPr>
              <a:t> </a:t>
            </a:r>
            <a:r>
              <a:rPr lang="en-US" sz="3200" i="1" dirty="0" err="1">
                <a:solidFill>
                  <a:srgbClr val="FF0000"/>
                </a:solidFill>
                <a:latin typeface="Gill Sans MT" panose="020B0502020104020203" pitchFamily="34" charset="0"/>
              </a:rPr>
              <a:t>lý</a:t>
            </a:r>
            <a:r>
              <a:rPr lang="en-US" sz="3200" i="1" dirty="0">
                <a:solidFill>
                  <a:srgbClr val="FF0000"/>
                </a:solidFill>
                <a:latin typeface="Gill Sans MT" panose="020B0502020104020203" pitchFamily="34" charset="0"/>
              </a:rPr>
              <a:t> </a:t>
            </a:r>
            <a:r>
              <a:rPr lang="en-US" sz="3200" i="1" dirty="0" err="1">
                <a:solidFill>
                  <a:srgbClr val="FF0000"/>
                </a:solidFill>
                <a:latin typeface="Gill Sans MT" panose="020B0502020104020203" pitchFamily="34" charset="0"/>
              </a:rPr>
              <a:t>cho</a:t>
            </a:r>
            <a:r>
              <a:rPr lang="en-US" sz="3200" i="1" dirty="0">
                <a:solidFill>
                  <a:srgbClr val="FF0000"/>
                </a:solidFill>
                <a:latin typeface="Gill Sans MT" panose="020B0502020104020203" pitchFamily="34" charset="0"/>
              </a:rPr>
              <a:t> </a:t>
            </a:r>
            <a:r>
              <a:rPr lang="en-US" sz="3200" i="1" dirty="0" err="1">
                <a:solidFill>
                  <a:srgbClr val="FF0000"/>
                </a:solidFill>
                <a:latin typeface="Gill Sans MT" panose="020B0502020104020203" pitchFamily="34" charset="0"/>
              </a:rPr>
              <a:t>các</a:t>
            </a:r>
            <a:r>
              <a:rPr lang="en-US" sz="3200" i="1" dirty="0">
                <a:solidFill>
                  <a:srgbClr val="FF0000"/>
                </a:solidFill>
                <a:latin typeface="Gill Sans MT" panose="020B0502020104020203" pitchFamily="34" charset="0"/>
              </a:rPr>
              <a:t> </a:t>
            </a:r>
            <a:r>
              <a:rPr lang="en-US" sz="3200" i="1" dirty="0" err="1">
                <a:solidFill>
                  <a:srgbClr val="FF0000"/>
                </a:solidFill>
                <a:latin typeface="Gill Sans MT" panose="020B0502020104020203" pitchFamily="34" charset="0"/>
              </a:rPr>
              <a:t>thành</a:t>
            </a:r>
            <a:r>
              <a:rPr lang="en-US" sz="3200" i="1" dirty="0">
                <a:solidFill>
                  <a:srgbClr val="FF0000"/>
                </a:solidFill>
                <a:latin typeface="Gill Sans MT" panose="020B0502020104020203" pitchFamily="34" charset="0"/>
              </a:rPr>
              <a:t> </a:t>
            </a:r>
            <a:r>
              <a:rPr lang="en-US" sz="3200" i="1" dirty="0" err="1">
                <a:solidFill>
                  <a:srgbClr val="FF0000"/>
                </a:solidFill>
                <a:latin typeface="Gill Sans MT" panose="020B0502020104020203" pitchFamily="34" charset="0"/>
              </a:rPr>
              <a:t>viên</a:t>
            </a:r>
            <a:r>
              <a:rPr lang="en-US" sz="3200" i="1" dirty="0">
                <a:solidFill>
                  <a:srgbClr val="FF0000"/>
                </a:solidFill>
                <a:latin typeface="Gill Sans MT" panose="020B0502020104020203" pitchFamily="34" charset="0"/>
              </a:rPr>
              <a:t> </a:t>
            </a:r>
            <a:r>
              <a:rPr lang="en-US" sz="3200" i="1" dirty="0" err="1">
                <a:solidFill>
                  <a:srgbClr val="FF0000"/>
                </a:solidFill>
                <a:latin typeface="Gill Sans MT" panose="020B0502020104020203" pitchFamily="34" charset="0"/>
              </a:rPr>
              <a:t>dự</a:t>
            </a:r>
            <a:r>
              <a:rPr lang="en-US" sz="3200" i="1" dirty="0">
                <a:solidFill>
                  <a:srgbClr val="FF0000"/>
                </a:solidFill>
                <a:latin typeface="Gill Sans MT" panose="020B0502020104020203" pitchFamily="34" charset="0"/>
              </a:rPr>
              <a:t> </a:t>
            </a:r>
            <a:r>
              <a:rPr lang="en-US" sz="3200" i="1" dirty="0" err="1">
                <a:solidFill>
                  <a:srgbClr val="FF0000"/>
                </a:solidFill>
                <a:latin typeface="Gill Sans MT" panose="020B0502020104020203" pitchFamily="34" charset="0"/>
              </a:rPr>
              <a:t>án</a:t>
            </a:r>
            <a:endParaRPr lang="en-US" sz="3200" dirty="0">
              <a:solidFill>
                <a:srgbClr val="FF0000"/>
              </a:solidFill>
              <a:latin typeface="Gill Sans MT" panose="020B0502020104020203" pitchFamily="34" charset="0"/>
            </a:endParaRPr>
          </a:p>
        </p:txBody>
      </p:sp>
      <p:sp>
        <p:nvSpPr>
          <p:cNvPr id="12" name="Rectangle 11">
            <a:extLst>
              <a:ext uri="{FF2B5EF4-FFF2-40B4-BE49-F238E27FC236}">
                <a16:creationId xmlns:a16="http://schemas.microsoft.com/office/drawing/2014/main" id="{6F32BF9A-006F-4450-8D9F-79953094F238}"/>
              </a:ext>
            </a:extLst>
          </p:cNvPr>
          <p:cNvSpPr/>
          <p:nvPr/>
        </p:nvSpPr>
        <p:spPr>
          <a:xfrm>
            <a:off x="245053" y="1645296"/>
            <a:ext cx="11628292" cy="3477875"/>
          </a:xfrm>
          <a:prstGeom prst="rect">
            <a:avLst/>
          </a:prstGeom>
        </p:spPr>
        <p:txBody>
          <a:bodyPr wrap="square">
            <a:spAutoFit/>
          </a:bodyPr>
          <a:lstStyle/>
          <a:p>
            <a:pPr marL="342900" indent="-342900" algn="just">
              <a:buFont typeface="Courier New" panose="02070309020205020404" pitchFamily="49" charset="0"/>
              <a:buChar char="o"/>
            </a:pPr>
            <a:r>
              <a:rPr lang="en-US" sz="2000" dirty="0">
                <a:solidFill>
                  <a:schemeClr val="tx1"/>
                </a:solidFill>
                <a:latin typeface="+mn-lt"/>
              </a:rPr>
              <a:t> C</a:t>
            </a:r>
            <a:r>
              <a:rPr lang="vi-VN" sz="2000" dirty="0">
                <a:solidFill>
                  <a:schemeClr val="tx1"/>
                </a:solidFill>
                <a:latin typeface="+mn-lt"/>
              </a:rPr>
              <a:t>ác t</a:t>
            </a:r>
            <a:r>
              <a:rPr lang="en-US" sz="2000" dirty="0" err="1">
                <a:solidFill>
                  <a:schemeClr val="tx1"/>
                </a:solidFill>
                <a:latin typeface="+mn-lt"/>
              </a:rPr>
              <a:t>hành</a:t>
            </a:r>
            <a:r>
              <a:rPr lang="en-US" sz="2000" dirty="0">
                <a:solidFill>
                  <a:schemeClr val="tx1"/>
                </a:solidFill>
                <a:latin typeface="+mn-lt"/>
              </a:rPr>
              <a:t> </a:t>
            </a:r>
            <a:r>
              <a:rPr lang="vi-VN" sz="2000" dirty="0">
                <a:solidFill>
                  <a:schemeClr val="tx1"/>
                </a:solidFill>
                <a:latin typeface="+mn-lt"/>
              </a:rPr>
              <a:t>v</a:t>
            </a:r>
            <a:r>
              <a:rPr lang="en-US" sz="2000" dirty="0" err="1">
                <a:solidFill>
                  <a:schemeClr val="tx1"/>
                </a:solidFill>
                <a:latin typeface="+mn-lt"/>
              </a:rPr>
              <a:t>iên</a:t>
            </a:r>
            <a:r>
              <a:rPr lang="vi-VN" sz="2000" dirty="0">
                <a:solidFill>
                  <a:schemeClr val="tx1"/>
                </a:solidFill>
                <a:latin typeface="+mn-lt"/>
              </a:rPr>
              <a:t> t</a:t>
            </a:r>
            <a:r>
              <a:rPr lang="en-US" sz="2000" dirty="0">
                <a:solidFill>
                  <a:schemeClr val="tx1"/>
                </a:solidFill>
                <a:latin typeface="+mn-lt"/>
              </a:rPr>
              <a:t>ham </a:t>
            </a:r>
            <a:r>
              <a:rPr lang="vi-VN" sz="2000" dirty="0">
                <a:solidFill>
                  <a:schemeClr val="tx1"/>
                </a:solidFill>
                <a:latin typeface="+mn-lt"/>
              </a:rPr>
              <a:t>g</a:t>
            </a:r>
            <a:r>
              <a:rPr lang="en-US" sz="2000" dirty="0" err="1">
                <a:solidFill>
                  <a:schemeClr val="tx1"/>
                </a:solidFill>
                <a:latin typeface="+mn-lt"/>
              </a:rPr>
              <a:t>ia</a:t>
            </a:r>
            <a:r>
              <a:rPr lang="vi-VN" sz="2000" dirty="0">
                <a:solidFill>
                  <a:schemeClr val="tx1"/>
                </a:solidFill>
                <a:latin typeface="+mn-lt"/>
              </a:rPr>
              <a:t> dự án k</a:t>
            </a:r>
            <a:r>
              <a:rPr lang="en-US" sz="2000" dirty="0" err="1">
                <a:solidFill>
                  <a:schemeClr val="tx1"/>
                </a:solidFill>
                <a:latin typeface="+mn-lt"/>
              </a:rPr>
              <a:t>hông</a:t>
            </a:r>
            <a:r>
              <a:rPr lang="vi-VN" sz="2000" dirty="0">
                <a:solidFill>
                  <a:schemeClr val="tx1"/>
                </a:solidFill>
                <a:latin typeface="+mn-lt"/>
              </a:rPr>
              <a:t> đ</a:t>
            </a:r>
            <a:r>
              <a:rPr lang="en-US" sz="2000" dirty="0" err="1">
                <a:solidFill>
                  <a:schemeClr val="tx1"/>
                </a:solidFill>
                <a:latin typeface="+mn-lt"/>
              </a:rPr>
              <a:t>ượ</a:t>
            </a:r>
            <a:r>
              <a:rPr lang="vi-VN" sz="2000" dirty="0">
                <a:solidFill>
                  <a:schemeClr val="tx1"/>
                </a:solidFill>
                <a:latin typeface="+mn-lt"/>
              </a:rPr>
              <a:t>c sao chép, để lộ mã nguồn ra bên ngoài, các hình ảnh âm thanh khi thiết kế phần mềm phải được khách hàng cung cấp hoặc tự thiết kế có sự đồng ý của k</a:t>
            </a:r>
            <a:r>
              <a:rPr lang="en-US" sz="2000" dirty="0" err="1">
                <a:solidFill>
                  <a:schemeClr val="tx1"/>
                </a:solidFill>
                <a:latin typeface="+mn-lt"/>
              </a:rPr>
              <a:t>há</a:t>
            </a:r>
            <a:r>
              <a:rPr lang="vi-VN" sz="2000" dirty="0">
                <a:solidFill>
                  <a:schemeClr val="tx1"/>
                </a:solidFill>
                <a:latin typeface="+mn-lt"/>
              </a:rPr>
              <a:t>ch hàng, không được tự ý lấy hình ảnh âm thanh trên các trang mạng xã hội. </a:t>
            </a:r>
            <a:endParaRPr lang="en-US" sz="2000" dirty="0">
              <a:solidFill>
                <a:schemeClr val="tx1"/>
              </a:solidFill>
              <a:latin typeface="+mn-lt"/>
            </a:endParaRPr>
          </a:p>
          <a:p>
            <a:pPr marL="342900" indent="-342900" algn="just">
              <a:buFont typeface="Courier New" panose="02070309020205020404" pitchFamily="49" charset="0"/>
              <a:buChar char="o"/>
            </a:pPr>
            <a:endParaRPr lang="en-US" sz="2000" dirty="0">
              <a:solidFill>
                <a:schemeClr val="tx1"/>
              </a:solidFill>
              <a:latin typeface="+mn-lt"/>
            </a:endParaRPr>
          </a:p>
          <a:p>
            <a:pPr marL="342900" indent="-342900" algn="just">
              <a:buFont typeface="Courier New" panose="02070309020205020404" pitchFamily="49" charset="0"/>
              <a:buChar char="o"/>
            </a:pPr>
            <a:r>
              <a:rPr lang="en-US" sz="2000" dirty="0">
                <a:solidFill>
                  <a:schemeClr val="tx1"/>
                </a:solidFill>
                <a:latin typeface="+mn-lt"/>
              </a:rPr>
              <a:t> </a:t>
            </a:r>
            <a:r>
              <a:rPr lang="vi-VN" sz="2000" dirty="0">
                <a:solidFill>
                  <a:schemeClr val="tx1"/>
                </a:solidFill>
                <a:latin typeface="+mn-lt"/>
              </a:rPr>
              <a:t>Hình ảnh, âm thanh trong phần mềm phải phù hợp k</a:t>
            </a:r>
            <a:r>
              <a:rPr lang="en-US" sz="2000" dirty="0" err="1">
                <a:solidFill>
                  <a:schemeClr val="tx1"/>
                </a:solidFill>
                <a:latin typeface="+mn-lt"/>
              </a:rPr>
              <a:t>hông</a:t>
            </a:r>
            <a:r>
              <a:rPr lang="vi-VN" sz="2000" dirty="0">
                <a:solidFill>
                  <a:schemeClr val="tx1"/>
                </a:solidFill>
                <a:latin typeface="+mn-lt"/>
              </a:rPr>
              <a:t> gây phản cảm hoặc vi phạm pháp luật</a:t>
            </a:r>
            <a:endParaRPr lang="en-US" sz="2000" dirty="0">
              <a:solidFill>
                <a:schemeClr val="tx1"/>
              </a:solidFill>
              <a:latin typeface="+mn-lt"/>
            </a:endParaRPr>
          </a:p>
          <a:p>
            <a:pPr marL="342900" indent="-342900" algn="just">
              <a:buFont typeface="Courier New" panose="02070309020205020404" pitchFamily="49" charset="0"/>
              <a:buChar char="o"/>
            </a:pPr>
            <a:endParaRPr lang="en-US" sz="2000" dirty="0">
              <a:solidFill>
                <a:schemeClr val="tx1"/>
              </a:solidFill>
              <a:latin typeface="+mn-lt"/>
            </a:endParaRPr>
          </a:p>
          <a:p>
            <a:pPr marL="342900" indent="-342900" algn="just">
              <a:buFont typeface="Courier New" panose="02070309020205020404" pitchFamily="49" charset="0"/>
              <a:buChar char="o"/>
            </a:pPr>
            <a:r>
              <a:rPr lang="en-US" sz="2000" dirty="0">
                <a:solidFill>
                  <a:schemeClr val="tx1"/>
                </a:solidFill>
                <a:latin typeface="+mn-lt"/>
              </a:rPr>
              <a:t> G</a:t>
            </a:r>
            <a:r>
              <a:rPr lang="vi-VN" sz="2000" dirty="0">
                <a:solidFill>
                  <a:schemeClr val="tx1"/>
                </a:solidFill>
                <a:latin typeface="+mn-lt"/>
              </a:rPr>
              <a:t>mail sử dụng để gửi các tài liệu có liên quan đến dự án phải là gmail được c</a:t>
            </a:r>
            <a:r>
              <a:rPr lang="en-US" sz="2000" dirty="0" err="1">
                <a:solidFill>
                  <a:schemeClr val="tx1"/>
                </a:solidFill>
                <a:latin typeface="+mn-lt"/>
              </a:rPr>
              <a:t>ông</a:t>
            </a:r>
            <a:r>
              <a:rPr lang="en-US" sz="2000" dirty="0">
                <a:solidFill>
                  <a:schemeClr val="tx1"/>
                </a:solidFill>
                <a:latin typeface="+mn-lt"/>
              </a:rPr>
              <a:t> </a:t>
            </a:r>
            <a:r>
              <a:rPr lang="vi-VN" sz="2000" dirty="0">
                <a:solidFill>
                  <a:schemeClr val="tx1"/>
                </a:solidFill>
                <a:latin typeface="+mn-lt"/>
              </a:rPr>
              <a:t>ty cấp</a:t>
            </a:r>
            <a:endParaRPr lang="en-US" sz="2000" dirty="0">
              <a:solidFill>
                <a:schemeClr val="tx1"/>
              </a:solidFill>
              <a:latin typeface="+mn-lt"/>
            </a:endParaRPr>
          </a:p>
          <a:p>
            <a:pPr marL="342900" indent="-342900" algn="just">
              <a:buFont typeface="Courier New" panose="02070309020205020404" pitchFamily="49" charset="0"/>
              <a:buChar char="o"/>
            </a:pPr>
            <a:endParaRPr lang="vi-VN" sz="2000" dirty="0">
              <a:solidFill>
                <a:schemeClr val="tx1"/>
              </a:solidFill>
              <a:latin typeface="+mn-lt"/>
            </a:endParaRPr>
          </a:p>
          <a:p>
            <a:pPr marL="342900" indent="-342900" algn="just">
              <a:buFont typeface="Courier New" panose="02070309020205020404" pitchFamily="49" charset="0"/>
              <a:buChar char="o"/>
            </a:pPr>
            <a:r>
              <a:rPr lang="en-US" sz="2000" dirty="0">
                <a:solidFill>
                  <a:schemeClr val="tx1"/>
                </a:solidFill>
                <a:latin typeface="+mn-lt"/>
              </a:rPr>
              <a:t> C</a:t>
            </a:r>
            <a:r>
              <a:rPr lang="vi-VN" sz="2000" dirty="0">
                <a:solidFill>
                  <a:schemeClr val="tx1"/>
                </a:solidFill>
                <a:latin typeface="+mn-lt"/>
              </a:rPr>
              <a:t>ác thành viên </a:t>
            </a:r>
            <a:r>
              <a:rPr lang="en-US" sz="2000" dirty="0" err="1">
                <a:solidFill>
                  <a:schemeClr val="tx1"/>
                </a:solidFill>
                <a:latin typeface="+mn-lt"/>
              </a:rPr>
              <a:t>không</a:t>
            </a:r>
            <a:r>
              <a:rPr lang="en-US" sz="2000" dirty="0">
                <a:solidFill>
                  <a:schemeClr val="tx1"/>
                </a:solidFill>
                <a:latin typeface="+mn-lt"/>
              </a:rPr>
              <a:t> đ</a:t>
            </a:r>
            <a:r>
              <a:rPr lang="vi-VN" sz="2000" dirty="0">
                <a:solidFill>
                  <a:schemeClr val="tx1"/>
                </a:solidFill>
                <a:latin typeface="+mn-lt"/>
              </a:rPr>
              <a:t>ư</a:t>
            </a:r>
            <a:r>
              <a:rPr lang="en-US" sz="2000" dirty="0" err="1">
                <a:solidFill>
                  <a:schemeClr val="tx1"/>
                </a:solidFill>
                <a:latin typeface="+mn-lt"/>
              </a:rPr>
              <a:t>ợc</a:t>
            </a:r>
            <a:r>
              <a:rPr lang="en-US" sz="2000" dirty="0">
                <a:solidFill>
                  <a:schemeClr val="tx1"/>
                </a:solidFill>
                <a:latin typeface="+mn-lt"/>
              </a:rPr>
              <a:t> </a:t>
            </a:r>
            <a:r>
              <a:rPr lang="en-US" sz="2000" dirty="0" err="1">
                <a:solidFill>
                  <a:schemeClr val="tx1"/>
                </a:solidFill>
                <a:latin typeface="+mn-lt"/>
              </a:rPr>
              <a:t>sử</a:t>
            </a:r>
            <a:r>
              <a:rPr lang="en-US" sz="2000" dirty="0">
                <a:solidFill>
                  <a:schemeClr val="tx1"/>
                </a:solidFill>
                <a:latin typeface="+mn-lt"/>
              </a:rPr>
              <a:t> </a:t>
            </a:r>
            <a:r>
              <a:rPr lang="en-US" sz="2000" dirty="0" err="1">
                <a:solidFill>
                  <a:schemeClr val="tx1"/>
                </a:solidFill>
                <a:latin typeface="+mn-lt"/>
              </a:rPr>
              <a:t>dụng</a:t>
            </a:r>
            <a:r>
              <a:rPr lang="en-US" sz="2000" dirty="0">
                <a:solidFill>
                  <a:schemeClr val="tx1"/>
                </a:solidFill>
                <a:latin typeface="+mn-lt"/>
              </a:rPr>
              <a:t> </a:t>
            </a:r>
            <a:r>
              <a:rPr lang="en-US" sz="2000" dirty="0" err="1">
                <a:solidFill>
                  <a:schemeClr val="tx1"/>
                </a:solidFill>
                <a:latin typeface="+mn-lt"/>
              </a:rPr>
              <a:t>mã</a:t>
            </a:r>
            <a:r>
              <a:rPr lang="en-US" sz="2000" dirty="0">
                <a:solidFill>
                  <a:schemeClr val="tx1"/>
                </a:solidFill>
                <a:latin typeface="+mn-lt"/>
              </a:rPr>
              <a:t> </a:t>
            </a:r>
            <a:r>
              <a:rPr lang="en-US" sz="2000" dirty="0" err="1">
                <a:solidFill>
                  <a:schemeClr val="tx1"/>
                </a:solidFill>
                <a:latin typeface="+mn-lt"/>
              </a:rPr>
              <a:t>nguồn</a:t>
            </a:r>
            <a:r>
              <a:rPr lang="en-US" sz="2000" dirty="0">
                <a:solidFill>
                  <a:schemeClr val="tx1"/>
                </a:solidFill>
                <a:latin typeface="+mn-lt"/>
              </a:rPr>
              <a:t> </a:t>
            </a:r>
            <a:r>
              <a:rPr lang="en-US" sz="2000" dirty="0" err="1">
                <a:solidFill>
                  <a:schemeClr val="tx1"/>
                </a:solidFill>
                <a:latin typeface="+mn-lt"/>
              </a:rPr>
              <a:t>của</a:t>
            </a:r>
            <a:r>
              <a:rPr lang="en-US" sz="2000" dirty="0">
                <a:solidFill>
                  <a:schemeClr val="tx1"/>
                </a:solidFill>
                <a:latin typeface="+mn-lt"/>
              </a:rPr>
              <a:t> ng</a:t>
            </a:r>
            <a:r>
              <a:rPr lang="vi-VN" sz="2000" dirty="0">
                <a:solidFill>
                  <a:schemeClr val="tx1"/>
                </a:solidFill>
                <a:latin typeface="+mn-lt"/>
              </a:rPr>
              <a:t>ư</a:t>
            </a:r>
            <a:r>
              <a:rPr lang="en-US" sz="2000" dirty="0" err="1">
                <a:solidFill>
                  <a:schemeClr val="tx1"/>
                </a:solidFill>
                <a:latin typeface="+mn-lt"/>
              </a:rPr>
              <a:t>ời</a:t>
            </a:r>
            <a:r>
              <a:rPr lang="en-US" sz="2000" dirty="0">
                <a:solidFill>
                  <a:schemeClr val="tx1"/>
                </a:solidFill>
                <a:latin typeface="+mn-lt"/>
              </a:rPr>
              <a:t> </a:t>
            </a:r>
            <a:r>
              <a:rPr lang="en-US" sz="2000" dirty="0" err="1">
                <a:solidFill>
                  <a:schemeClr val="tx1"/>
                </a:solidFill>
                <a:latin typeface="+mn-lt"/>
              </a:rPr>
              <a:t>khác</a:t>
            </a:r>
            <a:r>
              <a:rPr lang="en-US" sz="2000" dirty="0">
                <a:solidFill>
                  <a:schemeClr val="tx1"/>
                </a:solidFill>
                <a:latin typeface="+mn-lt"/>
              </a:rPr>
              <a:t>.</a:t>
            </a:r>
          </a:p>
          <a:p>
            <a:pPr marL="342900" indent="-342900" algn="just">
              <a:buFont typeface="Courier New" panose="02070309020205020404" pitchFamily="49" charset="0"/>
              <a:buChar char="o"/>
            </a:pPr>
            <a:endParaRPr lang="en-US" sz="2000" dirty="0">
              <a:solidFill>
                <a:schemeClr val="tx1"/>
              </a:solidFill>
              <a:latin typeface="+mn-lt"/>
            </a:endParaRPr>
          </a:p>
          <a:p>
            <a:pPr marL="342900" indent="-342900" algn="just">
              <a:buFont typeface="Courier New" panose="02070309020205020404" pitchFamily="49" charset="0"/>
              <a:buChar char="o"/>
            </a:pPr>
            <a:r>
              <a:rPr lang="en-US" sz="2000" dirty="0">
                <a:solidFill>
                  <a:schemeClr val="tx1"/>
                </a:solidFill>
                <a:latin typeface="+mn-lt"/>
              </a:rPr>
              <a:t> </a:t>
            </a:r>
            <a:r>
              <a:rPr lang="en-US" sz="2000" dirty="0" err="1">
                <a:solidFill>
                  <a:schemeClr val="tx1"/>
                </a:solidFill>
                <a:latin typeface="+mn-lt"/>
              </a:rPr>
              <a:t>Không</a:t>
            </a:r>
            <a:r>
              <a:rPr lang="en-US" sz="2000" dirty="0">
                <a:solidFill>
                  <a:schemeClr val="tx1"/>
                </a:solidFill>
                <a:latin typeface="+mn-lt"/>
              </a:rPr>
              <a:t> </a:t>
            </a:r>
            <a:r>
              <a:rPr lang="en-US" sz="2000" dirty="0" err="1">
                <a:solidFill>
                  <a:schemeClr val="tx1"/>
                </a:solidFill>
                <a:latin typeface="+mn-lt"/>
              </a:rPr>
              <a:t>sử</a:t>
            </a:r>
            <a:r>
              <a:rPr lang="en-US" sz="2000" dirty="0">
                <a:solidFill>
                  <a:schemeClr val="tx1"/>
                </a:solidFill>
                <a:latin typeface="+mn-lt"/>
              </a:rPr>
              <a:t> </a:t>
            </a:r>
            <a:r>
              <a:rPr lang="en-US" sz="2000" dirty="0" err="1">
                <a:solidFill>
                  <a:schemeClr val="tx1"/>
                </a:solidFill>
                <a:latin typeface="+mn-lt"/>
              </a:rPr>
              <a:t>dụng</a:t>
            </a:r>
            <a:r>
              <a:rPr lang="en-US" sz="2000" dirty="0">
                <a:solidFill>
                  <a:schemeClr val="tx1"/>
                </a:solidFill>
                <a:latin typeface="+mn-lt"/>
              </a:rPr>
              <a:t> </a:t>
            </a:r>
            <a:r>
              <a:rPr lang="en-US" sz="2000" dirty="0" err="1">
                <a:solidFill>
                  <a:schemeClr val="tx1"/>
                </a:solidFill>
                <a:latin typeface="+mn-lt"/>
              </a:rPr>
              <a:t>các</a:t>
            </a:r>
            <a:r>
              <a:rPr lang="en-US" sz="2000" dirty="0">
                <a:solidFill>
                  <a:schemeClr val="tx1"/>
                </a:solidFill>
                <a:latin typeface="+mn-lt"/>
              </a:rPr>
              <a:t> </a:t>
            </a:r>
            <a:r>
              <a:rPr lang="en-US" sz="2000" dirty="0" err="1">
                <a:solidFill>
                  <a:schemeClr val="tx1"/>
                </a:solidFill>
                <a:latin typeface="+mn-lt"/>
              </a:rPr>
              <a:t>phần</a:t>
            </a:r>
            <a:r>
              <a:rPr lang="en-US" sz="2000" dirty="0">
                <a:solidFill>
                  <a:schemeClr val="tx1"/>
                </a:solidFill>
                <a:latin typeface="+mn-lt"/>
              </a:rPr>
              <a:t> </a:t>
            </a:r>
            <a:r>
              <a:rPr lang="en-US" sz="2000" dirty="0" err="1">
                <a:solidFill>
                  <a:schemeClr val="tx1"/>
                </a:solidFill>
                <a:latin typeface="+mn-lt"/>
              </a:rPr>
              <a:t>mềm</a:t>
            </a:r>
            <a:r>
              <a:rPr lang="en-US" sz="2000" dirty="0">
                <a:solidFill>
                  <a:schemeClr val="tx1"/>
                </a:solidFill>
                <a:latin typeface="+mn-lt"/>
              </a:rPr>
              <a:t> </a:t>
            </a:r>
            <a:r>
              <a:rPr lang="en-US" sz="2000" dirty="0" err="1">
                <a:solidFill>
                  <a:schemeClr val="tx1"/>
                </a:solidFill>
                <a:latin typeface="+mn-lt"/>
              </a:rPr>
              <a:t>không</a:t>
            </a:r>
            <a:r>
              <a:rPr lang="en-US" sz="2000" dirty="0">
                <a:solidFill>
                  <a:schemeClr val="tx1"/>
                </a:solidFill>
                <a:latin typeface="+mn-lt"/>
              </a:rPr>
              <a:t> đ</a:t>
            </a:r>
            <a:r>
              <a:rPr lang="vi-VN" sz="2000" dirty="0">
                <a:solidFill>
                  <a:schemeClr val="tx1"/>
                </a:solidFill>
                <a:latin typeface="+mn-lt"/>
              </a:rPr>
              <a:t>ư</a:t>
            </a:r>
            <a:r>
              <a:rPr lang="en-US" sz="2000" dirty="0" err="1">
                <a:solidFill>
                  <a:schemeClr val="tx1"/>
                </a:solidFill>
                <a:latin typeface="+mn-lt"/>
              </a:rPr>
              <a:t>ợc</a:t>
            </a:r>
            <a:r>
              <a:rPr lang="en-US" sz="2000" dirty="0">
                <a:solidFill>
                  <a:schemeClr val="tx1"/>
                </a:solidFill>
                <a:latin typeface="+mn-lt"/>
              </a:rPr>
              <a:t> </a:t>
            </a:r>
            <a:r>
              <a:rPr lang="en-US" sz="2000" dirty="0" err="1">
                <a:solidFill>
                  <a:schemeClr val="tx1"/>
                </a:solidFill>
                <a:latin typeface="+mn-lt"/>
              </a:rPr>
              <a:t>cấp</a:t>
            </a:r>
            <a:r>
              <a:rPr lang="en-US" sz="2000" dirty="0">
                <a:solidFill>
                  <a:schemeClr val="tx1"/>
                </a:solidFill>
                <a:latin typeface="+mn-lt"/>
              </a:rPr>
              <a:t> </a:t>
            </a:r>
            <a:r>
              <a:rPr lang="en-US" sz="2000" dirty="0" err="1">
                <a:solidFill>
                  <a:schemeClr val="tx1"/>
                </a:solidFill>
                <a:latin typeface="+mn-lt"/>
              </a:rPr>
              <a:t>giấy</a:t>
            </a:r>
            <a:r>
              <a:rPr lang="en-US" sz="2000" dirty="0">
                <a:solidFill>
                  <a:schemeClr val="tx1"/>
                </a:solidFill>
                <a:latin typeface="+mn-lt"/>
              </a:rPr>
              <a:t> </a:t>
            </a:r>
            <a:r>
              <a:rPr lang="en-US" sz="2000" dirty="0" err="1">
                <a:solidFill>
                  <a:schemeClr val="tx1"/>
                </a:solidFill>
                <a:latin typeface="+mn-lt"/>
              </a:rPr>
              <a:t>phép</a:t>
            </a:r>
            <a:r>
              <a:rPr lang="en-US" sz="2000" dirty="0">
                <a:solidFill>
                  <a:schemeClr val="tx1"/>
                </a:solidFill>
                <a:latin typeface="+mn-lt"/>
              </a:rPr>
              <a:t> MIT </a:t>
            </a:r>
            <a:r>
              <a:rPr lang="en-US" sz="2000" dirty="0" err="1">
                <a:solidFill>
                  <a:schemeClr val="tx1"/>
                </a:solidFill>
                <a:latin typeface="+mn-lt"/>
              </a:rPr>
              <a:t>khi</a:t>
            </a:r>
            <a:r>
              <a:rPr lang="en-US" sz="2000" dirty="0">
                <a:solidFill>
                  <a:schemeClr val="tx1"/>
                </a:solidFill>
                <a:latin typeface="+mn-lt"/>
              </a:rPr>
              <a:t> </a:t>
            </a:r>
            <a:r>
              <a:rPr lang="en-US" sz="2000" dirty="0" err="1">
                <a:solidFill>
                  <a:schemeClr val="tx1"/>
                </a:solidFill>
                <a:latin typeface="+mn-lt"/>
              </a:rPr>
              <a:t>ch</a:t>
            </a:r>
            <a:r>
              <a:rPr lang="vi-VN" sz="2000" dirty="0">
                <a:solidFill>
                  <a:schemeClr val="tx1"/>
                </a:solidFill>
                <a:latin typeface="+mn-lt"/>
              </a:rPr>
              <a:t>ư</a:t>
            </a:r>
            <a:r>
              <a:rPr lang="en-US" sz="2000" dirty="0">
                <a:solidFill>
                  <a:schemeClr val="tx1"/>
                </a:solidFill>
                <a:latin typeface="+mn-lt"/>
              </a:rPr>
              <a:t>a </a:t>
            </a:r>
            <a:r>
              <a:rPr lang="en-US" sz="2000" dirty="0" err="1">
                <a:solidFill>
                  <a:schemeClr val="tx1"/>
                </a:solidFill>
                <a:latin typeface="+mn-lt"/>
              </a:rPr>
              <a:t>trả</a:t>
            </a:r>
            <a:r>
              <a:rPr lang="en-US" sz="2000" dirty="0">
                <a:solidFill>
                  <a:schemeClr val="tx1"/>
                </a:solidFill>
                <a:latin typeface="+mn-lt"/>
              </a:rPr>
              <a:t> </a:t>
            </a:r>
            <a:r>
              <a:rPr lang="en-US" sz="2000" dirty="0" err="1">
                <a:solidFill>
                  <a:schemeClr val="tx1"/>
                </a:solidFill>
                <a:latin typeface="+mn-lt"/>
              </a:rPr>
              <a:t>phí</a:t>
            </a:r>
            <a:endParaRPr lang="en-US" sz="2000" dirty="0">
              <a:solidFill>
                <a:schemeClr val="tx1"/>
              </a:solidFill>
              <a:latin typeface="+mn-lt"/>
            </a:endParaRPr>
          </a:p>
        </p:txBody>
      </p:sp>
    </p:spTree>
    <p:extLst>
      <p:ext uri="{BB962C8B-B14F-4D97-AF65-F5344CB8AC3E}">
        <p14:creationId xmlns:p14="http://schemas.microsoft.com/office/powerpoint/2010/main" val="10106221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908" name="Google Shape;908;p38"/>
          <p:cNvSpPr txBox="1">
            <a:spLocks noGrp="1"/>
          </p:cNvSpPr>
          <p:nvPr>
            <p:ph type="title"/>
          </p:nvPr>
        </p:nvSpPr>
        <p:spPr>
          <a:xfrm>
            <a:off x="360219" y="284294"/>
            <a:ext cx="9282518" cy="1026000"/>
          </a:xfrm>
          <a:prstGeom prst="rect">
            <a:avLst/>
          </a:prstGeom>
          <a:noFill/>
          <a:ln>
            <a:noFill/>
          </a:ln>
        </p:spPr>
        <p:txBody>
          <a:bodyPr spcFirstLastPara="1" wrap="square" lIns="121900" tIns="121900" rIns="121900" bIns="121900" anchor="t" anchorCtr="0">
            <a:noAutofit/>
          </a:bodyPr>
          <a:lstStyle/>
          <a:p>
            <a:pPr lvl="0" algn="ctr"/>
            <a:r>
              <a:rPr lang="en-US" sz="3600" i="1" dirty="0" err="1">
                <a:solidFill>
                  <a:srgbClr val="FF0000"/>
                </a:solidFill>
                <a:latin typeface="Gill Sans MT" panose="020B0502020104020203" pitchFamily="34" charset="0"/>
              </a:rPr>
              <a:t>Các</a:t>
            </a:r>
            <a:r>
              <a:rPr lang="en-US" sz="3600" i="1" dirty="0">
                <a:solidFill>
                  <a:srgbClr val="FF0000"/>
                </a:solidFill>
                <a:latin typeface="Gill Sans MT" panose="020B0502020104020203" pitchFamily="34" charset="0"/>
              </a:rPr>
              <a:t> </a:t>
            </a:r>
            <a:r>
              <a:rPr lang="en-US" sz="3600" i="1" dirty="0" err="1">
                <a:solidFill>
                  <a:srgbClr val="FF0000"/>
                </a:solidFill>
                <a:latin typeface="Gill Sans MT" panose="020B0502020104020203" pitchFamily="34" charset="0"/>
              </a:rPr>
              <a:t>yêu</a:t>
            </a:r>
            <a:r>
              <a:rPr lang="en-US" sz="3600" i="1" dirty="0">
                <a:solidFill>
                  <a:srgbClr val="FF0000"/>
                </a:solidFill>
                <a:latin typeface="Gill Sans MT" panose="020B0502020104020203" pitchFamily="34" charset="0"/>
              </a:rPr>
              <a:t> </a:t>
            </a:r>
            <a:r>
              <a:rPr lang="en-US" sz="3600" i="1" dirty="0" err="1">
                <a:solidFill>
                  <a:srgbClr val="FF0000"/>
                </a:solidFill>
                <a:latin typeface="Gill Sans MT" panose="020B0502020104020203" pitchFamily="34" charset="0"/>
              </a:rPr>
              <a:t>cầu</a:t>
            </a:r>
            <a:r>
              <a:rPr lang="en-US" sz="3600" i="1" dirty="0">
                <a:solidFill>
                  <a:srgbClr val="FF0000"/>
                </a:solidFill>
                <a:latin typeface="Gill Sans MT" panose="020B0502020104020203" pitchFamily="34" charset="0"/>
              </a:rPr>
              <a:t> </a:t>
            </a:r>
            <a:r>
              <a:rPr lang="en-US" sz="3600" i="1" dirty="0" err="1">
                <a:solidFill>
                  <a:srgbClr val="FF0000"/>
                </a:solidFill>
                <a:latin typeface="Gill Sans MT" panose="020B0502020104020203" pitchFamily="34" charset="0"/>
              </a:rPr>
              <a:t>pháp</a:t>
            </a:r>
            <a:r>
              <a:rPr lang="en-US" sz="3600" i="1" dirty="0">
                <a:solidFill>
                  <a:srgbClr val="FF0000"/>
                </a:solidFill>
                <a:latin typeface="Gill Sans MT" panose="020B0502020104020203" pitchFamily="34" charset="0"/>
              </a:rPr>
              <a:t> </a:t>
            </a:r>
            <a:r>
              <a:rPr lang="en-US" sz="3600" i="1" dirty="0" err="1">
                <a:solidFill>
                  <a:srgbClr val="FF0000"/>
                </a:solidFill>
                <a:latin typeface="Gill Sans MT" panose="020B0502020104020203" pitchFamily="34" charset="0"/>
              </a:rPr>
              <a:t>lý</a:t>
            </a:r>
            <a:r>
              <a:rPr lang="en-US" sz="3600" i="1" dirty="0">
                <a:solidFill>
                  <a:srgbClr val="FF0000"/>
                </a:solidFill>
                <a:latin typeface="Gill Sans MT" panose="020B0502020104020203" pitchFamily="34" charset="0"/>
              </a:rPr>
              <a:t> </a:t>
            </a:r>
            <a:r>
              <a:rPr lang="en-US" sz="3600" i="1" dirty="0" err="1">
                <a:solidFill>
                  <a:srgbClr val="FF0000"/>
                </a:solidFill>
                <a:latin typeface="Gill Sans MT" panose="020B0502020104020203" pitchFamily="34" charset="0"/>
              </a:rPr>
              <a:t>của</a:t>
            </a:r>
            <a:r>
              <a:rPr lang="en-US" sz="3600" i="1" dirty="0">
                <a:solidFill>
                  <a:srgbClr val="FF0000"/>
                </a:solidFill>
                <a:latin typeface="Gill Sans MT" panose="020B0502020104020203" pitchFamily="34" charset="0"/>
              </a:rPr>
              <a:t> </a:t>
            </a:r>
            <a:r>
              <a:rPr lang="en-US" sz="3600" i="1" dirty="0" err="1">
                <a:solidFill>
                  <a:srgbClr val="FF0000"/>
                </a:solidFill>
                <a:latin typeface="Gill Sans MT" panose="020B0502020104020203" pitchFamily="34" charset="0"/>
              </a:rPr>
              <a:t>nơi</a:t>
            </a:r>
            <a:r>
              <a:rPr lang="en-US" sz="3600" i="1" dirty="0">
                <a:solidFill>
                  <a:srgbClr val="FF0000"/>
                </a:solidFill>
                <a:latin typeface="Gill Sans MT" panose="020B0502020104020203" pitchFamily="34" charset="0"/>
              </a:rPr>
              <a:t> </a:t>
            </a:r>
            <a:r>
              <a:rPr lang="en-US" sz="3600" i="1" dirty="0" err="1">
                <a:solidFill>
                  <a:srgbClr val="FF0000"/>
                </a:solidFill>
                <a:latin typeface="Gill Sans MT" panose="020B0502020104020203" pitchFamily="34" charset="0"/>
              </a:rPr>
              <a:t>làm</a:t>
            </a:r>
            <a:r>
              <a:rPr lang="en-US" sz="3600" i="1" dirty="0">
                <a:solidFill>
                  <a:srgbClr val="FF0000"/>
                </a:solidFill>
                <a:latin typeface="Gill Sans MT" panose="020B0502020104020203" pitchFamily="34" charset="0"/>
              </a:rPr>
              <a:t> </a:t>
            </a:r>
            <a:r>
              <a:rPr lang="en-US" sz="3600" i="1" dirty="0" err="1">
                <a:solidFill>
                  <a:srgbClr val="FF0000"/>
                </a:solidFill>
                <a:latin typeface="Gill Sans MT" panose="020B0502020104020203" pitchFamily="34" charset="0"/>
              </a:rPr>
              <a:t>dự</a:t>
            </a:r>
            <a:r>
              <a:rPr lang="en-US" sz="3600" i="1" dirty="0">
                <a:solidFill>
                  <a:srgbClr val="FF0000"/>
                </a:solidFill>
                <a:latin typeface="Gill Sans MT" panose="020B0502020104020203" pitchFamily="34" charset="0"/>
              </a:rPr>
              <a:t> </a:t>
            </a:r>
            <a:r>
              <a:rPr lang="en-US" sz="3600" i="1" dirty="0" err="1">
                <a:solidFill>
                  <a:srgbClr val="FF0000"/>
                </a:solidFill>
                <a:latin typeface="Gill Sans MT" panose="020B0502020104020203" pitchFamily="34" charset="0"/>
              </a:rPr>
              <a:t>án</a:t>
            </a:r>
            <a:endParaRPr lang="en-US" sz="3600" dirty="0">
              <a:solidFill>
                <a:srgbClr val="FF0000"/>
              </a:solidFill>
              <a:latin typeface="Gill Sans MT" panose="020B0502020104020203" pitchFamily="34" charset="0"/>
            </a:endParaRPr>
          </a:p>
        </p:txBody>
      </p:sp>
      <p:sp>
        <p:nvSpPr>
          <p:cNvPr id="12" name="Rectangle 11">
            <a:extLst>
              <a:ext uri="{FF2B5EF4-FFF2-40B4-BE49-F238E27FC236}">
                <a16:creationId xmlns:a16="http://schemas.microsoft.com/office/drawing/2014/main" id="{2918E2B5-72C3-46B5-B2DB-F5EA02B28C76}"/>
              </a:ext>
            </a:extLst>
          </p:cNvPr>
          <p:cNvSpPr/>
          <p:nvPr/>
        </p:nvSpPr>
        <p:spPr>
          <a:xfrm>
            <a:off x="391119" y="1481343"/>
            <a:ext cx="11038879" cy="5447645"/>
          </a:xfrm>
          <a:prstGeom prst="rect">
            <a:avLst/>
          </a:prstGeom>
        </p:spPr>
        <p:txBody>
          <a:bodyPr wrap="square">
            <a:spAutoFit/>
          </a:bodyPr>
          <a:lstStyle/>
          <a:p>
            <a:pPr marL="342900" lvl="0" indent="-342900" algn="just">
              <a:lnSpc>
                <a:spcPct val="150000"/>
              </a:lnSpc>
              <a:buFont typeface="Calibri" panose="020F0502020204030204" pitchFamily="34" charset="0"/>
              <a:buChar char="-"/>
              <a:tabLst>
                <a:tab pos="228600" algn="l"/>
              </a:tabLst>
            </a:pPr>
            <a:r>
              <a:rPr lang="en-US" sz="2000" dirty="0" err="1">
                <a:latin typeface="+mj-lt"/>
                <a:ea typeface="Calibri" panose="020F0502020204030204" pitchFamily="34" charset="0"/>
                <a:cs typeface="Times New Roman" panose="02020603050405020304" pitchFamily="18" charset="0"/>
              </a:rPr>
              <a:t>Nhân</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viên</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không</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được</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tự</a:t>
            </a:r>
            <a:r>
              <a:rPr lang="en-US" sz="2000" dirty="0">
                <a:latin typeface="+mj-lt"/>
                <a:ea typeface="Calibri" panose="020F0502020204030204" pitchFamily="34" charset="0"/>
                <a:cs typeface="Times New Roman" panose="02020603050405020304" pitchFamily="18" charset="0"/>
              </a:rPr>
              <a:t> ý </a:t>
            </a:r>
            <a:r>
              <a:rPr lang="en-US" sz="2000" dirty="0" err="1">
                <a:latin typeface="+mj-lt"/>
                <a:ea typeface="Calibri" panose="020F0502020204030204" pitchFamily="34" charset="0"/>
                <a:cs typeface="Times New Roman" panose="02020603050405020304" pitchFamily="18" charset="0"/>
              </a:rPr>
              <a:t>kết</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nối</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mạng</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bên</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ngoài</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phải</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dùng</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mạng</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nội</a:t>
            </a:r>
            <a:r>
              <a:rPr lang="en-US" sz="2000" dirty="0">
                <a:latin typeface="+mj-lt"/>
                <a:ea typeface="Calibri" panose="020F0502020204030204" pitchFamily="34" charset="0"/>
                <a:cs typeface="Times New Roman" panose="02020603050405020304" pitchFamily="18" charset="0"/>
              </a:rPr>
              <a:t> </a:t>
            </a:r>
            <a:r>
              <a:rPr lang="en-US" sz="2000" dirty="0" err="1" smtClean="0">
                <a:latin typeface="+mj-lt"/>
                <a:ea typeface="Calibri" panose="020F0502020204030204" pitchFamily="34" charset="0"/>
                <a:cs typeface="Times New Roman" panose="02020603050405020304" pitchFamily="18" charset="0"/>
              </a:rPr>
              <a:t>bộ</a:t>
            </a:r>
            <a:r>
              <a:rPr lang="en-US" sz="2000" dirty="0" smtClean="0">
                <a:latin typeface="+mj-lt"/>
                <a:ea typeface="Calibri" panose="020F0502020204030204" pitchFamily="34" charset="0"/>
                <a:cs typeface="Times New Roman" panose="02020603050405020304" pitchFamily="18" charset="0"/>
              </a:rPr>
              <a:t>.</a:t>
            </a:r>
            <a:endParaRPr lang="en-US" sz="2000" dirty="0">
              <a:latin typeface="+mj-lt"/>
              <a:ea typeface="Calibri" panose="020F0502020204030204" pitchFamily="34" charset="0"/>
              <a:cs typeface="Times New Roman" panose="02020603050405020304" pitchFamily="18" charset="0"/>
            </a:endParaRPr>
          </a:p>
          <a:p>
            <a:pPr marL="342900" lvl="0" indent="-342900" algn="just">
              <a:lnSpc>
                <a:spcPct val="150000"/>
              </a:lnSpc>
              <a:buFont typeface="Calibri" panose="020F0502020204030204" pitchFamily="34" charset="0"/>
              <a:buChar char="-"/>
              <a:tabLst>
                <a:tab pos="228600" algn="l"/>
              </a:tabLst>
            </a:pPr>
            <a:r>
              <a:rPr lang="en-US" sz="2000" dirty="0" err="1">
                <a:latin typeface="+mj-lt"/>
                <a:ea typeface="Calibri" panose="020F0502020204030204" pitchFamily="34" charset="0"/>
                <a:cs typeface="Times New Roman" panose="02020603050405020304" pitchFamily="18" charset="0"/>
              </a:rPr>
              <a:t>Đến</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giờ</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làm</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Nhân</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viên</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không</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được</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sử</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dụng</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điện</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thoại</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để</a:t>
            </a:r>
            <a:r>
              <a:rPr lang="en-US" sz="2000" dirty="0">
                <a:latin typeface="+mj-lt"/>
                <a:ea typeface="Calibri" panose="020F0502020204030204" pitchFamily="34" charset="0"/>
                <a:cs typeface="Times New Roman" panose="02020603050405020304" pitchFamily="18" charset="0"/>
              </a:rPr>
              <a:t> quay </a:t>
            </a:r>
            <a:r>
              <a:rPr lang="en-US" sz="2000" dirty="0" err="1">
                <a:latin typeface="+mj-lt"/>
                <a:ea typeface="Calibri" panose="020F0502020204030204" pitchFamily="34" charset="0"/>
                <a:cs typeface="Times New Roman" panose="02020603050405020304" pitchFamily="18" charset="0"/>
              </a:rPr>
              <a:t>chụp</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làm</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lộ</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thông</a:t>
            </a:r>
            <a:r>
              <a:rPr lang="en-US" sz="2000" dirty="0">
                <a:latin typeface="+mj-lt"/>
                <a:ea typeface="Calibri" panose="020F0502020204030204" pitchFamily="34" charset="0"/>
                <a:cs typeface="Times New Roman" panose="02020603050405020304" pitchFamily="18" charset="0"/>
              </a:rPr>
              <a:t> tin </a:t>
            </a:r>
            <a:r>
              <a:rPr lang="en-US" sz="2000" dirty="0" err="1">
                <a:latin typeface="+mj-lt"/>
                <a:ea typeface="Calibri" panose="020F0502020204030204" pitchFamily="34" charset="0"/>
                <a:cs typeface="Times New Roman" panose="02020603050405020304" pitchFamily="18" charset="0"/>
              </a:rPr>
              <a:t>sản</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phẩm</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bí</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mật</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công</a:t>
            </a:r>
            <a:r>
              <a:rPr lang="en-US" sz="2000" dirty="0">
                <a:latin typeface="+mj-lt"/>
                <a:ea typeface="Calibri" panose="020F0502020204030204" pitchFamily="34" charset="0"/>
                <a:cs typeface="Times New Roman" panose="02020603050405020304" pitchFamily="18" charset="0"/>
              </a:rPr>
              <a:t> ty.</a:t>
            </a:r>
          </a:p>
          <a:p>
            <a:pPr marL="342900" lvl="0" indent="-342900" algn="just">
              <a:lnSpc>
                <a:spcPct val="150000"/>
              </a:lnSpc>
              <a:buFont typeface="Calibri" panose="020F0502020204030204" pitchFamily="34" charset="0"/>
              <a:buChar char="-"/>
              <a:tabLst>
                <a:tab pos="228600" algn="l"/>
              </a:tabLst>
            </a:pPr>
            <a:r>
              <a:rPr lang="en-US" sz="2000" dirty="0" err="1">
                <a:effectLst/>
                <a:latin typeface="+mj-lt"/>
                <a:ea typeface="Calibri" panose="020F0502020204030204" pitchFamily="34" charset="0"/>
                <a:cs typeface="Times New Roman" panose="02020603050405020304" pitchFamily="18" charset="0"/>
              </a:rPr>
              <a:t>Nh</a:t>
            </a:r>
            <a:r>
              <a:rPr lang="en-US" sz="2000" dirty="0" err="1">
                <a:latin typeface="+mj-lt"/>
                <a:ea typeface="Calibri" panose="020F0502020204030204" pitchFamily="34" charset="0"/>
                <a:cs typeface="Times New Roman" panose="02020603050405020304" pitchFamily="18" charset="0"/>
              </a:rPr>
              <a:t>ân</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viên</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không</a:t>
            </a:r>
            <a:r>
              <a:rPr lang="en-US" sz="2000" dirty="0">
                <a:latin typeface="+mj-lt"/>
                <a:ea typeface="Calibri" panose="020F0502020204030204" pitchFamily="34" charset="0"/>
                <a:cs typeface="Times New Roman" panose="02020603050405020304" pitchFamily="18" charset="0"/>
              </a:rPr>
              <a:t> đ</a:t>
            </a:r>
            <a:r>
              <a:rPr lang="vi-VN" sz="2000" dirty="0">
                <a:latin typeface="+mj-lt"/>
                <a:ea typeface="Calibri" panose="020F0502020204030204" pitchFamily="34" charset="0"/>
                <a:cs typeface="Times New Roman" panose="02020603050405020304" pitchFamily="18" charset="0"/>
              </a:rPr>
              <a:t>ư</a:t>
            </a:r>
            <a:r>
              <a:rPr lang="en-US" sz="2000" dirty="0" err="1">
                <a:latin typeface="+mj-lt"/>
                <a:ea typeface="Calibri" panose="020F0502020204030204" pitchFamily="34" charset="0"/>
                <a:cs typeface="Times New Roman" panose="02020603050405020304" pitchFamily="18" charset="0"/>
              </a:rPr>
              <a:t>ợc</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tiếc</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lộ</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thông</a:t>
            </a:r>
            <a:r>
              <a:rPr lang="en-US" sz="2000" dirty="0">
                <a:latin typeface="+mj-lt"/>
                <a:ea typeface="Calibri" panose="020F0502020204030204" pitchFamily="34" charset="0"/>
                <a:cs typeface="Times New Roman" panose="02020603050405020304" pitchFamily="18" charset="0"/>
              </a:rPr>
              <a:t> tin </a:t>
            </a:r>
            <a:r>
              <a:rPr lang="en-US" sz="2000" dirty="0" err="1">
                <a:latin typeface="+mj-lt"/>
                <a:ea typeface="Calibri" panose="020F0502020204030204" pitchFamily="34" charset="0"/>
                <a:cs typeface="Times New Roman" panose="02020603050405020304" pitchFamily="18" charset="0"/>
              </a:rPr>
              <a:t>khách</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hàng</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ra</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bên</a:t>
            </a:r>
            <a:r>
              <a:rPr lang="en-US" sz="2000" dirty="0">
                <a:latin typeface="+mj-lt"/>
                <a:ea typeface="Calibri" panose="020F0502020204030204" pitchFamily="34" charset="0"/>
                <a:cs typeface="Times New Roman" panose="02020603050405020304" pitchFamily="18" charset="0"/>
              </a:rPr>
              <a:t> </a:t>
            </a:r>
            <a:r>
              <a:rPr lang="en-US" sz="2000" dirty="0" err="1" smtClean="0">
                <a:latin typeface="+mj-lt"/>
                <a:ea typeface="Calibri" panose="020F0502020204030204" pitchFamily="34" charset="0"/>
                <a:cs typeface="Times New Roman" panose="02020603050405020304" pitchFamily="18" charset="0"/>
              </a:rPr>
              <a:t>ngoài</a:t>
            </a:r>
            <a:r>
              <a:rPr lang="en-US" sz="2000" dirty="0" smtClean="0">
                <a:latin typeface="+mj-lt"/>
                <a:ea typeface="Calibri" panose="020F0502020204030204" pitchFamily="34" charset="0"/>
                <a:cs typeface="Times New Roman" panose="02020603050405020304" pitchFamily="18" charset="0"/>
              </a:rPr>
              <a:t>.</a:t>
            </a:r>
          </a:p>
          <a:p>
            <a:pPr marL="342900" lvl="0" indent="-342900" algn="just">
              <a:lnSpc>
                <a:spcPct val="150000"/>
              </a:lnSpc>
              <a:buFont typeface="Calibri" panose="020F0502020204030204" pitchFamily="34" charset="0"/>
              <a:buChar char="-"/>
              <a:tabLst>
                <a:tab pos="228600" algn="l"/>
              </a:tabLst>
            </a:pPr>
            <a:r>
              <a:rPr lang="en-US" sz="2000" dirty="0" err="1"/>
              <a:t>Khi</a:t>
            </a:r>
            <a:r>
              <a:rPr lang="en-US" sz="2000" dirty="0"/>
              <a:t> </a:t>
            </a:r>
            <a:r>
              <a:rPr lang="en-US" sz="2000" dirty="0" err="1"/>
              <a:t>vào</a:t>
            </a:r>
            <a:r>
              <a:rPr lang="en-US" sz="2000" dirty="0"/>
              <a:t> </a:t>
            </a:r>
            <a:r>
              <a:rPr lang="en-US" sz="2000" dirty="0" err="1"/>
              <a:t>dự</a:t>
            </a:r>
            <a:r>
              <a:rPr lang="en-US" sz="2000" dirty="0"/>
              <a:t> </a:t>
            </a:r>
            <a:r>
              <a:rPr lang="en-US" sz="2000" dirty="0" err="1"/>
              <a:t>án</a:t>
            </a:r>
            <a:r>
              <a:rPr lang="en-US" sz="2000" dirty="0"/>
              <a:t> </a:t>
            </a:r>
            <a:r>
              <a:rPr lang="en-US" sz="2000" dirty="0" err="1"/>
              <a:t>các</a:t>
            </a:r>
            <a:r>
              <a:rPr lang="en-US" sz="2000" dirty="0"/>
              <a:t> </a:t>
            </a:r>
            <a:r>
              <a:rPr lang="en-US" sz="2000" dirty="0" err="1"/>
              <a:t>thành</a:t>
            </a:r>
            <a:r>
              <a:rPr lang="en-US" sz="2000" dirty="0"/>
              <a:t> </a:t>
            </a:r>
            <a:r>
              <a:rPr lang="en-US" sz="2000" dirty="0" err="1"/>
              <a:t>viên</a:t>
            </a:r>
            <a:r>
              <a:rPr lang="en-US" sz="2000" dirty="0"/>
              <a:t> </a:t>
            </a:r>
            <a:r>
              <a:rPr lang="en-US" sz="2000" dirty="0" err="1"/>
              <a:t>phải</a:t>
            </a:r>
            <a:r>
              <a:rPr lang="en-US" sz="2000" dirty="0"/>
              <a:t> </a:t>
            </a:r>
            <a:r>
              <a:rPr lang="en-US" sz="2000" dirty="0" err="1"/>
              <a:t>ký</a:t>
            </a:r>
            <a:r>
              <a:rPr lang="en-US" sz="2000" dirty="0"/>
              <a:t> cam </a:t>
            </a:r>
            <a:r>
              <a:rPr lang="en-US" sz="2000" dirty="0" err="1"/>
              <a:t>kết</a:t>
            </a:r>
            <a:r>
              <a:rPr lang="en-US" sz="2000" dirty="0"/>
              <a:t> </a:t>
            </a:r>
            <a:r>
              <a:rPr lang="en-US" sz="2000" dirty="0" err="1"/>
              <a:t>chịu</a:t>
            </a:r>
            <a:r>
              <a:rPr lang="en-US" sz="2000" dirty="0"/>
              <a:t> </a:t>
            </a:r>
            <a:r>
              <a:rPr lang="en-US" sz="2000" dirty="0" err="1"/>
              <a:t>trách</a:t>
            </a:r>
            <a:r>
              <a:rPr lang="en-US" sz="2000" dirty="0"/>
              <a:t> </a:t>
            </a:r>
            <a:r>
              <a:rPr lang="en-US" sz="2000" dirty="0" err="1"/>
              <a:t>nhiệm</a:t>
            </a:r>
            <a:r>
              <a:rPr lang="en-US" sz="2000" dirty="0"/>
              <a:t> </a:t>
            </a:r>
            <a:r>
              <a:rPr lang="en-US" sz="2000" dirty="0" err="1"/>
              <a:t>hoàn</a:t>
            </a:r>
            <a:r>
              <a:rPr lang="en-US" sz="2000" dirty="0"/>
              <a:t> </a:t>
            </a:r>
            <a:r>
              <a:rPr lang="en-US" sz="2000" dirty="0" err="1"/>
              <a:t>toàn</a:t>
            </a:r>
            <a:r>
              <a:rPr lang="en-US" sz="2000" dirty="0"/>
              <a:t> </a:t>
            </a:r>
            <a:r>
              <a:rPr lang="en-US" sz="2000" dirty="0" err="1"/>
              <a:t>về</a:t>
            </a:r>
            <a:r>
              <a:rPr lang="en-US" sz="2000" dirty="0"/>
              <a:t> </a:t>
            </a:r>
            <a:r>
              <a:rPr lang="en-US" sz="2000" dirty="0" err="1"/>
              <a:t>phần</a:t>
            </a:r>
            <a:r>
              <a:rPr lang="en-US" sz="2000" dirty="0"/>
              <a:t> </a:t>
            </a:r>
            <a:r>
              <a:rPr lang="en-US" sz="2000" dirty="0" err="1"/>
              <a:t>được</a:t>
            </a:r>
            <a:r>
              <a:rPr lang="en-US" sz="2000" dirty="0"/>
              <a:t> </a:t>
            </a:r>
            <a:r>
              <a:rPr lang="en-US" sz="2000" dirty="0" err="1"/>
              <a:t>giao</a:t>
            </a:r>
            <a:r>
              <a:rPr lang="en-US" sz="2000" dirty="0"/>
              <a:t> </a:t>
            </a:r>
            <a:r>
              <a:rPr lang="en-US" sz="2000" dirty="0" err="1"/>
              <a:t>của</a:t>
            </a:r>
            <a:r>
              <a:rPr lang="en-US" sz="2000" dirty="0"/>
              <a:t> </a:t>
            </a:r>
            <a:r>
              <a:rPr lang="en-US" sz="2000" dirty="0" err="1"/>
              <a:t>dự</a:t>
            </a:r>
            <a:r>
              <a:rPr lang="en-US" sz="2000" dirty="0"/>
              <a:t> </a:t>
            </a:r>
            <a:r>
              <a:rPr lang="en-US" sz="2000" dirty="0" err="1"/>
              <a:t>án</a:t>
            </a:r>
            <a:r>
              <a:rPr lang="en-US" sz="2000" dirty="0"/>
              <a:t> </a:t>
            </a:r>
            <a:r>
              <a:rPr lang="en-US" sz="2000" dirty="0" err="1"/>
              <a:t>nếu</a:t>
            </a:r>
            <a:r>
              <a:rPr lang="en-US" sz="2000" dirty="0"/>
              <a:t> </a:t>
            </a:r>
            <a:r>
              <a:rPr lang="en-US" sz="2000" dirty="0" err="1"/>
              <a:t>có</a:t>
            </a:r>
            <a:r>
              <a:rPr lang="en-US" sz="2000" dirty="0"/>
              <a:t> </a:t>
            </a:r>
            <a:r>
              <a:rPr lang="en-US" sz="2000" dirty="0" err="1"/>
              <a:t>bất</a:t>
            </a:r>
            <a:r>
              <a:rPr lang="en-US" sz="2000" dirty="0"/>
              <a:t> </a:t>
            </a:r>
            <a:r>
              <a:rPr lang="en-US" sz="2000" dirty="0" err="1"/>
              <a:t>kỳ</a:t>
            </a:r>
            <a:r>
              <a:rPr lang="en-US" sz="2000" dirty="0"/>
              <a:t> </a:t>
            </a:r>
            <a:r>
              <a:rPr lang="en-US" sz="2000" dirty="0" err="1"/>
              <a:t>sai</a:t>
            </a:r>
            <a:r>
              <a:rPr lang="en-US" sz="2000" dirty="0"/>
              <a:t> </a:t>
            </a:r>
            <a:r>
              <a:rPr lang="en-US" sz="2000" dirty="0" err="1"/>
              <a:t>sót</a:t>
            </a:r>
            <a:r>
              <a:rPr lang="en-US" sz="2000" dirty="0"/>
              <a:t> </a:t>
            </a:r>
            <a:r>
              <a:rPr lang="en-US" sz="2000" dirty="0" err="1"/>
              <a:t>nào</a:t>
            </a:r>
            <a:r>
              <a:rPr lang="en-US" sz="2000" dirty="0"/>
              <a:t> </a:t>
            </a:r>
            <a:r>
              <a:rPr lang="en-US" sz="2000" dirty="0" err="1"/>
              <a:t>xảy</a:t>
            </a:r>
            <a:r>
              <a:rPr lang="en-US" sz="2000" dirty="0"/>
              <a:t> </a:t>
            </a:r>
            <a:r>
              <a:rPr lang="en-US" sz="2000" err="1"/>
              <a:t>ra</a:t>
            </a:r>
            <a:r>
              <a:rPr lang="en-US" sz="2000" smtClean="0"/>
              <a:t>.</a:t>
            </a:r>
          </a:p>
          <a:p>
            <a:pPr marL="342900" indent="-342900" algn="just">
              <a:lnSpc>
                <a:spcPct val="150000"/>
              </a:lnSpc>
              <a:buFontTx/>
              <a:buChar char="-"/>
              <a:tabLst>
                <a:tab pos="228600" algn="l"/>
              </a:tabLst>
            </a:pPr>
            <a:r>
              <a:rPr lang="en-US" sz="2000" smtClean="0"/>
              <a:t>Công </a:t>
            </a:r>
            <a:r>
              <a:rPr lang="en-US" sz="2000"/>
              <a:t>ty chuẩn bị đầy đủ hợp đồng, giấy tờ, bản quyền liên quan đến các thành phần của dự án. </a:t>
            </a:r>
            <a:endParaRPr lang="en-US" sz="2000" smtClean="0"/>
          </a:p>
          <a:p>
            <a:pPr marL="342900" indent="-342900" algn="just">
              <a:lnSpc>
                <a:spcPct val="150000"/>
              </a:lnSpc>
              <a:buFontTx/>
              <a:buChar char="-"/>
              <a:tabLst>
                <a:tab pos="228600" algn="l"/>
              </a:tabLst>
            </a:pPr>
            <a:r>
              <a:rPr lang="en-US" sz="2000" smtClean="0"/>
              <a:t>Triển </a:t>
            </a:r>
            <a:r>
              <a:rPr lang="en-US" sz="2000"/>
              <a:t>khai các quy định về pháp lý, giám sát chặt chẽ yêu cầu nhân viên phải thực hiện đúng quy định nếu có sai sót phải chịu trách nhiệm hoàn toàn</a:t>
            </a:r>
            <a:r>
              <a:rPr lang="en-US" sz="2000" i="1"/>
              <a:t>.</a:t>
            </a:r>
            <a:endParaRPr lang="en-GB" sz="2000" i="1"/>
          </a:p>
          <a:p>
            <a:pPr lvl="0" algn="just">
              <a:lnSpc>
                <a:spcPct val="150000"/>
              </a:lnSpc>
              <a:tabLst>
                <a:tab pos="228600" algn="l"/>
              </a:tabLst>
            </a:pPr>
            <a:endParaRPr lang="en-US" sz="32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006534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a:bodyPr>
          <a:lstStyle/>
          <a:p>
            <a:pPr algn="l"/>
            <a:r>
              <a:rPr lang="en-US" sz="4000" smtClean="0">
                <a:solidFill>
                  <a:srgbClr val="FF0000"/>
                </a:solidFill>
              </a:rPr>
              <a:t>Tiến Độ Dự Án</a:t>
            </a:r>
            <a:endParaRPr lang="en-US" sz="4000">
              <a:solidFill>
                <a:srgbClr val="FF0000"/>
              </a:solidFill>
            </a:endParaRPr>
          </a:p>
        </p:txBody>
      </p:sp>
      <p:graphicFrame>
        <p:nvGraphicFramePr>
          <p:cNvPr id="16" name="Content Placeholder 3"/>
          <p:cNvGraphicFramePr>
            <a:graphicFrameLocks/>
          </p:cNvGraphicFramePr>
          <p:nvPr>
            <p:extLst>
              <p:ext uri="{D42A27DB-BD31-4B8C-83A1-F6EECF244321}">
                <p14:modId xmlns:p14="http://schemas.microsoft.com/office/powerpoint/2010/main" val="3601396460"/>
              </p:ext>
            </p:extLst>
          </p:nvPr>
        </p:nvGraphicFramePr>
        <p:xfrm>
          <a:off x="152398" y="1565564"/>
          <a:ext cx="11859492" cy="4779820"/>
        </p:xfrm>
        <a:graphic>
          <a:graphicData uri="http://schemas.openxmlformats.org/drawingml/2006/table">
            <a:tbl>
              <a:tblPr firstRow="1" bandRow="1">
                <a:tableStyleId>{5C22544A-7EE6-4342-B048-85BDC9FD1C3A}</a:tableStyleId>
              </a:tblPr>
              <a:tblGrid>
                <a:gridCol w="3312110">
                  <a:extLst>
                    <a:ext uri="{9D8B030D-6E8A-4147-A177-3AD203B41FA5}">
                      <a16:colId xmlns:a16="http://schemas.microsoft.com/office/drawing/2014/main" val="20000"/>
                    </a:ext>
                  </a:extLst>
                </a:gridCol>
                <a:gridCol w="1830501">
                  <a:extLst>
                    <a:ext uri="{9D8B030D-6E8A-4147-A177-3AD203B41FA5}">
                      <a16:colId xmlns:a16="http://schemas.microsoft.com/office/drawing/2014/main" val="20001"/>
                    </a:ext>
                  </a:extLst>
                </a:gridCol>
                <a:gridCol w="1973084">
                  <a:extLst>
                    <a:ext uri="{9D8B030D-6E8A-4147-A177-3AD203B41FA5}">
                      <a16:colId xmlns:a16="http://schemas.microsoft.com/office/drawing/2014/main" val="20002"/>
                    </a:ext>
                  </a:extLst>
                </a:gridCol>
                <a:gridCol w="2120016">
                  <a:extLst>
                    <a:ext uri="{9D8B030D-6E8A-4147-A177-3AD203B41FA5}">
                      <a16:colId xmlns:a16="http://schemas.microsoft.com/office/drawing/2014/main" val="20003"/>
                    </a:ext>
                  </a:extLst>
                </a:gridCol>
                <a:gridCol w="2623781">
                  <a:extLst>
                    <a:ext uri="{9D8B030D-6E8A-4147-A177-3AD203B41FA5}">
                      <a16:colId xmlns:a16="http://schemas.microsoft.com/office/drawing/2014/main" val="20004"/>
                    </a:ext>
                  </a:extLst>
                </a:gridCol>
              </a:tblGrid>
              <a:tr h="984080">
                <a:tc>
                  <a:txBody>
                    <a:bodyPr/>
                    <a:lstStyle/>
                    <a:p>
                      <a:r>
                        <a:rPr lang="en-US" smtClean="0"/>
                        <a:t>Tên</a:t>
                      </a:r>
                      <a:r>
                        <a:rPr lang="en-US" baseline="0" smtClean="0"/>
                        <a:t> công việc</a:t>
                      </a:r>
                      <a:endParaRPr lang="en-US"/>
                    </a:p>
                  </a:txBody>
                  <a:tcPr/>
                </a:tc>
                <a:tc>
                  <a:txBody>
                    <a:bodyPr/>
                    <a:lstStyle/>
                    <a:p>
                      <a:r>
                        <a:rPr lang="en-US" smtClean="0"/>
                        <a:t>Thời</a:t>
                      </a:r>
                      <a:r>
                        <a:rPr lang="en-US" baseline="0" smtClean="0"/>
                        <a:t> gian thực hiện</a:t>
                      </a:r>
                      <a:endParaRPr lang="en-US"/>
                    </a:p>
                  </a:txBody>
                  <a:tcPr/>
                </a:tc>
                <a:tc>
                  <a:txBody>
                    <a:bodyPr/>
                    <a:lstStyle/>
                    <a:p>
                      <a:r>
                        <a:rPr lang="en-US" smtClean="0"/>
                        <a:t> Bắt</a:t>
                      </a:r>
                      <a:r>
                        <a:rPr lang="en-US" baseline="0" smtClean="0"/>
                        <a:t> đàu</a:t>
                      </a:r>
                      <a:endParaRPr lang="en-US"/>
                    </a:p>
                  </a:txBody>
                  <a:tcPr/>
                </a:tc>
                <a:tc>
                  <a:txBody>
                    <a:bodyPr/>
                    <a:lstStyle/>
                    <a:p>
                      <a:r>
                        <a:rPr lang="en-US" smtClean="0"/>
                        <a:t>Kết</a:t>
                      </a:r>
                      <a:r>
                        <a:rPr lang="en-US" baseline="0" smtClean="0"/>
                        <a:t> thúc</a:t>
                      </a:r>
                      <a:endParaRPr lang="en-US"/>
                    </a:p>
                  </a:txBody>
                  <a:tcPr/>
                </a:tc>
                <a:tc>
                  <a:txBody>
                    <a:bodyPr/>
                    <a:lstStyle/>
                    <a:p>
                      <a:r>
                        <a:rPr lang="en-US" smtClean="0"/>
                        <a:t>Tính</a:t>
                      </a:r>
                      <a:r>
                        <a:rPr lang="en-US" baseline="0" smtClean="0"/>
                        <a:t> khả thi</a:t>
                      </a:r>
                      <a:endParaRPr lang="en-US"/>
                    </a:p>
                  </a:txBody>
                  <a:tcPr/>
                </a:tc>
                <a:extLst>
                  <a:ext uri="{0D108BD9-81ED-4DB2-BD59-A6C34878D82A}">
                    <a16:rowId xmlns:a16="http://schemas.microsoft.com/office/drawing/2014/main" val="10000"/>
                  </a:ext>
                </a:extLst>
              </a:tr>
              <a:tr h="562332">
                <a:tc>
                  <a:txBody>
                    <a:bodyPr/>
                    <a:lstStyle/>
                    <a:p>
                      <a:r>
                        <a:rPr lang="en-US" smtClean="0"/>
                        <a:t>Thu</a:t>
                      </a:r>
                      <a:r>
                        <a:rPr lang="en-US" baseline="0" smtClean="0"/>
                        <a:t> thập yêu cầu </a:t>
                      </a:r>
                      <a:endParaRPr lang="en-US"/>
                    </a:p>
                  </a:txBody>
                  <a:tcPr/>
                </a:tc>
                <a:tc>
                  <a:txBody>
                    <a:bodyPr/>
                    <a:lstStyle/>
                    <a:p>
                      <a:pPr algn="ctr"/>
                      <a:r>
                        <a:rPr lang="en-US" smtClean="0"/>
                        <a:t> 1</a:t>
                      </a:r>
                      <a:r>
                        <a:rPr lang="en-US" baseline="0" smtClean="0"/>
                        <a:t> </a:t>
                      </a:r>
                      <a:r>
                        <a:rPr lang="en-US" smtClean="0"/>
                        <a:t>ngày</a:t>
                      </a:r>
                      <a:r>
                        <a:rPr lang="en-US" baseline="0" smtClean="0"/>
                        <a:t> </a:t>
                      </a:r>
                      <a:endParaRPr lang="en-US"/>
                    </a:p>
                  </a:txBody>
                  <a:tcPr/>
                </a:tc>
                <a:tc>
                  <a:txBody>
                    <a:bodyPr/>
                    <a:lstStyle/>
                    <a:p>
                      <a:pPr algn="ctr"/>
                      <a:r>
                        <a:rPr lang="en-US" smtClean="0"/>
                        <a:t> 15/12/2021</a:t>
                      </a:r>
                      <a:endParaRPr lang="en-US"/>
                    </a:p>
                  </a:txBody>
                  <a:tcPr/>
                </a:tc>
                <a:tc>
                  <a:txBody>
                    <a:bodyPr/>
                    <a:lstStyle/>
                    <a:p>
                      <a:pPr algn="ctr"/>
                      <a:r>
                        <a:rPr lang="en-US" smtClean="0"/>
                        <a:t>15/12/2021</a:t>
                      </a:r>
                      <a:endParaRPr lang="en-US"/>
                    </a:p>
                  </a:txBody>
                  <a:tcPr/>
                </a:tc>
                <a:tc>
                  <a:txBody>
                    <a:bodyPr/>
                    <a:lstStyle/>
                    <a:p>
                      <a:r>
                        <a:rPr lang="en-US" smtClean="0"/>
                        <a:t>Hoàn</a:t>
                      </a:r>
                      <a:r>
                        <a:rPr lang="en-US" baseline="0" smtClean="0"/>
                        <a:t> thành</a:t>
                      </a:r>
                      <a:endParaRPr lang="en-US"/>
                    </a:p>
                  </a:txBody>
                  <a:tcPr/>
                </a:tc>
                <a:extLst>
                  <a:ext uri="{0D108BD9-81ED-4DB2-BD59-A6C34878D82A}">
                    <a16:rowId xmlns:a16="http://schemas.microsoft.com/office/drawing/2014/main" val="10001"/>
                  </a:ext>
                </a:extLst>
              </a:tr>
              <a:tr h="562332">
                <a:tc>
                  <a:txBody>
                    <a:bodyPr/>
                    <a:lstStyle/>
                    <a:p>
                      <a:r>
                        <a:rPr lang="en-US" smtClean="0"/>
                        <a:t>Phân</a:t>
                      </a:r>
                      <a:r>
                        <a:rPr lang="en-US" baseline="0" smtClean="0"/>
                        <a:t> tích thiết kế</a:t>
                      </a:r>
                      <a:endParaRPr lang="en-US"/>
                    </a:p>
                  </a:txBody>
                  <a:tcPr/>
                </a:tc>
                <a:tc>
                  <a:txBody>
                    <a:bodyPr/>
                    <a:lstStyle/>
                    <a:p>
                      <a:pPr algn="ctr"/>
                      <a:r>
                        <a:rPr lang="en-US" baseline="0" smtClean="0"/>
                        <a:t>8 ngày</a:t>
                      </a:r>
                      <a:endParaRPr lang="en-US"/>
                    </a:p>
                  </a:txBody>
                  <a:tcPr/>
                </a:tc>
                <a:tc>
                  <a:txBody>
                    <a:bodyPr/>
                    <a:lstStyle/>
                    <a:p>
                      <a:pPr algn="ctr"/>
                      <a:r>
                        <a:rPr lang="en-US" smtClean="0"/>
                        <a:t>16/12/2021</a:t>
                      </a:r>
                      <a:endParaRPr lang="en-US"/>
                    </a:p>
                  </a:txBody>
                  <a:tcPr/>
                </a:tc>
                <a:tc>
                  <a:txBody>
                    <a:bodyPr/>
                    <a:lstStyle/>
                    <a:p>
                      <a:pPr algn="ctr"/>
                      <a:r>
                        <a:rPr lang="en-US" smtClean="0"/>
                        <a:t>24/12/2021</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Hoàn</a:t>
                      </a:r>
                      <a:r>
                        <a:rPr lang="en-US" baseline="0" smtClean="0"/>
                        <a:t> thành</a:t>
                      </a:r>
                      <a:endParaRPr lang="en-US" smtClean="0"/>
                    </a:p>
                  </a:txBody>
                  <a:tcPr/>
                </a:tc>
                <a:extLst>
                  <a:ext uri="{0D108BD9-81ED-4DB2-BD59-A6C34878D82A}">
                    <a16:rowId xmlns:a16="http://schemas.microsoft.com/office/drawing/2014/main" val="10002"/>
                  </a:ext>
                </a:extLst>
              </a:tr>
              <a:tr h="562332">
                <a:tc>
                  <a:txBody>
                    <a:bodyPr/>
                    <a:lstStyle/>
                    <a:p>
                      <a:r>
                        <a:rPr lang="en-US" smtClean="0"/>
                        <a:t>Lập</a:t>
                      </a:r>
                      <a:r>
                        <a:rPr lang="en-US" baseline="0" smtClean="0"/>
                        <a:t> trình</a:t>
                      </a:r>
                      <a:endParaRPr lang="en-US"/>
                    </a:p>
                  </a:txBody>
                  <a:tcPr/>
                </a:tc>
                <a:tc>
                  <a:txBody>
                    <a:bodyPr/>
                    <a:lstStyle/>
                    <a:p>
                      <a:pPr algn="ctr"/>
                      <a:r>
                        <a:rPr lang="en-US" smtClean="0"/>
                        <a:t>10</a:t>
                      </a:r>
                      <a:r>
                        <a:rPr lang="en-US" baseline="0" smtClean="0"/>
                        <a:t> </a:t>
                      </a:r>
                      <a:r>
                        <a:rPr lang="en-US" smtClean="0"/>
                        <a:t>ngày</a:t>
                      </a:r>
                      <a:endParaRPr lang="en-US"/>
                    </a:p>
                  </a:txBody>
                  <a:tcPr/>
                </a:tc>
                <a:tc>
                  <a:txBody>
                    <a:bodyPr/>
                    <a:lstStyle/>
                    <a:p>
                      <a:pPr algn="ctr"/>
                      <a:r>
                        <a:rPr lang="en-US" smtClean="0"/>
                        <a:t>25/12/2022</a:t>
                      </a:r>
                      <a:endParaRPr lang="en-US"/>
                    </a:p>
                  </a:txBody>
                  <a:tcPr/>
                </a:tc>
                <a:tc>
                  <a:txBody>
                    <a:bodyPr/>
                    <a:lstStyle/>
                    <a:p>
                      <a:pPr algn="ctr"/>
                      <a:r>
                        <a:rPr lang="en-US" smtClean="0"/>
                        <a:t>05/01/2022</a:t>
                      </a:r>
                      <a:endParaRPr lang="en-US"/>
                    </a:p>
                  </a:txBody>
                  <a:tcPr/>
                </a:tc>
                <a:tc>
                  <a:txBody>
                    <a:bodyPr/>
                    <a:lstStyle/>
                    <a:p>
                      <a:r>
                        <a:rPr lang="en-US" smtClean="0"/>
                        <a:t>Đang</a:t>
                      </a:r>
                      <a:r>
                        <a:rPr lang="en-US" baseline="0" smtClean="0"/>
                        <a:t> thực hiện</a:t>
                      </a:r>
                      <a:endParaRPr lang="en-US"/>
                    </a:p>
                  </a:txBody>
                  <a:tcPr/>
                </a:tc>
                <a:extLst>
                  <a:ext uri="{0D108BD9-81ED-4DB2-BD59-A6C34878D82A}">
                    <a16:rowId xmlns:a16="http://schemas.microsoft.com/office/drawing/2014/main" val="10003"/>
                  </a:ext>
                </a:extLst>
              </a:tr>
              <a:tr h="562332">
                <a:tc>
                  <a:txBody>
                    <a:bodyPr/>
                    <a:lstStyle/>
                    <a:p>
                      <a:r>
                        <a:rPr lang="en-US" smtClean="0"/>
                        <a:t>Kiểm</a:t>
                      </a:r>
                      <a:r>
                        <a:rPr lang="en-US" baseline="0" smtClean="0"/>
                        <a:t> thử</a:t>
                      </a:r>
                      <a:endParaRPr lang="en-US"/>
                    </a:p>
                  </a:txBody>
                  <a:tcPr/>
                </a:tc>
                <a:tc>
                  <a:txBody>
                    <a:bodyPr/>
                    <a:lstStyle/>
                    <a:p>
                      <a:pPr algn="ctr"/>
                      <a:r>
                        <a:rPr lang="en-US" smtClean="0"/>
                        <a:t>17</a:t>
                      </a:r>
                      <a:r>
                        <a:rPr lang="en-US" baseline="0" smtClean="0"/>
                        <a:t> </a:t>
                      </a:r>
                      <a:r>
                        <a:rPr lang="en-US" smtClean="0"/>
                        <a:t>ngày</a:t>
                      </a:r>
                      <a:r>
                        <a:rPr lang="en-US" baseline="0" smtClean="0"/>
                        <a:t> </a:t>
                      </a:r>
                      <a:endParaRPr lang="en-US"/>
                    </a:p>
                  </a:txBody>
                  <a:tcPr/>
                </a:tc>
                <a:tc>
                  <a:txBody>
                    <a:bodyPr/>
                    <a:lstStyle/>
                    <a:p>
                      <a:pPr algn="ctr"/>
                      <a:r>
                        <a:rPr lang="en-US" smtClean="0"/>
                        <a:t>06/01/2022</a:t>
                      </a:r>
                      <a:endParaRPr lang="en-US"/>
                    </a:p>
                  </a:txBody>
                  <a:tcPr/>
                </a:tc>
                <a:tc>
                  <a:txBody>
                    <a:bodyPr/>
                    <a:lstStyle/>
                    <a:p>
                      <a:pPr algn="ctr"/>
                      <a:r>
                        <a:rPr lang="en-US" smtClean="0"/>
                        <a:t>23/01/2022</a:t>
                      </a:r>
                      <a:endParaRPr lang="en-US"/>
                    </a:p>
                  </a:txBody>
                  <a:tcPr/>
                </a:tc>
                <a:tc>
                  <a:txBody>
                    <a:bodyPr/>
                    <a:lstStyle/>
                    <a:p>
                      <a:r>
                        <a:rPr lang="en-US" smtClean="0"/>
                        <a:t>Đang</a:t>
                      </a:r>
                      <a:r>
                        <a:rPr lang="en-US" baseline="0" smtClean="0"/>
                        <a:t> thực hiện</a:t>
                      </a:r>
                      <a:endParaRPr lang="en-US"/>
                    </a:p>
                  </a:txBody>
                  <a:tcPr/>
                </a:tc>
                <a:extLst>
                  <a:ext uri="{0D108BD9-81ED-4DB2-BD59-A6C34878D82A}">
                    <a16:rowId xmlns:a16="http://schemas.microsoft.com/office/drawing/2014/main" val="10004"/>
                  </a:ext>
                </a:extLst>
              </a:tr>
              <a:tr h="562332">
                <a:tc>
                  <a:txBody>
                    <a:bodyPr/>
                    <a:lstStyle/>
                    <a:p>
                      <a:r>
                        <a:rPr lang="en-US" smtClean="0"/>
                        <a:t>Triển</a:t>
                      </a:r>
                      <a:r>
                        <a:rPr lang="en-US" baseline="0" smtClean="0"/>
                        <a:t> khai</a:t>
                      </a:r>
                      <a:endParaRPr lang="en-US"/>
                    </a:p>
                  </a:txBody>
                  <a:tcPr/>
                </a:tc>
                <a:tc>
                  <a:txBody>
                    <a:bodyPr/>
                    <a:lstStyle/>
                    <a:p>
                      <a:pPr algn="ctr"/>
                      <a:r>
                        <a:rPr lang="en-US" smtClean="0"/>
                        <a:t>9 </a:t>
                      </a:r>
                      <a:r>
                        <a:rPr lang="en-US" baseline="0" smtClean="0"/>
                        <a:t>ngày</a:t>
                      </a:r>
                      <a:endParaRPr lang="en-US"/>
                    </a:p>
                  </a:txBody>
                  <a:tcPr/>
                </a:tc>
                <a:tc>
                  <a:txBody>
                    <a:bodyPr/>
                    <a:lstStyle/>
                    <a:p>
                      <a:pPr algn="ctr"/>
                      <a:r>
                        <a:rPr lang="en-US" smtClean="0"/>
                        <a:t>24/01/2022</a:t>
                      </a:r>
                      <a:endParaRPr lang="en-US"/>
                    </a:p>
                  </a:txBody>
                  <a:tcPr/>
                </a:tc>
                <a:tc>
                  <a:txBody>
                    <a:bodyPr/>
                    <a:lstStyle/>
                    <a:p>
                      <a:pPr algn="ctr"/>
                      <a:r>
                        <a:rPr lang="en-US" smtClean="0"/>
                        <a:t>03/02/2022</a:t>
                      </a:r>
                      <a:endParaRPr lang="en-US"/>
                    </a:p>
                  </a:txBody>
                  <a:tcPr/>
                </a:tc>
                <a:tc>
                  <a:txBody>
                    <a:bodyPr/>
                    <a:lstStyle/>
                    <a:p>
                      <a:r>
                        <a:rPr lang="en-US" smtClean="0"/>
                        <a:t>Đang</a:t>
                      </a:r>
                      <a:r>
                        <a:rPr lang="en-US" baseline="0" smtClean="0"/>
                        <a:t> thực hiện</a:t>
                      </a:r>
                      <a:endParaRPr lang="en-US"/>
                    </a:p>
                  </a:txBody>
                  <a:tcPr/>
                </a:tc>
                <a:extLst>
                  <a:ext uri="{0D108BD9-81ED-4DB2-BD59-A6C34878D82A}">
                    <a16:rowId xmlns:a16="http://schemas.microsoft.com/office/drawing/2014/main" val="10005"/>
                  </a:ext>
                </a:extLst>
              </a:tr>
              <a:tr h="984080">
                <a:tc>
                  <a:txBody>
                    <a:bodyPr/>
                    <a:lstStyle/>
                    <a:p>
                      <a:r>
                        <a:rPr lang="en-US" smtClean="0"/>
                        <a:t>Bảo</a:t>
                      </a:r>
                      <a:r>
                        <a:rPr lang="en-US" baseline="0" smtClean="0"/>
                        <a:t> trì</a:t>
                      </a:r>
                      <a:endParaRPr lang="en-US"/>
                    </a:p>
                  </a:txBody>
                  <a:tcPr/>
                </a:tc>
                <a:tc>
                  <a:txBody>
                    <a:bodyPr/>
                    <a:lstStyle/>
                    <a:p>
                      <a:pPr algn="ctr"/>
                      <a:r>
                        <a:rPr lang="vi-VN" dirty="0" smtClean="0"/>
                        <a:t>2 ngày</a:t>
                      </a:r>
                      <a:endParaRPr lang="en-US" dirty="0"/>
                    </a:p>
                  </a:txBody>
                  <a:tcPr/>
                </a:tc>
                <a:tc>
                  <a:txBody>
                    <a:bodyPr/>
                    <a:lstStyle/>
                    <a:p>
                      <a:pPr algn="ctr"/>
                      <a:r>
                        <a:rPr lang="vi-VN" dirty="0" smtClean="0"/>
                        <a:t>14/02/2022</a:t>
                      </a:r>
                      <a:r>
                        <a:rPr lang="en-US" dirty="0" smtClean="0"/>
                        <a:t> </a:t>
                      </a:r>
                      <a:endParaRPr lang="en-US" dirty="0"/>
                    </a:p>
                  </a:txBody>
                  <a:tcPr/>
                </a:tc>
                <a:tc>
                  <a:txBody>
                    <a:bodyPr/>
                    <a:lstStyle/>
                    <a:p>
                      <a:pPr algn="ctr"/>
                      <a:r>
                        <a:rPr lang="vi-VN" dirty="0" smtClean="0"/>
                        <a:t>15/02/2022</a:t>
                      </a:r>
                      <a:endParaRPr lang="en-US" dirty="0"/>
                    </a:p>
                  </a:txBody>
                  <a:tcPr/>
                </a:tc>
                <a:tc>
                  <a:txBody>
                    <a:bodyPr/>
                    <a:lstStyle/>
                    <a:p>
                      <a:r>
                        <a:rPr lang="en-US" dirty="0" err="1" smtClean="0"/>
                        <a:t>Đang</a:t>
                      </a:r>
                      <a:r>
                        <a:rPr lang="en-US" baseline="0" dirty="0" smtClean="0"/>
                        <a:t> </a:t>
                      </a:r>
                      <a:r>
                        <a:rPr lang="en-US" baseline="0" dirty="0" err="1" smtClean="0"/>
                        <a:t>thực</a:t>
                      </a:r>
                      <a:r>
                        <a:rPr lang="en-US" baseline="0" dirty="0" smtClean="0"/>
                        <a:t> </a:t>
                      </a:r>
                      <a:r>
                        <a:rPr lang="en-US" baseline="0" dirty="0" err="1" smtClean="0"/>
                        <a:t>hiện</a:t>
                      </a:r>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413892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7" name="Google Shape;397;p28"/>
          <p:cNvSpPr txBox="1">
            <a:spLocks noGrp="1"/>
          </p:cNvSpPr>
          <p:nvPr>
            <p:ph type="title"/>
          </p:nvPr>
        </p:nvSpPr>
        <p:spPr>
          <a:xfrm>
            <a:off x="502963" y="555688"/>
            <a:ext cx="9450818" cy="763500"/>
          </a:xfrm>
          <a:prstGeom prst="rect">
            <a:avLst/>
          </a:prstGeom>
          <a:noFill/>
          <a:ln>
            <a:noFill/>
          </a:ln>
        </p:spPr>
        <p:txBody>
          <a:bodyPr spcFirstLastPara="1" wrap="square" lIns="121900" tIns="121900" rIns="121900" bIns="121900" anchor="t" anchorCtr="0">
            <a:noAutofit/>
          </a:bodyPr>
          <a:lstStyle/>
          <a:p>
            <a:pPr lvl="0"/>
            <a:r>
              <a:rPr lang="en-US" sz="2800" i="1" dirty="0" err="1">
                <a:solidFill>
                  <a:srgbClr val="FF0000"/>
                </a:solidFill>
                <a:latin typeface="+mj-lt"/>
              </a:rPr>
              <a:t>Khả</a:t>
            </a:r>
            <a:r>
              <a:rPr lang="en-US" sz="2800" i="1" dirty="0">
                <a:solidFill>
                  <a:srgbClr val="FF0000"/>
                </a:solidFill>
                <a:latin typeface="+mj-lt"/>
              </a:rPr>
              <a:t> </a:t>
            </a:r>
            <a:r>
              <a:rPr lang="en-US" sz="2800" i="1" dirty="0" err="1">
                <a:solidFill>
                  <a:srgbClr val="FF0000"/>
                </a:solidFill>
                <a:latin typeface="+mj-lt"/>
              </a:rPr>
              <a:t>Thi</a:t>
            </a:r>
            <a:r>
              <a:rPr lang="en-US" sz="2800" i="1" dirty="0">
                <a:solidFill>
                  <a:srgbClr val="FF0000"/>
                </a:solidFill>
                <a:latin typeface="+mj-lt"/>
              </a:rPr>
              <a:t> </a:t>
            </a:r>
            <a:r>
              <a:rPr lang="en-US" sz="2800" i="1" dirty="0" err="1">
                <a:solidFill>
                  <a:srgbClr val="FF0000"/>
                </a:solidFill>
                <a:latin typeface="+mj-lt"/>
              </a:rPr>
              <a:t>Về</a:t>
            </a:r>
            <a:r>
              <a:rPr lang="en-US" sz="2800" i="1" dirty="0">
                <a:solidFill>
                  <a:srgbClr val="FF0000"/>
                </a:solidFill>
                <a:latin typeface="+mj-lt"/>
              </a:rPr>
              <a:t> </a:t>
            </a:r>
            <a:r>
              <a:rPr lang="en-US" sz="2800" i="1" dirty="0" err="1" smtClean="0">
                <a:solidFill>
                  <a:srgbClr val="FF0000"/>
                </a:solidFill>
                <a:latin typeface="+mj-lt"/>
              </a:rPr>
              <a:t>Vận</a:t>
            </a:r>
            <a:r>
              <a:rPr lang="en-US" sz="2800" i="1" dirty="0" smtClean="0">
                <a:solidFill>
                  <a:srgbClr val="FF0000"/>
                </a:solidFill>
                <a:latin typeface="+mj-lt"/>
              </a:rPr>
              <a:t> </a:t>
            </a:r>
            <a:r>
              <a:rPr lang="en-US" sz="2800" i="1" dirty="0" err="1" smtClean="0">
                <a:solidFill>
                  <a:srgbClr val="FF0000"/>
                </a:solidFill>
                <a:latin typeface="+mj-lt"/>
              </a:rPr>
              <a:t>Hành</a:t>
            </a:r>
            <a:endParaRPr lang="en-US" sz="2800" b="1" dirty="0">
              <a:solidFill>
                <a:srgbClr val="FF0000"/>
              </a:solidFill>
              <a:latin typeface="+mj-lt"/>
            </a:endParaRPr>
          </a:p>
        </p:txBody>
      </p:sp>
      <p:sp>
        <p:nvSpPr>
          <p:cNvPr id="408" name="Google Shape;408;p28"/>
          <p:cNvSpPr/>
          <p:nvPr/>
        </p:nvSpPr>
        <p:spPr>
          <a:xfrm>
            <a:off x="723025" y="3298595"/>
            <a:ext cx="845569" cy="887885"/>
          </a:xfrm>
          <a:custGeom>
            <a:avLst/>
            <a:gdLst/>
            <a:ahLst/>
            <a:cxnLst/>
            <a:rect l="l" t="t" r="r" b="b"/>
            <a:pathLst>
              <a:path w="578167" h="505198" extrusionOk="0">
                <a:moveTo>
                  <a:pt x="428625" y="256596"/>
                </a:moveTo>
                <a:cubicBezTo>
                  <a:pt x="429578" y="256596"/>
                  <a:pt x="432435" y="254691"/>
                  <a:pt x="437198" y="248976"/>
                </a:cubicBezTo>
                <a:cubicBezTo>
                  <a:pt x="483870" y="203256"/>
                  <a:pt x="531495" y="156584"/>
                  <a:pt x="578168" y="110864"/>
                </a:cubicBezTo>
                <a:cubicBezTo>
                  <a:pt x="568643" y="108006"/>
                  <a:pt x="560070" y="106101"/>
                  <a:pt x="550545" y="103244"/>
                </a:cubicBezTo>
                <a:cubicBezTo>
                  <a:pt x="547688" y="102291"/>
                  <a:pt x="544830" y="101339"/>
                  <a:pt x="541020" y="100386"/>
                </a:cubicBezTo>
                <a:cubicBezTo>
                  <a:pt x="538163" y="99434"/>
                  <a:pt x="532448" y="93719"/>
                  <a:pt x="531495" y="97529"/>
                </a:cubicBezTo>
                <a:cubicBezTo>
                  <a:pt x="527685" y="91814"/>
                  <a:pt x="482918" y="78479"/>
                  <a:pt x="521970" y="94671"/>
                </a:cubicBezTo>
                <a:cubicBezTo>
                  <a:pt x="507683" y="88956"/>
                  <a:pt x="496253" y="85146"/>
                  <a:pt x="490538" y="82289"/>
                </a:cubicBezTo>
                <a:cubicBezTo>
                  <a:pt x="488633" y="82289"/>
                  <a:pt x="487680" y="82289"/>
                  <a:pt x="486728" y="81336"/>
                </a:cubicBezTo>
                <a:cubicBezTo>
                  <a:pt x="489585" y="82289"/>
                  <a:pt x="498158" y="86099"/>
                  <a:pt x="513398" y="90861"/>
                </a:cubicBezTo>
                <a:cubicBezTo>
                  <a:pt x="505778" y="88004"/>
                  <a:pt x="500063" y="86099"/>
                  <a:pt x="494348" y="85146"/>
                </a:cubicBezTo>
                <a:cubicBezTo>
                  <a:pt x="493395" y="85146"/>
                  <a:pt x="492443" y="85146"/>
                  <a:pt x="491490" y="85146"/>
                </a:cubicBezTo>
                <a:cubicBezTo>
                  <a:pt x="495300" y="86099"/>
                  <a:pt x="499110" y="87051"/>
                  <a:pt x="503873" y="88004"/>
                </a:cubicBezTo>
                <a:cubicBezTo>
                  <a:pt x="498158" y="87051"/>
                  <a:pt x="493395" y="85146"/>
                  <a:pt x="489585" y="85146"/>
                </a:cubicBezTo>
                <a:cubicBezTo>
                  <a:pt x="485775" y="85146"/>
                  <a:pt x="481965" y="85146"/>
                  <a:pt x="479108" y="85146"/>
                </a:cubicBezTo>
                <a:cubicBezTo>
                  <a:pt x="476250" y="85146"/>
                  <a:pt x="473393" y="86099"/>
                  <a:pt x="470535" y="86099"/>
                </a:cubicBezTo>
                <a:cubicBezTo>
                  <a:pt x="466725" y="87051"/>
                  <a:pt x="463868" y="88004"/>
                  <a:pt x="462915" y="88956"/>
                </a:cubicBezTo>
                <a:cubicBezTo>
                  <a:pt x="461963" y="89909"/>
                  <a:pt x="461010" y="89909"/>
                  <a:pt x="460058" y="89909"/>
                </a:cubicBezTo>
                <a:cubicBezTo>
                  <a:pt x="457200" y="90861"/>
                  <a:pt x="457200" y="90861"/>
                  <a:pt x="458153" y="89909"/>
                </a:cubicBezTo>
                <a:cubicBezTo>
                  <a:pt x="461963" y="89909"/>
                  <a:pt x="463868" y="88004"/>
                  <a:pt x="468630" y="85146"/>
                </a:cubicBezTo>
                <a:cubicBezTo>
                  <a:pt x="465773" y="87051"/>
                  <a:pt x="462915" y="88956"/>
                  <a:pt x="461010" y="89909"/>
                </a:cubicBezTo>
                <a:cubicBezTo>
                  <a:pt x="461963" y="88956"/>
                  <a:pt x="462915" y="88004"/>
                  <a:pt x="464820" y="87051"/>
                </a:cubicBezTo>
                <a:cubicBezTo>
                  <a:pt x="462915" y="88956"/>
                  <a:pt x="461010" y="89909"/>
                  <a:pt x="460058" y="90861"/>
                </a:cubicBezTo>
                <a:cubicBezTo>
                  <a:pt x="453390" y="94671"/>
                  <a:pt x="457200" y="90861"/>
                  <a:pt x="471488" y="76574"/>
                </a:cubicBezTo>
                <a:cubicBezTo>
                  <a:pt x="450533" y="98481"/>
                  <a:pt x="449580" y="99434"/>
                  <a:pt x="467678" y="75621"/>
                </a:cubicBezTo>
                <a:cubicBezTo>
                  <a:pt x="448628" y="100386"/>
                  <a:pt x="447675" y="100386"/>
                  <a:pt x="461963" y="73716"/>
                </a:cubicBezTo>
                <a:cubicBezTo>
                  <a:pt x="447675" y="101339"/>
                  <a:pt x="446723" y="101339"/>
                  <a:pt x="457200" y="71811"/>
                </a:cubicBezTo>
                <a:cubicBezTo>
                  <a:pt x="446723" y="101339"/>
                  <a:pt x="445770" y="102291"/>
                  <a:pt x="453390" y="70859"/>
                </a:cubicBezTo>
                <a:cubicBezTo>
                  <a:pt x="448628" y="91814"/>
                  <a:pt x="446723" y="98481"/>
                  <a:pt x="446723" y="89909"/>
                </a:cubicBezTo>
                <a:cubicBezTo>
                  <a:pt x="447675" y="86099"/>
                  <a:pt x="448628" y="81336"/>
                  <a:pt x="450533" y="73716"/>
                </a:cubicBezTo>
                <a:cubicBezTo>
                  <a:pt x="448628" y="80384"/>
                  <a:pt x="447675" y="86099"/>
                  <a:pt x="446723" y="88956"/>
                </a:cubicBezTo>
                <a:cubicBezTo>
                  <a:pt x="446723" y="87051"/>
                  <a:pt x="446723" y="83241"/>
                  <a:pt x="446723" y="79431"/>
                </a:cubicBezTo>
                <a:cubicBezTo>
                  <a:pt x="447675" y="80384"/>
                  <a:pt x="447675" y="79431"/>
                  <a:pt x="446723" y="77526"/>
                </a:cubicBezTo>
                <a:cubicBezTo>
                  <a:pt x="446723" y="74669"/>
                  <a:pt x="446723" y="70859"/>
                  <a:pt x="446723" y="67049"/>
                </a:cubicBezTo>
                <a:cubicBezTo>
                  <a:pt x="446723" y="70859"/>
                  <a:pt x="446723" y="74669"/>
                  <a:pt x="446723" y="77526"/>
                </a:cubicBezTo>
                <a:cubicBezTo>
                  <a:pt x="445770" y="76574"/>
                  <a:pt x="445770" y="75621"/>
                  <a:pt x="444818" y="74669"/>
                </a:cubicBezTo>
                <a:cubicBezTo>
                  <a:pt x="443865" y="73716"/>
                  <a:pt x="442913" y="72764"/>
                  <a:pt x="441008" y="71811"/>
                </a:cubicBezTo>
                <a:cubicBezTo>
                  <a:pt x="441008" y="72764"/>
                  <a:pt x="441008" y="73716"/>
                  <a:pt x="441008" y="74669"/>
                </a:cubicBezTo>
                <a:cubicBezTo>
                  <a:pt x="443865" y="76574"/>
                  <a:pt x="445770" y="77526"/>
                  <a:pt x="445770" y="78479"/>
                </a:cubicBezTo>
                <a:cubicBezTo>
                  <a:pt x="445770" y="78479"/>
                  <a:pt x="446723" y="79431"/>
                  <a:pt x="446723" y="79431"/>
                </a:cubicBezTo>
                <a:cubicBezTo>
                  <a:pt x="446723" y="85146"/>
                  <a:pt x="445770" y="88956"/>
                  <a:pt x="445770" y="91814"/>
                </a:cubicBezTo>
                <a:cubicBezTo>
                  <a:pt x="444818" y="95624"/>
                  <a:pt x="444818" y="95624"/>
                  <a:pt x="443865" y="90861"/>
                </a:cubicBezTo>
                <a:cubicBezTo>
                  <a:pt x="443865" y="90861"/>
                  <a:pt x="443865" y="89909"/>
                  <a:pt x="442913" y="88956"/>
                </a:cubicBezTo>
                <a:cubicBezTo>
                  <a:pt x="441960" y="87051"/>
                  <a:pt x="437198" y="80384"/>
                  <a:pt x="434340" y="75621"/>
                </a:cubicBezTo>
                <a:cubicBezTo>
                  <a:pt x="428625" y="70859"/>
                  <a:pt x="421958" y="65144"/>
                  <a:pt x="418148" y="61334"/>
                </a:cubicBezTo>
                <a:cubicBezTo>
                  <a:pt x="411480" y="57524"/>
                  <a:pt x="405765" y="54666"/>
                  <a:pt x="406718" y="52761"/>
                </a:cubicBezTo>
                <a:cubicBezTo>
                  <a:pt x="397193" y="49904"/>
                  <a:pt x="392430" y="49904"/>
                  <a:pt x="393383" y="48951"/>
                </a:cubicBezTo>
                <a:cubicBezTo>
                  <a:pt x="380048" y="51809"/>
                  <a:pt x="379095" y="51809"/>
                  <a:pt x="391478" y="45141"/>
                </a:cubicBezTo>
                <a:cubicBezTo>
                  <a:pt x="373380" y="54666"/>
                  <a:pt x="374333" y="52761"/>
                  <a:pt x="391478" y="33711"/>
                </a:cubicBezTo>
                <a:cubicBezTo>
                  <a:pt x="373380" y="53714"/>
                  <a:pt x="371475" y="55619"/>
                  <a:pt x="380048" y="33711"/>
                </a:cubicBezTo>
                <a:cubicBezTo>
                  <a:pt x="375285" y="47046"/>
                  <a:pt x="373380" y="50856"/>
                  <a:pt x="373380" y="45141"/>
                </a:cubicBezTo>
                <a:cubicBezTo>
                  <a:pt x="373380" y="45141"/>
                  <a:pt x="372428" y="42284"/>
                  <a:pt x="371475" y="35616"/>
                </a:cubicBezTo>
                <a:cubicBezTo>
                  <a:pt x="370523" y="33711"/>
                  <a:pt x="369570" y="30854"/>
                  <a:pt x="368618" y="27996"/>
                </a:cubicBezTo>
                <a:cubicBezTo>
                  <a:pt x="365760" y="23234"/>
                  <a:pt x="359093" y="14661"/>
                  <a:pt x="349568" y="4184"/>
                </a:cubicBezTo>
                <a:cubicBezTo>
                  <a:pt x="371475" y="29901"/>
                  <a:pt x="346710" y="5136"/>
                  <a:pt x="338138" y="374"/>
                </a:cubicBezTo>
                <a:cubicBezTo>
                  <a:pt x="331470" y="-579"/>
                  <a:pt x="325755" y="374"/>
                  <a:pt x="320993" y="2279"/>
                </a:cubicBezTo>
                <a:cubicBezTo>
                  <a:pt x="316230" y="4184"/>
                  <a:pt x="311468" y="7041"/>
                  <a:pt x="306705" y="10851"/>
                </a:cubicBezTo>
                <a:cubicBezTo>
                  <a:pt x="302895" y="14661"/>
                  <a:pt x="299085" y="18471"/>
                  <a:pt x="295275" y="23234"/>
                </a:cubicBezTo>
                <a:cubicBezTo>
                  <a:pt x="290513" y="28949"/>
                  <a:pt x="285750" y="34664"/>
                  <a:pt x="280988" y="40379"/>
                </a:cubicBezTo>
                <a:cubicBezTo>
                  <a:pt x="239078" y="91814"/>
                  <a:pt x="263843" y="65144"/>
                  <a:pt x="221933" y="116579"/>
                </a:cubicBezTo>
                <a:cubicBezTo>
                  <a:pt x="181928" y="165156"/>
                  <a:pt x="171450" y="156584"/>
                  <a:pt x="129540" y="204209"/>
                </a:cubicBezTo>
                <a:cubicBezTo>
                  <a:pt x="96203" y="242309"/>
                  <a:pt x="41910" y="278504"/>
                  <a:pt x="11430" y="321366"/>
                </a:cubicBezTo>
                <a:cubicBezTo>
                  <a:pt x="7620" y="327081"/>
                  <a:pt x="3810" y="333749"/>
                  <a:pt x="0" y="340416"/>
                </a:cubicBezTo>
                <a:cubicBezTo>
                  <a:pt x="5715" y="343274"/>
                  <a:pt x="13335" y="355656"/>
                  <a:pt x="15240" y="348989"/>
                </a:cubicBezTo>
                <a:cubicBezTo>
                  <a:pt x="20955" y="361371"/>
                  <a:pt x="31433" y="379469"/>
                  <a:pt x="28575" y="360419"/>
                </a:cubicBezTo>
                <a:cubicBezTo>
                  <a:pt x="34290" y="383279"/>
                  <a:pt x="56198" y="392804"/>
                  <a:pt x="40958" y="373754"/>
                </a:cubicBezTo>
                <a:cubicBezTo>
                  <a:pt x="43815" y="377564"/>
                  <a:pt x="46673" y="380421"/>
                  <a:pt x="49530" y="383279"/>
                </a:cubicBezTo>
                <a:cubicBezTo>
                  <a:pt x="60008" y="388994"/>
                  <a:pt x="67628" y="391851"/>
                  <a:pt x="68580" y="392804"/>
                </a:cubicBezTo>
                <a:cubicBezTo>
                  <a:pt x="72390" y="393756"/>
                  <a:pt x="74295" y="393756"/>
                  <a:pt x="74295" y="393756"/>
                </a:cubicBezTo>
                <a:cubicBezTo>
                  <a:pt x="75248" y="394709"/>
                  <a:pt x="70485" y="394709"/>
                  <a:pt x="59055" y="396614"/>
                </a:cubicBezTo>
                <a:cubicBezTo>
                  <a:pt x="70485" y="394709"/>
                  <a:pt x="77153" y="394709"/>
                  <a:pt x="77153" y="393756"/>
                </a:cubicBezTo>
                <a:cubicBezTo>
                  <a:pt x="78105" y="394709"/>
                  <a:pt x="72390" y="394709"/>
                  <a:pt x="60960" y="397566"/>
                </a:cubicBezTo>
                <a:cubicBezTo>
                  <a:pt x="72390" y="394709"/>
                  <a:pt x="79058" y="394709"/>
                  <a:pt x="78105" y="394709"/>
                </a:cubicBezTo>
                <a:cubicBezTo>
                  <a:pt x="78105" y="395661"/>
                  <a:pt x="77153" y="395661"/>
                  <a:pt x="73343" y="397566"/>
                </a:cubicBezTo>
                <a:cubicBezTo>
                  <a:pt x="70485" y="398519"/>
                  <a:pt x="67628" y="399471"/>
                  <a:pt x="63818" y="400424"/>
                </a:cubicBezTo>
                <a:cubicBezTo>
                  <a:pt x="67628" y="399471"/>
                  <a:pt x="70485" y="398519"/>
                  <a:pt x="73343" y="397566"/>
                </a:cubicBezTo>
                <a:cubicBezTo>
                  <a:pt x="70485" y="398519"/>
                  <a:pt x="66675" y="399471"/>
                  <a:pt x="62865" y="401376"/>
                </a:cubicBezTo>
                <a:cubicBezTo>
                  <a:pt x="72390" y="397566"/>
                  <a:pt x="78105" y="396614"/>
                  <a:pt x="80010" y="395661"/>
                </a:cubicBezTo>
                <a:cubicBezTo>
                  <a:pt x="80010" y="395661"/>
                  <a:pt x="80010" y="395661"/>
                  <a:pt x="80010" y="395661"/>
                </a:cubicBezTo>
                <a:cubicBezTo>
                  <a:pt x="80010" y="395661"/>
                  <a:pt x="80010" y="396614"/>
                  <a:pt x="80010" y="396614"/>
                </a:cubicBezTo>
                <a:cubicBezTo>
                  <a:pt x="77153" y="397566"/>
                  <a:pt x="72390" y="399471"/>
                  <a:pt x="65723" y="402329"/>
                </a:cubicBezTo>
                <a:cubicBezTo>
                  <a:pt x="72390" y="399471"/>
                  <a:pt x="78105" y="397566"/>
                  <a:pt x="80010" y="396614"/>
                </a:cubicBezTo>
                <a:cubicBezTo>
                  <a:pt x="79058" y="398519"/>
                  <a:pt x="74295" y="400424"/>
                  <a:pt x="67628" y="405186"/>
                </a:cubicBezTo>
                <a:cubicBezTo>
                  <a:pt x="75248" y="400424"/>
                  <a:pt x="80010" y="398519"/>
                  <a:pt x="80963" y="396614"/>
                </a:cubicBezTo>
                <a:cubicBezTo>
                  <a:pt x="80963" y="396614"/>
                  <a:pt x="80963" y="396614"/>
                  <a:pt x="81915" y="396614"/>
                </a:cubicBezTo>
                <a:cubicBezTo>
                  <a:pt x="81915" y="398519"/>
                  <a:pt x="77153" y="401376"/>
                  <a:pt x="68580" y="406139"/>
                </a:cubicBezTo>
                <a:cubicBezTo>
                  <a:pt x="77153" y="400424"/>
                  <a:pt x="82868" y="397566"/>
                  <a:pt x="81915" y="396614"/>
                </a:cubicBezTo>
                <a:cubicBezTo>
                  <a:pt x="81915" y="396614"/>
                  <a:pt x="81915" y="396614"/>
                  <a:pt x="81915" y="396614"/>
                </a:cubicBezTo>
                <a:cubicBezTo>
                  <a:pt x="83820" y="398519"/>
                  <a:pt x="79058" y="402329"/>
                  <a:pt x="70485" y="408996"/>
                </a:cubicBezTo>
                <a:cubicBezTo>
                  <a:pt x="80010" y="402329"/>
                  <a:pt x="85725" y="399471"/>
                  <a:pt x="82868" y="397566"/>
                </a:cubicBezTo>
                <a:cubicBezTo>
                  <a:pt x="84773" y="399471"/>
                  <a:pt x="81915" y="402329"/>
                  <a:pt x="75248" y="406139"/>
                </a:cubicBezTo>
                <a:cubicBezTo>
                  <a:pt x="74295" y="407091"/>
                  <a:pt x="72390" y="408044"/>
                  <a:pt x="71438" y="408996"/>
                </a:cubicBezTo>
                <a:cubicBezTo>
                  <a:pt x="72390" y="408044"/>
                  <a:pt x="73343" y="408044"/>
                  <a:pt x="74295" y="407091"/>
                </a:cubicBezTo>
                <a:cubicBezTo>
                  <a:pt x="73343" y="408044"/>
                  <a:pt x="72390" y="408996"/>
                  <a:pt x="70485" y="409949"/>
                </a:cubicBezTo>
                <a:cubicBezTo>
                  <a:pt x="72390" y="408996"/>
                  <a:pt x="73343" y="408044"/>
                  <a:pt x="74295" y="407091"/>
                </a:cubicBezTo>
                <a:cubicBezTo>
                  <a:pt x="81915" y="402329"/>
                  <a:pt x="87630" y="399471"/>
                  <a:pt x="85725" y="397566"/>
                </a:cubicBezTo>
                <a:cubicBezTo>
                  <a:pt x="87630" y="398519"/>
                  <a:pt x="87630" y="400424"/>
                  <a:pt x="88583" y="402329"/>
                </a:cubicBezTo>
                <a:cubicBezTo>
                  <a:pt x="88583" y="402329"/>
                  <a:pt x="88583" y="402329"/>
                  <a:pt x="89535" y="403281"/>
                </a:cubicBezTo>
                <a:cubicBezTo>
                  <a:pt x="89535" y="402329"/>
                  <a:pt x="88583" y="400424"/>
                  <a:pt x="88583" y="399471"/>
                </a:cubicBezTo>
                <a:cubicBezTo>
                  <a:pt x="88583" y="399471"/>
                  <a:pt x="89535" y="399471"/>
                  <a:pt x="89535" y="399471"/>
                </a:cubicBezTo>
                <a:cubicBezTo>
                  <a:pt x="90488" y="400424"/>
                  <a:pt x="90488" y="401376"/>
                  <a:pt x="91440" y="402329"/>
                </a:cubicBezTo>
                <a:cubicBezTo>
                  <a:pt x="91440" y="401376"/>
                  <a:pt x="90488" y="400424"/>
                  <a:pt x="90488" y="399471"/>
                </a:cubicBezTo>
                <a:cubicBezTo>
                  <a:pt x="90488" y="399471"/>
                  <a:pt x="91440" y="399471"/>
                  <a:pt x="91440" y="399471"/>
                </a:cubicBezTo>
                <a:cubicBezTo>
                  <a:pt x="91440" y="400424"/>
                  <a:pt x="92393" y="401376"/>
                  <a:pt x="92393" y="402329"/>
                </a:cubicBezTo>
                <a:lnTo>
                  <a:pt x="92393" y="402329"/>
                </a:lnTo>
                <a:cubicBezTo>
                  <a:pt x="92393" y="402329"/>
                  <a:pt x="93345" y="402329"/>
                  <a:pt x="93345" y="403281"/>
                </a:cubicBezTo>
                <a:cubicBezTo>
                  <a:pt x="93345" y="402329"/>
                  <a:pt x="92393" y="400424"/>
                  <a:pt x="92393" y="399471"/>
                </a:cubicBezTo>
                <a:cubicBezTo>
                  <a:pt x="92393" y="399471"/>
                  <a:pt x="93345" y="399471"/>
                  <a:pt x="93345" y="399471"/>
                </a:cubicBezTo>
                <a:cubicBezTo>
                  <a:pt x="94298" y="399471"/>
                  <a:pt x="95250" y="399471"/>
                  <a:pt x="95250" y="400424"/>
                </a:cubicBezTo>
                <a:cubicBezTo>
                  <a:pt x="95250" y="401376"/>
                  <a:pt x="95250" y="402329"/>
                  <a:pt x="95250" y="403281"/>
                </a:cubicBezTo>
                <a:cubicBezTo>
                  <a:pt x="95250" y="403281"/>
                  <a:pt x="94298" y="402329"/>
                  <a:pt x="94298" y="402329"/>
                </a:cubicBezTo>
                <a:cubicBezTo>
                  <a:pt x="94298" y="402329"/>
                  <a:pt x="95250" y="403281"/>
                  <a:pt x="95250" y="403281"/>
                </a:cubicBezTo>
                <a:cubicBezTo>
                  <a:pt x="95250" y="403281"/>
                  <a:pt x="95250" y="404234"/>
                  <a:pt x="95250" y="404234"/>
                </a:cubicBezTo>
                <a:cubicBezTo>
                  <a:pt x="96203" y="405186"/>
                  <a:pt x="96203" y="406139"/>
                  <a:pt x="97155" y="408044"/>
                </a:cubicBezTo>
                <a:cubicBezTo>
                  <a:pt x="97155" y="408044"/>
                  <a:pt x="97155" y="408044"/>
                  <a:pt x="97155" y="408044"/>
                </a:cubicBezTo>
                <a:cubicBezTo>
                  <a:pt x="97155" y="408044"/>
                  <a:pt x="97155" y="408044"/>
                  <a:pt x="97155" y="408044"/>
                </a:cubicBezTo>
                <a:cubicBezTo>
                  <a:pt x="97155" y="408996"/>
                  <a:pt x="98108" y="409949"/>
                  <a:pt x="98108" y="411854"/>
                </a:cubicBezTo>
                <a:cubicBezTo>
                  <a:pt x="100013" y="414711"/>
                  <a:pt x="100965" y="417569"/>
                  <a:pt x="101918" y="420426"/>
                </a:cubicBezTo>
                <a:cubicBezTo>
                  <a:pt x="101918" y="420426"/>
                  <a:pt x="101918" y="420426"/>
                  <a:pt x="101918" y="420426"/>
                </a:cubicBezTo>
                <a:cubicBezTo>
                  <a:pt x="101918" y="420426"/>
                  <a:pt x="101918" y="420426"/>
                  <a:pt x="101918" y="420426"/>
                </a:cubicBezTo>
                <a:cubicBezTo>
                  <a:pt x="101918" y="420426"/>
                  <a:pt x="101918" y="420426"/>
                  <a:pt x="101918" y="420426"/>
                </a:cubicBezTo>
                <a:cubicBezTo>
                  <a:pt x="101918" y="421379"/>
                  <a:pt x="102870" y="422331"/>
                  <a:pt x="102870" y="424236"/>
                </a:cubicBezTo>
                <a:cubicBezTo>
                  <a:pt x="102870" y="425189"/>
                  <a:pt x="102870" y="426141"/>
                  <a:pt x="102870" y="427094"/>
                </a:cubicBezTo>
                <a:cubicBezTo>
                  <a:pt x="102870" y="426141"/>
                  <a:pt x="102870" y="426141"/>
                  <a:pt x="102870" y="425189"/>
                </a:cubicBezTo>
                <a:cubicBezTo>
                  <a:pt x="102870" y="426141"/>
                  <a:pt x="102870" y="426141"/>
                  <a:pt x="102870" y="427094"/>
                </a:cubicBezTo>
                <a:cubicBezTo>
                  <a:pt x="102870" y="427094"/>
                  <a:pt x="102870" y="427094"/>
                  <a:pt x="102870" y="427094"/>
                </a:cubicBezTo>
                <a:cubicBezTo>
                  <a:pt x="102870" y="426141"/>
                  <a:pt x="102870" y="425189"/>
                  <a:pt x="102870" y="424236"/>
                </a:cubicBezTo>
                <a:cubicBezTo>
                  <a:pt x="102870" y="423284"/>
                  <a:pt x="102870" y="423284"/>
                  <a:pt x="101918" y="422331"/>
                </a:cubicBezTo>
                <a:cubicBezTo>
                  <a:pt x="101918" y="422331"/>
                  <a:pt x="101918" y="422331"/>
                  <a:pt x="101918" y="422331"/>
                </a:cubicBezTo>
                <a:cubicBezTo>
                  <a:pt x="101918" y="422331"/>
                  <a:pt x="101918" y="422331"/>
                  <a:pt x="101918" y="422331"/>
                </a:cubicBezTo>
                <a:cubicBezTo>
                  <a:pt x="101918" y="422331"/>
                  <a:pt x="101918" y="422331"/>
                  <a:pt x="101918" y="422331"/>
                </a:cubicBezTo>
                <a:cubicBezTo>
                  <a:pt x="100965" y="420426"/>
                  <a:pt x="100013" y="417569"/>
                  <a:pt x="99060" y="415664"/>
                </a:cubicBezTo>
                <a:cubicBezTo>
                  <a:pt x="99060" y="416616"/>
                  <a:pt x="99060" y="416616"/>
                  <a:pt x="99060" y="417569"/>
                </a:cubicBezTo>
                <a:cubicBezTo>
                  <a:pt x="99060" y="417569"/>
                  <a:pt x="99060" y="417569"/>
                  <a:pt x="99060" y="418521"/>
                </a:cubicBezTo>
                <a:cubicBezTo>
                  <a:pt x="100013" y="420426"/>
                  <a:pt x="100965" y="422331"/>
                  <a:pt x="101918" y="424236"/>
                </a:cubicBezTo>
                <a:lnTo>
                  <a:pt x="101918" y="424236"/>
                </a:lnTo>
                <a:cubicBezTo>
                  <a:pt x="100965" y="423284"/>
                  <a:pt x="100965" y="421379"/>
                  <a:pt x="100013" y="420426"/>
                </a:cubicBezTo>
                <a:cubicBezTo>
                  <a:pt x="100013" y="420426"/>
                  <a:pt x="100013" y="421379"/>
                  <a:pt x="100013" y="421379"/>
                </a:cubicBezTo>
                <a:cubicBezTo>
                  <a:pt x="100965" y="422331"/>
                  <a:pt x="100965" y="423284"/>
                  <a:pt x="101918" y="425189"/>
                </a:cubicBezTo>
                <a:cubicBezTo>
                  <a:pt x="101918" y="425189"/>
                  <a:pt x="101918" y="425189"/>
                  <a:pt x="101918" y="425189"/>
                </a:cubicBezTo>
                <a:cubicBezTo>
                  <a:pt x="101918" y="424236"/>
                  <a:pt x="100965" y="423284"/>
                  <a:pt x="100965" y="422331"/>
                </a:cubicBezTo>
                <a:cubicBezTo>
                  <a:pt x="100965" y="422331"/>
                  <a:pt x="100965" y="422331"/>
                  <a:pt x="100965" y="422331"/>
                </a:cubicBezTo>
                <a:cubicBezTo>
                  <a:pt x="100965" y="422331"/>
                  <a:pt x="100965" y="422331"/>
                  <a:pt x="100965" y="422331"/>
                </a:cubicBezTo>
                <a:cubicBezTo>
                  <a:pt x="100965" y="421379"/>
                  <a:pt x="100013" y="421379"/>
                  <a:pt x="100013" y="420426"/>
                </a:cubicBezTo>
                <a:cubicBezTo>
                  <a:pt x="100013" y="420426"/>
                  <a:pt x="100013" y="419474"/>
                  <a:pt x="100013" y="419474"/>
                </a:cubicBezTo>
                <a:cubicBezTo>
                  <a:pt x="100013" y="419474"/>
                  <a:pt x="100013" y="420426"/>
                  <a:pt x="100965" y="420426"/>
                </a:cubicBezTo>
                <a:cubicBezTo>
                  <a:pt x="100965" y="420426"/>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8521"/>
                </a:cubicBezTo>
                <a:cubicBezTo>
                  <a:pt x="100965" y="418521"/>
                  <a:pt x="100965" y="418521"/>
                  <a:pt x="100965" y="418521"/>
                </a:cubicBezTo>
                <a:cubicBezTo>
                  <a:pt x="100965" y="418521"/>
                  <a:pt x="100965" y="418521"/>
                  <a:pt x="100965" y="417569"/>
                </a:cubicBezTo>
                <a:cubicBezTo>
                  <a:pt x="100965" y="417569"/>
                  <a:pt x="100965" y="417569"/>
                  <a:pt x="100965" y="417569"/>
                </a:cubicBezTo>
                <a:cubicBezTo>
                  <a:pt x="100965" y="417569"/>
                  <a:pt x="100965" y="417569"/>
                  <a:pt x="100965" y="418521"/>
                </a:cubicBezTo>
                <a:cubicBezTo>
                  <a:pt x="100965" y="418521"/>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9474"/>
                </a:cubicBezTo>
                <a:cubicBezTo>
                  <a:pt x="100965" y="420426"/>
                  <a:pt x="100965" y="420426"/>
                  <a:pt x="100013" y="420426"/>
                </a:cubicBezTo>
                <a:cubicBezTo>
                  <a:pt x="100013" y="420426"/>
                  <a:pt x="100013" y="420426"/>
                  <a:pt x="100013" y="420426"/>
                </a:cubicBezTo>
                <a:cubicBezTo>
                  <a:pt x="100013" y="420426"/>
                  <a:pt x="100013" y="420426"/>
                  <a:pt x="100013" y="420426"/>
                </a:cubicBezTo>
                <a:cubicBezTo>
                  <a:pt x="100013" y="420426"/>
                  <a:pt x="100013" y="420426"/>
                  <a:pt x="100013" y="420426"/>
                </a:cubicBezTo>
                <a:cubicBezTo>
                  <a:pt x="99060" y="422331"/>
                  <a:pt x="96203" y="423284"/>
                  <a:pt x="92393" y="422331"/>
                </a:cubicBezTo>
                <a:cubicBezTo>
                  <a:pt x="94298" y="423284"/>
                  <a:pt x="96203" y="423284"/>
                  <a:pt x="98108" y="422331"/>
                </a:cubicBezTo>
                <a:cubicBezTo>
                  <a:pt x="99060" y="423284"/>
                  <a:pt x="100965" y="423284"/>
                  <a:pt x="101918" y="423284"/>
                </a:cubicBezTo>
                <a:cubicBezTo>
                  <a:pt x="100965" y="426141"/>
                  <a:pt x="99060" y="427094"/>
                  <a:pt x="95250" y="424236"/>
                </a:cubicBezTo>
                <a:cubicBezTo>
                  <a:pt x="100013" y="427094"/>
                  <a:pt x="101918" y="426141"/>
                  <a:pt x="102870" y="423284"/>
                </a:cubicBezTo>
                <a:cubicBezTo>
                  <a:pt x="103823" y="424236"/>
                  <a:pt x="104775" y="425189"/>
                  <a:pt x="105728" y="426141"/>
                </a:cubicBezTo>
                <a:cubicBezTo>
                  <a:pt x="105728" y="426141"/>
                  <a:pt x="105728" y="426141"/>
                  <a:pt x="105728" y="426141"/>
                </a:cubicBezTo>
                <a:cubicBezTo>
                  <a:pt x="105728" y="426141"/>
                  <a:pt x="105728" y="426141"/>
                  <a:pt x="105728" y="426141"/>
                </a:cubicBezTo>
                <a:cubicBezTo>
                  <a:pt x="105728" y="426141"/>
                  <a:pt x="105728" y="426141"/>
                  <a:pt x="105728" y="426141"/>
                </a:cubicBezTo>
                <a:cubicBezTo>
                  <a:pt x="105728" y="427094"/>
                  <a:pt x="105728" y="427094"/>
                  <a:pt x="105728" y="428046"/>
                </a:cubicBezTo>
                <a:cubicBezTo>
                  <a:pt x="105728" y="428046"/>
                  <a:pt x="105728" y="428046"/>
                  <a:pt x="105728" y="428046"/>
                </a:cubicBezTo>
                <a:cubicBezTo>
                  <a:pt x="105728" y="428046"/>
                  <a:pt x="105728" y="427094"/>
                  <a:pt x="105728" y="427094"/>
                </a:cubicBezTo>
                <a:cubicBezTo>
                  <a:pt x="105728" y="427094"/>
                  <a:pt x="105728" y="427094"/>
                  <a:pt x="105728" y="428046"/>
                </a:cubicBezTo>
                <a:lnTo>
                  <a:pt x="105728" y="428046"/>
                </a:lnTo>
                <a:cubicBezTo>
                  <a:pt x="105728" y="428046"/>
                  <a:pt x="105728" y="428046"/>
                  <a:pt x="105728" y="427094"/>
                </a:cubicBezTo>
                <a:cubicBezTo>
                  <a:pt x="105728" y="427094"/>
                  <a:pt x="105728" y="427094"/>
                  <a:pt x="105728" y="426141"/>
                </a:cubicBezTo>
                <a:cubicBezTo>
                  <a:pt x="105728" y="426141"/>
                  <a:pt x="105728" y="427094"/>
                  <a:pt x="106680" y="427094"/>
                </a:cubicBezTo>
                <a:cubicBezTo>
                  <a:pt x="106680" y="427094"/>
                  <a:pt x="106680" y="426141"/>
                  <a:pt x="105728" y="426141"/>
                </a:cubicBezTo>
                <a:cubicBezTo>
                  <a:pt x="105728" y="426141"/>
                  <a:pt x="105728" y="425189"/>
                  <a:pt x="105728" y="425189"/>
                </a:cubicBezTo>
                <a:cubicBezTo>
                  <a:pt x="105728" y="426141"/>
                  <a:pt x="106680" y="426141"/>
                  <a:pt x="106680" y="427094"/>
                </a:cubicBezTo>
                <a:cubicBezTo>
                  <a:pt x="106680" y="427094"/>
                  <a:pt x="106680" y="427094"/>
                  <a:pt x="106680" y="427094"/>
                </a:cubicBezTo>
                <a:cubicBezTo>
                  <a:pt x="106680" y="427094"/>
                  <a:pt x="106680" y="427094"/>
                  <a:pt x="106680" y="427094"/>
                </a:cubicBezTo>
                <a:lnTo>
                  <a:pt x="106680" y="427094"/>
                </a:lnTo>
                <a:lnTo>
                  <a:pt x="106680" y="427094"/>
                </a:lnTo>
                <a:cubicBezTo>
                  <a:pt x="106680" y="427094"/>
                  <a:pt x="106680" y="428046"/>
                  <a:pt x="106680" y="428046"/>
                </a:cubicBezTo>
                <a:lnTo>
                  <a:pt x="106680" y="428046"/>
                </a:lnTo>
                <a:cubicBezTo>
                  <a:pt x="106680" y="428046"/>
                  <a:pt x="106680" y="428046"/>
                  <a:pt x="106680" y="428046"/>
                </a:cubicBezTo>
                <a:lnTo>
                  <a:pt x="106680" y="428046"/>
                </a:lnTo>
                <a:lnTo>
                  <a:pt x="106680" y="428046"/>
                </a:lnTo>
                <a:cubicBezTo>
                  <a:pt x="106680" y="428046"/>
                  <a:pt x="106680" y="428046"/>
                  <a:pt x="106680" y="428046"/>
                </a:cubicBezTo>
                <a:cubicBezTo>
                  <a:pt x="106680" y="428046"/>
                  <a:pt x="106680" y="428046"/>
                  <a:pt x="106680" y="427094"/>
                </a:cubicBezTo>
                <a:lnTo>
                  <a:pt x="106680" y="427094"/>
                </a:lnTo>
                <a:cubicBezTo>
                  <a:pt x="106680" y="427094"/>
                  <a:pt x="106680" y="427094"/>
                  <a:pt x="106680" y="428046"/>
                </a:cubicBezTo>
                <a:cubicBezTo>
                  <a:pt x="106680" y="428999"/>
                  <a:pt x="106680" y="428999"/>
                  <a:pt x="105728" y="428999"/>
                </a:cubicBezTo>
                <a:cubicBezTo>
                  <a:pt x="105728" y="428999"/>
                  <a:pt x="105728" y="428046"/>
                  <a:pt x="105728" y="428046"/>
                </a:cubicBezTo>
                <a:cubicBezTo>
                  <a:pt x="105728" y="428046"/>
                  <a:pt x="105728" y="428046"/>
                  <a:pt x="105728" y="428046"/>
                </a:cubicBezTo>
                <a:cubicBezTo>
                  <a:pt x="105728" y="428046"/>
                  <a:pt x="105728" y="428999"/>
                  <a:pt x="105728" y="428999"/>
                </a:cubicBezTo>
                <a:cubicBezTo>
                  <a:pt x="104775" y="428999"/>
                  <a:pt x="103823" y="428046"/>
                  <a:pt x="101918" y="427094"/>
                </a:cubicBezTo>
                <a:cubicBezTo>
                  <a:pt x="103823" y="428999"/>
                  <a:pt x="104775" y="428999"/>
                  <a:pt x="105728" y="428999"/>
                </a:cubicBezTo>
                <a:cubicBezTo>
                  <a:pt x="105728" y="429951"/>
                  <a:pt x="104775" y="430904"/>
                  <a:pt x="103823" y="430904"/>
                </a:cubicBezTo>
                <a:cubicBezTo>
                  <a:pt x="102870" y="430904"/>
                  <a:pt x="102870" y="429951"/>
                  <a:pt x="101918" y="428999"/>
                </a:cubicBezTo>
                <a:cubicBezTo>
                  <a:pt x="102870" y="429951"/>
                  <a:pt x="102870" y="429951"/>
                  <a:pt x="103823" y="430904"/>
                </a:cubicBezTo>
                <a:cubicBezTo>
                  <a:pt x="102870" y="430904"/>
                  <a:pt x="100965" y="429951"/>
                  <a:pt x="99060" y="428046"/>
                </a:cubicBezTo>
                <a:cubicBezTo>
                  <a:pt x="100965" y="429951"/>
                  <a:pt x="102870" y="430904"/>
                  <a:pt x="103823" y="430904"/>
                </a:cubicBezTo>
                <a:cubicBezTo>
                  <a:pt x="105728" y="432809"/>
                  <a:pt x="106680" y="431856"/>
                  <a:pt x="106680" y="429951"/>
                </a:cubicBezTo>
                <a:cubicBezTo>
                  <a:pt x="108585" y="435666"/>
                  <a:pt x="107633" y="438524"/>
                  <a:pt x="102870" y="431856"/>
                </a:cubicBezTo>
                <a:cubicBezTo>
                  <a:pt x="104775" y="434714"/>
                  <a:pt x="106680" y="435666"/>
                  <a:pt x="107633" y="436619"/>
                </a:cubicBezTo>
                <a:cubicBezTo>
                  <a:pt x="107633" y="436619"/>
                  <a:pt x="107633" y="436619"/>
                  <a:pt x="107633" y="435666"/>
                </a:cubicBezTo>
                <a:cubicBezTo>
                  <a:pt x="107633" y="435666"/>
                  <a:pt x="107633" y="436619"/>
                  <a:pt x="107633" y="436619"/>
                </a:cubicBezTo>
                <a:cubicBezTo>
                  <a:pt x="109538" y="436619"/>
                  <a:pt x="109538" y="434714"/>
                  <a:pt x="107633" y="430904"/>
                </a:cubicBezTo>
                <a:cubicBezTo>
                  <a:pt x="107633" y="430904"/>
                  <a:pt x="107633" y="430904"/>
                  <a:pt x="107633" y="430904"/>
                </a:cubicBezTo>
                <a:cubicBezTo>
                  <a:pt x="109538" y="435666"/>
                  <a:pt x="110490" y="440429"/>
                  <a:pt x="109538" y="440429"/>
                </a:cubicBezTo>
                <a:cubicBezTo>
                  <a:pt x="109538" y="440429"/>
                  <a:pt x="109538" y="440429"/>
                  <a:pt x="109538" y="440429"/>
                </a:cubicBezTo>
                <a:cubicBezTo>
                  <a:pt x="109538" y="440429"/>
                  <a:pt x="109538" y="440429"/>
                  <a:pt x="109538" y="440429"/>
                </a:cubicBezTo>
                <a:cubicBezTo>
                  <a:pt x="109538" y="440429"/>
                  <a:pt x="108585" y="439476"/>
                  <a:pt x="107633" y="438524"/>
                </a:cubicBezTo>
                <a:cubicBezTo>
                  <a:pt x="108585" y="440429"/>
                  <a:pt x="109538" y="441381"/>
                  <a:pt x="109538" y="441381"/>
                </a:cubicBezTo>
                <a:cubicBezTo>
                  <a:pt x="110490" y="443286"/>
                  <a:pt x="111443" y="443286"/>
                  <a:pt x="111443" y="443286"/>
                </a:cubicBezTo>
                <a:cubicBezTo>
                  <a:pt x="111443" y="442334"/>
                  <a:pt x="110490" y="441381"/>
                  <a:pt x="110490" y="439476"/>
                </a:cubicBezTo>
                <a:cubicBezTo>
                  <a:pt x="110490" y="440429"/>
                  <a:pt x="111443" y="442334"/>
                  <a:pt x="111443" y="443286"/>
                </a:cubicBezTo>
                <a:cubicBezTo>
                  <a:pt x="111443" y="443286"/>
                  <a:pt x="111443" y="443286"/>
                  <a:pt x="111443" y="442334"/>
                </a:cubicBezTo>
                <a:cubicBezTo>
                  <a:pt x="111443" y="440429"/>
                  <a:pt x="110490" y="437571"/>
                  <a:pt x="108585" y="433761"/>
                </a:cubicBezTo>
                <a:cubicBezTo>
                  <a:pt x="109538" y="436619"/>
                  <a:pt x="110490" y="438524"/>
                  <a:pt x="110490" y="439476"/>
                </a:cubicBezTo>
                <a:cubicBezTo>
                  <a:pt x="111443" y="441381"/>
                  <a:pt x="110490" y="442334"/>
                  <a:pt x="109538" y="441381"/>
                </a:cubicBezTo>
                <a:cubicBezTo>
                  <a:pt x="110490" y="441381"/>
                  <a:pt x="110490" y="441381"/>
                  <a:pt x="110490" y="439476"/>
                </a:cubicBezTo>
                <a:cubicBezTo>
                  <a:pt x="110490" y="437571"/>
                  <a:pt x="109538" y="435666"/>
                  <a:pt x="108585" y="433761"/>
                </a:cubicBezTo>
                <a:cubicBezTo>
                  <a:pt x="108585" y="432809"/>
                  <a:pt x="107633" y="432809"/>
                  <a:pt x="107633" y="431856"/>
                </a:cubicBezTo>
                <a:cubicBezTo>
                  <a:pt x="107633" y="431856"/>
                  <a:pt x="107633" y="432809"/>
                  <a:pt x="108585" y="432809"/>
                </a:cubicBezTo>
                <a:cubicBezTo>
                  <a:pt x="108585" y="431856"/>
                  <a:pt x="107633" y="431856"/>
                  <a:pt x="107633" y="430904"/>
                </a:cubicBezTo>
                <a:cubicBezTo>
                  <a:pt x="107633" y="430904"/>
                  <a:pt x="107633" y="430904"/>
                  <a:pt x="107633" y="430904"/>
                </a:cubicBezTo>
                <a:cubicBezTo>
                  <a:pt x="107633" y="430904"/>
                  <a:pt x="107633" y="430904"/>
                  <a:pt x="107633" y="430904"/>
                </a:cubicBezTo>
                <a:cubicBezTo>
                  <a:pt x="107633" y="430904"/>
                  <a:pt x="107633" y="430904"/>
                  <a:pt x="107633" y="430904"/>
                </a:cubicBezTo>
                <a:cubicBezTo>
                  <a:pt x="107633" y="429951"/>
                  <a:pt x="106680" y="429951"/>
                  <a:pt x="106680" y="428999"/>
                </a:cubicBezTo>
                <a:cubicBezTo>
                  <a:pt x="106680" y="428999"/>
                  <a:pt x="106680" y="428999"/>
                  <a:pt x="106680" y="428999"/>
                </a:cubicBezTo>
                <a:cubicBezTo>
                  <a:pt x="106680" y="429951"/>
                  <a:pt x="107633" y="429951"/>
                  <a:pt x="107633" y="430904"/>
                </a:cubicBezTo>
                <a:lnTo>
                  <a:pt x="107633" y="430904"/>
                </a:lnTo>
                <a:lnTo>
                  <a:pt x="107633" y="430904"/>
                </a:lnTo>
                <a:cubicBezTo>
                  <a:pt x="108585" y="431856"/>
                  <a:pt x="108585" y="432809"/>
                  <a:pt x="109538" y="433761"/>
                </a:cubicBezTo>
                <a:cubicBezTo>
                  <a:pt x="112395" y="438524"/>
                  <a:pt x="113348" y="442334"/>
                  <a:pt x="113348" y="444239"/>
                </a:cubicBezTo>
                <a:cubicBezTo>
                  <a:pt x="114300" y="446144"/>
                  <a:pt x="113348" y="446144"/>
                  <a:pt x="113348" y="446144"/>
                </a:cubicBezTo>
                <a:cubicBezTo>
                  <a:pt x="114300" y="448049"/>
                  <a:pt x="114300" y="449001"/>
                  <a:pt x="114300" y="447096"/>
                </a:cubicBezTo>
                <a:cubicBezTo>
                  <a:pt x="115253" y="446144"/>
                  <a:pt x="112395" y="439476"/>
                  <a:pt x="108585" y="432809"/>
                </a:cubicBezTo>
                <a:cubicBezTo>
                  <a:pt x="111443" y="437571"/>
                  <a:pt x="113348" y="441381"/>
                  <a:pt x="114300" y="444239"/>
                </a:cubicBezTo>
                <a:cubicBezTo>
                  <a:pt x="114300" y="443286"/>
                  <a:pt x="114300" y="443286"/>
                  <a:pt x="114300" y="442334"/>
                </a:cubicBezTo>
                <a:cubicBezTo>
                  <a:pt x="114300" y="443286"/>
                  <a:pt x="114300" y="444239"/>
                  <a:pt x="114300" y="445191"/>
                </a:cubicBezTo>
                <a:cubicBezTo>
                  <a:pt x="114300" y="446144"/>
                  <a:pt x="115253" y="447096"/>
                  <a:pt x="115253" y="448049"/>
                </a:cubicBezTo>
                <a:cubicBezTo>
                  <a:pt x="115253" y="449001"/>
                  <a:pt x="115253" y="449001"/>
                  <a:pt x="115253" y="449954"/>
                </a:cubicBezTo>
                <a:cubicBezTo>
                  <a:pt x="115253" y="449954"/>
                  <a:pt x="115253" y="449001"/>
                  <a:pt x="115253" y="448049"/>
                </a:cubicBezTo>
                <a:cubicBezTo>
                  <a:pt x="115253" y="448049"/>
                  <a:pt x="115253" y="448049"/>
                  <a:pt x="115253" y="449001"/>
                </a:cubicBezTo>
                <a:cubicBezTo>
                  <a:pt x="115253" y="449954"/>
                  <a:pt x="116205" y="449954"/>
                  <a:pt x="116205" y="449954"/>
                </a:cubicBezTo>
                <a:cubicBezTo>
                  <a:pt x="117158" y="452811"/>
                  <a:pt x="117158" y="454716"/>
                  <a:pt x="116205" y="453764"/>
                </a:cubicBezTo>
                <a:cubicBezTo>
                  <a:pt x="119063" y="455669"/>
                  <a:pt x="118110" y="451859"/>
                  <a:pt x="117158" y="444239"/>
                </a:cubicBezTo>
                <a:cubicBezTo>
                  <a:pt x="118110" y="451859"/>
                  <a:pt x="120968" y="457574"/>
                  <a:pt x="117158" y="455669"/>
                </a:cubicBezTo>
                <a:cubicBezTo>
                  <a:pt x="121920" y="458526"/>
                  <a:pt x="123825" y="456621"/>
                  <a:pt x="120968" y="448049"/>
                </a:cubicBezTo>
                <a:cubicBezTo>
                  <a:pt x="123825" y="456621"/>
                  <a:pt x="126683" y="461384"/>
                  <a:pt x="120015" y="458526"/>
                </a:cubicBezTo>
                <a:cubicBezTo>
                  <a:pt x="122873" y="460431"/>
                  <a:pt x="126683" y="461384"/>
                  <a:pt x="130493" y="463289"/>
                </a:cubicBezTo>
                <a:cubicBezTo>
                  <a:pt x="128588" y="462336"/>
                  <a:pt x="126683" y="461384"/>
                  <a:pt x="124778" y="460431"/>
                </a:cubicBezTo>
                <a:cubicBezTo>
                  <a:pt x="127635" y="461384"/>
                  <a:pt x="129540" y="462336"/>
                  <a:pt x="132398" y="463289"/>
                </a:cubicBezTo>
                <a:cubicBezTo>
                  <a:pt x="134303" y="464241"/>
                  <a:pt x="136208" y="464241"/>
                  <a:pt x="137160" y="464241"/>
                </a:cubicBezTo>
                <a:cubicBezTo>
                  <a:pt x="135255" y="463289"/>
                  <a:pt x="132398" y="462336"/>
                  <a:pt x="130493" y="461384"/>
                </a:cubicBezTo>
                <a:cubicBezTo>
                  <a:pt x="133350" y="462336"/>
                  <a:pt x="135255" y="463289"/>
                  <a:pt x="138113" y="464241"/>
                </a:cubicBezTo>
                <a:cubicBezTo>
                  <a:pt x="140970" y="464241"/>
                  <a:pt x="141923" y="463289"/>
                  <a:pt x="134303" y="457574"/>
                </a:cubicBezTo>
                <a:cubicBezTo>
                  <a:pt x="141923" y="463289"/>
                  <a:pt x="142875" y="465194"/>
                  <a:pt x="140970" y="465194"/>
                </a:cubicBezTo>
                <a:cubicBezTo>
                  <a:pt x="142875" y="466146"/>
                  <a:pt x="143828" y="466146"/>
                  <a:pt x="145733" y="467099"/>
                </a:cubicBezTo>
                <a:cubicBezTo>
                  <a:pt x="148590" y="468051"/>
                  <a:pt x="150495" y="468051"/>
                  <a:pt x="148590" y="466146"/>
                </a:cubicBezTo>
                <a:cubicBezTo>
                  <a:pt x="148590" y="466146"/>
                  <a:pt x="148590" y="466146"/>
                  <a:pt x="148590" y="466146"/>
                </a:cubicBezTo>
                <a:cubicBezTo>
                  <a:pt x="148590" y="466146"/>
                  <a:pt x="148590" y="466146"/>
                  <a:pt x="148590" y="466146"/>
                </a:cubicBezTo>
                <a:cubicBezTo>
                  <a:pt x="147638" y="465194"/>
                  <a:pt x="145733" y="463289"/>
                  <a:pt x="141923" y="461384"/>
                </a:cubicBezTo>
                <a:cubicBezTo>
                  <a:pt x="145733" y="464241"/>
                  <a:pt x="148590" y="465194"/>
                  <a:pt x="149543" y="467099"/>
                </a:cubicBezTo>
                <a:cubicBezTo>
                  <a:pt x="167640" y="475671"/>
                  <a:pt x="167640" y="475671"/>
                  <a:pt x="149543" y="469956"/>
                </a:cubicBezTo>
                <a:cubicBezTo>
                  <a:pt x="169545" y="476624"/>
                  <a:pt x="173355" y="475671"/>
                  <a:pt x="169545" y="480434"/>
                </a:cubicBezTo>
                <a:cubicBezTo>
                  <a:pt x="173355" y="475671"/>
                  <a:pt x="173355" y="475671"/>
                  <a:pt x="180023" y="487101"/>
                </a:cubicBezTo>
                <a:cubicBezTo>
                  <a:pt x="174308" y="476624"/>
                  <a:pt x="175260" y="478529"/>
                  <a:pt x="192405" y="493769"/>
                </a:cubicBezTo>
                <a:cubicBezTo>
                  <a:pt x="177165" y="478529"/>
                  <a:pt x="182880" y="484244"/>
                  <a:pt x="203835" y="499484"/>
                </a:cubicBezTo>
                <a:cubicBezTo>
                  <a:pt x="185738" y="485196"/>
                  <a:pt x="200978" y="495674"/>
                  <a:pt x="215265" y="505199"/>
                </a:cubicBezTo>
                <a:cubicBezTo>
                  <a:pt x="206693" y="493769"/>
                  <a:pt x="222885" y="491864"/>
                  <a:pt x="230505" y="489006"/>
                </a:cubicBezTo>
                <a:cubicBezTo>
                  <a:pt x="232410" y="481386"/>
                  <a:pt x="238125" y="475671"/>
                  <a:pt x="245745" y="472814"/>
                </a:cubicBezTo>
                <a:cubicBezTo>
                  <a:pt x="247650" y="465194"/>
                  <a:pt x="254318" y="460431"/>
                  <a:pt x="260985" y="456621"/>
                </a:cubicBezTo>
                <a:cubicBezTo>
                  <a:pt x="263843" y="449954"/>
                  <a:pt x="268605" y="444239"/>
                  <a:pt x="276225" y="440429"/>
                </a:cubicBezTo>
                <a:cubicBezTo>
                  <a:pt x="279083" y="433761"/>
                  <a:pt x="285750" y="429951"/>
                  <a:pt x="291465" y="424236"/>
                </a:cubicBezTo>
                <a:cubicBezTo>
                  <a:pt x="296228" y="418521"/>
                  <a:pt x="300990" y="412806"/>
                  <a:pt x="306705" y="408044"/>
                </a:cubicBezTo>
                <a:cubicBezTo>
                  <a:pt x="311468" y="402329"/>
                  <a:pt x="317183" y="397566"/>
                  <a:pt x="321945" y="391851"/>
                </a:cubicBezTo>
                <a:cubicBezTo>
                  <a:pt x="332423" y="381374"/>
                  <a:pt x="341948" y="369944"/>
                  <a:pt x="352425" y="359466"/>
                </a:cubicBezTo>
                <a:cubicBezTo>
                  <a:pt x="375285" y="335654"/>
                  <a:pt x="397193" y="311841"/>
                  <a:pt x="415290" y="284219"/>
                </a:cubicBezTo>
                <a:cubicBezTo>
                  <a:pt x="426720" y="257549"/>
                  <a:pt x="412433" y="280409"/>
                  <a:pt x="428625" y="256596"/>
                </a:cubicBezTo>
                <a:close/>
                <a:moveTo>
                  <a:pt x="81915" y="394709"/>
                </a:moveTo>
                <a:cubicBezTo>
                  <a:pt x="81915" y="394709"/>
                  <a:pt x="81915" y="394709"/>
                  <a:pt x="81915" y="394709"/>
                </a:cubicBezTo>
                <a:cubicBezTo>
                  <a:pt x="81915" y="394709"/>
                  <a:pt x="81915" y="394709"/>
                  <a:pt x="81915" y="394709"/>
                </a:cubicBezTo>
                <a:cubicBezTo>
                  <a:pt x="81915" y="394709"/>
                  <a:pt x="81915" y="394709"/>
                  <a:pt x="81915" y="394709"/>
                </a:cubicBezTo>
                <a:close/>
                <a:moveTo>
                  <a:pt x="82868" y="394709"/>
                </a:moveTo>
                <a:cubicBezTo>
                  <a:pt x="83820" y="394709"/>
                  <a:pt x="83820" y="393756"/>
                  <a:pt x="82868" y="394709"/>
                </a:cubicBezTo>
                <a:cubicBezTo>
                  <a:pt x="83820" y="394709"/>
                  <a:pt x="83820" y="394709"/>
                  <a:pt x="82868" y="394709"/>
                </a:cubicBezTo>
                <a:cubicBezTo>
                  <a:pt x="83820" y="394709"/>
                  <a:pt x="83820" y="394709"/>
                  <a:pt x="82868" y="394709"/>
                </a:cubicBezTo>
                <a:cubicBezTo>
                  <a:pt x="83820" y="394709"/>
                  <a:pt x="83820" y="394709"/>
                  <a:pt x="82868" y="394709"/>
                </a:cubicBezTo>
                <a:close/>
                <a:moveTo>
                  <a:pt x="80010" y="403281"/>
                </a:moveTo>
                <a:cubicBezTo>
                  <a:pt x="84773" y="399471"/>
                  <a:pt x="87630" y="396614"/>
                  <a:pt x="85725" y="395661"/>
                </a:cubicBezTo>
                <a:cubicBezTo>
                  <a:pt x="87630" y="396614"/>
                  <a:pt x="85725" y="399471"/>
                  <a:pt x="80010" y="403281"/>
                </a:cubicBezTo>
                <a:close/>
                <a:moveTo>
                  <a:pt x="91440" y="395661"/>
                </a:moveTo>
                <a:cubicBezTo>
                  <a:pt x="92393" y="396614"/>
                  <a:pt x="92393" y="396614"/>
                  <a:pt x="93345" y="397566"/>
                </a:cubicBezTo>
                <a:cubicBezTo>
                  <a:pt x="92393" y="397566"/>
                  <a:pt x="91440" y="396614"/>
                  <a:pt x="91440" y="395661"/>
                </a:cubicBezTo>
                <a:close/>
                <a:moveTo>
                  <a:pt x="100965" y="421379"/>
                </a:moveTo>
                <a:cubicBezTo>
                  <a:pt x="100965" y="421379"/>
                  <a:pt x="100965" y="422331"/>
                  <a:pt x="101918" y="422331"/>
                </a:cubicBezTo>
                <a:cubicBezTo>
                  <a:pt x="101918" y="422331"/>
                  <a:pt x="101918" y="422331"/>
                  <a:pt x="100965" y="421379"/>
                </a:cubicBezTo>
                <a:cubicBezTo>
                  <a:pt x="100965" y="422331"/>
                  <a:pt x="100965" y="421379"/>
                  <a:pt x="100965" y="421379"/>
                </a:cubicBezTo>
                <a:close/>
                <a:moveTo>
                  <a:pt x="100965" y="422331"/>
                </a:moveTo>
                <a:cubicBezTo>
                  <a:pt x="100965" y="422331"/>
                  <a:pt x="100013" y="422331"/>
                  <a:pt x="100965" y="422331"/>
                </a:cubicBezTo>
                <a:cubicBezTo>
                  <a:pt x="100013" y="422331"/>
                  <a:pt x="100013" y="422331"/>
                  <a:pt x="100013" y="421379"/>
                </a:cubicBezTo>
                <a:cubicBezTo>
                  <a:pt x="100013" y="420426"/>
                  <a:pt x="100013" y="420426"/>
                  <a:pt x="100013" y="419474"/>
                </a:cubicBezTo>
                <a:cubicBezTo>
                  <a:pt x="100013" y="421379"/>
                  <a:pt x="100013" y="421379"/>
                  <a:pt x="100965" y="422331"/>
                </a:cubicBezTo>
                <a:close/>
                <a:moveTo>
                  <a:pt x="100013" y="422331"/>
                </a:moveTo>
                <a:cubicBezTo>
                  <a:pt x="100013" y="422331"/>
                  <a:pt x="100013" y="422331"/>
                  <a:pt x="100013" y="422331"/>
                </a:cubicBezTo>
                <a:cubicBezTo>
                  <a:pt x="99060" y="422331"/>
                  <a:pt x="100013" y="422331"/>
                  <a:pt x="100013" y="422331"/>
                </a:cubicBezTo>
                <a:cubicBezTo>
                  <a:pt x="100013" y="422331"/>
                  <a:pt x="100013" y="422331"/>
                  <a:pt x="100013" y="422331"/>
                </a:cubicBezTo>
                <a:close/>
                <a:moveTo>
                  <a:pt x="98108" y="418521"/>
                </a:moveTo>
                <a:cubicBezTo>
                  <a:pt x="98108" y="419474"/>
                  <a:pt x="99060" y="419474"/>
                  <a:pt x="99060" y="420426"/>
                </a:cubicBezTo>
                <a:cubicBezTo>
                  <a:pt x="99060" y="421379"/>
                  <a:pt x="99060" y="421379"/>
                  <a:pt x="99060" y="422331"/>
                </a:cubicBezTo>
                <a:cubicBezTo>
                  <a:pt x="99060" y="421379"/>
                  <a:pt x="98108" y="421379"/>
                  <a:pt x="97155" y="420426"/>
                </a:cubicBezTo>
                <a:cubicBezTo>
                  <a:pt x="98108" y="419474"/>
                  <a:pt x="98108" y="418521"/>
                  <a:pt x="98108" y="418521"/>
                </a:cubicBezTo>
                <a:close/>
                <a:moveTo>
                  <a:pt x="96203" y="421379"/>
                </a:moveTo>
                <a:cubicBezTo>
                  <a:pt x="97155" y="421379"/>
                  <a:pt x="98108" y="420426"/>
                  <a:pt x="98108" y="419474"/>
                </a:cubicBezTo>
                <a:cubicBezTo>
                  <a:pt x="99060" y="420426"/>
                  <a:pt x="99060" y="420426"/>
                  <a:pt x="100013" y="421379"/>
                </a:cubicBezTo>
                <a:cubicBezTo>
                  <a:pt x="100013" y="421379"/>
                  <a:pt x="100013" y="422331"/>
                  <a:pt x="100013" y="422331"/>
                </a:cubicBezTo>
                <a:cubicBezTo>
                  <a:pt x="100013" y="422331"/>
                  <a:pt x="100013" y="422331"/>
                  <a:pt x="100013" y="422331"/>
                </a:cubicBezTo>
                <a:cubicBezTo>
                  <a:pt x="100013" y="422331"/>
                  <a:pt x="100013" y="422331"/>
                  <a:pt x="100013" y="422331"/>
                </a:cubicBezTo>
                <a:cubicBezTo>
                  <a:pt x="100013" y="422331"/>
                  <a:pt x="100013" y="422331"/>
                  <a:pt x="100013" y="422331"/>
                </a:cubicBezTo>
                <a:cubicBezTo>
                  <a:pt x="98108" y="423284"/>
                  <a:pt x="97155" y="422331"/>
                  <a:pt x="96203" y="421379"/>
                </a:cubicBezTo>
                <a:close/>
                <a:moveTo>
                  <a:pt x="101918" y="426141"/>
                </a:moveTo>
                <a:cubicBezTo>
                  <a:pt x="100965" y="425189"/>
                  <a:pt x="100013" y="424236"/>
                  <a:pt x="99060" y="423284"/>
                </a:cubicBezTo>
                <a:lnTo>
                  <a:pt x="99060" y="423284"/>
                </a:lnTo>
                <a:cubicBezTo>
                  <a:pt x="99060" y="423284"/>
                  <a:pt x="99060" y="423284"/>
                  <a:pt x="100013" y="423284"/>
                </a:cubicBezTo>
                <a:cubicBezTo>
                  <a:pt x="100965" y="424236"/>
                  <a:pt x="100965" y="425189"/>
                  <a:pt x="101918" y="426141"/>
                </a:cubicBezTo>
                <a:cubicBezTo>
                  <a:pt x="101918" y="425189"/>
                  <a:pt x="101918" y="426141"/>
                  <a:pt x="101918" y="426141"/>
                </a:cubicBezTo>
                <a:close/>
                <a:moveTo>
                  <a:pt x="101918" y="425189"/>
                </a:moveTo>
                <a:cubicBezTo>
                  <a:pt x="101918" y="424236"/>
                  <a:pt x="101918" y="424236"/>
                  <a:pt x="101918" y="425189"/>
                </a:cubicBezTo>
                <a:cubicBezTo>
                  <a:pt x="101918" y="424236"/>
                  <a:pt x="101918" y="424236"/>
                  <a:pt x="101918" y="425189"/>
                </a:cubicBezTo>
                <a:cubicBezTo>
                  <a:pt x="100965" y="424236"/>
                  <a:pt x="100965" y="423284"/>
                  <a:pt x="100013" y="423284"/>
                </a:cubicBezTo>
                <a:cubicBezTo>
                  <a:pt x="100013" y="423284"/>
                  <a:pt x="100013" y="423284"/>
                  <a:pt x="100965" y="423284"/>
                </a:cubicBezTo>
                <a:lnTo>
                  <a:pt x="100965" y="423284"/>
                </a:lnTo>
                <a:cubicBezTo>
                  <a:pt x="100965" y="423284"/>
                  <a:pt x="100965" y="423284"/>
                  <a:pt x="100965" y="423284"/>
                </a:cubicBezTo>
                <a:cubicBezTo>
                  <a:pt x="100965" y="423284"/>
                  <a:pt x="100965" y="423284"/>
                  <a:pt x="100965" y="423284"/>
                </a:cubicBezTo>
                <a:cubicBezTo>
                  <a:pt x="100965" y="423284"/>
                  <a:pt x="100965" y="424236"/>
                  <a:pt x="100965" y="424236"/>
                </a:cubicBezTo>
                <a:cubicBezTo>
                  <a:pt x="100965" y="425189"/>
                  <a:pt x="101918" y="426141"/>
                  <a:pt x="101918" y="427094"/>
                </a:cubicBezTo>
                <a:cubicBezTo>
                  <a:pt x="101918" y="425189"/>
                  <a:pt x="101918" y="425189"/>
                  <a:pt x="101918" y="425189"/>
                </a:cubicBezTo>
                <a:close/>
                <a:moveTo>
                  <a:pt x="102870" y="427094"/>
                </a:moveTo>
                <a:cubicBezTo>
                  <a:pt x="102870" y="427094"/>
                  <a:pt x="102870" y="427094"/>
                  <a:pt x="102870" y="427094"/>
                </a:cubicBezTo>
                <a:cubicBezTo>
                  <a:pt x="102870" y="427094"/>
                  <a:pt x="102870" y="427094"/>
                  <a:pt x="102870" y="427094"/>
                </a:cubicBezTo>
                <a:lnTo>
                  <a:pt x="102870" y="427094"/>
                </a:lnTo>
                <a:cubicBezTo>
                  <a:pt x="102870" y="427094"/>
                  <a:pt x="102870" y="427094"/>
                  <a:pt x="102870" y="427094"/>
                </a:cubicBezTo>
                <a:close/>
                <a:moveTo>
                  <a:pt x="102870" y="428046"/>
                </a:moveTo>
                <a:cubicBezTo>
                  <a:pt x="102870" y="428046"/>
                  <a:pt x="102870" y="428046"/>
                  <a:pt x="102870" y="428046"/>
                </a:cubicBezTo>
                <a:cubicBezTo>
                  <a:pt x="102870" y="428999"/>
                  <a:pt x="102870" y="428046"/>
                  <a:pt x="102870" y="428046"/>
                </a:cubicBezTo>
                <a:cubicBezTo>
                  <a:pt x="102870" y="428046"/>
                  <a:pt x="102870" y="428046"/>
                  <a:pt x="102870" y="428046"/>
                </a:cubicBezTo>
                <a:close/>
                <a:moveTo>
                  <a:pt x="100965" y="430904"/>
                </a:moveTo>
                <a:cubicBezTo>
                  <a:pt x="101918" y="430904"/>
                  <a:pt x="102870" y="429951"/>
                  <a:pt x="102870" y="428999"/>
                </a:cubicBezTo>
                <a:cubicBezTo>
                  <a:pt x="102870" y="428999"/>
                  <a:pt x="103823" y="428046"/>
                  <a:pt x="103823" y="428046"/>
                </a:cubicBezTo>
                <a:cubicBezTo>
                  <a:pt x="103823" y="428046"/>
                  <a:pt x="103823" y="428046"/>
                  <a:pt x="103823" y="428046"/>
                </a:cubicBezTo>
                <a:cubicBezTo>
                  <a:pt x="103823" y="431856"/>
                  <a:pt x="102870" y="432809"/>
                  <a:pt x="100965" y="430904"/>
                </a:cubicBezTo>
                <a:close/>
              </a:path>
            </a:pathLst>
          </a:custGeom>
          <a:solidFill>
            <a:schemeClr val="lt1">
              <a:alpha val="5098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9" name="Google Shape;409;p28"/>
          <p:cNvSpPr/>
          <p:nvPr/>
        </p:nvSpPr>
        <p:spPr>
          <a:xfrm>
            <a:off x="3783596" y="5204717"/>
            <a:ext cx="845569" cy="887885"/>
          </a:xfrm>
          <a:custGeom>
            <a:avLst/>
            <a:gdLst/>
            <a:ahLst/>
            <a:cxnLst/>
            <a:rect l="l" t="t" r="r" b="b"/>
            <a:pathLst>
              <a:path w="578167" h="505198" extrusionOk="0">
                <a:moveTo>
                  <a:pt x="428625" y="256596"/>
                </a:moveTo>
                <a:cubicBezTo>
                  <a:pt x="429578" y="256596"/>
                  <a:pt x="432435" y="254691"/>
                  <a:pt x="437198" y="248976"/>
                </a:cubicBezTo>
                <a:cubicBezTo>
                  <a:pt x="483870" y="203256"/>
                  <a:pt x="531495" y="156584"/>
                  <a:pt x="578168" y="110864"/>
                </a:cubicBezTo>
                <a:cubicBezTo>
                  <a:pt x="568643" y="108006"/>
                  <a:pt x="560070" y="106101"/>
                  <a:pt x="550545" y="103244"/>
                </a:cubicBezTo>
                <a:cubicBezTo>
                  <a:pt x="547688" y="102291"/>
                  <a:pt x="544830" y="101339"/>
                  <a:pt x="541020" y="100386"/>
                </a:cubicBezTo>
                <a:cubicBezTo>
                  <a:pt x="538163" y="99434"/>
                  <a:pt x="532448" y="93719"/>
                  <a:pt x="531495" y="97529"/>
                </a:cubicBezTo>
                <a:cubicBezTo>
                  <a:pt x="527685" y="91814"/>
                  <a:pt x="482918" y="78479"/>
                  <a:pt x="521970" y="94671"/>
                </a:cubicBezTo>
                <a:cubicBezTo>
                  <a:pt x="507683" y="88956"/>
                  <a:pt x="496253" y="85146"/>
                  <a:pt x="490538" y="82289"/>
                </a:cubicBezTo>
                <a:cubicBezTo>
                  <a:pt x="488633" y="82289"/>
                  <a:pt x="487680" y="82289"/>
                  <a:pt x="486728" y="81336"/>
                </a:cubicBezTo>
                <a:cubicBezTo>
                  <a:pt x="489585" y="82289"/>
                  <a:pt x="498158" y="86099"/>
                  <a:pt x="513398" y="90861"/>
                </a:cubicBezTo>
                <a:cubicBezTo>
                  <a:pt x="505778" y="88004"/>
                  <a:pt x="500063" y="86099"/>
                  <a:pt x="494348" y="85146"/>
                </a:cubicBezTo>
                <a:cubicBezTo>
                  <a:pt x="493395" y="85146"/>
                  <a:pt x="492443" y="85146"/>
                  <a:pt x="491490" y="85146"/>
                </a:cubicBezTo>
                <a:cubicBezTo>
                  <a:pt x="495300" y="86099"/>
                  <a:pt x="499110" y="87051"/>
                  <a:pt x="503873" y="88004"/>
                </a:cubicBezTo>
                <a:cubicBezTo>
                  <a:pt x="498158" y="87051"/>
                  <a:pt x="493395" y="85146"/>
                  <a:pt x="489585" y="85146"/>
                </a:cubicBezTo>
                <a:cubicBezTo>
                  <a:pt x="485775" y="85146"/>
                  <a:pt x="481965" y="85146"/>
                  <a:pt x="479108" y="85146"/>
                </a:cubicBezTo>
                <a:cubicBezTo>
                  <a:pt x="476250" y="85146"/>
                  <a:pt x="473393" y="86099"/>
                  <a:pt x="470535" y="86099"/>
                </a:cubicBezTo>
                <a:cubicBezTo>
                  <a:pt x="466725" y="87051"/>
                  <a:pt x="463868" y="88004"/>
                  <a:pt x="462915" y="88956"/>
                </a:cubicBezTo>
                <a:cubicBezTo>
                  <a:pt x="461963" y="89909"/>
                  <a:pt x="461010" y="89909"/>
                  <a:pt x="460058" y="89909"/>
                </a:cubicBezTo>
                <a:cubicBezTo>
                  <a:pt x="457200" y="90861"/>
                  <a:pt x="457200" y="90861"/>
                  <a:pt x="458153" y="89909"/>
                </a:cubicBezTo>
                <a:cubicBezTo>
                  <a:pt x="461963" y="89909"/>
                  <a:pt x="463868" y="88004"/>
                  <a:pt x="468630" y="85146"/>
                </a:cubicBezTo>
                <a:cubicBezTo>
                  <a:pt x="465773" y="87051"/>
                  <a:pt x="462915" y="88956"/>
                  <a:pt x="461010" y="89909"/>
                </a:cubicBezTo>
                <a:cubicBezTo>
                  <a:pt x="461963" y="88956"/>
                  <a:pt x="462915" y="88004"/>
                  <a:pt x="464820" y="87051"/>
                </a:cubicBezTo>
                <a:cubicBezTo>
                  <a:pt x="462915" y="88956"/>
                  <a:pt x="461010" y="89909"/>
                  <a:pt x="460058" y="90861"/>
                </a:cubicBezTo>
                <a:cubicBezTo>
                  <a:pt x="453390" y="94671"/>
                  <a:pt x="457200" y="90861"/>
                  <a:pt x="471488" y="76574"/>
                </a:cubicBezTo>
                <a:cubicBezTo>
                  <a:pt x="450533" y="98481"/>
                  <a:pt x="449580" y="99434"/>
                  <a:pt x="467678" y="75621"/>
                </a:cubicBezTo>
                <a:cubicBezTo>
                  <a:pt x="448628" y="100386"/>
                  <a:pt x="447675" y="100386"/>
                  <a:pt x="461963" y="73716"/>
                </a:cubicBezTo>
                <a:cubicBezTo>
                  <a:pt x="447675" y="101339"/>
                  <a:pt x="446723" y="101339"/>
                  <a:pt x="457200" y="71811"/>
                </a:cubicBezTo>
                <a:cubicBezTo>
                  <a:pt x="446723" y="101339"/>
                  <a:pt x="445770" y="102291"/>
                  <a:pt x="453390" y="70859"/>
                </a:cubicBezTo>
                <a:cubicBezTo>
                  <a:pt x="448628" y="91814"/>
                  <a:pt x="446723" y="98481"/>
                  <a:pt x="446723" y="89909"/>
                </a:cubicBezTo>
                <a:cubicBezTo>
                  <a:pt x="447675" y="86099"/>
                  <a:pt x="448628" y="81336"/>
                  <a:pt x="450533" y="73716"/>
                </a:cubicBezTo>
                <a:cubicBezTo>
                  <a:pt x="448628" y="80384"/>
                  <a:pt x="447675" y="86099"/>
                  <a:pt x="446723" y="88956"/>
                </a:cubicBezTo>
                <a:cubicBezTo>
                  <a:pt x="446723" y="87051"/>
                  <a:pt x="446723" y="83241"/>
                  <a:pt x="446723" y="79431"/>
                </a:cubicBezTo>
                <a:cubicBezTo>
                  <a:pt x="447675" y="80384"/>
                  <a:pt x="447675" y="79431"/>
                  <a:pt x="446723" y="77526"/>
                </a:cubicBezTo>
                <a:cubicBezTo>
                  <a:pt x="446723" y="74669"/>
                  <a:pt x="446723" y="70859"/>
                  <a:pt x="446723" y="67049"/>
                </a:cubicBezTo>
                <a:cubicBezTo>
                  <a:pt x="446723" y="70859"/>
                  <a:pt x="446723" y="74669"/>
                  <a:pt x="446723" y="77526"/>
                </a:cubicBezTo>
                <a:cubicBezTo>
                  <a:pt x="445770" y="76574"/>
                  <a:pt x="445770" y="75621"/>
                  <a:pt x="444818" y="74669"/>
                </a:cubicBezTo>
                <a:cubicBezTo>
                  <a:pt x="443865" y="73716"/>
                  <a:pt x="442913" y="72764"/>
                  <a:pt x="441008" y="71811"/>
                </a:cubicBezTo>
                <a:cubicBezTo>
                  <a:pt x="441008" y="72764"/>
                  <a:pt x="441008" y="73716"/>
                  <a:pt x="441008" y="74669"/>
                </a:cubicBezTo>
                <a:cubicBezTo>
                  <a:pt x="443865" y="76574"/>
                  <a:pt x="445770" y="77526"/>
                  <a:pt x="445770" y="78479"/>
                </a:cubicBezTo>
                <a:cubicBezTo>
                  <a:pt x="445770" y="78479"/>
                  <a:pt x="446723" y="79431"/>
                  <a:pt x="446723" y="79431"/>
                </a:cubicBezTo>
                <a:cubicBezTo>
                  <a:pt x="446723" y="85146"/>
                  <a:pt x="445770" y="88956"/>
                  <a:pt x="445770" y="91814"/>
                </a:cubicBezTo>
                <a:cubicBezTo>
                  <a:pt x="444818" y="95624"/>
                  <a:pt x="444818" y="95624"/>
                  <a:pt x="443865" y="90861"/>
                </a:cubicBezTo>
                <a:cubicBezTo>
                  <a:pt x="443865" y="90861"/>
                  <a:pt x="443865" y="89909"/>
                  <a:pt x="442913" y="88956"/>
                </a:cubicBezTo>
                <a:cubicBezTo>
                  <a:pt x="441960" y="87051"/>
                  <a:pt x="437198" y="80384"/>
                  <a:pt x="434340" y="75621"/>
                </a:cubicBezTo>
                <a:cubicBezTo>
                  <a:pt x="428625" y="70859"/>
                  <a:pt x="421958" y="65144"/>
                  <a:pt x="418148" y="61334"/>
                </a:cubicBezTo>
                <a:cubicBezTo>
                  <a:pt x="411480" y="57524"/>
                  <a:pt x="405765" y="54666"/>
                  <a:pt x="406718" y="52761"/>
                </a:cubicBezTo>
                <a:cubicBezTo>
                  <a:pt x="397193" y="49904"/>
                  <a:pt x="392430" y="49904"/>
                  <a:pt x="393383" y="48951"/>
                </a:cubicBezTo>
                <a:cubicBezTo>
                  <a:pt x="380048" y="51809"/>
                  <a:pt x="379095" y="51809"/>
                  <a:pt x="391478" y="45141"/>
                </a:cubicBezTo>
                <a:cubicBezTo>
                  <a:pt x="373380" y="54666"/>
                  <a:pt x="374333" y="52761"/>
                  <a:pt x="391478" y="33711"/>
                </a:cubicBezTo>
                <a:cubicBezTo>
                  <a:pt x="373380" y="53714"/>
                  <a:pt x="371475" y="55619"/>
                  <a:pt x="380048" y="33711"/>
                </a:cubicBezTo>
                <a:cubicBezTo>
                  <a:pt x="375285" y="47046"/>
                  <a:pt x="373380" y="50856"/>
                  <a:pt x="373380" y="45141"/>
                </a:cubicBezTo>
                <a:cubicBezTo>
                  <a:pt x="373380" y="45141"/>
                  <a:pt x="372428" y="42284"/>
                  <a:pt x="371475" y="35616"/>
                </a:cubicBezTo>
                <a:cubicBezTo>
                  <a:pt x="370523" y="33711"/>
                  <a:pt x="369570" y="30854"/>
                  <a:pt x="368618" y="27996"/>
                </a:cubicBezTo>
                <a:cubicBezTo>
                  <a:pt x="365760" y="23234"/>
                  <a:pt x="359093" y="14661"/>
                  <a:pt x="349568" y="4184"/>
                </a:cubicBezTo>
                <a:cubicBezTo>
                  <a:pt x="371475" y="29901"/>
                  <a:pt x="346710" y="5136"/>
                  <a:pt x="338138" y="374"/>
                </a:cubicBezTo>
                <a:cubicBezTo>
                  <a:pt x="331470" y="-579"/>
                  <a:pt x="325755" y="374"/>
                  <a:pt x="320993" y="2279"/>
                </a:cubicBezTo>
                <a:cubicBezTo>
                  <a:pt x="316230" y="4184"/>
                  <a:pt x="311468" y="7041"/>
                  <a:pt x="306705" y="10851"/>
                </a:cubicBezTo>
                <a:cubicBezTo>
                  <a:pt x="302895" y="14661"/>
                  <a:pt x="299085" y="18471"/>
                  <a:pt x="295275" y="23234"/>
                </a:cubicBezTo>
                <a:cubicBezTo>
                  <a:pt x="290513" y="28949"/>
                  <a:pt x="285750" y="34664"/>
                  <a:pt x="280988" y="40379"/>
                </a:cubicBezTo>
                <a:cubicBezTo>
                  <a:pt x="239078" y="91814"/>
                  <a:pt x="263843" y="65144"/>
                  <a:pt x="221933" y="116579"/>
                </a:cubicBezTo>
                <a:cubicBezTo>
                  <a:pt x="181928" y="165156"/>
                  <a:pt x="171450" y="156584"/>
                  <a:pt x="129540" y="204209"/>
                </a:cubicBezTo>
                <a:cubicBezTo>
                  <a:pt x="96203" y="242309"/>
                  <a:pt x="41910" y="278504"/>
                  <a:pt x="11430" y="321366"/>
                </a:cubicBezTo>
                <a:cubicBezTo>
                  <a:pt x="7620" y="327081"/>
                  <a:pt x="3810" y="333749"/>
                  <a:pt x="0" y="340416"/>
                </a:cubicBezTo>
                <a:cubicBezTo>
                  <a:pt x="5715" y="343274"/>
                  <a:pt x="13335" y="355656"/>
                  <a:pt x="15240" y="348989"/>
                </a:cubicBezTo>
                <a:cubicBezTo>
                  <a:pt x="20955" y="361371"/>
                  <a:pt x="31433" y="379469"/>
                  <a:pt x="28575" y="360419"/>
                </a:cubicBezTo>
                <a:cubicBezTo>
                  <a:pt x="34290" y="383279"/>
                  <a:pt x="56198" y="392804"/>
                  <a:pt x="40958" y="373754"/>
                </a:cubicBezTo>
                <a:cubicBezTo>
                  <a:pt x="43815" y="377564"/>
                  <a:pt x="46673" y="380421"/>
                  <a:pt x="49530" y="383279"/>
                </a:cubicBezTo>
                <a:cubicBezTo>
                  <a:pt x="60008" y="388994"/>
                  <a:pt x="67628" y="391851"/>
                  <a:pt x="68580" y="392804"/>
                </a:cubicBezTo>
                <a:cubicBezTo>
                  <a:pt x="72390" y="393756"/>
                  <a:pt x="74295" y="393756"/>
                  <a:pt x="74295" y="393756"/>
                </a:cubicBezTo>
                <a:cubicBezTo>
                  <a:pt x="75248" y="394709"/>
                  <a:pt x="70485" y="394709"/>
                  <a:pt x="59055" y="396614"/>
                </a:cubicBezTo>
                <a:cubicBezTo>
                  <a:pt x="70485" y="394709"/>
                  <a:pt x="77153" y="394709"/>
                  <a:pt x="77153" y="393756"/>
                </a:cubicBezTo>
                <a:cubicBezTo>
                  <a:pt x="78105" y="394709"/>
                  <a:pt x="72390" y="394709"/>
                  <a:pt x="60960" y="397566"/>
                </a:cubicBezTo>
                <a:cubicBezTo>
                  <a:pt x="72390" y="394709"/>
                  <a:pt x="79058" y="394709"/>
                  <a:pt x="78105" y="394709"/>
                </a:cubicBezTo>
                <a:cubicBezTo>
                  <a:pt x="78105" y="395661"/>
                  <a:pt x="77153" y="395661"/>
                  <a:pt x="73343" y="397566"/>
                </a:cubicBezTo>
                <a:cubicBezTo>
                  <a:pt x="70485" y="398519"/>
                  <a:pt x="67628" y="399471"/>
                  <a:pt x="63818" y="400424"/>
                </a:cubicBezTo>
                <a:cubicBezTo>
                  <a:pt x="67628" y="399471"/>
                  <a:pt x="70485" y="398519"/>
                  <a:pt x="73343" y="397566"/>
                </a:cubicBezTo>
                <a:cubicBezTo>
                  <a:pt x="70485" y="398519"/>
                  <a:pt x="66675" y="399471"/>
                  <a:pt x="62865" y="401376"/>
                </a:cubicBezTo>
                <a:cubicBezTo>
                  <a:pt x="72390" y="397566"/>
                  <a:pt x="78105" y="396614"/>
                  <a:pt x="80010" y="395661"/>
                </a:cubicBezTo>
                <a:cubicBezTo>
                  <a:pt x="80010" y="395661"/>
                  <a:pt x="80010" y="395661"/>
                  <a:pt x="80010" y="395661"/>
                </a:cubicBezTo>
                <a:cubicBezTo>
                  <a:pt x="80010" y="395661"/>
                  <a:pt x="80010" y="396614"/>
                  <a:pt x="80010" y="396614"/>
                </a:cubicBezTo>
                <a:cubicBezTo>
                  <a:pt x="77153" y="397566"/>
                  <a:pt x="72390" y="399471"/>
                  <a:pt x="65723" y="402329"/>
                </a:cubicBezTo>
                <a:cubicBezTo>
                  <a:pt x="72390" y="399471"/>
                  <a:pt x="78105" y="397566"/>
                  <a:pt x="80010" y="396614"/>
                </a:cubicBezTo>
                <a:cubicBezTo>
                  <a:pt x="79058" y="398519"/>
                  <a:pt x="74295" y="400424"/>
                  <a:pt x="67628" y="405186"/>
                </a:cubicBezTo>
                <a:cubicBezTo>
                  <a:pt x="75248" y="400424"/>
                  <a:pt x="80010" y="398519"/>
                  <a:pt x="80963" y="396614"/>
                </a:cubicBezTo>
                <a:cubicBezTo>
                  <a:pt x="80963" y="396614"/>
                  <a:pt x="80963" y="396614"/>
                  <a:pt x="81915" y="396614"/>
                </a:cubicBezTo>
                <a:cubicBezTo>
                  <a:pt x="81915" y="398519"/>
                  <a:pt x="77153" y="401376"/>
                  <a:pt x="68580" y="406139"/>
                </a:cubicBezTo>
                <a:cubicBezTo>
                  <a:pt x="77153" y="400424"/>
                  <a:pt x="82868" y="397566"/>
                  <a:pt x="81915" y="396614"/>
                </a:cubicBezTo>
                <a:cubicBezTo>
                  <a:pt x="81915" y="396614"/>
                  <a:pt x="81915" y="396614"/>
                  <a:pt x="81915" y="396614"/>
                </a:cubicBezTo>
                <a:cubicBezTo>
                  <a:pt x="83820" y="398519"/>
                  <a:pt x="79058" y="402329"/>
                  <a:pt x="70485" y="408996"/>
                </a:cubicBezTo>
                <a:cubicBezTo>
                  <a:pt x="80010" y="402329"/>
                  <a:pt x="85725" y="399471"/>
                  <a:pt x="82868" y="397566"/>
                </a:cubicBezTo>
                <a:cubicBezTo>
                  <a:pt x="84773" y="399471"/>
                  <a:pt x="81915" y="402329"/>
                  <a:pt x="75248" y="406139"/>
                </a:cubicBezTo>
                <a:cubicBezTo>
                  <a:pt x="74295" y="407091"/>
                  <a:pt x="72390" y="408044"/>
                  <a:pt x="71438" y="408996"/>
                </a:cubicBezTo>
                <a:cubicBezTo>
                  <a:pt x="72390" y="408044"/>
                  <a:pt x="73343" y="408044"/>
                  <a:pt x="74295" y="407091"/>
                </a:cubicBezTo>
                <a:cubicBezTo>
                  <a:pt x="73343" y="408044"/>
                  <a:pt x="72390" y="408996"/>
                  <a:pt x="70485" y="409949"/>
                </a:cubicBezTo>
                <a:cubicBezTo>
                  <a:pt x="72390" y="408996"/>
                  <a:pt x="73343" y="408044"/>
                  <a:pt x="74295" y="407091"/>
                </a:cubicBezTo>
                <a:cubicBezTo>
                  <a:pt x="81915" y="402329"/>
                  <a:pt x="87630" y="399471"/>
                  <a:pt x="85725" y="397566"/>
                </a:cubicBezTo>
                <a:cubicBezTo>
                  <a:pt x="87630" y="398519"/>
                  <a:pt x="87630" y="400424"/>
                  <a:pt x="88583" y="402329"/>
                </a:cubicBezTo>
                <a:cubicBezTo>
                  <a:pt x="88583" y="402329"/>
                  <a:pt x="88583" y="402329"/>
                  <a:pt x="89535" y="403281"/>
                </a:cubicBezTo>
                <a:cubicBezTo>
                  <a:pt x="89535" y="402329"/>
                  <a:pt x="88583" y="400424"/>
                  <a:pt x="88583" y="399471"/>
                </a:cubicBezTo>
                <a:cubicBezTo>
                  <a:pt x="88583" y="399471"/>
                  <a:pt x="89535" y="399471"/>
                  <a:pt x="89535" y="399471"/>
                </a:cubicBezTo>
                <a:cubicBezTo>
                  <a:pt x="90488" y="400424"/>
                  <a:pt x="90488" y="401376"/>
                  <a:pt x="91440" y="402329"/>
                </a:cubicBezTo>
                <a:cubicBezTo>
                  <a:pt x="91440" y="401376"/>
                  <a:pt x="90488" y="400424"/>
                  <a:pt x="90488" y="399471"/>
                </a:cubicBezTo>
                <a:cubicBezTo>
                  <a:pt x="90488" y="399471"/>
                  <a:pt x="91440" y="399471"/>
                  <a:pt x="91440" y="399471"/>
                </a:cubicBezTo>
                <a:cubicBezTo>
                  <a:pt x="91440" y="400424"/>
                  <a:pt x="92393" y="401376"/>
                  <a:pt x="92393" y="402329"/>
                </a:cubicBezTo>
                <a:lnTo>
                  <a:pt x="92393" y="402329"/>
                </a:lnTo>
                <a:cubicBezTo>
                  <a:pt x="92393" y="402329"/>
                  <a:pt x="93345" y="402329"/>
                  <a:pt x="93345" y="403281"/>
                </a:cubicBezTo>
                <a:cubicBezTo>
                  <a:pt x="93345" y="402329"/>
                  <a:pt x="92393" y="400424"/>
                  <a:pt x="92393" y="399471"/>
                </a:cubicBezTo>
                <a:cubicBezTo>
                  <a:pt x="92393" y="399471"/>
                  <a:pt x="93345" y="399471"/>
                  <a:pt x="93345" y="399471"/>
                </a:cubicBezTo>
                <a:cubicBezTo>
                  <a:pt x="94298" y="399471"/>
                  <a:pt x="95250" y="399471"/>
                  <a:pt x="95250" y="400424"/>
                </a:cubicBezTo>
                <a:cubicBezTo>
                  <a:pt x="95250" y="401376"/>
                  <a:pt x="95250" y="402329"/>
                  <a:pt x="95250" y="403281"/>
                </a:cubicBezTo>
                <a:cubicBezTo>
                  <a:pt x="95250" y="403281"/>
                  <a:pt x="94298" y="402329"/>
                  <a:pt x="94298" y="402329"/>
                </a:cubicBezTo>
                <a:cubicBezTo>
                  <a:pt x="94298" y="402329"/>
                  <a:pt x="95250" y="403281"/>
                  <a:pt x="95250" y="403281"/>
                </a:cubicBezTo>
                <a:cubicBezTo>
                  <a:pt x="95250" y="403281"/>
                  <a:pt x="95250" y="404234"/>
                  <a:pt x="95250" y="404234"/>
                </a:cubicBezTo>
                <a:cubicBezTo>
                  <a:pt x="96203" y="405186"/>
                  <a:pt x="96203" y="406139"/>
                  <a:pt x="97155" y="408044"/>
                </a:cubicBezTo>
                <a:cubicBezTo>
                  <a:pt x="97155" y="408044"/>
                  <a:pt x="97155" y="408044"/>
                  <a:pt x="97155" y="408044"/>
                </a:cubicBezTo>
                <a:cubicBezTo>
                  <a:pt x="97155" y="408044"/>
                  <a:pt x="97155" y="408044"/>
                  <a:pt x="97155" y="408044"/>
                </a:cubicBezTo>
                <a:cubicBezTo>
                  <a:pt x="97155" y="408996"/>
                  <a:pt x="98108" y="409949"/>
                  <a:pt x="98108" y="411854"/>
                </a:cubicBezTo>
                <a:cubicBezTo>
                  <a:pt x="100013" y="414711"/>
                  <a:pt x="100965" y="417569"/>
                  <a:pt x="101918" y="420426"/>
                </a:cubicBezTo>
                <a:cubicBezTo>
                  <a:pt x="101918" y="420426"/>
                  <a:pt x="101918" y="420426"/>
                  <a:pt x="101918" y="420426"/>
                </a:cubicBezTo>
                <a:cubicBezTo>
                  <a:pt x="101918" y="420426"/>
                  <a:pt x="101918" y="420426"/>
                  <a:pt x="101918" y="420426"/>
                </a:cubicBezTo>
                <a:cubicBezTo>
                  <a:pt x="101918" y="420426"/>
                  <a:pt x="101918" y="420426"/>
                  <a:pt x="101918" y="420426"/>
                </a:cubicBezTo>
                <a:cubicBezTo>
                  <a:pt x="101918" y="421379"/>
                  <a:pt x="102870" y="422331"/>
                  <a:pt x="102870" y="424236"/>
                </a:cubicBezTo>
                <a:cubicBezTo>
                  <a:pt x="102870" y="425189"/>
                  <a:pt x="102870" y="426141"/>
                  <a:pt x="102870" y="427094"/>
                </a:cubicBezTo>
                <a:cubicBezTo>
                  <a:pt x="102870" y="426141"/>
                  <a:pt x="102870" y="426141"/>
                  <a:pt x="102870" y="425189"/>
                </a:cubicBezTo>
                <a:cubicBezTo>
                  <a:pt x="102870" y="426141"/>
                  <a:pt x="102870" y="426141"/>
                  <a:pt x="102870" y="427094"/>
                </a:cubicBezTo>
                <a:cubicBezTo>
                  <a:pt x="102870" y="427094"/>
                  <a:pt x="102870" y="427094"/>
                  <a:pt x="102870" y="427094"/>
                </a:cubicBezTo>
                <a:cubicBezTo>
                  <a:pt x="102870" y="426141"/>
                  <a:pt x="102870" y="425189"/>
                  <a:pt x="102870" y="424236"/>
                </a:cubicBezTo>
                <a:cubicBezTo>
                  <a:pt x="102870" y="423284"/>
                  <a:pt x="102870" y="423284"/>
                  <a:pt x="101918" y="422331"/>
                </a:cubicBezTo>
                <a:cubicBezTo>
                  <a:pt x="101918" y="422331"/>
                  <a:pt x="101918" y="422331"/>
                  <a:pt x="101918" y="422331"/>
                </a:cubicBezTo>
                <a:cubicBezTo>
                  <a:pt x="101918" y="422331"/>
                  <a:pt x="101918" y="422331"/>
                  <a:pt x="101918" y="422331"/>
                </a:cubicBezTo>
                <a:cubicBezTo>
                  <a:pt x="101918" y="422331"/>
                  <a:pt x="101918" y="422331"/>
                  <a:pt x="101918" y="422331"/>
                </a:cubicBezTo>
                <a:cubicBezTo>
                  <a:pt x="100965" y="420426"/>
                  <a:pt x="100013" y="417569"/>
                  <a:pt x="99060" y="415664"/>
                </a:cubicBezTo>
                <a:cubicBezTo>
                  <a:pt x="99060" y="416616"/>
                  <a:pt x="99060" y="416616"/>
                  <a:pt x="99060" y="417569"/>
                </a:cubicBezTo>
                <a:cubicBezTo>
                  <a:pt x="99060" y="417569"/>
                  <a:pt x="99060" y="417569"/>
                  <a:pt x="99060" y="418521"/>
                </a:cubicBezTo>
                <a:cubicBezTo>
                  <a:pt x="100013" y="420426"/>
                  <a:pt x="100965" y="422331"/>
                  <a:pt x="101918" y="424236"/>
                </a:cubicBezTo>
                <a:lnTo>
                  <a:pt x="101918" y="424236"/>
                </a:lnTo>
                <a:cubicBezTo>
                  <a:pt x="100965" y="423284"/>
                  <a:pt x="100965" y="421379"/>
                  <a:pt x="100013" y="420426"/>
                </a:cubicBezTo>
                <a:cubicBezTo>
                  <a:pt x="100013" y="420426"/>
                  <a:pt x="100013" y="421379"/>
                  <a:pt x="100013" y="421379"/>
                </a:cubicBezTo>
                <a:cubicBezTo>
                  <a:pt x="100965" y="422331"/>
                  <a:pt x="100965" y="423284"/>
                  <a:pt x="101918" y="425189"/>
                </a:cubicBezTo>
                <a:cubicBezTo>
                  <a:pt x="101918" y="425189"/>
                  <a:pt x="101918" y="425189"/>
                  <a:pt x="101918" y="425189"/>
                </a:cubicBezTo>
                <a:cubicBezTo>
                  <a:pt x="101918" y="424236"/>
                  <a:pt x="100965" y="423284"/>
                  <a:pt x="100965" y="422331"/>
                </a:cubicBezTo>
                <a:cubicBezTo>
                  <a:pt x="100965" y="422331"/>
                  <a:pt x="100965" y="422331"/>
                  <a:pt x="100965" y="422331"/>
                </a:cubicBezTo>
                <a:cubicBezTo>
                  <a:pt x="100965" y="422331"/>
                  <a:pt x="100965" y="422331"/>
                  <a:pt x="100965" y="422331"/>
                </a:cubicBezTo>
                <a:cubicBezTo>
                  <a:pt x="100965" y="421379"/>
                  <a:pt x="100013" y="421379"/>
                  <a:pt x="100013" y="420426"/>
                </a:cubicBezTo>
                <a:cubicBezTo>
                  <a:pt x="100013" y="420426"/>
                  <a:pt x="100013" y="419474"/>
                  <a:pt x="100013" y="419474"/>
                </a:cubicBezTo>
                <a:cubicBezTo>
                  <a:pt x="100013" y="419474"/>
                  <a:pt x="100013" y="420426"/>
                  <a:pt x="100965" y="420426"/>
                </a:cubicBezTo>
                <a:cubicBezTo>
                  <a:pt x="100965" y="420426"/>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8521"/>
                </a:cubicBezTo>
                <a:cubicBezTo>
                  <a:pt x="100965" y="418521"/>
                  <a:pt x="100965" y="418521"/>
                  <a:pt x="100965" y="418521"/>
                </a:cubicBezTo>
                <a:cubicBezTo>
                  <a:pt x="100965" y="418521"/>
                  <a:pt x="100965" y="418521"/>
                  <a:pt x="100965" y="417569"/>
                </a:cubicBezTo>
                <a:cubicBezTo>
                  <a:pt x="100965" y="417569"/>
                  <a:pt x="100965" y="417569"/>
                  <a:pt x="100965" y="417569"/>
                </a:cubicBezTo>
                <a:cubicBezTo>
                  <a:pt x="100965" y="417569"/>
                  <a:pt x="100965" y="417569"/>
                  <a:pt x="100965" y="418521"/>
                </a:cubicBezTo>
                <a:cubicBezTo>
                  <a:pt x="100965" y="418521"/>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9474"/>
                </a:cubicBezTo>
                <a:cubicBezTo>
                  <a:pt x="100965" y="420426"/>
                  <a:pt x="100965" y="420426"/>
                  <a:pt x="100013" y="420426"/>
                </a:cubicBezTo>
                <a:cubicBezTo>
                  <a:pt x="100013" y="420426"/>
                  <a:pt x="100013" y="420426"/>
                  <a:pt x="100013" y="420426"/>
                </a:cubicBezTo>
                <a:cubicBezTo>
                  <a:pt x="100013" y="420426"/>
                  <a:pt x="100013" y="420426"/>
                  <a:pt x="100013" y="420426"/>
                </a:cubicBezTo>
                <a:cubicBezTo>
                  <a:pt x="100013" y="420426"/>
                  <a:pt x="100013" y="420426"/>
                  <a:pt x="100013" y="420426"/>
                </a:cubicBezTo>
                <a:cubicBezTo>
                  <a:pt x="99060" y="422331"/>
                  <a:pt x="96203" y="423284"/>
                  <a:pt x="92393" y="422331"/>
                </a:cubicBezTo>
                <a:cubicBezTo>
                  <a:pt x="94298" y="423284"/>
                  <a:pt x="96203" y="423284"/>
                  <a:pt x="98108" y="422331"/>
                </a:cubicBezTo>
                <a:cubicBezTo>
                  <a:pt x="99060" y="423284"/>
                  <a:pt x="100965" y="423284"/>
                  <a:pt x="101918" y="423284"/>
                </a:cubicBezTo>
                <a:cubicBezTo>
                  <a:pt x="100965" y="426141"/>
                  <a:pt x="99060" y="427094"/>
                  <a:pt x="95250" y="424236"/>
                </a:cubicBezTo>
                <a:cubicBezTo>
                  <a:pt x="100013" y="427094"/>
                  <a:pt x="101918" y="426141"/>
                  <a:pt x="102870" y="423284"/>
                </a:cubicBezTo>
                <a:cubicBezTo>
                  <a:pt x="103823" y="424236"/>
                  <a:pt x="104775" y="425189"/>
                  <a:pt x="105728" y="426141"/>
                </a:cubicBezTo>
                <a:cubicBezTo>
                  <a:pt x="105728" y="426141"/>
                  <a:pt x="105728" y="426141"/>
                  <a:pt x="105728" y="426141"/>
                </a:cubicBezTo>
                <a:cubicBezTo>
                  <a:pt x="105728" y="426141"/>
                  <a:pt x="105728" y="426141"/>
                  <a:pt x="105728" y="426141"/>
                </a:cubicBezTo>
                <a:cubicBezTo>
                  <a:pt x="105728" y="426141"/>
                  <a:pt x="105728" y="426141"/>
                  <a:pt x="105728" y="426141"/>
                </a:cubicBezTo>
                <a:cubicBezTo>
                  <a:pt x="105728" y="427094"/>
                  <a:pt x="105728" y="427094"/>
                  <a:pt x="105728" y="428046"/>
                </a:cubicBezTo>
                <a:cubicBezTo>
                  <a:pt x="105728" y="428046"/>
                  <a:pt x="105728" y="428046"/>
                  <a:pt x="105728" y="428046"/>
                </a:cubicBezTo>
                <a:cubicBezTo>
                  <a:pt x="105728" y="428046"/>
                  <a:pt x="105728" y="427094"/>
                  <a:pt x="105728" y="427094"/>
                </a:cubicBezTo>
                <a:cubicBezTo>
                  <a:pt x="105728" y="427094"/>
                  <a:pt x="105728" y="427094"/>
                  <a:pt x="105728" y="428046"/>
                </a:cubicBezTo>
                <a:lnTo>
                  <a:pt x="105728" y="428046"/>
                </a:lnTo>
                <a:cubicBezTo>
                  <a:pt x="105728" y="428046"/>
                  <a:pt x="105728" y="428046"/>
                  <a:pt x="105728" y="427094"/>
                </a:cubicBezTo>
                <a:cubicBezTo>
                  <a:pt x="105728" y="427094"/>
                  <a:pt x="105728" y="427094"/>
                  <a:pt x="105728" y="426141"/>
                </a:cubicBezTo>
                <a:cubicBezTo>
                  <a:pt x="105728" y="426141"/>
                  <a:pt x="105728" y="427094"/>
                  <a:pt x="106680" y="427094"/>
                </a:cubicBezTo>
                <a:cubicBezTo>
                  <a:pt x="106680" y="427094"/>
                  <a:pt x="106680" y="426141"/>
                  <a:pt x="105728" y="426141"/>
                </a:cubicBezTo>
                <a:cubicBezTo>
                  <a:pt x="105728" y="426141"/>
                  <a:pt x="105728" y="425189"/>
                  <a:pt x="105728" y="425189"/>
                </a:cubicBezTo>
                <a:cubicBezTo>
                  <a:pt x="105728" y="426141"/>
                  <a:pt x="106680" y="426141"/>
                  <a:pt x="106680" y="427094"/>
                </a:cubicBezTo>
                <a:cubicBezTo>
                  <a:pt x="106680" y="427094"/>
                  <a:pt x="106680" y="427094"/>
                  <a:pt x="106680" y="427094"/>
                </a:cubicBezTo>
                <a:cubicBezTo>
                  <a:pt x="106680" y="427094"/>
                  <a:pt x="106680" y="427094"/>
                  <a:pt x="106680" y="427094"/>
                </a:cubicBezTo>
                <a:lnTo>
                  <a:pt x="106680" y="427094"/>
                </a:lnTo>
                <a:lnTo>
                  <a:pt x="106680" y="427094"/>
                </a:lnTo>
                <a:cubicBezTo>
                  <a:pt x="106680" y="427094"/>
                  <a:pt x="106680" y="428046"/>
                  <a:pt x="106680" y="428046"/>
                </a:cubicBezTo>
                <a:lnTo>
                  <a:pt x="106680" y="428046"/>
                </a:lnTo>
                <a:cubicBezTo>
                  <a:pt x="106680" y="428046"/>
                  <a:pt x="106680" y="428046"/>
                  <a:pt x="106680" y="428046"/>
                </a:cubicBezTo>
                <a:lnTo>
                  <a:pt x="106680" y="428046"/>
                </a:lnTo>
                <a:lnTo>
                  <a:pt x="106680" y="428046"/>
                </a:lnTo>
                <a:cubicBezTo>
                  <a:pt x="106680" y="428046"/>
                  <a:pt x="106680" y="428046"/>
                  <a:pt x="106680" y="428046"/>
                </a:cubicBezTo>
                <a:cubicBezTo>
                  <a:pt x="106680" y="428046"/>
                  <a:pt x="106680" y="428046"/>
                  <a:pt x="106680" y="427094"/>
                </a:cubicBezTo>
                <a:lnTo>
                  <a:pt x="106680" y="427094"/>
                </a:lnTo>
                <a:cubicBezTo>
                  <a:pt x="106680" y="427094"/>
                  <a:pt x="106680" y="427094"/>
                  <a:pt x="106680" y="428046"/>
                </a:cubicBezTo>
                <a:cubicBezTo>
                  <a:pt x="106680" y="428999"/>
                  <a:pt x="106680" y="428999"/>
                  <a:pt x="105728" y="428999"/>
                </a:cubicBezTo>
                <a:cubicBezTo>
                  <a:pt x="105728" y="428999"/>
                  <a:pt x="105728" y="428046"/>
                  <a:pt x="105728" y="428046"/>
                </a:cubicBezTo>
                <a:cubicBezTo>
                  <a:pt x="105728" y="428046"/>
                  <a:pt x="105728" y="428046"/>
                  <a:pt x="105728" y="428046"/>
                </a:cubicBezTo>
                <a:cubicBezTo>
                  <a:pt x="105728" y="428046"/>
                  <a:pt x="105728" y="428999"/>
                  <a:pt x="105728" y="428999"/>
                </a:cubicBezTo>
                <a:cubicBezTo>
                  <a:pt x="104775" y="428999"/>
                  <a:pt x="103823" y="428046"/>
                  <a:pt x="101918" y="427094"/>
                </a:cubicBezTo>
                <a:cubicBezTo>
                  <a:pt x="103823" y="428999"/>
                  <a:pt x="104775" y="428999"/>
                  <a:pt x="105728" y="428999"/>
                </a:cubicBezTo>
                <a:cubicBezTo>
                  <a:pt x="105728" y="429951"/>
                  <a:pt x="104775" y="430904"/>
                  <a:pt x="103823" y="430904"/>
                </a:cubicBezTo>
                <a:cubicBezTo>
                  <a:pt x="102870" y="430904"/>
                  <a:pt x="102870" y="429951"/>
                  <a:pt x="101918" y="428999"/>
                </a:cubicBezTo>
                <a:cubicBezTo>
                  <a:pt x="102870" y="429951"/>
                  <a:pt x="102870" y="429951"/>
                  <a:pt x="103823" y="430904"/>
                </a:cubicBezTo>
                <a:cubicBezTo>
                  <a:pt x="102870" y="430904"/>
                  <a:pt x="100965" y="429951"/>
                  <a:pt x="99060" y="428046"/>
                </a:cubicBezTo>
                <a:cubicBezTo>
                  <a:pt x="100965" y="429951"/>
                  <a:pt x="102870" y="430904"/>
                  <a:pt x="103823" y="430904"/>
                </a:cubicBezTo>
                <a:cubicBezTo>
                  <a:pt x="105728" y="432809"/>
                  <a:pt x="106680" y="431856"/>
                  <a:pt x="106680" y="429951"/>
                </a:cubicBezTo>
                <a:cubicBezTo>
                  <a:pt x="108585" y="435666"/>
                  <a:pt x="107633" y="438524"/>
                  <a:pt x="102870" y="431856"/>
                </a:cubicBezTo>
                <a:cubicBezTo>
                  <a:pt x="104775" y="434714"/>
                  <a:pt x="106680" y="435666"/>
                  <a:pt x="107633" y="436619"/>
                </a:cubicBezTo>
                <a:cubicBezTo>
                  <a:pt x="107633" y="436619"/>
                  <a:pt x="107633" y="436619"/>
                  <a:pt x="107633" y="435666"/>
                </a:cubicBezTo>
                <a:cubicBezTo>
                  <a:pt x="107633" y="435666"/>
                  <a:pt x="107633" y="436619"/>
                  <a:pt x="107633" y="436619"/>
                </a:cubicBezTo>
                <a:cubicBezTo>
                  <a:pt x="109538" y="436619"/>
                  <a:pt x="109538" y="434714"/>
                  <a:pt x="107633" y="430904"/>
                </a:cubicBezTo>
                <a:cubicBezTo>
                  <a:pt x="107633" y="430904"/>
                  <a:pt x="107633" y="430904"/>
                  <a:pt x="107633" y="430904"/>
                </a:cubicBezTo>
                <a:cubicBezTo>
                  <a:pt x="109538" y="435666"/>
                  <a:pt x="110490" y="440429"/>
                  <a:pt x="109538" y="440429"/>
                </a:cubicBezTo>
                <a:cubicBezTo>
                  <a:pt x="109538" y="440429"/>
                  <a:pt x="109538" y="440429"/>
                  <a:pt x="109538" y="440429"/>
                </a:cubicBezTo>
                <a:cubicBezTo>
                  <a:pt x="109538" y="440429"/>
                  <a:pt x="109538" y="440429"/>
                  <a:pt x="109538" y="440429"/>
                </a:cubicBezTo>
                <a:cubicBezTo>
                  <a:pt x="109538" y="440429"/>
                  <a:pt x="108585" y="439476"/>
                  <a:pt x="107633" y="438524"/>
                </a:cubicBezTo>
                <a:cubicBezTo>
                  <a:pt x="108585" y="440429"/>
                  <a:pt x="109538" y="441381"/>
                  <a:pt x="109538" y="441381"/>
                </a:cubicBezTo>
                <a:cubicBezTo>
                  <a:pt x="110490" y="443286"/>
                  <a:pt x="111443" y="443286"/>
                  <a:pt x="111443" y="443286"/>
                </a:cubicBezTo>
                <a:cubicBezTo>
                  <a:pt x="111443" y="442334"/>
                  <a:pt x="110490" y="441381"/>
                  <a:pt x="110490" y="439476"/>
                </a:cubicBezTo>
                <a:cubicBezTo>
                  <a:pt x="110490" y="440429"/>
                  <a:pt x="111443" y="442334"/>
                  <a:pt x="111443" y="443286"/>
                </a:cubicBezTo>
                <a:cubicBezTo>
                  <a:pt x="111443" y="443286"/>
                  <a:pt x="111443" y="443286"/>
                  <a:pt x="111443" y="442334"/>
                </a:cubicBezTo>
                <a:cubicBezTo>
                  <a:pt x="111443" y="440429"/>
                  <a:pt x="110490" y="437571"/>
                  <a:pt x="108585" y="433761"/>
                </a:cubicBezTo>
                <a:cubicBezTo>
                  <a:pt x="109538" y="436619"/>
                  <a:pt x="110490" y="438524"/>
                  <a:pt x="110490" y="439476"/>
                </a:cubicBezTo>
                <a:cubicBezTo>
                  <a:pt x="111443" y="441381"/>
                  <a:pt x="110490" y="442334"/>
                  <a:pt x="109538" y="441381"/>
                </a:cubicBezTo>
                <a:cubicBezTo>
                  <a:pt x="110490" y="441381"/>
                  <a:pt x="110490" y="441381"/>
                  <a:pt x="110490" y="439476"/>
                </a:cubicBezTo>
                <a:cubicBezTo>
                  <a:pt x="110490" y="437571"/>
                  <a:pt x="109538" y="435666"/>
                  <a:pt x="108585" y="433761"/>
                </a:cubicBezTo>
                <a:cubicBezTo>
                  <a:pt x="108585" y="432809"/>
                  <a:pt x="107633" y="432809"/>
                  <a:pt x="107633" y="431856"/>
                </a:cubicBezTo>
                <a:cubicBezTo>
                  <a:pt x="107633" y="431856"/>
                  <a:pt x="107633" y="432809"/>
                  <a:pt x="108585" y="432809"/>
                </a:cubicBezTo>
                <a:cubicBezTo>
                  <a:pt x="108585" y="431856"/>
                  <a:pt x="107633" y="431856"/>
                  <a:pt x="107633" y="430904"/>
                </a:cubicBezTo>
                <a:cubicBezTo>
                  <a:pt x="107633" y="430904"/>
                  <a:pt x="107633" y="430904"/>
                  <a:pt x="107633" y="430904"/>
                </a:cubicBezTo>
                <a:cubicBezTo>
                  <a:pt x="107633" y="430904"/>
                  <a:pt x="107633" y="430904"/>
                  <a:pt x="107633" y="430904"/>
                </a:cubicBezTo>
                <a:cubicBezTo>
                  <a:pt x="107633" y="430904"/>
                  <a:pt x="107633" y="430904"/>
                  <a:pt x="107633" y="430904"/>
                </a:cubicBezTo>
                <a:cubicBezTo>
                  <a:pt x="107633" y="429951"/>
                  <a:pt x="106680" y="429951"/>
                  <a:pt x="106680" y="428999"/>
                </a:cubicBezTo>
                <a:cubicBezTo>
                  <a:pt x="106680" y="428999"/>
                  <a:pt x="106680" y="428999"/>
                  <a:pt x="106680" y="428999"/>
                </a:cubicBezTo>
                <a:cubicBezTo>
                  <a:pt x="106680" y="429951"/>
                  <a:pt x="107633" y="429951"/>
                  <a:pt x="107633" y="430904"/>
                </a:cubicBezTo>
                <a:lnTo>
                  <a:pt x="107633" y="430904"/>
                </a:lnTo>
                <a:lnTo>
                  <a:pt x="107633" y="430904"/>
                </a:lnTo>
                <a:cubicBezTo>
                  <a:pt x="108585" y="431856"/>
                  <a:pt x="108585" y="432809"/>
                  <a:pt x="109538" y="433761"/>
                </a:cubicBezTo>
                <a:cubicBezTo>
                  <a:pt x="112395" y="438524"/>
                  <a:pt x="113348" y="442334"/>
                  <a:pt x="113348" y="444239"/>
                </a:cubicBezTo>
                <a:cubicBezTo>
                  <a:pt x="114300" y="446144"/>
                  <a:pt x="113348" y="446144"/>
                  <a:pt x="113348" y="446144"/>
                </a:cubicBezTo>
                <a:cubicBezTo>
                  <a:pt x="114300" y="448049"/>
                  <a:pt x="114300" y="449001"/>
                  <a:pt x="114300" y="447096"/>
                </a:cubicBezTo>
                <a:cubicBezTo>
                  <a:pt x="115253" y="446144"/>
                  <a:pt x="112395" y="439476"/>
                  <a:pt x="108585" y="432809"/>
                </a:cubicBezTo>
                <a:cubicBezTo>
                  <a:pt x="111443" y="437571"/>
                  <a:pt x="113348" y="441381"/>
                  <a:pt x="114300" y="444239"/>
                </a:cubicBezTo>
                <a:cubicBezTo>
                  <a:pt x="114300" y="443286"/>
                  <a:pt x="114300" y="443286"/>
                  <a:pt x="114300" y="442334"/>
                </a:cubicBezTo>
                <a:cubicBezTo>
                  <a:pt x="114300" y="443286"/>
                  <a:pt x="114300" y="444239"/>
                  <a:pt x="114300" y="445191"/>
                </a:cubicBezTo>
                <a:cubicBezTo>
                  <a:pt x="114300" y="446144"/>
                  <a:pt x="115253" y="447096"/>
                  <a:pt x="115253" y="448049"/>
                </a:cubicBezTo>
                <a:cubicBezTo>
                  <a:pt x="115253" y="449001"/>
                  <a:pt x="115253" y="449001"/>
                  <a:pt x="115253" y="449954"/>
                </a:cubicBezTo>
                <a:cubicBezTo>
                  <a:pt x="115253" y="449954"/>
                  <a:pt x="115253" y="449001"/>
                  <a:pt x="115253" y="448049"/>
                </a:cubicBezTo>
                <a:cubicBezTo>
                  <a:pt x="115253" y="448049"/>
                  <a:pt x="115253" y="448049"/>
                  <a:pt x="115253" y="449001"/>
                </a:cubicBezTo>
                <a:cubicBezTo>
                  <a:pt x="115253" y="449954"/>
                  <a:pt x="116205" y="449954"/>
                  <a:pt x="116205" y="449954"/>
                </a:cubicBezTo>
                <a:cubicBezTo>
                  <a:pt x="117158" y="452811"/>
                  <a:pt x="117158" y="454716"/>
                  <a:pt x="116205" y="453764"/>
                </a:cubicBezTo>
                <a:cubicBezTo>
                  <a:pt x="119063" y="455669"/>
                  <a:pt x="118110" y="451859"/>
                  <a:pt x="117158" y="444239"/>
                </a:cubicBezTo>
                <a:cubicBezTo>
                  <a:pt x="118110" y="451859"/>
                  <a:pt x="120968" y="457574"/>
                  <a:pt x="117158" y="455669"/>
                </a:cubicBezTo>
                <a:cubicBezTo>
                  <a:pt x="121920" y="458526"/>
                  <a:pt x="123825" y="456621"/>
                  <a:pt x="120968" y="448049"/>
                </a:cubicBezTo>
                <a:cubicBezTo>
                  <a:pt x="123825" y="456621"/>
                  <a:pt x="126683" y="461384"/>
                  <a:pt x="120015" y="458526"/>
                </a:cubicBezTo>
                <a:cubicBezTo>
                  <a:pt x="122873" y="460431"/>
                  <a:pt x="126683" y="461384"/>
                  <a:pt x="130493" y="463289"/>
                </a:cubicBezTo>
                <a:cubicBezTo>
                  <a:pt x="128588" y="462336"/>
                  <a:pt x="126683" y="461384"/>
                  <a:pt x="124778" y="460431"/>
                </a:cubicBezTo>
                <a:cubicBezTo>
                  <a:pt x="127635" y="461384"/>
                  <a:pt x="129540" y="462336"/>
                  <a:pt x="132398" y="463289"/>
                </a:cubicBezTo>
                <a:cubicBezTo>
                  <a:pt x="134303" y="464241"/>
                  <a:pt x="136208" y="464241"/>
                  <a:pt x="137160" y="464241"/>
                </a:cubicBezTo>
                <a:cubicBezTo>
                  <a:pt x="135255" y="463289"/>
                  <a:pt x="132398" y="462336"/>
                  <a:pt x="130493" y="461384"/>
                </a:cubicBezTo>
                <a:cubicBezTo>
                  <a:pt x="133350" y="462336"/>
                  <a:pt x="135255" y="463289"/>
                  <a:pt x="138113" y="464241"/>
                </a:cubicBezTo>
                <a:cubicBezTo>
                  <a:pt x="140970" y="464241"/>
                  <a:pt x="141923" y="463289"/>
                  <a:pt x="134303" y="457574"/>
                </a:cubicBezTo>
                <a:cubicBezTo>
                  <a:pt x="141923" y="463289"/>
                  <a:pt x="142875" y="465194"/>
                  <a:pt x="140970" y="465194"/>
                </a:cubicBezTo>
                <a:cubicBezTo>
                  <a:pt x="142875" y="466146"/>
                  <a:pt x="143828" y="466146"/>
                  <a:pt x="145733" y="467099"/>
                </a:cubicBezTo>
                <a:cubicBezTo>
                  <a:pt x="148590" y="468051"/>
                  <a:pt x="150495" y="468051"/>
                  <a:pt x="148590" y="466146"/>
                </a:cubicBezTo>
                <a:cubicBezTo>
                  <a:pt x="148590" y="466146"/>
                  <a:pt x="148590" y="466146"/>
                  <a:pt x="148590" y="466146"/>
                </a:cubicBezTo>
                <a:cubicBezTo>
                  <a:pt x="148590" y="466146"/>
                  <a:pt x="148590" y="466146"/>
                  <a:pt x="148590" y="466146"/>
                </a:cubicBezTo>
                <a:cubicBezTo>
                  <a:pt x="147638" y="465194"/>
                  <a:pt x="145733" y="463289"/>
                  <a:pt x="141923" y="461384"/>
                </a:cubicBezTo>
                <a:cubicBezTo>
                  <a:pt x="145733" y="464241"/>
                  <a:pt x="148590" y="465194"/>
                  <a:pt x="149543" y="467099"/>
                </a:cubicBezTo>
                <a:cubicBezTo>
                  <a:pt x="167640" y="475671"/>
                  <a:pt x="167640" y="475671"/>
                  <a:pt x="149543" y="469956"/>
                </a:cubicBezTo>
                <a:cubicBezTo>
                  <a:pt x="169545" y="476624"/>
                  <a:pt x="173355" y="475671"/>
                  <a:pt x="169545" y="480434"/>
                </a:cubicBezTo>
                <a:cubicBezTo>
                  <a:pt x="173355" y="475671"/>
                  <a:pt x="173355" y="475671"/>
                  <a:pt x="180023" y="487101"/>
                </a:cubicBezTo>
                <a:cubicBezTo>
                  <a:pt x="174308" y="476624"/>
                  <a:pt x="175260" y="478529"/>
                  <a:pt x="192405" y="493769"/>
                </a:cubicBezTo>
                <a:cubicBezTo>
                  <a:pt x="177165" y="478529"/>
                  <a:pt x="182880" y="484244"/>
                  <a:pt x="203835" y="499484"/>
                </a:cubicBezTo>
                <a:cubicBezTo>
                  <a:pt x="185738" y="485196"/>
                  <a:pt x="200978" y="495674"/>
                  <a:pt x="215265" y="505199"/>
                </a:cubicBezTo>
                <a:cubicBezTo>
                  <a:pt x="206693" y="493769"/>
                  <a:pt x="222885" y="491864"/>
                  <a:pt x="230505" y="489006"/>
                </a:cubicBezTo>
                <a:cubicBezTo>
                  <a:pt x="232410" y="481386"/>
                  <a:pt x="238125" y="475671"/>
                  <a:pt x="245745" y="472814"/>
                </a:cubicBezTo>
                <a:cubicBezTo>
                  <a:pt x="247650" y="465194"/>
                  <a:pt x="254318" y="460431"/>
                  <a:pt x="260985" y="456621"/>
                </a:cubicBezTo>
                <a:cubicBezTo>
                  <a:pt x="263843" y="449954"/>
                  <a:pt x="268605" y="444239"/>
                  <a:pt x="276225" y="440429"/>
                </a:cubicBezTo>
                <a:cubicBezTo>
                  <a:pt x="279083" y="433761"/>
                  <a:pt x="285750" y="429951"/>
                  <a:pt x="291465" y="424236"/>
                </a:cubicBezTo>
                <a:cubicBezTo>
                  <a:pt x="296228" y="418521"/>
                  <a:pt x="300990" y="412806"/>
                  <a:pt x="306705" y="408044"/>
                </a:cubicBezTo>
                <a:cubicBezTo>
                  <a:pt x="311468" y="402329"/>
                  <a:pt x="317183" y="397566"/>
                  <a:pt x="321945" y="391851"/>
                </a:cubicBezTo>
                <a:cubicBezTo>
                  <a:pt x="332423" y="381374"/>
                  <a:pt x="341948" y="369944"/>
                  <a:pt x="352425" y="359466"/>
                </a:cubicBezTo>
                <a:cubicBezTo>
                  <a:pt x="375285" y="335654"/>
                  <a:pt x="397193" y="311841"/>
                  <a:pt x="415290" y="284219"/>
                </a:cubicBezTo>
                <a:cubicBezTo>
                  <a:pt x="426720" y="257549"/>
                  <a:pt x="412433" y="280409"/>
                  <a:pt x="428625" y="256596"/>
                </a:cubicBezTo>
                <a:close/>
                <a:moveTo>
                  <a:pt x="81915" y="394709"/>
                </a:moveTo>
                <a:cubicBezTo>
                  <a:pt x="81915" y="394709"/>
                  <a:pt x="81915" y="394709"/>
                  <a:pt x="81915" y="394709"/>
                </a:cubicBezTo>
                <a:cubicBezTo>
                  <a:pt x="81915" y="394709"/>
                  <a:pt x="81915" y="394709"/>
                  <a:pt x="81915" y="394709"/>
                </a:cubicBezTo>
                <a:cubicBezTo>
                  <a:pt x="81915" y="394709"/>
                  <a:pt x="81915" y="394709"/>
                  <a:pt x="81915" y="394709"/>
                </a:cubicBezTo>
                <a:close/>
                <a:moveTo>
                  <a:pt x="82868" y="394709"/>
                </a:moveTo>
                <a:cubicBezTo>
                  <a:pt x="83820" y="394709"/>
                  <a:pt x="83820" y="393756"/>
                  <a:pt x="82868" y="394709"/>
                </a:cubicBezTo>
                <a:cubicBezTo>
                  <a:pt x="83820" y="394709"/>
                  <a:pt x="83820" y="394709"/>
                  <a:pt x="82868" y="394709"/>
                </a:cubicBezTo>
                <a:cubicBezTo>
                  <a:pt x="83820" y="394709"/>
                  <a:pt x="83820" y="394709"/>
                  <a:pt x="82868" y="394709"/>
                </a:cubicBezTo>
                <a:cubicBezTo>
                  <a:pt x="83820" y="394709"/>
                  <a:pt x="83820" y="394709"/>
                  <a:pt x="82868" y="394709"/>
                </a:cubicBezTo>
                <a:close/>
                <a:moveTo>
                  <a:pt x="80010" y="403281"/>
                </a:moveTo>
                <a:cubicBezTo>
                  <a:pt x="84773" y="399471"/>
                  <a:pt x="87630" y="396614"/>
                  <a:pt x="85725" y="395661"/>
                </a:cubicBezTo>
                <a:cubicBezTo>
                  <a:pt x="87630" y="396614"/>
                  <a:pt x="85725" y="399471"/>
                  <a:pt x="80010" y="403281"/>
                </a:cubicBezTo>
                <a:close/>
                <a:moveTo>
                  <a:pt x="91440" y="395661"/>
                </a:moveTo>
                <a:cubicBezTo>
                  <a:pt x="92393" y="396614"/>
                  <a:pt x="92393" y="396614"/>
                  <a:pt x="93345" y="397566"/>
                </a:cubicBezTo>
                <a:cubicBezTo>
                  <a:pt x="92393" y="397566"/>
                  <a:pt x="91440" y="396614"/>
                  <a:pt x="91440" y="395661"/>
                </a:cubicBezTo>
                <a:close/>
                <a:moveTo>
                  <a:pt x="100965" y="421379"/>
                </a:moveTo>
                <a:cubicBezTo>
                  <a:pt x="100965" y="421379"/>
                  <a:pt x="100965" y="422331"/>
                  <a:pt x="101918" y="422331"/>
                </a:cubicBezTo>
                <a:cubicBezTo>
                  <a:pt x="101918" y="422331"/>
                  <a:pt x="101918" y="422331"/>
                  <a:pt x="100965" y="421379"/>
                </a:cubicBezTo>
                <a:cubicBezTo>
                  <a:pt x="100965" y="422331"/>
                  <a:pt x="100965" y="421379"/>
                  <a:pt x="100965" y="421379"/>
                </a:cubicBezTo>
                <a:close/>
                <a:moveTo>
                  <a:pt x="100965" y="422331"/>
                </a:moveTo>
                <a:cubicBezTo>
                  <a:pt x="100965" y="422331"/>
                  <a:pt x="100013" y="422331"/>
                  <a:pt x="100965" y="422331"/>
                </a:cubicBezTo>
                <a:cubicBezTo>
                  <a:pt x="100013" y="422331"/>
                  <a:pt x="100013" y="422331"/>
                  <a:pt x="100013" y="421379"/>
                </a:cubicBezTo>
                <a:cubicBezTo>
                  <a:pt x="100013" y="420426"/>
                  <a:pt x="100013" y="420426"/>
                  <a:pt x="100013" y="419474"/>
                </a:cubicBezTo>
                <a:cubicBezTo>
                  <a:pt x="100013" y="421379"/>
                  <a:pt x="100013" y="421379"/>
                  <a:pt x="100965" y="422331"/>
                </a:cubicBezTo>
                <a:close/>
                <a:moveTo>
                  <a:pt x="100013" y="422331"/>
                </a:moveTo>
                <a:cubicBezTo>
                  <a:pt x="100013" y="422331"/>
                  <a:pt x="100013" y="422331"/>
                  <a:pt x="100013" y="422331"/>
                </a:cubicBezTo>
                <a:cubicBezTo>
                  <a:pt x="99060" y="422331"/>
                  <a:pt x="100013" y="422331"/>
                  <a:pt x="100013" y="422331"/>
                </a:cubicBezTo>
                <a:cubicBezTo>
                  <a:pt x="100013" y="422331"/>
                  <a:pt x="100013" y="422331"/>
                  <a:pt x="100013" y="422331"/>
                </a:cubicBezTo>
                <a:close/>
                <a:moveTo>
                  <a:pt x="98108" y="418521"/>
                </a:moveTo>
                <a:cubicBezTo>
                  <a:pt x="98108" y="419474"/>
                  <a:pt x="99060" y="419474"/>
                  <a:pt x="99060" y="420426"/>
                </a:cubicBezTo>
                <a:cubicBezTo>
                  <a:pt x="99060" y="421379"/>
                  <a:pt x="99060" y="421379"/>
                  <a:pt x="99060" y="422331"/>
                </a:cubicBezTo>
                <a:cubicBezTo>
                  <a:pt x="99060" y="421379"/>
                  <a:pt x="98108" y="421379"/>
                  <a:pt x="97155" y="420426"/>
                </a:cubicBezTo>
                <a:cubicBezTo>
                  <a:pt x="98108" y="419474"/>
                  <a:pt x="98108" y="418521"/>
                  <a:pt x="98108" y="418521"/>
                </a:cubicBezTo>
                <a:close/>
                <a:moveTo>
                  <a:pt x="96203" y="421379"/>
                </a:moveTo>
                <a:cubicBezTo>
                  <a:pt x="97155" y="421379"/>
                  <a:pt x="98108" y="420426"/>
                  <a:pt x="98108" y="419474"/>
                </a:cubicBezTo>
                <a:cubicBezTo>
                  <a:pt x="99060" y="420426"/>
                  <a:pt x="99060" y="420426"/>
                  <a:pt x="100013" y="421379"/>
                </a:cubicBezTo>
                <a:cubicBezTo>
                  <a:pt x="100013" y="421379"/>
                  <a:pt x="100013" y="422331"/>
                  <a:pt x="100013" y="422331"/>
                </a:cubicBezTo>
                <a:cubicBezTo>
                  <a:pt x="100013" y="422331"/>
                  <a:pt x="100013" y="422331"/>
                  <a:pt x="100013" y="422331"/>
                </a:cubicBezTo>
                <a:cubicBezTo>
                  <a:pt x="100013" y="422331"/>
                  <a:pt x="100013" y="422331"/>
                  <a:pt x="100013" y="422331"/>
                </a:cubicBezTo>
                <a:cubicBezTo>
                  <a:pt x="100013" y="422331"/>
                  <a:pt x="100013" y="422331"/>
                  <a:pt x="100013" y="422331"/>
                </a:cubicBezTo>
                <a:cubicBezTo>
                  <a:pt x="98108" y="423284"/>
                  <a:pt x="97155" y="422331"/>
                  <a:pt x="96203" y="421379"/>
                </a:cubicBezTo>
                <a:close/>
                <a:moveTo>
                  <a:pt x="101918" y="426141"/>
                </a:moveTo>
                <a:cubicBezTo>
                  <a:pt x="100965" y="425189"/>
                  <a:pt x="100013" y="424236"/>
                  <a:pt x="99060" y="423284"/>
                </a:cubicBezTo>
                <a:lnTo>
                  <a:pt x="99060" y="423284"/>
                </a:lnTo>
                <a:cubicBezTo>
                  <a:pt x="99060" y="423284"/>
                  <a:pt x="99060" y="423284"/>
                  <a:pt x="100013" y="423284"/>
                </a:cubicBezTo>
                <a:cubicBezTo>
                  <a:pt x="100965" y="424236"/>
                  <a:pt x="100965" y="425189"/>
                  <a:pt x="101918" y="426141"/>
                </a:cubicBezTo>
                <a:cubicBezTo>
                  <a:pt x="101918" y="425189"/>
                  <a:pt x="101918" y="426141"/>
                  <a:pt x="101918" y="426141"/>
                </a:cubicBezTo>
                <a:close/>
                <a:moveTo>
                  <a:pt x="101918" y="425189"/>
                </a:moveTo>
                <a:cubicBezTo>
                  <a:pt x="101918" y="424236"/>
                  <a:pt x="101918" y="424236"/>
                  <a:pt x="101918" y="425189"/>
                </a:cubicBezTo>
                <a:cubicBezTo>
                  <a:pt x="101918" y="424236"/>
                  <a:pt x="101918" y="424236"/>
                  <a:pt x="101918" y="425189"/>
                </a:cubicBezTo>
                <a:cubicBezTo>
                  <a:pt x="100965" y="424236"/>
                  <a:pt x="100965" y="423284"/>
                  <a:pt x="100013" y="423284"/>
                </a:cubicBezTo>
                <a:cubicBezTo>
                  <a:pt x="100013" y="423284"/>
                  <a:pt x="100013" y="423284"/>
                  <a:pt x="100965" y="423284"/>
                </a:cubicBezTo>
                <a:lnTo>
                  <a:pt x="100965" y="423284"/>
                </a:lnTo>
                <a:cubicBezTo>
                  <a:pt x="100965" y="423284"/>
                  <a:pt x="100965" y="423284"/>
                  <a:pt x="100965" y="423284"/>
                </a:cubicBezTo>
                <a:cubicBezTo>
                  <a:pt x="100965" y="423284"/>
                  <a:pt x="100965" y="423284"/>
                  <a:pt x="100965" y="423284"/>
                </a:cubicBezTo>
                <a:cubicBezTo>
                  <a:pt x="100965" y="423284"/>
                  <a:pt x="100965" y="424236"/>
                  <a:pt x="100965" y="424236"/>
                </a:cubicBezTo>
                <a:cubicBezTo>
                  <a:pt x="100965" y="425189"/>
                  <a:pt x="101918" y="426141"/>
                  <a:pt x="101918" y="427094"/>
                </a:cubicBezTo>
                <a:cubicBezTo>
                  <a:pt x="101918" y="425189"/>
                  <a:pt x="101918" y="425189"/>
                  <a:pt x="101918" y="425189"/>
                </a:cubicBezTo>
                <a:close/>
                <a:moveTo>
                  <a:pt x="102870" y="427094"/>
                </a:moveTo>
                <a:cubicBezTo>
                  <a:pt x="102870" y="427094"/>
                  <a:pt x="102870" y="427094"/>
                  <a:pt x="102870" y="427094"/>
                </a:cubicBezTo>
                <a:cubicBezTo>
                  <a:pt x="102870" y="427094"/>
                  <a:pt x="102870" y="427094"/>
                  <a:pt x="102870" y="427094"/>
                </a:cubicBezTo>
                <a:lnTo>
                  <a:pt x="102870" y="427094"/>
                </a:lnTo>
                <a:cubicBezTo>
                  <a:pt x="102870" y="427094"/>
                  <a:pt x="102870" y="427094"/>
                  <a:pt x="102870" y="427094"/>
                </a:cubicBezTo>
                <a:close/>
                <a:moveTo>
                  <a:pt x="102870" y="428046"/>
                </a:moveTo>
                <a:cubicBezTo>
                  <a:pt x="102870" y="428046"/>
                  <a:pt x="102870" y="428046"/>
                  <a:pt x="102870" y="428046"/>
                </a:cubicBezTo>
                <a:cubicBezTo>
                  <a:pt x="102870" y="428999"/>
                  <a:pt x="102870" y="428046"/>
                  <a:pt x="102870" y="428046"/>
                </a:cubicBezTo>
                <a:cubicBezTo>
                  <a:pt x="102870" y="428046"/>
                  <a:pt x="102870" y="428046"/>
                  <a:pt x="102870" y="428046"/>
                </a:cubicBezTo>
                <a:close/>
                <a:moveTo>
                  <a:pt x="100965" y="430904"/>
                </a:moveTo>
                <a:cubicBezTo>
                  <a:pt x="101918" y="430904"/>
                  <a:pt x="102870" y="429951"/>
                  <a:pt x="102870" y="428999"/>
                </a:cubicBezTo>
                <a:cubicBezTo>
                  <a:pt x="102870" y="428999"/>
                  <a:pt x="103823" y="428046"/>
                  <a:pt x="103823" y="428046"/>
                </a:cubicBezTo>
                <a:cubicBezTo>
                  <a:pt x="103823" y="428046"/>
                  <a:pt x="103823" y="428046"/>
                  <a:pt x="103823" y="428046"/>
                </a:cubicBezTo>
                <a:cubicBezTo>
                  <a:pt x="103823" y="431856"/>
                  <a:pt x="102870" y="432809"/>
                  <a:pt x="100965" y="430904"/>
                </a:cubicBezTo>
                <a:close/>
              </a:path>
            </a:pathLst>
          </a:custGeom>
          <a:solidFill>
            <a:schemeClr val="lt1">
              <a:alpha val="5098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4" name="Picture 3">
            <a:extLst>
              <a:ext uri="{FF2B5EF4-FFF2-40B4-BE49-F238E27FC236}">
                <a16:creationId xmlns:a16="http://schemas.microsoft.com/office/drawing/2014/main" id="{EAE25BDA-0114-431F-A244-E5B0ACBA6F46}"/>
              </a:ext>
            </a:extLst>
          </p:cNvPr>
          <p:cNvPicPr>
            <a:picLocks noChangeAspect="1"/>
          </p:cNvPicPr>
          <p:nvPr/>
        </p:nvPicPr>
        <p:blipFill>
          <a:blip r:embed="rId3"/>
          <a:stretch>
            <a:fillRect/>
          </a:stretch>
        </p:blipFill>
        <p:spPr>
          <a:xfrm rot="16200000">
            <a:off x="6344778" y="674083"/>
            <a:ext cx="5661641" cy="5424853"/>
          </a:xfrm>
          <a:prstGeom prst="rect">
            <a:avLst/>
          </a:prstGeom>
        </p:spPr>
      </p:pic>
      <p:sp>
        <p:nvSpPr>
          <p:cNvPr id="168" name="Rectangle 167">
            <a:extLst>
              <a:ext uri="{FF2B5EF4-FFF2-40B4-BE49-F238E27FC236}">
                <a16:creationId xmlns:a16="http://schemas.microsoft.com/office/drawing/2014/main" id="{F2AB7F3A-1D85-4CBF-8F5B-5B8F6BE32A32}"/>
              </a:ext>
            </a:extLst>
          </p:cNvPr>
          <p:cNvSpPr/>
          <p:nvPr/>
        </p:nvSpPr>
        <p:spPr>
          <a:xfrm>
            <a:off x="1777904" y="1677348"/>
            <a:ext cx="8564492" cy="492122"/>
          </a:xfrm>
          <a:prstGeom prst="rect">
            <a:avLst/>
          </a:prstGeom>
        </p:spPr>
        <p:txBody>
          <a:bodyPr wrap="square">
            <a:spAutoFit/>
          </a:bodyPr>
          <a:lstStyle/>
          <a:p>
            <a:pPr marL="342900" marR="0" lvl="0" indent="-342900">
              <a:lnSpc>
                <a:spcPct val="115000"/>
              </a:lnSpc>
              <a:spcBef>
                <a:spcPts val="0"/>
              </a:spcBef>
              <a:spcAft>
                <a:spcPts val="800"/>
              </a:spcAft>
              <a:buFont typeface="Symbol" panose="05050102010706020507" pitchFamily="18" charset="2"/>
              <a:buChar char=""/>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9" name="Google Shape;908;p38"/>
          <p:cNvSpPr txBox="1">
            <a:spLocks/>
          </p:cNvSpPr>
          <p:nvPr/>
        </p:nvSpPr>
        <p:spPr>
          <a:xfrm>
            <a:off x="497590" y="1717679"/>
            <a:ext cx="8560359" cy="1026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Aldrich"/>
              <a:buNone/>
              <a:defRPr sz="6000" b="0" i="0" u="none" strike="noStrike" cap="none">
                <a:solidFill>
                  <a:schemeClr val="dk1"/>
                </a:solidFill>
                <a:latin typeface="Just Another Hand"/>
                <a:ea typeface="Just Another Hand"/>
                <a:cs typeface="Just Another Hand"/>
                <a:sym typeface="Just Another Hand"/>
              </a:defRPr>
            </a:lvl1pPr>
            <a:lvl2pPr marR="0" lvl="1" algn="l" rtl="0">
              <a:lnSpc>
                <a:spcPct val="100000"/>
              </a:lnSpc>
              <a:spcBef>
                <a:spcPts val="0"/>
              </a:spcBef>
              <a:spcAft>
                <a:spcPts val="0"/>
              </a:spcAft>
              <a:buClr>
                <a:schemeClr val="dk1"/>
              </a:buClr>
              <a:buSzPts val="6000"/>
              <a:buFont typeface="Abril Fatface"/>
              <a:buNone/>
              <a:defRPr sz="6000" b="0"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6000"/>
              <a:buFont typeface="Abril Fatface"/>
              <a:buNone/>
              <a:defRPr sz="6000" b="0"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6000"/>
              <a:buFont typeface="Abril Fatface"/>
              <a:buNone/>
              <a:defRPr sz="6000" b="0"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6000"/>
              <a:buFont typeface="Abril Fatface"/>
              <a:buNone/>
              <a:defRPr sz="6000" b="0"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6000"/>
              <a:buFont typeface="Abril Fatface"/>
              <a:buNone/>
              <a:defRPr sz="6000" b="0"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6000"/>
              <a:buFont typeface="Abril Fatface"/>
              <a:buNone/>
              <a:defRPr sz="6000" b="0"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6000"/>
              <a:buFont typeface="Abril Fatface"/>
              <a:buNone/>
              <a:defRPr sz="6000" b="0"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6000"/>
              <a:buFont typeface="Abril Fatface"/>
              <a:buNone/>
              <a:defRPr sz="6000" b="0" i="0" u="none" strike="noStrike" cap="none">
                <a:solidFill>
                  <a:schemeClr val="dk1"/>
                </a:solidFill>
                <a:latin typeface="Abril Fatface"/>
                <a:ea typeface="Abril Fatface"/>
                <a:cs typeface="Abril Fatface"/>
                <a:sym typeface="Abril Fatface"/>
              </a:defRPr>
            </a:lvl9pPr>
          </a:lstStyle>
          <a:p>
            <a:r>
              <a:rPr lang="en-US" sz="2400" i="1" smtClean="0">
                <a:latin typeface="Gill Sans MT" panose="020B0502020104020203" pitchFamily="34" charset="0"/>
              </a:rPr>
              <a:t>Ng</a:t>
            </a:r>
            <a:r>
              <a:rPr lang="vi-VN" sz="2400" i="1" smtClean="0">
                <a:latin typeface="Gill Sans MT" panose="020B0502020104020203" pitchFamily="34" charset="0"/>
              </a:rPr>
              <a:t>ư</a:t>
            </a:r>
            <a:r>
              <a:rPr lang="en-US" sz="2400" i="1" smtClean="0">
                <a:latin typeface="Gill Sans MT" panose="020B0502020104020203" pitchFamily="34" charset="0"/>
              </a:rPr>
              <a:t>ời vận hành sản phẩm khi dự án hoàn thành</a:t>
            </a:r>
            <a:endParaRPr lang="en-US" sz="2400" dirty="0">
              <a:latin typeface="Gill Sans MT" panose="020B0502020104020203" pitchFamily="34" charset="0"/>
            </a:endParaRPr>
          </a:p>
        </p:txBody>
      </p:sp>
      <p:sp>
        <p:nvSpPr>
          <p:cNvPr id="170" name="Rectangle 169">
            <a:extLst>
              <a:ext uri="{FF2B5EF4-FFF2-40B4-BE49-F238E27FC236}">
                <a16:creationId xmlns:a16="http://schemas.microsoft.com/office/drawing/2014/main" id="{84830767-F075-4828-8645-D15A056207D6}"/>
              </a:ext>
            </a:extLst>
          </p:cNvPr>
          <p:cNvSpPr/>
          <p:nvPr/>
        </p:nvSpPr>
        <p:spPr>
          <a:xfrm>
            <a:off x="502036" y="2170770"/>
            <a:ext cx="2727029" cy="553998"/>
          </a:xfrm>
          <a:prstGeom prst="rect">
            <a:avLst/>
          </a:prstGeom>
        </p:spPr>
        <p:txBody>
          <a:bodyPr wrap="none">
            <a:spAutoFit/>
          </a:bodyPr>
          <a:lstStyle/>
          <a:p>
            <a:pPr marL="342900" lvl="0" indent="-342900">
              <a:lnSpc>
                <a:spcPct val="150000"/>
              </a:lnSpc>
              <a:buFont typeface="Calibri" panose="020F0502020204030204" pitchFamily="34" charset="0"/>
              <a:buChar char="-"/>
            </a:pPr>
            <a:r>
              <a:rPr lang="en-US" sz="2000" smtClean="0">
                <a:latin typeface="Arial" panose="020B0604020202020204" pitchFamily="34" charset="0"/>
                <a:ea typeface="Calibri" panose="020F0502020204030204" pitchFamily="34" charset="0"/>
                <a:cs typeface="Times New Roman" panose="02020603050405020304" pitchFamily="18" charset="0"/>
              </a:rPr>
              <a:t>Nguyễn Hồng Minh</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1" name="Rectangle 170">
            <a:extLst>
              <a:ext uri="{FF2B5EF4-FFF2-40B4-BE49-F238E27FC236}">
                <a16:creationId xmlns:a16="http://schemas.microsoft.com/office/drawing/2014/main" id="{8168866B-EE1E-4EC4-BB6C-9A03841C90A7}"/>
              </a:ext>
            </a:extLst>
          </p:cNvPr>
          <p:cNvSpPr/>
          <p:nvPr/>
        </p:nvSpPr>
        <p:spPr>
          <a:xfrm>
            <a:off x="497590" y="2834632"/>
            <a:ext cx="4730782" cy="587405"/>
          </a:xfrm>
          <a:prstGeom prst="rect">
            <a:avLst/>
          </a:prstGeom>
        </p:spPr>
        <p:txBody>
          <a:bodyPr wrap="none">
            <a:spAutoFit/>
          </a:bodyPr>
          <a:lstStyle/>
          <a:p>
            <a:pPr lvl="0">
              <a:lnSpc>
                <a:spcPct val="150000"/>
              </a:lnSpc>
              <a:tabLst>
                <a:tab pos="228600" algn="l"/>
              </a:tabLst>
            </a:pPr>
            <a:r>
              <a:rPr lang="en-US" sz="2400" i="1" dirty="0" err="1">
                <a:latin typeface="Gill Sans MT" panose="020B0502020104020203" pitchFamily="34" charset="0"/>
              </a:rPr>
              <a:t>Đề</a:t>
            </a:r>
            <a:r>
              <a:rPr lang="en-US" sz="2400" i="1" dirty="0">
                <a:latin typeface="Gill Sans MT" panose="020B0502020104020203" pitchFamily="34" charset="0"/>
              </a:rPr>
              <a:t> </a:t>
            </a:r>
            <a:r>
              <a:rPr lang="en-US" sz="2400" i="1" dirty="0" err="1">
                <a:latin typeface="Gill Sans MT" panose="020B0502020104020203" pitchFamily="34" charset="0"/>
              </a:rPr>
              <a:t>xuất</a:t>
            </a:r>
            <a:r>
              <a:rPr lang="en-US" sz="2400" i="1" dirty="0">
                <a:latin typeface="Gill Sans MT" panose="020B0502020104020203" pitchFamily="34" charset="0"/>
              </a:rPr>
              <a:t> </a:t>
            </a:r>
            <a:r>
              <a:rPr lang="en-US" sz="2400" i="1" dirty="0" err="1">
                <a:latin typeface="Gill Sans MT" panose="020B0502020104020203" pitchFamily="34" charset="0"/>
              </a:rPr>
              <a:t>một</a:t>
            </a:r>
            <a:r>
              <a:rPr lang="en-US" sz="2400" i="1" dirty="0">
                <a:latin typeface="Gill Sans MT" panose="020B0502020104020203" pitchFamily="34" charset="0"/>
              </a:rPr>
              <a:t> </a:t>
            </a:r>
            <a:r>
              <a:rPr lang="en-US" sz="2400" i="1" dirty="0" err="1">
                <a:latin typeface="Gill Sans MT" panose="020B0502020104020203" pitchFamily="34" charset="0"/>
              </a:rPr>
              <a:t>số</a:t>
            </a:r>
            <a:r>
              <a:rPr lang="en-US" sz="2400" i="1" dirty="0">
                <a:latin typeface="Gill Sans MT" panose="020B0502020104020203" pitchFamily="34" charset="0"/>
              </a:rPr>
              <a:t> </a:t>
            </a:r>
            <a:r>
              <a:rPr lang="en-US" sz="2400" i="1" dirty="0" err="1">
                <a:latin typeface="Gill Sans MT" panose="020B0502020104020203" pitchFamily="34" charset="0"/>
              </a:rPr>
              <a:t>khó</a:t>
            </a:r>
            <a:r>
              <a:rPr lang="en-US" sz="2400" i="1" dirty="0">
                <a:latin typeface="Gill Sans MT" panose="020B0502020104020203" pitchFamily="34" charset="0"/>
              </a:rPr>
              <a:t> </a:t>
            </a:r>
            <a:r>
              <a:rPr lang="en-US" sz="2400" i="1" dirty="0" err="1">
                <a:latin typeface="Gill Sans MT" panose="020B0502020104020203" pitchFamily="34" charset="0"/>
              </a:rPr>
              <a:t>khăn</a:t>
            </a:r>
            <a:r>
              <a:rPr lang="en-US" sz="2400" i="1" dirty="0">
                <a:latin typeface="Gill Sans MT" panose="020B0502020104020203" pitchFamily="34" charset="0"/>
              </a:rPr>
              <a:t> </a:t>
            </a:r>
            <a:r>
              <a:rPr lang="en-US" sz="2400" i="1" dirty="0" err="1">
                <a:latin typeface="Gill Sans MT" panose="020B0502020104020203" pitchFamily="34" charset="0"/>
              </a:rPr>
              <a:t>về</a:t>
            </a:r>
            <a:r>
              <a:rPr lang="en-US" sz="2400" i="1" dirty="0">
                <a:latin typeface="Gill Sans MT" panose="020B0502020104020203" pitchFamily="34" charset="0"/>
              </a:rPr>
              <a:t> </a:t>
            </a:r>
            <a:r>
              <a:rPr lang="en-US" sz="2400" i="1" dirty="0" err="1">
                <a:latin typeface="Gill Sans MT" panose="020B0502020104020203" pitchFamily="34" charset="0"/>
              </a:rPr>
              <a:t>vận</a:t>
            </a:r>
            <a:r>
              <a:rPr lang="en-US" sz="2400" i="1" dirty="0">
                <a:latin typeface="Gill Sans MT" panose="020B0502020104020203" pitchFamily="34" charset="0"/>
              </a:rPr>
              <a:t> </a:t>
            </a:r>
            <a:r>
              <a:rPr lang="en-US" sz="2400" i="1" dirty="0" err="1">
                <a:latin typeface="Gill Sans MT" panose="020B0502020104020203" pitchFamily="34" charset="0"/>
              </a:rPr>
              <a:t>hành</a:t>
            </a:r>
            <a:endParaRPr lang="en-US" sz="2400" dirty="0">
              <a:effectLst/>
              <a:latin typeface="Gill Sans MT" panose="020B0502020104020203" pitchFamily="34" charset="0"/>
              <a:ea typeface="Calibri" panose="020F0502020204030204" pitchFamily="34" charset="0"/>
              <a:cs typeface="Times New Roman" panose="02020603050405020304" pitchFamily="18" charset="0"/>
            </a:endParaRPr>
          </a:p>
        </p:txBody>
      </p:sp>
      <p:sp>
        <p:nvSpPr>
          <p:cNvPr id="172" name="Rectangle 171">
            <a:extLst>
              <a:ext uri="{FF2B5EF4-FFF2-40B4-BE49-F238E27FC236}">
                <a16:creationId xmlns:a16="http://schemas.microsoft.com/office/drawing/2014/main" id="{A8EC5BF9-EEDC-402F-874F-B896B4558477}"/>
              </a:ext>
            </a:extLst>
          </p:cNvPr>
          <p:cNvSpPr/>
          <p:nvPr/>
        </p:nvSpPr>
        <p:spPr>
          <a:xfrm>
            <a:off x="490904" y="3343881"/>
            <a:ext cx="7643038" cy="1938992"/>
          </a:xfrm>
          <a:prstGeom prst="rect">
            <a:avLst/>
          </a:prstGeom>
        </p:spPr>
        <p:txBody>
          <a:bodyPr wrap="square">
            <a:spAutoFit/>
          </a:bodyPr>
          <a:lstStyle/>
          <a:p>
            <a:pPr marL="342900" lvl="0" indent="-342900" algn="just">
              <a:lnSpc>
                <a:spcPct val="150000"/>
              </a:lnSpc>
              <a:buFont typeface="Calibri" panose="020F0502020204030204" pitchFamily="34" charset="0"/>
              <a:buChar char="-"/>
              <a:tabLst>
                <a:tab pos="228600" algn="l"/>
              </a:tabLst>
            </a:pPr>
            <a:r>
              <a:rPr lang="en-US" sz="2000" dirty="0" err="1">
                <a:latin typeface="+mj-lt"/>
                <a:ea typeface="Calibri" panose="020F0502020204030204" pitchFamily="34" charset="0"/>
                <a:cs typeface="Times New Roman" panose="02020603050405020304" pitchFamily="18" charset="0"/>
              </a:rPr>
              <a:t>Người</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dùng</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chưa</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làm</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quen</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được</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với</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phần</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mềm</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mới</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dẫn</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đến</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việc</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vận</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hành</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không</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hiệu</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quả</a:t>
            </a:r>
            <a:endParaRPr lang="en-US" sz="2000" dirty="0">
              <a:latin typeface="+mj-lt"/>
              <a:ea typeface="Calibri" panose="020F0502020204030204" pitchFamily="34" charset="0"/>
              <a:cs typeface="Times New Roman" panose="02020603050405020304" pitchFamily="18" charset="0"/>
            </a:endParaRPr>
          </a:p>
          <a:p>
            <a:pPr marL="342900" lvl="0" indent="-342900" algn="just">
              <a:lnSpc>
                <a:spcPct val="150000"/>
              </a:lnSpc>
              <a:buFont typeface="Calibri" panose="020F0502020204030204" pitchFamily="34" charset="0"/>
              <a:buChar char="-"/>
              <a:tabLst>
                <a:tab pos="228600" algn="l"/>
              </a:tabLst>
            </a:pPr>
            <a:r>
              <a:rPr lang="en-US" sz="2000" dirty="0" err="1">
                <a:latin typeface="+mj-lt"/>
                <a:ea typeface="Calibri" panose="020F0502020204030204" pitchFamily="34" charset="0"/>
                <a:cs typeface="Times New Roman" panose="02020603050405020304" pitchFamily="18" charset="0"/>
              </a:rPr>
              <a:t>Người</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dùng</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không</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có</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kiến</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thức</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về</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công</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nghệ</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dẫn</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đến</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lỗi</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trong</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quá</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trình</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sử</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dụng</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phần</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mềm</a:t>
            </a:r>
            <a:r>
              <a:rPr lang="en-US" sz="2000" dirty="0">
                <a:latin typeface="+mj-lt"/>
                <a:ea typeface="Calibri" panose="020F0502020204030204" pitchFamily="34" charset="0"/>
                <a:cs typeface="Times New Roman" panose="02020603050405020304" pitchFamily="18" charset="0"/>
              </a:rPr>
              <a:t>.</a:t>
            </a:r>
            <a:endParaRPr lang="en-US" sz="20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919185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94" name="Google Shape;494;p31"/>
          <p:cNvSpPr txBox="1">
            <a:spLocks noGrp="1"/>
          </p:cNvSpPr>
          <p:nvPr>
            <p:ph type="subTitle" idx="1"/>
          </p:nvPr>
        </p:nvSpPr>
        <p:spPr>
          <a:xfrm>
            <a:off x="1286450" y="2422217"/>
            <a:ext cx="2767200" cy="606900"/>
          </a:xfrm>
          <a:prstGeom prst="rect">
            <a:avLst/>
          </a:prstGeom>
          <a:noFill/>
          <a:ln>
            <a:noFill/>
          </a:ln>
        </p:spPr>
        <p:txBody>
          <a:bodyPr spcFirstLastPara="1" wrap="square" lIns="121900" tIns="121900" rIns="121900" bIns="121900" anchor="t" anchorCtr="0">
            <a:noAutofit/>
          </a:bodyPr>
          <a:lstStyle/>
          <a:p>
            <a:pPr marL="0" lvl="0" indent="0" algn="ctr">
              <a:spcAft>
                <a:spcPts val="2100"/>
              </a:spcAft>
            </a:pPr>
            <a:r>
              <a:rPr lang="en-US" sz="2400" dirty="0"/>
              <a:t>Effort</a:t>
            </a:r>
            <a:endParaRPr sz="2400" dirty="0"/>
          </a:p>
        </p:txBody>
      </p:sp>
      <p:sp>
        <p:nvSpPr>
          <p:cNvPr id="496" name="Google Shape;496;p31"/>
          <p:cNvSpPr txBox="1">
            <a:spLocks noGrp="1"/>
          </p:cNvSpPr>
          <p:nvPr>
            <p:ph type="subTitle" idx="2"/>
          </p:nvPr>
        </p:nvSpPr>
        <p:spPr>
          <a:xfrm>
            <a:off x="4673109" y="2364938"/>
            <a:ext cx="2767200" cy="606900"/>
          </a:xfrm>
          <a:prstGeom prst="rect">
            <a:avLst/>
          </a:prstGeom>
          <a:noFill/>
          <a:ln>
            <a:noFill/>
          </a:ln>
        </p:spPr>
        <p:txBody>
          <a:bodyPr spcFirstLastPara="1" wrap="square" lIns="121900" tIns="121900" rIns="121900" bIns="121900" anchor="t" anchorCtr="0">
            <a:noAutofit/>
          </a:bodyPr>
          <a:lstStyle/>
          <a:p>
            <a:pPr marL="0" lvl="0" indent="0" algn="ctr">
              <a:spcAft>
                <a:spcPts val="2100"/>
              </a:spcAft>
            </a:pPr>
            <a:r>
              <a:rPr lang="en" sz="2400" dirty="0"/>
              <a:t>Th</a:t>
            </a:r>
            <a:r>
              <a:rPr lang="vi-VN" sz="2400" dirty="0"/>
              <a:t>ời</a:t>
            </a:r>
            <a:r>
              <a:rPr lang="en-US" sz="2400" dirty="0"/>
              <a:t> gian</a:t>
            </a:r>
            <a:endParaRPr sz="2400" dirty="0"/>
          </a:p>
        </p:txBody>
      </p:sp>
      <p:sp>
        <p:nvSpPr>
          <p:cNvPr id="498" name="Google Shape;498;p31"/>
          <p:cNvSpPr txBox="1">
            <a:spLocks noGrp="1"/>
          </p:cNvSpPr>
          <p:nvPr>
            <p:ph type="subTitle" idx="3"/>
          </p:nvPr>
        </p:nvSpPr>
        <p:spPr>
          <a:xfrm>
            <a:off x="8153118" y="2374831"/>
            <a:ext cx="2766900" cy="606900"/>
          </a:xfrm>
          <a:prstGeom prst="rect">
            <a:avLst/>
          </a:prstGeom>
          <a:noFill/>
          <a:ln>
            <a:noFill/>
          </a:ln>
        </p:spPr>
        <p:txBody>
          <a:bodyPr spcFirstLastPara="1" wrap="square" lIns="121900" tIns="121900" rIns="121900" bIns="121900" anchor="t" anchorCtr="0">
            <a:noAutofit/>
          </a:bodyPr>
          <a:lstStyle/>
          <a:p>
            <a:pPr marL="0" lvl="0" indent="0" algn="ctr">
              <a:spcAft>
                <a:spcPts val="2100"/>
              </a:spcAft>
            </a:pPr>
            <a:r>
              <a:rPr lang="en" sz="2400" dirty="0"/>
              <a:t>Nh</a:t>
            </a:r>
            <a:r>
              <a:rPr lang="en-US" sz="2400" dirty="0"/>
              <a:t>ân sự</a:t>
            </a:r>
            <a:endParaRPr sz="2400" dirty="0"/>
          </a:p>
        </p:txBody>
      </p:sp>
      <p:sp>
        <p:nvSpPr>
          <p:cNvPr id="493" name="Google Shape;493;p31"/>
          <p:cNvSpPr txBox="1">
            <a:spLocks noGrp="1"/>
          </p:cNvSpPr>
          <p:nvPr>
            <p:ph type="title"/>
          </p:nvPr>
        </p:nvSpPr>
        <p:spPr>
          <a:xfrm>
            <a:off x="902666" y="260338"/>
            <a:ext cx="8760494" cy="963828"/>
          </a:xfrm>
          <a:prstGeom prst="rect">
            <a:avLst/>
          </a:prstGeom>
          <a:noFill/>
          <a:ln>
            <a:noFill/>
          </a:ln>
        </p:spPr>
        <p:txBody>
          <a:bodyPr spcFirstLastPara="1" wrap="square" lIns="121900" tIns="121900" rIns="121900" bIns="121900" anchor="t" anchorCtr="0">
            <a:noAutofit/>
          </a:bodyPr>
          <a:lstStyle/>
          <a:p>
            <a:pPr lvl="0">
              <a:buSzPts val="4000"/>
            </a:pPr>
            <a:r>
              <a:rPr lang="vi-VN" sz="4400" dirty="0">
                <a:solidFill>
                  <a:srgbClr val="FF0000"/>
                </a:solidFill>
                <a:latin typeface="Adobe Caslon Pro" panose="0205050205050A020403" pitchFamily="18" charset="0"/>
                <a:cs typeface="Dubai Medium" panose="020B0603030403030204" pitchFamily="34" charset="-78"/>
              </a:rPr>
              <a:t>Ư</a:t>
            </a:r>
            <a:r>
              <a:rPr lang="en-US" sz="4400" dirty="0">
                <a:solidFill>
                  <a:srgbClr val="FF0000"/>
                </a:solidFill>
                <a:latin typeface="Adobe Caslon Pro" panose="0205050205050A020403" pitchFamily="18" charset="0"/>
                <a:cs typeface="Dubai Medium" panose="020B0603030403030204" pitchFamily="34" charset="-78"/>
              </a:rPr>
              <a:t>ớc tính phần mềm </a:t>
            </a:r>
            <a:r>
              <a:rPr lang="en-US" sz="4400" err="1">
                <a:solidFill>
                  <a:srgbClr val="FF0000"/>
                </a:solidFill>
                <a:latin typeface="Adobe Caslon Pro" panose="0205050205050A020403" pitchFamily="18" charset="0"/>
                <a:cs typeface="Dubai Medium" panose="020B0603030403030204" pitchFamily="34" charset="-78"/>
              </a:rPr>
              <a:t>có</a:t>
            </a:r>
            <a:r>
              <a:rPr lang="en-US" sz="4400">
                <a:solidFill>
                  <a:srgbClr val="FF0000"/>
                </a:solidFill>
                <a:latin typeface="Adobe Caslon Pro" panose="0205050205050A020403" pitchFamily="18" charset="0"/>
                <a:cs typeface="Dubai Medium" panose="020B0603030403030204" pitchFamily="34" charset="-78"/>
              </a:rPr>
              <a:t> </a:t>
            </a:r>
            <a:r>
              <a:rPr lang="en-US" sz="4400" smtClean="0">
                <a:solidFill>
                  <a:srgbClr val="FF0000"/>
                </a:solidFill>
                <a:latin typeface="Adobe Caslon Pro" panose="0205050205050A020403" pitchFamily="18" charset="0"/>
                <a:cs typeface="Dubai Medium" panose="020B0603030403030204" pitchFamily="34" charset="-78"/>
              </a:rPr>
              <a:t>2 KLOC</a:t>
            </a:r>
            <a:endParaRPr sz="4400" dirty="0">
              <a:solidFill>
                <a:srgbClr val="FF0000"/>
              </a:solidFill>
              <a:latin typeface="Adobe Caslon Pro" panose="0205050205050A020403" pitchFamily="18" charset="0"/>
              <a:cs typeface="Dubai Medium" panose="020B0603030403030204" pitchFamily="34" charset="-78"/>
            </a:endParaRPr>
          </a:p>
        </p:txBody>
      </p:sp>
      <p:sp>
        <p:nvSpPr>
          <p:cNvPr id="499" name="Google Shape;499;p31"/>
          <p:cNvSpPr txBox="1">
            <a:spLocks noGrp="1"/>
          </p:cNvSpPr>
          <p:nvPr>
            <p:ph type="body" idx="4"/>
          </p:nvPr>
        </p:nvSpPr>
        <p:spPr>
          <a:xfrm>
            <a:off x="1642188" y="3175153"/>
            <a:ext cx="2519724" cy="2280485"/>
          </a:xfrm>
          <a:prstGeom prst="rect">
            <a:avLst/>
          </a:prstGeom>
          <a:noFill/>
          <a:ln>
            <a:noFill/>
          </a:ln>
        </p:spPr>
        <p:txBody>
          <a:bodyPr spcFirstLastPara="1" wrap="square" lIns="121900" tIns="121900" rIns="121900" bIns="121900" anchor="t" anchorCtr="0">
            <a:noAutofit/>
          </a:bodyPr>
          <a:lstStyle/>
          <a:p>
            <a:pPr marL="0" lvl="0" indent="0">
              <a:spcAft>
                <a:spcPts val="2100"/>
              </a:spcAft>
              <a:buNone/>
            </a:pPr>
            <a:r>
              <a:rPr lang="en-US" sz="2000" dirty="0">
                <a:latin typeface="Adobe Caslon Pro" panose="0205050205050A020403" pitchFamily="18" charset="0"/>
              </a:rPr>
              <a:t>E = a (KLOC)</a:t>
            </a:r>
            <a:r>
              <a:rPr lang="en-US" sz="2000" baseline="30000" dirty="0">
                <a:latin typeface="Adobe Caslon Pro" panose="0205050205050A020403" pitchFamily="18" charset="0"/>
              </a:rPr>
              <a:t>b</a:t>
            </a:r>
            <a:r>
              <a:rPr lang="en-US" sz="2000" dirty="0">
                <a:latin typeface="Adobe Caslon Pro" panose="0205050205050A020403" pitchFamily="18" charset="0"/>
              </a:rPr>
              <a:t> = </a:t>
            </a:r>
          </a:p>
          <a:p>
            <a:pPr marL="0" lvl="0" indent="0">
              <a:spcAft>
                <a:spcPts val="2100"/>
              </a:spcAft>
              <a:buNone/>
            </a:pPr>
            <a:r>
              <a:rPr lang="en-US" sz="2000" dirty="0">
                <a:latin typeface="Adobe Caslon Pro" panose="0205050205050A020403" pitchFamily="18" charset="0"/>
              </a:rPr>
              <a:t>2,4 </a:t>
            </a:r>
            <a:r>
              <a:rPr lang="en-US" sz="2000" dirty="0" smtClean="0">
                <a:latin typeface="Adobe Caslon Pro" panose="0205050205050A020403" pitchFamily="18" charset="0"/>
              </a:rPr>
              <a:t>*(</a:t>
            </a:r>
            <a:r>
              <a:rPr lang="en-US" sz="2000" dirty="0" smtClean="0">
                <a:latin typeface="Adobe Caslon Pro" panose="0205050205050A020403" pitchFamily="18" charset="0"/>
              </a:rPr>
              <a:t>2)</a:t>
            </a:r>
            <a:r>
              <a:rPr lang="en-US" sz="2000" baseline="30000" dirty="0" smtClean="0">
                <a:latin typeface="Adobe Caslon Pro" panose="0205050205050A020403" pitchFamily="18" charset="0"/>
              </a:rPr>
              <a:t>1,05</a:t>
            </a:r>
            <a:r>
              <a:rPr lang="en-US" sz="2000" dirty="0" smtClean="0">
                <a:latin typeface="Adobe Caslon Pro" panose="0205050205050A020403" pitchFamily="18" charset="0"/>
              </a:rPr>
              <a:t> </a:t>
            </a:r>
            <a:r>
              <a:rPr lang="en-US" sz="1800" dirty="0" smtClean="0">
                <a:solidFill>
                  <a:srgbClr val="000000"/>
                </a:solidFill>
                <a:effectLst/>
                <a:latin typeface="Arial" panose="020B0604020202020204" pitchFamily="34" charset="0"/>
                <a:ea typeface="Calibri" panose="020F0502020204030204" pitchFamily="34" charset="0"/>
              </a:rPr>
              <a:t>≈ </a:t>
            </a:r>
            <a:r>
              <a:rPr lang="en-US" sz="2000" dirty="0" smtClean="0">
                <a:solidFill>
                  <a:srgbClr val="000000"/>
                </a:solidFill>
                <a:latin typeface="Adobe Caslon Pro" panose="0205050205050A020403" pitchFamily="18" charset="0"/>
                <a:ea typeface="Calibri" panose="020F0502020204030204" pitchFamily="34" charset="0"/>
              </a:rPr>
              <a:t>5</a:t>
            </a:r>
            <a:r>
              <a:rPr lang="en-US" sz="2000" dirty="0" smtClean="0">
                <a:latin typeface="Adobe Caslon Pro" panose="0205050205050A020403" pitchFamily="18" charset="0"/>
              </a:rPr>
              <a:t> (</a:t>
            </a:r>
            <a:r>
              <a:rPr lang="en-US" sz="2000" dirty="0" err="1" smtClean="0">
                <a:latin typeface="Adobe Caslon Pro" panose="0205050205050A020403" pitchFamily="18" charset="0"/>
              </a:rPr>
              <a:t>Người</a:t>
            </a:r>
            <a:r>
              <a:rPr lang="en-US" sz="2000" dirty="0" smtClean="0">
                <a:latin typeface="Adobe Caslon Pro" panose="0205050205050A020403" pitchFamily="18" charset="0"/>
              </a:rPr>
              <a:t>/</a:t>
            </a:r>
            <a:r>
              <a:rPr lang="en-US" sz="2000" dirty="0" err="1" smtClean="0">
                <a:latin typeface="Adobe Caslon Pro" panose="0205050205050A020403" pitchFamily="18" charset="0"/>
              </a:rPr>
              <a:t>tháng</a:t>
            </a:r>
            <a:r>
              <a:rPr lang="en-US" sz="2000" dirty="0">
                <a:latin typeface="Adobe Caslon Pro" panose="0205050205050A020403" pitchFamily="18" charset="0"/>
              </a:rPr>
              <a:t>)</a:t>
            </a:r>
            <a:br>
              <a:rPr lang="en-US" sz="2000" dirty="0">
                <a:latin typeface="Adobe Caslon Pro" panose="0205050205050A020403" pitchFamily="18" charset="0"/>
              </a:rPr>
            </a:br>
            <a:r>
              <a:rPr lang="en-US" sz="1200" dirty="0"/>
              <a:t/>
            </a:r>
            <a:br>
              <a:rPr lang="en-US" sz="1200" dirty="0"/>
            </a:br>
            <a:endParaRPr sz="1200" dirty="0"/>
          </a:p>
        </p:txBody>
      </p:sp>
      <p:sp>
        <p:nvSpPr>
          <p:cNvPr id="495" name="Google Shape;495;p31"/>
          <p:cNvSpPr txBox="1">
            <a:spLocks noGrp="1"/>
          </p:cNvSpPr>
          <p:nvPr>
            <p:ph type="body" idx="5"/>
          </p:nvPr>
        </p:nvSpPr>
        <p:spPr>
          <a:xfrm>
            <a:off x="4940536" y="2948431"/>
            <a:ext cx="2512464" cy="2291094"/>
          </a:xfrm>
          <a:prstGeom prst="rect">
            <a:avLst/>
          </a:prstGeom>
          <a:noFill/>
          <a:ln>
            <a:noFill/>
          </a:ln>
        </p:spPr>
        <p:txBody>
          <a:bodyPr spcFirstLastPara="1" wrap="square" lIns="121900" tIns="121900" rIns="121900" bIns="121900" anchor="t" anchorCtr="0">
            <a:noAutofit/>
          </a:bodyPr>
          <a:lstStyle/>
          <a:p>
            <a:pPr marL="0" lvl="0" indent="0">
              <a:spcBef>
                <a:spcPts val="2100"/>
              </a:spcBef>
              <a:buNone/>
            </a:pPr>
            <a:r>
              <a:rPr lang="en-US" sz="2000" dirty="0">
                <a:latin typeface="Adobe Caslon Pro" panose="0205050205050A020403" pitchFamily="18" charset="0"/>
              </a:rPr>
              <a:t>T = c (E)</a:t>
            </a:r>
            <a:r>
              <a:rPr lang="en-US" sz="2000" baseline="30000" dirty="0">
                <a:latin typeface="Adobe Caslon Pro" panose="0205050205050A020403" pitchFamily="18" charset="0"/>
              </a:rPr>
              <a:t>d</a:t>
            </a:r>
            <a:r>
              <a:rPr lang="en-US" sz="2000" dirty="0">
                <a:latin typeface="Adobe Caslon Pro" panose="0205050205050A020403" pitchFamily="18" charset="0"/>
              </a:rPr>
              <a:t> = </a:t>
            </a:r>
          </a:p>
          <a:p>
            <a:pPr marL="0" lvl="0" indent="0">
              <a:spcBef>
                <a:spcPts val="2100"/>
              </a:spcBef>
              <a:buNone/>
            </a:pPr>
            <a:r>
              <a:rPr lang="en-US" sz="2000" dirty="0">
                <a:latin typeface="Adobe Caslon Pro" panose="0205050205050A020403" pitchFamily="18" charset="0"/>
              </a:rPr>
              <a:t>2,5 </a:t>
            </a:r>
            <a:r>
              <a:rPr lang="en-US" sz="2000" dirty="0" smtClean="0">
                <a:latin typeface="Adobe Caslon Pro" panose="0205050205050A020403" pitchFamily="18" charset="0"/>
              </a:rPr>
              <a:t>*(5)</a:t>
            </a:r>
            <a:r>
              <a:rPr lang="en-US" sz="2000" baseline="30000" dirty="0" smtClean="0">
                <a:latin typeface="Adobe Caslon Pro" panose="0205050205050A020403" pitchFamily="18" charset="0"/>
              </a:rPr>
              <a:t>0.38 </a:t>
            </a:r>
            <a:r>
              <a:rPr lang="en-US" sz="1800" dirty="0">
                <a:solidFill>
                  <a:srgbClr val="000000"/>
                </a:solidFill>
                <a:effectLst/>
                <a:latin typeface="Arial" panose="020B0604020202020204" pitchFamily="34" charset="0"/>
                <a:ea typeface="Calibri" panose="020F0502020204030204" pitchFamily="34" charset="0"/>
              </a:rPr>
              <a:t>≈</a:t>
            </a:r>
            <a:r>
              <a:rPr lang="en-US" sz="2000" dirty="0">
                <a:latin typeface="Adobe Caslon Pro" panose="0205050205050A020403" pitchFamily="18" charset="0"/>
              </a:rPr>
              <a:t> </a:t>
            </a:r>
            <a:r>
              <a:rPr lang="en-US" sz="2000" dirty="0" smtClean="0">
                <a:latin typeface="Adobe Caslon Pro" panose="0205050205050A020403" pitchFamily="18" charset="0"/>
              </a:rPr>
              <a:t>4,6 </a:t>
            </a:r>
            <a:r>
              <a:rPr lang="en-US" sz="2000" dirty="0">
                <a:latin typeface="Adobe Caslon Pro" panose="0205050205050A020403" pitchFamily="18" charset="0"/>
              </a:rPr>
              <a:t>(</a:t>
            </a:r>
            <a:r>
              <a:rPr lang="en-US" sz="2000" dirty="0" err="1">
                <a:latin typeface="Adobe Caslon Pro" panose="0205050205050A020403" pitchFamily="18" charset="0"/>
              </a:rPr>
              <a:t>Tháng</a:t>
            </a:r>
            <a:r>
              <a:rPr lang="en-US" sz="2000" dirty="0">
                <a:latin typeface="Adobe Caslon Pro" panose="0205050205050A020403" pitchFamily="18" charset="0"/>
              </a:rPr>
              <a:t>)</a:t>
            </a:r>
            <a:br>
              <a:rPr lang="en-US" sz="2000" dirty="0">
                <a:latin typeface="Adobe Caslon Pro" panose="0205050205050A020403" pitchFamily="18" charset="0"/>
              </a:rPr>
            </a:br>
            <a:r>
              <a:rPr lang="en-US" sz="1200" dirty="0"/>
              <a:t/>
            </a:r>
            <a:br>
              <a:rPr lang="en-US" sz="1200" dirty="0"/>
            </a:br>
            <a:endParaRPr sz="1200" dirty="0"/>
          </a:p>
          <a:p>
            <a:pPr marL="0" lvl="0" indent="0" algn="l" rtl="0">
              <a:lnSpc>
                <a:spcPct val="115000"/>
              </a:lnSpc>
              <a:spcBef>
                <a:spcPts val="2100"/>
              </a:spcBef>
              <a:spcAft>
                <a:spcPts val="2100"/>
              </a:spcAft>
              <a:buSzPts val="1400"/>
              <a:buNone/>
            </a:pPr>
            <a:endParaRPr sz="1200" dirty="0"/>
          </a:p>
        </p:txBody>
      </p:sp>
      <p:sp>
        <p:nvSpPr>
          <p:cNvPr id="497" name="Google Shape;497;p31"/>
          <p:cNvSpPr txBox="1">
            <a:spLocks noGrp="1"/>
          </p:cNvSpPr>
          <p:nvPr>
            <p:ph type="body" idx="6"/>
          </p:nvPr>
        </p:nvSpPr>
        <p:spPr>
          <a:xfrm>
            <a:off x="8106197" y="2981731"/>
            <a:ext cx="2767200" cy="2199315"/>
          </a:xfrm>
          <a:prstGeom prst="rect">
            <a:avLst/>
          </a:prstGeom>
          <a:noFill/>
          <a:ln>
            <a:noFill/>
          </a:ln>
        </p:spPr>
        <p:txBody>
          <a:bodyPr spcFirstLastPara="1" wrap="square" lIns="121900" tIns="121900" rIns="121900" bIns="121900" anchor="t" anchorCtr="0">
            <a:noAutofit/>
          </a:bodyPr>
          <a:lstStyle/>
          <a:p>
            <a:pPr marL="0" lvl="0" indent="0">
              <a:spcBef>
                <a:spcPts val="2100"/>
              </a:spcBef>
              <a:spcAft>
                <a:spcPts val="2100"/>
              </a:spcAft>
              <a:buNone/>
            </a:pPr>
            <a:r>
              <a:rPr lang="en-US" sz="2000" dirty="0" err="1">
                <a:latin typeface="Adobe Caslon Pro" panose="0205050205050A020403" pitchFamily="18" charset="0"/>
              </a:rPr>
              <a:t>Nhân</a:t>
            </a:r>
            <a:r>
              <a:rPr lang="en-US" sz="2000" dirty="0">
                <a:latin typeface="Adobe Caslon Pro" panose="0205050205050A020403" pitchFamily="18" charset="0"/>
              </a:rPr>
              <a:t> </a:t>
            </a:r>
            <a:r>
              <a:rPr lang="en-US" sz="2000" dirty="0" err="1" smtClean="0">
                <a:latin typeface="Adobe Caslon Pro" panose="0205050205050A020403" pitchFamily="18" charset="0"/>
              </a:rPr>
              <a:t>lực</a:t>
            </a:r>
            <a:r>
              <a:rPr lang="en-US" sz="2000" dirty="0" smtClean="0">
                <a:latin typeface="Adobe Caslon Pro" panose="0205050205050A020403" pitchFamily="18" charset="0"/>
              </a:rPr>
              <a:t> </a:t>
            </a:r>
            <a:r>
              <a:rPr lang="en-US" sz="2000" dirty="0">
                <a:latin typeface="Adobe Caslon Pro" panose="0205050205050A020403" pitchFamily="18" charset="0"/>
              </a:rPr>
              <a:t>= E/ T= </a:t>
            </a:r>
            <a:r>
              <a:rPr lang="en-US" sz="2000" dirty="0" smtClean="0">
                <a:latin typeface="Adobe Caslon Pro" panose="0205050205050A020403" pitchFamily="18" charset="0"/>
              </a:rPr>
              <a:t>5/4,6 </a:t>
            </a:r>
            <a:r>
              <a:rPr lang="en-US" sz="1800" dirty="0" smtClean="0">
                <a:solidFill>
                  <a:srgbClr val="000000"/>
                </a:solidFill>
                <a:effectLst/>
                <a:latin typeface="Arial" panose="020B0604020202020204" pitchFamily="34" charset="0"/>
                <a:ea typeface="Calibri" panose="020F0502020204030204" pitchFamily="34" charset="0"/>
              </a:rPr>
              <a:t>≈</a:t>
            </a:r>
            <a:r>
              <a:rPr lang="en-US" sz="2000" dirty="0">
                <a:solidFill>
                  <a:srgbClr val="000000"/>
                </a:solidFill>
                <a:effectLst/>
                <a:latin typeface="Adobe Caslon Pro" panose="0205050205050A020403" pitchFamily="18" charset="0"/>
                <a:ea typeface="Calibri" panose="020F0502020204030204" pitchFamily="34" charset="0"/>
              </a:rPr>
              <a:t>1,4</a:t>
            </a:r>
            <a:r>
              <a:rPr lang="en-US" sz="2000" dirty="0">
                <a:latin typeface="Adobe Caslon Pro" panose="0205050205050A020403" pitchFamily="18" charset="0"/>
              </a:rPr>
              <a:t> (</a:t>
            </a:r>
            <a:r>
              <a:rPr lang="en-US" sz="2000" dirty="0" err="1">
                <a:latin typeface="Adobe Caslon Pro" panose="0205050205050A020403" pitchFamily="18" charset="0"/>
              </a:rPr>
              <a:t>Người</a:t>
            </a:r>
            <a:r>
              <a:rPr lang="en-US" sz="2000" dirty="0" smtClean="0">
                <a:latin typeface="Adobe Caslon Pro" panose="0205050205050A020403" pitchFamily="18" charset="0"/>
              </a:rPr>
              <a:t>)</a:t>
            </a:r>
            <a:r>
              <a:rPr lang="en-US" sz="2000" b="1"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1</a:t>
            </a: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000" dirty="0" err="1">
                <a:latin typeface="Times New Roman" panose="02020603050405020304" pitchFamily="18" charset="0"/>
                <a:ea typeface="Calibri" panose="020F0502020204030204" pitchFamily="34" charset="0"/>
                <a:cs typeface="Times New Roman" panose="02020603050405020304" pitchFamily="18" charset="0"/>
              </a:rPr>
              <a:t>N</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gười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lvl="0" indent="0">
              <a:spcBef>
                <a:spcPts val="2100"/>
              </a:spcBef>
              <a:spcAft>
                <a:spcPts val="2100"/>
              </a:spcAft>
              <a:buNone/>
            </a:pPr>
            <a:r>
              <a:rPr lang="en-US" sz="1200" dirty="0"/>
              <a:t/>
            </a:r>
            <a:br>
              <a:rPr lang="en-US" sz="1200" dirty="0"/>
            </a:br>
            <a:endParaRPr sz="1200" dirty="0"/>
          </a:p>
        </p:txBody>
      </p:sp>
      <p:sp>
        <p:nvSpPr>
          <p:cNvPr id="500" name="Google Shape;500;p31"/>
          <p:cNvSpPr/>
          <p:nvPr/>
        </p:nvSpPr>
        <p:spPr>
          <a:xfrm rot="2672499">
            <a:off x="469878" y="5085488"/>
            <a:ext cx="1692555" cy="479229"/>
          </a:xfrm>
          <a:custGeom>
            <a:avLst/>
            <a:gdLst/>
            <a:ahLst/>
            <a:cxnLst/>
            <a:rect l="l" t="t" r="r" b="b"/>
            <a:pathLst>
              <a:path w="7659384" h="1673412" extrusionOk="0">
                <a:moveTo>
                  <a:pt x="197437" y="0"/>
                </a:moveTo>
                <a:lnTo>
                  <a:pt x="7604587" y="0"/>
                </a:lnTo>
                <a:lnTo>
                  <a:pt x="7349060" y="196414"/>
                </a:lnTo>
                <a:lnTo>
                  <a:pt x="7659384" y="434947"/>
                </a:lnTo>
                <a:lnTo>
                  <a:pt x="7659384" y="462083"/>
                </a:lnTo>
                <a:lnTo>
                  <a:pt x="7349061" y="700616"/>
                </a:lnTo>
                <a:lnTo>
                  <a:pt x="7658358" y="938359"/>
                </a:lnTo>
                <a:lnTo>
                  <a:pt x="7349060" y="1176104"/>
                </a:lnTo>
                <a:lnTo>
                  <a:pt x="7659384" y="1414637"/>
                </a:lnTo>
                <a:lnTo>
                  <a:pt x="7659384" y="1441774"/>
                </a:lnTo>
                <a:lnTo>
                  <a:pt x="7358029" y="1673412"/>
                </a:lnTo>
                <a:lnTo>
                  <a:pt x="211955" y="1673412"/>
                </a:lnTo>
                <a:lnTo>
                  <a:pt x="327976" y="1584232"/>
                </a:lnTo>
                <a:lnTo>
                  <a:pt x="0" y="1332130"/>
                </a:lnTo>
                <a:lnTo>
                  <a:pt x="327975" y="1080030"/>
                </a:lnTo>
                <a:lnTo>
                  <a:pt x="18678" y="842286"/>
                </a:lnTo>
                <a:lnTo>
                  <a:pt x="327976" y="604542"/>
                </a:lnTo>
                <a:lnTo>
                  <a:pt x="0" y="352440"/>
                </a:lnTo>
                <a:lnTo>
                  <a:pt x="327975" y="100340"/>
                </a:lnTo>
                <a:close/>
              </a:path>
            </a:pathLst>
          </a:custGeom>
          <a:solidFill>
            <a:schemeClr val="lt1">
              <a:alpha val="50980"/>
            </a:schemeClr>
          </a:solidFill>
          <a:ln>
            <a:noFill/>
          </a:ln>
        </p:spPr>
        <p:txBody>
          <a:bodyPr spcFirstLastPara="1" wrap="square" lIns="245700" tIns="122825" rIns="245700" bIns="122825" anchor="ctr" anchorCtr="0">
            <a:noAutofit/>
          </a:bodyPr>
          <a:lstStyle/>
          <a:p>
            <a:pPr marL="0" marR="0" lvl="0" indent="0" algn="l" rtl="0">
              <a:lnSpc>
                <a:spcPct val="100000"/>
              </a:lnSpc>
              <a:spcBef>
                <a:spcPts val="0"/>
              </a:spcBef>
              <a:spcAft>
                <a:spcPts val="0"/>
              </a:spcAft>
              <a:buClr>
                <a:srgbClr val="000000"/>
              </a:buClr>
              <a:buFont typeface="Arial"/>
              <a:buNone/>
            </a:pPr>
            <a:endParaRPr/>
          </a:p>
        </p:txBody>
      </p:sp>
      <p:sp>
        <p:nvSpPr>
          <p:cNvPr id="505" name="Google Shape;505;p31"/>
          <p:cNvSpPr/>
          <p:nvPr/>
        </p:nvSpPr>
        <p:spPr>
          <a:xfrm rot="8541143">
            <a:off x="10038209" y="4954418"/>
            <a:ext cx="1692880" cy="480305"/>
          </a:xfrm>
          <a:custGeom>
            <a:avLst/>
            <a:gdLst/>
            <a:ahLst/>
            <a:cxnLst/>
            <a:rect l="l" t="t" r="r" b="b"/>
            <a:pathLst>
              <a:path w="7659384" h="1673412" extrusionOk="0">
                <a:moveTo>
                  <a:pt x="197437" y="0"/>
                </a:moveTo>
                <a:lnTo>
                  <a:pt x="7604587" y="0"/>
                </a:lnTo>
                <a:lnTo>
                  <a:pt x="7349060" y="196414"/>
                </a:lnTo>
                <a:lnTo>
                  <a:pt x="7659384" y="434947"/>
                </a:lnTo>
                <a:lnTo>
                  <a:pt x="7659384" y="462083"/>
                </a:lnTo>
                <a:lnTo>
                  <a:pt x="7349061" y="700616"/>
                </a:lnTo>
                <a:lnTo>
                  <a:pt x="7658358" y="938359"/>
                </a:lnTo>
                <a:lnTo>
                  <a:pt x="7349060" y="1176104"/>
                </a:lnTo>
                <a:lnTo>
                  <a:pt x="7659384" y="1414637"/>
                </a:lnTo>
                <a:lnTo>
                  <a:pt x="7659384" y="1441774"/>
                </a:lnTo>
                <a:lnTo>
                  <a:pt x="7358029" y="1673412"/>
                </a:lnTo>
                <a:lnTo>
                  <a:pt x="211955" y="1673412"/>
                </a:lnTo>
                <a:lnTo>
                  <a:pt x="327976" y="1584232"/>
                </a:lnTo>
                <a:lnTo>
                  <a:pt x="0" y="1332130"/>
                </a:lnTo>
                <a:lnTo>
                  <a:pt x="327975" y="1080030"/>
                </a:lnTo>
                <a:lnTo>
                  <a:pt x="18678" y="842286"/>
                </a:lnTo>
                <a:lnTo>
                  <a:pt x="327976" y="604542"/>
                </a:lnTo>
                <a:lnTo>
                  <a:pt x="0" y="352440"/>
                </a:lnTo>
                <a:lnTo>
                  <a:pt x="327975" y="100340"/>
                </a:lnTo>
                <a:close/>
              </a:path>
            </a:pathLst>
          </a:custGeom>
          <a:solidFill>
            <a:schemeClr val="lt1">
              <a:alpha val="50980"/>
            </a:schemeClr>
          </a:solidFill>
          <a:ln>
            <a:noFill/>
          </a:ln>
        </p:spPr>
        <p:txBody>
          <a:bodyPr spcFirstLastPara="1" wrap="square" lIns="245700" tIns="122825" rIns="245700" bIns="122825" anchor="ctr" anchorCtr="0">
            <a:noAutofit/>
          </a:bodyPr>
          <a:lstStyle/>
          <a:p>
            <a:pPr marL="0" marR="0" lvl="0" indent="0" algn="l" rtl="0">
              <a:lnSpc>
                <a:spcPct val="100000"/>
              </a:lnSpc>
              <a:spcBef>
                <a:spcPts val="0"/>
              </a:spcBef>
              <a:spcAft>
                <a:spcPts val="0"/>
              </a:spcAft>
              <a:buClr>
                <a:srgbClr val="000000"/>
              </a:buClr>
              <a:buFont typeface="Arial"/>
              <a:buNone/>
            </a:pPr>
            <a:endParaRPr/>
          </a:p>
        </p:txBody>
      </p:sp>
      <p:sp>
        <p:nvSpPr>
          <p:cNvPr id="35" name="TextBox 34">
            <a:extLst>
              <a:ext uri="{FF2B5EF4-FFF2-40B4-BE49-F238E27FC236}">
                <a16:creationId xmlns:a16="http://schemas.microsoft.com/office/drawing/2014/main" id="{407FBE60-092F-4E20-B301-C944F4A76D76}"/>
              </a:ext>
            </a:extLst>
          </p:cNvPr>
          <p:cNvSpPr txBox="1"/>
          <p:nvPr/>
        </p:nvSpPr>
        <p:spPr>
          <a:xfrm>
            <a:off x="902666" y="5341132"/>
            <a:ext cx="10124959" cy="1380443"/>
          </a:xfrm>
          <a:prstGeom prst="rect">
            <a:avLst/>
          </a:prstGeom>
          <a:noFill/>
        </p:spPr>
        <p:txBody>
          <a:bodyPr wrap="square">
            <a:spAutoFit/>
          </a:bodyPr>
          <a:lstStyle/>
          <a:p>
            <a:pPr marL="285750" marR="0">
              <a:lnSpc>
                <a:spcPct val="107000"/>
              </a:lnSpc>
              <a:spcBef>
                <a:spcPts val="0"/>
              </a:spcBef>
              <a:spcAft>
                <a:spcPts val="800"/>
              </a:spcAft>
            </a:pPr>
            <a:r>
              <a:rPr lang="en-US" sz="2400" dirty="0" err="1">
                <a:effectLst/>
                <a:latin typeface="+mj-lt"/>
                <a:ea typeface="Calibri" panose="020F0502020204030204" pitchFamily="34" charset="0"/>
                <a:cs typeface="Times New Roman" panose="02020603050405020304" pitchFamily="18" charset="0"/>
              </a:rPr>
              <a:t>Tăng</a:t>
            </a:r>
            <a:r>
              <a:rPr lang="en-US" sz="2400" dirty="0">
                <a:effectLst/>
                <a:latin typeface="+mj-lt"/>
                <a:ea typeface="Calibri" panose="020F0502020204030204" pitchFamily="34" charset="0"/>
                <a:cs typeface="Times New Roman" panose="02020603050405020304" pitchFamily="18" charset="0"/>
              </a:rPr>
              <a:t> </a:t>
            </a:r>
            <a:r>
              <a:rPr lang="en-US" sz="2400" dirty="0" err="1">
                <a:effectLst/>
                <a:latin typeface="+mj-lt"/>
                <a:ea typeface="Calibri" panose="020F0502020204030204" pitchFamily="34" charset="0"/>
                <a:cs typeface="Times New Roman" panose="02020603050405020304" pitchFamily="18" charset="0"/>
              </a:rPr>
              <a:t>số</a:t>
            </a:r>
            <a:r>
              <a:rPr lang="en-US" sz="2400" dirty="0">
                <a:effectLst/>
                <a:latin typeface="+mj-lt"/>
                <a:ea typeface="Calibri" panose="020F0502020204030204" pitchFamily="34" charset="0"/>
                <a:cs typeface="Times New Roman" panose="02020603050405020304" pitchFamily="18" charset="0"/>
              </a:rPr>
              <a:t> </a:t>
            </a:r>
            <a:r>
              <a:rPr lang="en-US" sz="2400" dirty="0" err="1">
                <a:effectLst/>
                <a:latin typeface="+mj-lt"/>
                <a:ea typeface="Calibri" panose="020F0502020204030204" pitchFamily="34" charset="0"/>
                <a:cs typeface="Times New Roman" panose="02020603050405020304" pitchFamily="18" charset="0"/>
              </a:rPr>
              <a:t>nhân</a:t>
            </a:r>
            <a:r>
              <a:rPr lang="en-US" sz="2400" dirty="0">
                <a:effectLst/>
                <a:latin typeface="+mj-lt"/>
                <a:ea typeface="Calibri" panose="020F0502020204030204" pitchFamily="34" charset="0"/>
                <a:cs typeface="Times New Roman" panose="02020603050405020304" pitchFamily="18" charset="0"/>
              </a:rPr>
              <a:t> </a:t>
            </a:r>
            <a:r>
              <a:rPr lang="en-US" sz="2400" dirty="0" err="1">
                <a:effectLst/>
                <a:latin typeface="+mj-lt"/>
                <a:ea typeface="Calibri" panose="020F0502020204030204" pitchFamily="34" charset="0"/>
                <a:cs typeface="Times New Roman" panose="02020603050405020304" pitchFamily="18" charset="0"/>
              </a:rPr>
              <a:t>sự</a:t>
            </a:r>
            <a:r>
              <a:rPr lang="en-US" sz="2400" dirty="0">
                <a:effectLst/>
                <a:latin typeface="+mj-lt"/>
                <a:ea typeface="Calibri" panose="020F0502020204030204" pitchFamily="34" charset="0"/>
                <a:cs typeface="Times New Roman" panose="02020603050405020304" pitchFamily="18" charset="0"/>
              </a:rPr>
              <a:t> </a:t>
            </a:r>
            <a:r>
              <a:rPr lang="en-US" sz="2400" err="1">
                <a:effectLst/>
                <a:latin typeface="+mj-lt"/>
                <a:ea typeface="Calibri" panose="020F0502020204030204" pitchFamily="34" charset="0"/>
                <a:cs typeface="Times New Roman" panose="02020603050405020304" pitchFamily="18" charset="0"/>
              </a:rPr>
              <a:t>lên</a:t>
            </a:r>
            <a:r>
              <a:rPr lang="en-US" sz="2400">
                <a:effectLst/>
                <a:latin typeface="+mj-lt"/>
                <a:ea typeface="Calibri" panose="020F0502020204030204" pitchFamily="34" charset="0"/>
                <a:cs typeface="Times New Roman" panose="02020603050405020304" pitchFamily="18" charset="0"/>
              </a:rPr>
              <a:t> </a:t>
            </a:r>
            <a:r>
              <a:rPr lang="en-US" sz="2400" smtClean="0">
                <a:effectLst/>
                <a:latin typeface="+mj-lt"/>
                <a:ea typeface="Calibri" panose="020F0502020204030204" pitchFamily="34" charset="0"/>
                <a:cs typeface="Times New Roman" panose="02020603050405020304" pitchFamily="18" charset="0"/>
              </a:rPr>
              <a:t>3 </a:t>
            </a:r>
            <a:r>
              <a:rPr lang="en-US" sz="2400" dirty="0" err="1">
                <a:effectLst/>
                <a:latin typeface="+mj-lt"/>
                <a:ea typeface="Calibri" panose="020F0502020204030204" pitchFamily="34" charset="0"/>
                <a:cs typeface="Times New Roman" panose="02020603050405020304" pitchFamily="18" charset="0"/>
              </a:rPr>
              <a:t>người</a:t>
            </a:r>
            <a:r>
              <a:rPr lang="en-US" sz="2400" dirty="0">
                <a:effectLst/>
                <a:latin typeface="+mj-lt"/>
                <a:ea typeface="Calibri" panose="020F0502020204030204" pitchFamily="34" charset="0"/>
                <a:cs typeface="Times New Roman" panose="02020603050405020304" pitchFamily="18" charset="0"/>
              </a:rPr>
              <a:t> =&gt; </a:t>
            </a:r>
            <a:r>
              <a:rPr lang="en-US" sz="2400" dirty="0" err="1">
                <a:effectLst/>
                <a:latin typeface="+mj-lt"/>
                <a:ea typeface="Calibri" panose="020F0502020204030204" pitchFamily="34" charset="0"/>
                <a:cs typeface="Times New Roman" panose="02020603050405020304" pitchFamily="18" charset="0"/>
              </a:rPr>
              <a:t>Thời</a:t>
            </a:r>
            <a:r>
              <a:rPr lang="en-US" sz="2400" dirty="0">
                <a:effectLst/>
                <a:latin typeface="+mj-lt"/>
                <a:ea typeface="Calibri" panose="020F0502020204030204" pitchFamily="34" charset="0"/>
                <a:cs typeface="Times New Roman" panose="02020603050405020304" pitchFamily="18" charset="0"/>
              </a:rPr>
              <a:t> </a:t>
            </a:r>
            <a:r>
              <a:rPr lang="en-US" sz="2400" dirty="0" err="1">
                <a:effectLst/>
                <a:latin typeface="+mj-lt"/>
                <a:ea typeface="Calibri" panose="020F0502020204030204" pitchFamily="34" charset="0"/>
                <a:cs typeface="Times New Roman" panose="02020603050405020304" pitchFamily="18" charset="0"/>
              </a:rPr>
              <a:t>gian</a:t>
            </a:r>
            <a:r>
              <a:rPr lang="en-US" sz="2400" dirty="0">
                <a:effectLst/>
                <a:latin typeface="+mj-lt"/>
                <a:ea typeface="Calibri" panose="020F0502020204030204" pitchFamily="34" charset="0"/>
                <a:cs typeface="Times New Roman" panose="02020603050405020304" pitchFamily="18" charset="0"/>
              </a:rPr>
              <a:t> </a:t>
            </a:r>
            <a:r>
              <a:rPr lang="en-US" sz="2400" dirty="0" err="1">
                <a:effectLst/>
                <a:latin typeface="+mj-lt"/>
                <a:ea typeface="Calibri" panose="020F0502020204030204" pitchFamily="34" charset="0"/>
                <a:cs typeface="Times New Roman" panose="02020603050405020304" pitchFamily="18" charset="0"/>
              </a:rPr>
              <a:t>thực</a:t>
            </a:r>
            <a:r>
              <a:rPr lang="en-US" sz="2400" dirty="0">
                <a:effectLst/>
                <a:latin typeface="+mj-lt"/>
                <a:ea typeface="Calibri" panose="020F0502020204030204" pitchFamily="34" charset="0"/>
                <a:cs typeface="Times New Roman" panose="02020603050405020304" pitchFamily="18" charset="0"/>
              </a:rPr>
              <a:t> </a:t>
            </a:r>
            <a:r>
              <a:rPr lang="en-US" sz="2400" dirty="0" err="1">
                <a:effectLst/>
                <a:latin typeface="+mj-lt"/>
                <a:ea typeface="Calibri" panose="020F0502020204030204" pitchFamily="34" charset="0"/>
                <a:cs typeface="Times New Roman" panose="02020603050405020304" pitchFamily="18" charset="0"/>
              </a:rPr>
              <a:t>hiện</a:t>
            </a:r>
            <a:r>
              <a:rPr lang="en-US" sz="2400" dirty="0">
                <a:effectLst/>
                <a:latin typeface="+mj-lt"/>
                <a:ea typeface="Calibri" panose="020F0502020204030204" pitchFamily="34" charset="0"/>
                <a:cs typeface="Times New Roman" panose="02020603050405020304" pitchFamily="18" charset="0"/>
              </a:rPr>
              <a:t> </a:t>
            </a:r>
            <a:r>
              <a:rPr lang="en-US" sz="2400" dirty="0" err="1">
                <a:effectLst/>
                <a:latin typeface="+mj-lt"/>
                <a:ea typeface="Calibri" panose="020F0502020204030204" pitchFamily="34" charset="0"/>
                <a:cs typeface="Times New Roman" panose="02020603050405020304" pitchFamily="18" charset="0"/>
              </a:rPr>
              <a:t>dự</a:t>
            </a:r>
            <a:r>
              <a:rPr lang="en-US" sz="2400" dirty="0">
                <a:effectLst/>
                <a:latin typeface="+mj-lt"/>
                <a:ea typeface="Calibri" panose="020F0502020204030204" pitchFamily="34" charset="0"/>
                <a:cs typeface="Times New Roman" panose="02020603050405020304" pitchFamily="18" charset="0"/>
              </a:rPr>
              <a:t> </a:t>
            </a:r>
            <a:r>
              <a:rPr lang="en-US" sz="2400" err="1">
                <a:effectLst/>
                <a:latin typeface="+mj-lt"/>
                <a:ea typeface="Calibri" panose="020F0502020204030204" pitchFamily="34" charset="0"/>
                <a:cs typeface="Times New Roman" panose="02020603050405020304" pitchFamily="18" charset="0"/>
              </a:rPr>
              <a:t>án</a:t>
            </a:r>
            <a:r>
              <a:rPr lang="en-US" sz="2400">
                <a:effectLst/>
                <a:latin typeface="+mj-lt"/>
                <a:ea typeface="Calibri" panose="020F0502020204030204" pitchFamily="34" charset="0"/>
                <a:cs typeface="Times New Roman" panose="02020603050405020304" pitchFamily="18" charset="0"/>
              </a:rPr>
              <a:t> </a:t>
            </a:r>
            <a:r>
              <a:rPr lang="en-US" sz="2400" smtClean="0">
                <a:effectLst/>
                <a:latin typeface="+mj-lt"/>
                <a:ea typeface="Calibri" panose="020F0502020204030204" pitchFamily="34" charset="0"/>
                <a:cs typeface="Times New Roman" panose="02020603050405020304" pitchFamily="18" charset="0"/>
              </a:rPr>
              <a:t>= 1,5 tháng = 45 ngày</a:t>
            </a:r>
            <a:endParaRPr lang="en-US" sz="2400" dirty="0">
              <a:effectLst/>
              <a:latin typeface="+mj-lt"/>
              <a:ea typeface="Calibri" panose="020F0502020204030204" pitchFamily="34" charset="0"/>
              <a:cs typeface="Times New Roman" panose="02020603050405020304" pitchFamily="18" charset="0"/>
            </a:endParaRPr>
          </a:p>
          <a:p>
            <a:pPr marL="285750" marR="0">
              <a:lnSpc>
                <a:spcPct val="107000"/>
              </a:lnSpc>
              <a:spcBef>
                <a:spcPts val="0"/>
              </a:spcBef>
              <a:spcAft>
                <a:spcPts val="800"/>
              </a:spcAft>
            </a:pPr>
            <a:r>
              <a:rPr lang="en-US" sz="2400" dirty="0">
                <a:effectLst/>
                <a:latin typeface="+mj-lt"/>
                <a:ea typeface="Calibri" panose="020F0502020204030204" pitchFamily="34" charset="0"/>
                <a:cs typeface="Times New Roman" panose="02020603050405020304" pitchFamily="18" charset="0"/>
              </a:rPr>
              <a:t> 				</a:t>
            </a:r>
            <a:r>
              <a:rPr lang="en-US" sz="2400">
                <a:effectLst/>
                <a:latin typeface="+mj-lt"/>
                <a:ea typeface="Calibri" panose="020F0502020204030204" pitchFamily="34" charset="0"/>
                <a:cs typeface="Times New Roman" panose="02020603050405020304" pitchFamily="18" charset="0"/>
              </a:rPr>
              <a:t>	</a:t>
            </a:r>
            <a:endParaRPr lang="en-US" sz="24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58365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61" name="Google Shape;561;p33"/>
          <p:cNvSpPr/>
          <p:nvPr/>
        </p:nvSpPr>
        <p:spPr>
          <a:xfrm rot="9034277">
            <a:off x="7492530" y="5583540"/>
            <a:ext cx="1682451" cy="480542"/>
          </a:xfrm>
          <a:custGeom>
            <a:avLst/>
            <a:gdLst/>
            <a:ahLst/>
            <a:cxnLst/>
            <a:rect l="l" t="t" r="r" b="b"/>
            <a:pathLst>
              <a:path w="7659384" h="1673412" extrusionOk="0">
                <a:moveTo>
                  <a:pt x="197437" y="0"/>
                </a:moveTo>
                <a:lnTo>
                  <a:pt x="7604587" y="0"/>
                </a:lnTo>
                <a:lnTo>
                  <a:pt x="7349060" y="196414"/>
                </a:lnTo>
                <a:lnTo>
                  <a:pt x="7659384" y="434947"/>
                </a:lnTo>
                <a:lnTo>
                  <a:pt x="7659384" y="462083"/>
                </a:lnTo>
                <a:lnTo>
                  <a:pt x="7349061" y="700616"/>
                </a:lnTo>
                <a:lnTo>
                  <a:pt x="7658358" y="938359"/>
                </a:lnTo>
                <a:lnTo>
                  <a:pt x="7349060" y="1176104"/>
                </a:lnTo>
                <a:lnTo>
                  <a:pt x="7659384" y="1414637"/>
                </a:lnTo>
                <a:lnTo>
                  <a:pt x="7659384" y="1441774"/>
                </a:lnTo>
                <a:lnTo>
                  <a:pt x="7358029" y="1673412"/>
                </a:lnTo>
                <a:lnTo>
                  <a:pt x="211955" y="1673412"/>
                </a:lnTo>
                <a:lnTo>
                  <a:pt x="327976" y="1584232"/>
                </a:lnTo>
                <a:lnTo>
                  <a:pt x="0" y="1332130"/>
                </a:lnTo>
                <a:lnTo>
                  <a:pt x="327975" y="1080030"/>
                </a:lnTo>
                <a:lnTo>
                  <a:pt x="18678" y="842286"/>
                </a:lnTo>
                <a:lnTo>
                  <a:pt x="327976" y="604542"/>
                </a:lnTo>
                <a:lnTo>
                  <a:pt x="0" y="352440"/>
                </a:lnTo>
                <a:lnTo>
                  <a:pt x="327975" y="100340"/>
                </a:lnTo>
                <a:close/>
              </a:path>
            </a:pathLst>
          </a:custGeom>
          <a:solidFill>
            <a:schemeClr val="lt1">
              <a:alpha val="50980"/>
            </a:schemeClr>
          </a:solidFill>
          <a:ln>
            <a:noFill/>
          </a:ln>
        </p:spPr>
        <p:txBody>
          <a:bodyPr spcFirstLastPara="1" wrap="square" lIns="245700" tIns="122825" rIns="245700" bIns="122825" anchor="ctr" anchorCtr="0">
            <a:noAutofit/>
          </a:bodyPr>
          <a:lstStyle/>
          <a:p>
            <a:pPr marL="0" marR="0" lvl="0" indent="0" algn="l" rtl="0">
              <a:lnSpc>
                <a:spcPct val="100000"/>
              </a:lnSpc>
              <a:spcBef>
                <a:spcPts val="0"/>
              </a:spcBef>
              <a:spcAft>
                <a:spcPts val="0"/>
              </a:spcAft>
              <a:buClr>
                <a:srgbClr val="000000"/>
              </a:buClr>
              <a:buFont typeface="Arial"/>
              <a:buNone/>
            </a:pPr>
            <a:endParaRPr/>
          </a:p>
        </p:txBody>
      </p:sp>
      <p:sp>
        <p:nvSpPr>
          <p:cNvPr id="562" name="Google Shape;562;p33"/>
          <p:cNvSpPr/>
          <p:nvPr/>
        </p:nvSpPr>
        <p:spPr>
          <a:xfrm rot="8321483">
            <a:off x="3163985" y="883437"/>
            <a:ext cx="1682451" cy="480542"/>
          </a:xfrm>
          <a:custGeom>
            <a:avLst/>
            <a:gdLst/>
            <a:ahLst/>
            <a:cxnLst/>
            <a:rect l="l" t="t" r="r" b="b"/>
            <a:pathLst>
              <a:path w="7659384" h="1673412" extrusionOk="0">
                <a:moveTo>
                  <a:pt x="197437" y="0"/>
                </a:moveTo>
                <a:lnTo>
                  <a:pt x="7604587" y="0"/>
                </a:lnTo>
                <a:lnTo>
                  <a:pt x="7349060" y="196414"/>
                </a:lnTo>
                <a:lnTo>
                  <a:pt x="7659384" y="434947"/>
                </a:lnTo>
                <a:lnTo>
                  <a:pt x="7659384" y="462083"/>
                </a:lnTo>
                <a:lnTo>
                  <a:pt x="7349061" y="700616"/>
                </a:lnTo>
                <a:lnTo>
                  <a:pt x="7658358" y="938359"/>
                </a:lnTo>
                <a:lnTo>
                  <a:pt x="7349060" y="1176104"/>
                </a:lnTo>
                <a:lnTo>
                  <a:pt x="7659384" y="1414637"/>
                </a:lnTo>
                <a:lnTo>
                  <a:pt x="7659384" y="1441774"/>
                </a:lnTo>
                <a:lnTo>
                  <a:pt x="7358029" y="1673412"/>
                </a:lnTo>
                <a:lnTo>
                  <a:pt x="211955" y="1673412"/>
                </a:lnTo>
                <a:lnTo>
                  <a:pt x="327976" y="1584232"/>
                </a:lnTo>
                <a:lnTo>
                  <a:pt x="0" y="1332130"/>
                </a:lnTo>
                <a:lnTo>
                  <a:pt x="327975" y="1080030"/>
                </a:lnTo>
                <a:lnTo>
                  <a:pt x="18678" y="842286"/>
                </a:lnTo>
                <a:lnTo>
                  <a:pt x="327976" y="604542"/>
                </a:lnTo>
                <a:lnTo>
                  <a:pt x="0" y="352440"/>
                </a:lnTo>
                <a:lnTo>
                  <a:pt x="327975" y="100340"/>
                </a:lnTo>
                <a:close/>
              </a:path>
            </a:pathLst>
          </a:custGeom>
          <a:solidFill>
            <a:schemeClr val="lt1">
              <a:alpha val="50980"/>
            </a:schemeClr>
          </a:solidFill>
          <a:ln>
            <a:noFill/>
          </a:ln>
        </p:spPr>
        <p:txBody>
          <a:bodyPr spcFirstLastPara="1" wrap="square" lIns="245700" tIns="122825" rIns="245700" bIns="122825" anchor="ctr" anchorCtr="0">
            <a:noAutofit/>
          </a:bodyPr>
          <a:lstStyle/>
          <a:p>
            <a:pPr marL="0" marR="0" lvl="0" indent="0" algn="l" rtl="0">
              <a:lnSpc>
                <a:spcPct val="100000"/>
              </a:lnSpc>
              <a:spcBef>
                <a:spcPts val="0"/>
              </a:spcBef>
              <a:spcAft>
                <a:spcPts val="0"/>
              </a:spcAft>
              <a:buClr>
                <a:srgbClr val="000000"/>
              </a:buClr>
              <a:buFont typeface="Arial"/>
              <a:buNone/>
            </a:pPr>
            <a:endParaRPr/>
          </a:p>
        </p:txBody>
      </p:sp>
      <p:sp>
        <p:nvSpPr>
          <p:cNvPr id="3" name="Title 2"/>
          <p:cNvSpPr>
            <a:spLocks noGrp="1"/>
          </p:cNvSpPr>
          <p:nvPr>
            <p:ph type="title"/>
          </p:nvPr>
        </p:nvSpPr>
        <p:spPr>
          <a:xfrm>
            <a:off x="680830" y="180492"/>
            <a:ext cx="4458300" cy="1551326"/>
          </a:xfrm>
        </p:spPr>
        <p:txBody>
          <a:bodyPr/>
          <a:lstStyle/>
          <a:p>
            <a:pPr algn="ctr"/>
            <a:r>
              <a:rPr lang="en-GB" sz="2400" dirty="0" err="1" smtClean="0">
                <a:solidFill>
                  <a:srgbClr val="FF0000"/>
                </a:solidFill>
                <a:latin typeface="+mj-lt"/>
              </a:rPr>
              <a:t>Giải</a:t>
            </a:r>
            <a:r>
              <a:rPr lang="en-GB" sz="2400" dirty="0" smtClean="0">
                <a:solidFill>
                  <a:srgbClr val="FF0000"/>
                </a:solidFill>
                <a:latin typeface="+mj-lt"/>
              </a:rPr>
              <a:t> </a:t>
            </a:r>
            <a:r>
              <a:rPr lang="en-GB" sz="2400" dirty="0" err="1" smtClean="0">
                <a:solidFill>
                  <a:srgbClr val="FF0000"/>
                </a:solidFill>
                <a:latin typeface="+mj-lt"/>
              </a:rPr>
              <a:t>pháp</a:t>
            </a:r>
            <a:r>
              <a:rPr lang="en-GB" sz="2400" dirty="0" smtClean="0">
                <a:solidFill>
                  <a:srgbClr val="FF0000"/>
                </a:solidFill>
                <a:latin typeface="+mj-lt"/>
              </a:rPr>
              <a:t> </a:t>
            </a:r>
            <a:r>
              <a:rPr lang="en-GB" sz="2400" dirty="0" err="1" smtClean="0">
                <a:solidFill>
                  <a:srgbClr val="FF0000"/>
                </a:solidFill>
                <a:latin typeface="+mj-lt"/>
              </a:rPr>
              <a:t>giải</a:t>
            </a:r>
            <a:r>
              <a:rPr lang="en-GB" sz="2400" dirty="0" smtClean="0">
                <a:solidFill>
                  <a:srgbClr val="FF0000"/>
                </a:solidFill>
                <a:latin typeface="+mj-lt"/>
              </a:rPr>
              <a:t> </a:t>
            </a:r>
            <a:r>
              <a:rPr lang="en-GB" sz="2400" dirty="0" err="1" smtClean="0">
                <a:solidFill>
                  <a:srgbClr val="FF0000"/>
                </a:solidFill>
                <a:latin typeface="+mj-lt"/>
              </a:rPr>
              <a:t>quyết</a:t>
            </a:r>
            <a:r>
              <a:rPr lang="en-GB" sz="2400" dirty="0" smtClean="0">
                <a:solidFill>
                  <a:srgbClr val="FF0000"/>
                </a:solidFill>
                <a:latin typeface="+mj-lt"/>
              </a:rPr>
              <a:t> </a:t>
            </a:r>
            <a:r>
              <a:rPr lang="en-GB" sz="2400" dirty="0" err="1" smtClean="0">
                <a:solidFill>
                  <a:srgbClr val="FF0000"/>
                </a:solidFill>
                <a:latin typeface="+mj-lt"/>
              </a:rPr>
              <a:t>khó</a:t>
            </a:r>
            <a:r>
              <a:rPr lang="en-GB" sz="2400" dirty="0" smtClean="0">
                <a:solidFill>
                  <a:srgbClr val="FF0000"/>
                </a:solidFill>
                <a:latin typeface="+mj-lt"/>
              </a:rPr>
              <a:t> </a:t>
            </a:r>
            <a:r>
              <a:rPr lang="en-GB" sz="2400" dirty="0" err="1" smtClean="0">
                <a:solidFill>
                  <a:srgbClr val="FF0000"/>
                </a:solidFill>
                <a:latin typeface="+mj-lt"/>
              </a:rPr>
              <a:t>khăn</a:t>
            </a:r>
            <a:endParaRPr lang="en-GB" sz="2400" dirty="0">
              <a:solidFill>
                <a:srgbClr val="FF0000"/>
              </a:solidFill>
              <a:latin typeface="+mj-lt"/>
            </a:endParaRPr>
          </a:p>
        </p:txBody>
      </p:sp>
      <p:sp>
        <p:nvSpPr>
          <p:cNvPr id="4" name="TextBox 3"/>
          <p:cNvSpPr txBox="1"/>
          <p:nvPr/>
        </p:nvSpPr>
        <p:spPr>
          <a:xfrm>
            <a:off x="505152" y="1614536"/>
            <a:ext cx="11326629" cy="3539430"/>
          </a:xfrm>
          <a:prstGeom prst="rect">
            <a:avLst/>
          </a:prstGeom>
          <a:noFill/>
        </p:spPr>
        <p:txBody>
          <a:bodyPr wrap="square" rtlCol="0">
            <a:spAutoFit/>
          </a:bodyPr>
          <a:lstStyle/>
          <a:p>
            <a:pPr lvl="0">
              <a:lnSpc>
                <a:spcPct val="150000"/>
              </a:lnSpc>
              <a:tabLst>
                <a:tab pos="228600" algn="l"/>
              </a:tabLst>
            </a:pPr>
            <a:r>
              <a:rPr lang="en-US" sz="2000" smtClean="0">
                <a:ea typeface="Calibri" panose="020F0502020204030204" pitchFamily="34" charset="0"/>
                <a:cs typeface="Times New Roman" panose="02020603050405020304" pitchFamily="18" charset="0"/>
              </a:rPr>
              <a:t>- Viết </a:t>
            </a:r>
            <a:r>
              <a:rPr lang="en-US" sz="2000" dirty="0" err="1">
                <a:ea typeface="Calibri" panose="020F0502020204030204" pitchFamily="34" charset="0"/>
                <a:cs typeface="Times New Roman" panose="02020603050405020304" pitchFamily="18" charset="0"/>
              </a:rPr>
              <a:t>tài</a:t>
            </a:r>
            <a:r>
              <a:rPr lang="en-US" sz="2000" dirty="0">
                <a:ea typeface="Calibri" panose="020F0502020204030204" pitchFamily="34" charset="0"/>
                <a:cs typeface="Times New Roman" panose="02020603050405020304" pitchFamily="18" charset="0"/>
              </a:rPr>
              <a:t> </a:t>
            </a:r>
            <a:r>
              <a:rPr lang="en-US" sz="2000" dirty="0" err="1">
                <a:ea typeface="Calibri" panose="020F0502020204030204" pitchFamily="34" charset="0"/>
                <a:cs typeface="Times New Roman" panose="02020603050405020304" pitchFamily="18" charset="0"/>
              </a:rPr>
              <a:t>liệu</a:t>
            </a:r>
            <a:r>
              <a:rPr lang="en-US" sz="2000" dirty="0">
                <a:ea typeface="Calibri" panose="020F0502020204030204" pitchFamily="34" charset="0"/>
                <a:cs typeface="Times New Roman" panose="02020603050405020304" pitchFamily="18" charset="0"/>
              </a:rPr>
              <a:t> </a:t>
            </a:r>
            <a:r>
              <a:rPr lang="en-US" sz="2000" dirty="0" err="1">
                <a:ea typeface="Calibri" panose="020F0502020204030204" pitchFamily="34" charset="0"/>
                <a:cs typeface="Times New Roman" panose="02020603050405020304" pitchFamily="18" charset="0"/>
              </a:rPr>
              <a:t>hướng</a:t>
            </a:r>
            <a:r>
              <a:rPr lang="en-US" sz="2000" dirty="0">
                <a:ea typeface="Calibri" panose="020F0502020204030204" pitchFamily="34" charset="0"/>
                <a:cs typeface="Times New Roman" panose="02020603050405020304" pitchFamily="18" charset="0"/>
              </a:rPr>
              <a:t> </a:t>
            </a:r>
            <a:r>
              <a:rPr lang="en-US" sz="2000" dirty="0" err="1">
                <a:ea typeface="Calibri" panose="020F0502020204030204" pitchFamily="34" charset="0"/>
                <a:cs typeface="Times New Roman" panose="02020603050405020304" pitchFamily="18" charset="0"/>
              </a:rPr>
              <a:t>dẫn</a:t>
            </a:r>
            <a:r>
              <a:rPr lang="en-US" sz="2000" dirty="0">
                <a:ea typeface="Calibri" panose="020F0502020204030204" pitchFamily="34" charset="0"/>
                <a:cs typeface="Times New Roman" panose="02020603050405020304" pitchFamily="18" charset="0"/>
              </a:rPr>
              <a:t> </a:t>
            </a:r>
            <a:r>
              <a:rPr lang="en-US" sz="2000" dirty="0" err="1">
                <a:ea typeface="Calibri" panose="020F0502020204030204" pitchFamily="34" charset="0"/>
                <a:cs typeface="Times New Roman" panose="02020603050405020304" pitchFamily="18" charset="0"/>
              </a:rPr>
              <a:t>sử</a:t>
            </a:r>
            <a:r>
              <a:rPr lang="en-US" sz="2000" dirty="0">
                <a:ea typeface="Calibri" panose="020F0502020204030204" pitchFamily="34" charset="0"/>
                <a:cs typeface="Times New Roman" panose="02020603050405020304" pitchFamily="18" charset="0"/>
              </a:rPr>
              <a:t> </a:t>
            </a:r>
            <a:r>
              <a:rPr lang="en-US" sz="2000" dirty="0" err="1">
                <a:ea typeface="Calibri" panose="020F0502020204030204" pitchFamily="34" charset="0"/>
                <a:cs typeface="Times New Roman" panose="02020603050405020304" pitchFamily="18" charset="0"/>
              </a:rPr>
              <a:t>dụng</a:t>
            </a:r>
            <a:r>
              <a:rPr lang="en-US" sz="2000" dirty="0">
                <a:ea typeface="Calibri" panose="020F0502020204030204" pitchFamily="34" charset="0"/>
                <a:cs typeface="Times New Roman" panose="02020603050405020304" pitchFamily="18" charset="0"/>
              </a:rPr>
              <a:t> </a:t>
            </a:r>
            <a:r>
              <a:rPr lang="en-US" sz="2000" dirty="0" err="1">
                <a:ea typeface="Calibri" panose="020F0502020204030204" pitchFamily="34" charset="0"/>
                <a:cs typeface="Times New Roman" panose="02020603050405020304" pitchFamily="18" charset="0"/>
              </a:rPr>
              <a:t>một</a:t>
            </a:r>
            <a:r>
              <a:rPr lang="en-US" sz="2000" dirty="0">
                <a:ea typeface="Calibri" panose="020F0502020204030204" pitchFamily="34" charset="0"/>
                <a:cs typeface="Times New Roman" panose="02020603050405020304" pitchFamily="18" charset="0"/>
              </a:rPr>
              <a:t> </a:t>
            </a:r>
            <a:r>
              <a:rPr lang="en-US" sz="2000" dirty="0" err="1">
                <a:ea typeface="Calibri" panose="020F0502020204030204" pitchFamily="34" charset="0"/>
                <a:cs typeface="Times New Roman" panose="02020603050405020304" pitchFamily="18" charset="0"/>
              </a:rPr>
              <a:t>cách</a:t>
            </a:r>
            <a:r>
              <a:rPr lang="en-US" sz="2000" dirty="0">
                <a:ea typeface="Calibri" panose="020F0502020204030204" pitchFamily="34" charset="0"/>
                <a:cs typeface="Times New Roman" panose="02020603050405020304" pitchFamily="18" charset="0"/>
              </a:rPr>
              <a:t> chi </a:t>
            </a:r>
            <a:r>
              <a:rPr lang="en-US" sz="2000" dirty="0" err="1">
                <a:ea typeface="Calibri" panose="020F0502020204030204" pitchFamily="34" charset="0"/>
                <a:cs typeface="Times New Roman" panose="02020603050405020304" pitchFamily="18" charset="0"/>
              </a:rPr>
              <a:t>tiết</a:t>
            </a:r>
            <a:endParaRPr lang="en-US" sz="2000" dirty="0">
              <a:ea typeface="Calibri" panose="020F0502020204030204" pitchFamily="34" charset="0"/>
              <a:cs typeface="Times New Roman" panose="02020603050405020304" pitchFamily="18" charset="0"/>
            </a:endParaRPr>
          </a:p>
          <a:p>
            <a:pPr lvl="0">
              <a:lnSpc>
                <a:spcPct val="150000"/>
              </a:lnSpc>
              <a:tabLst>
                <a:tab pos="228600" algn="l"/>
              </a:tabLst>
            </a:pPr>
            <a:r>
              <a:rPr lang="en-US" sz="2000" smtClean="0">
                <a:ea typeface="Calibri" panose="020F0502020204030204" pitchFamily="34" charset="0"/>
                <a:cs typeface="Times New Roman" panose="02020603050405020304" pitchFamily="18" charset="0"/>
              </a:rPr>
              <a:t>- Có </a:t>
            </a:r>
            <a:r>
              <a:rPr lang="en-US" sz="2000" dirty="0" err="1">
                <a:ea typeface="Calibri" panose="020F0502020204030204" pitchFamily="34" charset="0"/>
                <a:cs typeface="Times New Roman" panose="02020603050405020304" pitchFamily="18" charset="0"/>
              </a:rPr>
              <a:t>chương</a:t>
            </a:r>
            <a:r>
              <a:rPr lang="en-US" sz="2000" dirty="0">
                <a:ea typeface="Calibri" panose="020F0502020204030204" pitchFamily="34" charset="0"/>
                <a:cs typeface="Times New Roman" panose="02020603050405020304" pitchFamily="18" charset="0"/>
              </a:rPr>
              <a:t> </a:t>
            </a:r>
            <a:r>
              <a:rPr lang="en-US" sz="2000" dirty="0" err="1">
                <a:ea typeface="Calibri" panose="020F0502020204030204" pitchFamily="34" charset="0"/>
                <a:cs typeface="Times New Roman" panose="02020603050405020304" pitchFamily="18" charset="0"/>
              </a:rPr>
              <a:t>trình</a:t>
            </a:r>
            <a:r>
              <a:rPr lang="en-US" sz="2000" dirty="0">
                <a:ea typeface="Calibri" panose="020F0502020204030204" pitchFamily="34" charset="0"/>
                <a:cs typeface="Times New Roman" panose="02020603050405020304" pitchFamily="18" charset="0"/>
              </a:rPr>
              <a:t> </a:t>
            </a:r>
            <a:r>
              <a:rPr lang="en-US" sz="2000" dirty="0" err="1">
                <a:ea typeface="Calibri" panose="020F0502020204030204" pitchFamily="34" charset="0"/>
                <a:cs typeface="Times New Roman" panose="02020603050405020304" pitchFamily="18" charset="0"/>
              </a:rPr>
              <a:t>đào</a:t>
            </a:r>
            <a:r>
              <a:rPr lang="en-US" sz="2000" dirty="0">
                <a:ea typeface="Calibri" panose="020F0502020204030204" pitchFamily="34" charset="0"/>
                <a:cs typeface="Times New Roman" panose="02020603050405020304" pitchFamily="18" charset="0"/>
              </a:rPr>
              <a:t> </a:t>
            </a:r>
            <a:r>
              <a:rPr lang="en-US" sz="2000" dirty="0" err="1">
                <a:ea typeface="Calibri" panose="020F0502020204030204" pitchFamily="34" charset="0"/>
                <a:cs typeface="Times New Roman" panose="02020603050405020304" pitchFamily="18" charset="0"/>
              </a:rPr>
              <a:t>tạo</a:t>
            </a:r>
            <a:r>
              <a:rPr lang="en-US" sz="2000" dirty="0">
                <a:ea typeface="Calibri" panose="020F0502020204030204" pitchFamily="34" charset="0"/>
                <a:cs typeface="Times New Roman" panose="02020603050405020304" pitchFamily="18" charset="0"/>
              </a:rPr>
              <a:t> </a:t>
            </a:r>
            <a:r>
              <a:rPr lang="en-US" sz="2000" dirty="0" err="1">
                <a:ea typeface="Calibri" panose="020F0502020204030204" pitchFamily="34" charset="0"/>
                <a:cs typeface="Times New Roman" panose="02020603050405020304" pitchFamily="18" charset="0"/>
              </a:rPr>
              <a:t>phù</a:t>
            </a:r>
            <a:r>
              <a:rPr lang="en-US" sz="2000" dirty="0">
                <a:ea typeface="Calibri" panose="020F0502020204030204" pitchFamily="34" charset="0"/>
                <a:cs typeface="Times New Roman" panose="02020603050405020304" pitchFamily="18" charset="0"/>
              </a:rPr>
              <a:t> </a:t>
            </a:r>
            <a:r>
              <a:rPr lang="en-US" sz="2000" dirty="0" err="1">
                <a:ea typeface="Calibri" panose="020F0502020204030204" pitchFamily="34" charset="0"/>
                <a:cs typeface="Times New Roman" panose="02020603050405020304" pitchFamily="18" charset="0"/>
              </a:rPr>
              <a:t>hợp</a:t>
            </a:r>
            <a:endParaRPr lang="en-US" sz="2000" dirty="0">
              <a:ea typeface="Calibri" panose="020F0502020204030204" pitchFamily="34" charset="0"/>
              <a:cs typeface="Times New Roman" panose="02020603050405020304" pitchFamily="18" charset="0"/>
            </a:endParaRPr>
          </a:p>
          <a:p>
            <a:pPr lvl="0">
              <a:lnSpc>
                <a:spcPct val="150000"/>
              </a:lnSpc>
              <a:tabLst>
                <a:tab pos="228600" algn="l"/>
              </a:tabLst>
            </a:pPr>
            <a:r>
              <a:rPr lang="en-US" sz="2000" smtClean="0">
                <a:ea typeface="Calibri" panose="020F0502020204030204" pitchFamily="34" charset="0"/>
                <a:cs typeface="Times New Roman" panose="02020603050405020304" pitchFamily="18" charset="0"/>
              </a:rPr>
              <a:t>- Hỗ </a:t>
            </a:r>
            <a:r>
              <a:rPr lang="en-US" sz="2000" dirty="0" err="1">
                <a:ea typeface="Calibri" panose="020F0502020204030204" pitchFamily="34" charset="0"/>
                <a:cs typeface="Times New Roman" panose="02020603050405020304" pitchFamily="18" charset="0"/>
              </a:rPr>
              <a:t>trợ</a:t>
            </a:r>
            <a:r>
              <a:rPr lang="en-US" sz="2000" dirty="0">
                <a:ea typeface="Calibri" panose="020F0502020204030204" pitchFamily="34" charset="0"/>
                <a:cs typeface="Times New Roman" panose="02020603050405020304" pitchFamily="18" charset="0"/>
              </a:rPr>
              <a:t> </a:t>
            </a:r>
            <a:r>
              <a:rPr lang="en-US" sz="2000" dirty="0" err="1">
                <a:ea typeface="Calibri" panose="020F0502020204030204" pitchFamily="34" charset="0"/>
                <a:cs typeface="Times New Roman" panose="02020603050405020304" pitchFamily="18" charset="0"/>
              </a:rPr>
              <a:t>chăm</a:t>
            </a:r>
            <a:r>
              <a:rPr lang="en-US" sz="2000" dirty="0">
                <a:ea typeface="Calibri" panose="020F0502020204030204" pitchFamily="34" charset="0"/>
                <a:cs typeface="Times New Roman" panose="02020603050405020304" pitchFamily="18" charset="0"/>
              </a:rPr>
              <a:t> </a:t>
            </a:r>
            <a:r>
              <a:rPr lang="en-US" sz="2000" dirty="0" err="1">
                <a:ea typeface="Calibri" panose="020F0502020204030204" pitchFamily="34" charset="0"/>
                <a:cs typeface="Times New Roman" panose="02020603050405020304" pitchFamily="18" charset="0"/>
              </a:rPr>
              <a:t>sóc</a:t>
            </a:r>
            <a:r>
              <a:rPr lang="en-US" sz="2000" dirty="0">
                <a:ea typeface="Calibri" panose="020F0502020204030204" pitchFamily="34" charset="0"/>
                <a:cs typeface="Times New Roman" panose="02020603050405020304" pitchFamily="18" charset="0"/>
              </a:rPr>
              <a:t> </a:t>
            </a:r>
            <a:r>
              <a:rPr lang="en-US" sz="2000" dirty="0" err="1">
                <a:ea typeface="Calibri" panose="020F0502020204030204" pitchFamily="34" charset="0"/>
                <a:cs typeface="Times New Roman" panose="02020603050405020304" pitchFamily="18" charset="0"/>
              </a:rPr>
              <a:t>khách</a:t>
            </a:r>
            <a:r>
              <a:rPr lang="en-US" sz="2000" dirty="0">
                <a:ea typeface="Calibri" panose="020F0502020204030204" pitchFamily="34" charset="0"/>
                <a:cs typeface="Times New Roman" panose="02020603050405020304" pitchFamily="18" charset="0"/>
              </a:rPr>
              <a:t> </a:t>
            </a:r>
            <a:r>
              <a:rPr lang="en-US" sz="2000" err="1">
                <a:ea typeface="Calibri" panose="020F0502020204030204" pitchFamily="34" charset="0"/>
                <a:cs typeface="Times New Roman" panose="02020603050405020304" pitchFamily="18" charset="0"/>
              </a:rPr>
              <a:t>hàng</a:t>
            </a:r>
            <a:r>
              <a:rPr lang="en-US" sz="2000">
                <a:ea typeface="Calibri" panose="020F0502020204030204" pitchFamily="34" charset="0"/>
                <a:cs typeface="Times New Roman" panose="02020603050405020304" pitchFamily="18" charset="0"/>
              </a:rPr>
              <a:t> </a:t>
            </a:r>
            <a:r>
              <a:rPr lang="en-US" sz="2000" smtClean="0">
                <a:ea typeface="Calibri" panose="020F0502020204030204" pitchFamily="34" charset="0"/>
                <a:cs typeface="Times New Roman" panose="02020603050405020304" pitchFamily="18" charset="0"/>
              </a:rPr>
              <a:t>24/7</a:t>
            </a:r>
          </a:p>
          <a:p>
            <a:pPr lvl="0">
              <a:lnSpc>
                <a:spcPct val="150000"/>
              </a:lnSpc>
              <a:tabLst>
                <a:tab pos="228600" algn="l"/>
              </a:tabLst>
            </a:pPr>
            <a:r>
              <a:rPr lang="en-US" sz="2000" smtClean="0"/>
              <a:t>- Các </a:t>
            </a:r>
            <a:r>
              <a:rPr lang="en-US" sz="2000"/>
              <a:t>trang thiết bị được chuẩn bị đầy đủ, được kiểm tra, bảo dưỡng định kỳ. Khả năng vận hành cao do phần mềm không có yêu cầu bảo mật mã nguồn, code có thể được sử dụng lại cho dự án khác. </a:t>
            </a:r>
            <a:endParaRPr lang="en-US" sz="2000" smtClean="0"/>
          </a:p>
          <a:p>
            <a:pPr lvl="0">
              <a:lnSpc>
                <a:spcPct val="150000"/>
              </a:lnSpc>
              <a:tabLst>
                <a:tab pos="228600" algn="l"/>
              </a:tabLst>
            </a:pPr>
            <a:r>
              <a:rPr lang="en-US" sz="2000" smtClean="0"/>
              <a:t>- Phần </a:t>
            </a:r>
            <a:r>
              <a:rPr lang="en-US" sz="2000"/>
              <a:t>mềm có khả năng tương thích cao với các hệ điều hành như Windows 8, Windows 10</a:t>
            </a:r>
            <a:endParaRPr lang="en-US" sz="2000" dirty="0">
              <a:ea typeface="Calibri" panose="020F0502020204030204" pitchFamily="34" charset="0"/>
              <a:cs typeface="Times New Roman" panose="02020603050405020304" pitchFamily="18" charset="0"/>
            </a:endParaRPr>
          </a:p>
          <a:p>
            <a:pPr algn="ctr"/>
            <a:endParaRPr lang="en-GB" dirty="0"/>
          </a:p>
        </p:txBody>
      </p:sp>
    </p:spTree>
    <p:extLst>
      <p:ext uri="{BB962C8B-B14F-4D97-AF65-F5344CB8AC3E}">
        <p14:creationId xmlns:p14="http://schemas.microsoft.com/office/powerpoint/2010/main" val="1371359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86" name="Google Shape;386;p27"/>
          <p:cNvSpPr txBox="1">
            <a:spLocks noGrp="1"/>
          </p:cNvSpPr>
          <p:nvPr>
            <p:ph type="title"/>
          </p:nvPr>
        </p:nvSpPr>
        <p:spPr>
          <a:xfrm>
            <a:off x="241019" y="1865730"/>
            <a:ext cx="3653700" cy="2162400"/>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SzPts val="15000"/>
              <a:buNone/>
            </a:pPr>
            <a:r>
              <a:rPr lang="en" sz="8800"/>
              <a:t>5</a:t>
            </a:r>
            <a:endParaRPr sz="8800" dirty="0"/>
          </a:p>
        </p:txBody>
      </p:sp>
      <p:sp>
        <p:nvSpPr>
          <p:cNvPr id="387" name="Google Shape;387;p27"/>
          <p:cNvSpPr txBox="1">
            <a:spLocks noGrp="1"/>
          </p:cNvSpPr>
          <p:nvPr>
            <p:ph type="subTitle" idx="1"/>
          </p:nvPr>
        </p:nvSpPr>
        <p:spPr>
          <a:xfrm>
            <a:off x="3020291" y="2618509"/>
            <a:ext cx="8021781" cy="1295703"/>
          </a:xfrm>
          <a:prstGeom prst="rect">
            <a:avLst/>
          </a:prstGeom>
          <a:noFill/>
          <a:ln>
            <a:noFill/>
          </a:ln>
        </p:spPr>
        <p:txBody>
          <a:bodyPr spcFirstLastPara="1" wrap="square" lIns="121900" tIns="121900" rIns="121900" bIns="121900" anchor="t" anchorCtr="0">
            <a:noAutofit/>
          </a:bodyPr>
          <a:lstStyle/>
          <a:p>
            <a:pPr lvl="0" algn="ctr"/>
            <a:r>
              <a:rPr lang="en-US" sz="6000" smtClean="0">
                <a:latin typeface="Calibri" panose="020F0502020204030204" pitchFamily="34" charset="0"/>
                <a:cs typeface="Calibri" panose="020F0502020204030204" pitchFamily="34" charset="0"/>
              </a:rPr>
              <a:t>RỦI RO VÀ THAY ĐỔI DỰ ÁN</a:t>
            </a:r>
            <a:endParaRPr lang="en-US" sz="6000" dirty="0">
              <a:latin typeface="Calibri" panose="020F0502020204030204" pitchFamily="34" charset="0"/>
              <a:cs typeface="Calibri" panose="020F0502020204030204" pitchFamily="34" charset="0"/>
            </a:endParaRPr>
          </a:p>
        </p:txBody>
      </p:sp>
      <p:sp>
        <p:nvSpPr>
          <p:cNvPr id="389" name="Google Shape;389;p27"/>
          <p:cNvSpPr/>
          <p:nvPr/>
        </p:nvSpPr>
        <p:spPr>
          <a:xfrm>
            <a:off x="1019941" y="2031259"/>
            <a:ext cx="1047928" cy="915671"/>
          </a:xfrm>
          <a:custGeom>
            <a:avLst/>
            <a:gdLst/>
            <a:ahLst/>
            <a:cxnLst/>
            <a:rect l="l" t="t" r="r" b="b"/>
            <a:pathLst>
              <a:path w="578167" h="505198" extrusionOk="0">
                <a:moveTo>
                  <a:pt x="428625" y="256596"/>
                </a:moveTo>
                <a:cubicBezTo>
                  <a:pt x="429578" y="256596"/>
                  <a:pt x="432435" y="254691"/>
                  <a:pt x="437198" y="248976"/>
                </a:cubicBezTo>
                <a:cubicBezTo>
                  <a:pt x="483870" y="203256"/>
                  <a:pt x="531495" y="156584"/>
                  <a:pt x="578168" y="110864"/>
                </a:cubicBezTo>
                <a:cubicBezTo>
                  <a:pt x="568643" y="108006"/>
                  <a:pt x="560070" y="106101"/>
                  <a:pt x="550545" y="103244"/>
                </a:cubicBezTo>
                <a:cubicBezTo>
                  <a:pt x="547688" y="102291"/>
                  <a:pt x="544830" y="101339"/>
                  <a:pt x="541020" y="100386"/>
                </a:cubicBezTo>
                <a:cubicBezTo>
                  <a:pt x="538163" y="99434"/>
                  <a:pt x="532448" y="93719"/>
                  <a:pt x="531495" y="97529"/>
                </a:cubicBezTo>
                <a:cubicBezTo>
                  <a:pt x="527685" y="91814"/>
                  <a:pt x="482918" y="78479"/>
                  <a:pt x="521970" y="94671"/>
                </a:cubicBezTo>
                <a:cubicBezTo>
                  <a:pt x="507683" y="88956"/>
                  <a:pt x="496253" y="85146"/>
                  <a:pt x="490538" y="82289"/>
                </a:cubicBezTo>
                <a:cubicBezTo>
                  <a:pt x="488633" y="82289"/>
                  <a:pt x="487680" y="82289"/>
                  <a:pt x="486728" y="81336"/>
                </a:cubicBezTo>
                <a:cubicBezTo>
                  <a:pt x="489585" y="82289"/>
                  <a:pt x="498158" y="86099"/>
                  <a:pt x="513398" y="90861"/>
                </a:cubicBezTo>
                <a:cubicBezTo>
                  <a:pt x="505778" y="88004"/>
                  <a:pt x="500063" y="86099"/>
                  <a:pt x="494348" y="85146"/>
                </a:cubicBezTo>
                <a:cubicBezTo>
                  <a:pt x="493395" y="85146"/>
                  <a:pt x="492443" y="85146"/>
                  <a:pt x="491490" y="85146"/>
                </a:cubicBezTo>
                <a:cubicBezTo>
                  <a:pt x="495300" y="86099"/>
                  <a:pt x="499110" y="87051"/>
                  <a:pt x="503873" y="88004"/>
                </a:cubicBezTo>
                <a:cubicBezTo>
                  <a:pt x="498158" y="87051"/>
                  <a:pt x="493395" y="85146"/>
                  <a:pt x="489585" y="85146"/>
                </a:cubicBezTo>
                <a:cubicBezTo>
                  <a:pt x="485775" y="85146"/>
                  <a:pt x="481965" y="85146"/>
                  <a:pt x="479108" y="85146"/>
                </a:cubicBezTo>
                <a:cubicBezTo>
                  <a:pt x="476250" y="85146"/>
                  <a:pt x="473393" y="86099"/>
                  <a:pt x="470535" y="86099"/>
                </a:cubicBezTo>
                <a:cubicBezTo>
                  <a:pt x="466725" y="87051"/>
                  <a:pt x="463868" y="88004"/>
                  <a:pt x="462915" y="88956"/>
                </a:cubicBezTo>
                <a:cubicBezTo>
                  <a:pt x="461963" y="89909"/>
                  <a:pt x="461010" y="89909"/>
                  <a:pt x="460058" y="89909"/>
                </a:cubicBezTo>
                <a:cubicBezTo>
                  <a:pt x="457200" y="90861"/>
                  <a:pt x="457200" y="90861"/>
                  <a:pt x="458153" y="89909"/>
                </a:cubicBezTo>
                <a:cubicBezTo>
                  <a:pt x="461963" y="89909"/>
                  <a:pt x="463868" y="88004"/>
                  <a:pt x="468630" y="85146"/>
                </a:cubicBezTo>
                <a:cubicBezTo>
                  <a:pt x="465773" y="87051"/>
                  <a:pt x="462915" y="88956"/>
                  <a:pt x="461010" y="89909"/>
                </a:cubicBezTo>
                <a:cubicBezTo>
                  <a:pt x="461963" y="88956"/>
                  <a:pt x="462915" y="88004"/>
                  <a:pt x="464820" y="87051"/>
                </a:cubicBezTo>
                <a:cubicBezTo>
                  <a:pt x="462915" y="88956"/>
                  <a:pt x="461010" y="89909"/>
                  <a:pt x="460058" y="90861"/>
                </a:cubicBezTo>
                <a:cubicBezTo>
                  <a:pt x="453390" y="94671"/>
                  <a:pt x="457200" y="90861"/>
                  <a:pt x="471488" y="76574"/>
                </a:cubicBezTo>
                <a:cubicBezTo>
                  <a:pt x="450533" y="98481"/>
                  <a:pt x="449580" y="99434"/>
                  <a:pt x="467678" y="75621"/>
                </a:cubicBezTo>
                <a:cubicBezTo>
                  <a:pt x="448628" y="100386"/>
                  <a:pt x="447675" y="100386"/>
                  <a:pt x="461963" y="73716"/>
                </a:cubicBezTo>
                <a:cubicBezTo>
                  <a:pt x="447675" y="101339"/>
                  <a:pt x="446723" y="101339"/>
                  <a:pt x="457200" y="71811"/>
                </a:cubicBezTo>
                <a:cubicBezTo>
                  <a:pt x="446723" y="101339"/>
                  <a:pt x="445770" y="102291"/>
                  <a:pt x="453390" y="70859"/>
                </a:cubicBezTo>
                <a:cubicBezTo>
                  <a:pt x="448628" y="91814"/>
                  <a:pt x="446723" y="98481"/>
                  <a:pt x="446723" y="89909"/>
                </a:cubicBezTo>
                <a:cubicBezTo>
                  <a:pt x="447675" y="86099"/>
                  <a:pt x="448628" y="81336"/>
                  <a:pt x="450533" y="73716"/>
                </a:cubicBezTo>
                <a:cubicBezTo>
                  <a:pt x="448628" y="80384"/>
                  <a:pt x="447675" y="86099"/>
                  <a:pt x="446723" y="88956"/>
                </a:cubicBezTo>
                <a:cubicBezTo>
                  <a:pt x="446723" y="87051"/>
                  <a:pt x="446723" y="83241"/>
                  <a:pt x="446723" y="79431"/>
                </a:cubicBezTo>
                <a:cubicBezTo>
                  <a:pt x="447675" y="80384"/>
                  <a:pt x="447675" y="79431"/>
                  <a:pt x="446723" y="77526"/>
                </a:cubicBezTo>
                <a:cubicBezTo>
                  <a:pt x="446723" y="74669"/>
                  <a:pt x="446723" y="70859"/>
                  <a:pt x="446723" y="67049"/>
                </a:cubicBezTo>
                <a:cubicBezTo>
                  <a:pt x="446723" y="70859"/>
                  <a:pt x="446723" y="74669"/>
                  <a:pt x="446723" y="77526"/>
                </a:cubicBezTo>
                <a:cubicBezTo>
                  <a:pt x="445770" y="76574"/>
                  <a:pt x="445770" y="75621"/>
                  <a:pt x="444818" y="74669"/>
                </a:cubicBezTo>
                <a:cubicBezTo>
                  <a:pt x="443865" y="73716"/>
                  <a:pt x="442913" y="72764"/>
                  <a:pt x="441008" y="71811"/>
                </a:cubicBezTo>
                <a:cubicBezTo>
                  <a:pt x="441008" y="72764"/>
                  <a:pt x="441008" y="73716"/>
                  <a:pt x="441008" y="74669"/>
                </a:cubicBezTo>
                <a:cubicBezTo>
                  <a:pt x="443865" y="76574"/>
                  <a:pt x="445770" y="77526"/>
                  <a:pt x="445770" y="78479"/>
                </a:cubicBezTo>
                <a:cubicBezTo>
                  <a:pt x="445770" y="78479"/>
                  <a:pt x="446723" y="79431"/>
                  <a:pt x="446723" y="79431"/>
                </a:cubicBezTo>
                <a:cubicBezTo>
                  <a:pt x="446723" y="85146"/>
                  <a:pt x="445770" y="88956"/>
                  <a:pt x="445770" y="91814"/>
                </a:cubicBezTo>
                <a:cubicBezTo>
                  <a:pt x="444818" y="95624"/>
                  <a:pt x="444818" y="95624"/>
                  <a:pt x="443865" y="90861"/>
                </a:cubicBezTo>
                <a:cubicBezTo>
                  <a:pt x="443865" y="90861"/>
                  <a:pt x="443865" y="89909"/>
                  <a:pt x="442913" y="88956"/>
                </a:cubicBezTo>
                <a:cubicBezTo>
                  <a:pt x="441960" y="87051"/>
                  <a:pt x="437198" y="80384"/>
                  <a:pt x="434340" y="75621"/>
                </a:cubicBezTo>
                <a:cubicBezTo>
                  <a:pt x="428625" y="70859"/>
                  <a:pt x="421958" y="65144"/>
                  <a:pt x="418148" y="61334"/>
                </a:cubicBezTo>
                <a:cubicBezTo>
                  <a:pt x="411480" y="57524"/>
                  <a:pt x="405765" y="54666"/>
                  <a:pt x="406718" y="52761"/>
                </a:cubicBezTo>
                <a:cubicBezTo>
                  <a:pt x="397193" y="49904"/>
                  <a:pt x="392430" y="49904"/>
                  <a:pt x="393383" y="48951"/>
                </a:cubicBezTo>
                <a:cubicBezTo>
                  <a:pt x="380048" y="51809"/>
                  <a:pt x="379095" y="51809"/>
                  <a:pt x="391478" y="45141"/>
                </a:cubicBezTo>
                <a:cubicBezTo>
                  <a:pt x="373380" y="54666"/>
                  <a:pt x="374333" y="52761"/>
                  <a:pt x="391478" y="33711"/>
                </a:cubicBezTo>
                <a:cubicBezTo>
                  <a:pt x="373380" y="53714"/>
                  <a:pt x="371475" y="55619"/>
                  <a:pt x="380048" y="33711"/>
                </a:cubicBezTo>
                <a:cubicBezTo>
                  <a:pt x="375285" y="47046"/>
                  <a:pt x="373380" y="50856"/>
                  <a:pt x="373380" y="45141"/>
                </a:cubicBezTo>
                <a:cubicBezTo>
                  <a:pt x="373380" y="45141"/>
                  <a:pt x="372428" y="42284"/>
                  <a:pt x="371475" y="35616"/>
                </a:cubicBezTo>
                <a:cubicBezTo>
                  <a:pt x="370523" y="33711"/>
                  <a:pt x="369570" y="30854"/>
                  <a:pt x="368618" y="27996"/>
                </a:cubicBezTo>
                <a:cubicBezTo>
                  <a:pt x="365760" y="23234"/>
                  <a:pt x="359093" y="14661"/>
                  <a:pt x="349568" y="4184"/>
                </a:cubicBezTo>
                <a:cubicBezTo>
                  <a:pt x="371475" y="29901"/>
                  <a:pt x="346710" y="5136"/>
                  <a:pt x="338138" y="374"/>
                </a:cubicBezTo>
                <a:cubicBezTo>
                  <a:pt x="331470" y="-579"/>
                  <a:pt x="325755" y="374"/>
                  <a:pt x="320993" y="2279"/>
                </a:cubicBezTo>
                <a:cubicBezTo>
                  <a:pt x="316230" y="4184"/>
                  <a:pt x="311468" y="7041"/>
                  <a:pt x="306705" y="10851"/>
                </a:cubicBezTo>
                <a:cubicBezTo>
                  <a:pt x="302895" y="14661"/>
                  <a:pt x="299085" y="18471"/>
                  <a:pt x="295275" y="23234"/>
                </a:cubicBezTo>
                <a:cubicBezTo>
                  <a:pt x="290513" y="28949"/>
                  <a:pt x="285750" y="34664"/>
                  <a:pt x="280988" y="40379"/>
                </a:cubicBezTo>
                <a:cubicBezTo>
                  <a:pt x="239078" y="91814"/>
                  <a:pt x="263843" y="65144"/>
                  <a:pt x="221933" y="116579"/>
                </a:cubicBezTo>
                <a:cubicBezTo>
                  <a:pt x="181928" y="165156"/>
                  <a:pt x="171450" y="156584"/>
                  <a:pt x="129540" y="204209"/>
                </a:cubicBezTo>
                <a:cubicBezTo>
                  <a:pt x="96203" y="242309"/>
                  <a:pt x="41910" y="278504"/>
                  <a:pt x="11430" y="321366"/>
                </a:cubicBezTo>
                <a:cubicBezTo>
                  <a:pt x="7620" y="327081"/>
                  <a:pt x="3810" y="333749"/>
                  <a:pt x="0" y="340416"/>
                </a:cubicBezTo>
                <a:cubicBezTo>
                  <a:pt x="5715" y="343274"/>
                  <a:pt x="13335" y="355656"/>
                  <a:pt x="15240" y="348989"/>
                </a:cubicBezTo>
                <a:cubicBezTo>
                  <a:pt x="20955" y="361371"/>
                  <a:pt x="31433" y="379469"/>
                  <a:pt x="28575" y="360419"/>
                </a:cubicBezTo>
                <a:cubicBezTo>
                  <a:pt x="34290" y="383279"/>
                  <a:pt x="56198" y="392804"/>
                  <a:pt x="40958" y="373754"/>
                </a:cubicBezTo>
                <a:cubicBezTo>
                  <a:pt x="43815" y="377564"/>
                  <a:pt x="46673" y="380421"/>
                  <a:pt x="49530" y="383279"/>
                </a:cubicBezTo>
                <a:cubicBezTo>
                  <a:pt x="60008" y="388994"/>
                  <a:pt x="67628" y="391851"/>
                  <a:pt x="68580" y="392804"/>
                </a:cubicBezTo>
                <a:cubicBezTo>
                  <a:pt x="72390" y="393756"/>
                  <a:pt x="74295" y="393756"/>
                  <a:pt x="74295" y="393756"/>
                </a:cubicBezTo>
                <a:cubicBezTo>
                  <a:pt x="75248" y="394709"/>
                  <a:pt x="70485" y="394709"/>
                  <a:pt x="59055" y="396614"/>
                </a:cubicBezTo>
                <a:cubicBezTo>
                  <a:pt x="70485" y="394709"/>
                  <a:pt x="77153" y="394709"/>
                  <a:pt x="77153" y="393756"/>
                </a:cubicBezTo>
                <a:cubicBezTo>
                  <a:pt x="78105" y="394709"/>
                  <a:pt x="72390" y="394709"/>
                  <a:pt x="60960" y="397566"/>
                </a:cubicBezTo>
                <a:cubicBezTo>
                  <a:pt x="72390" y="394709"/>
                  <a:pt x="79058" y="394709"/>
                  <a:pt x="78105" y="394709"/>
                </a:cubicBezTo>
                <a:cubicBezTo>
                  <a:pt x="78105" y="395661"/>
                  <a:pt x="77153" y="395661"/>
                  <a:pt x="73343" y="397566"/>
                </a:cubicBezTo>
                <a:cubicBezTo>
                  <a:pt x="70485" y="398519"/>
                  <a:pt x="67628" y="399471"/>
                  <a:pt x="63818" y="400424"/>
                </a:cubicBezTo>
                <a:cubicBezTo>
                  <a:pt x="67628" y="399471"/>
                  <a:pt x="70485" y="398519"/>
                  <a:pt x="73343" y="397566"/>
                </a:cubicBezTo>
                <a:cubicBezTo>
                  <a:pt x="70485" y="398519"/>
                  <a:pt x="66675" y="399471"/>
                  <a:pt x="62865" y="401376"/>
                </a:cubicBezTo>
                <a:cubicBezTo>
                  <a:pt x="72390" y="397566"/>
                  <a:pt x="78105" y="396614"/>
                  <a:pt x="80010" y="395661"/>
                </a:cubicBezTo>
                <a:cubicBezTo>
                  <a:pt x="80010" y="395661"/>
                  <a:pt x="80010" y="395661"/>
                  <a:pt x="80010" y="395661"/>
                </a:cubicBezTo>
                <a:cubicBezTo>
                  <a:pt x="80010" y="395661"/>
                  <a:pt x="80010" y="396614"/>
                  <a:pt x="80010" y="396614"/>
                </a:cubicBezTo>
                <a:cubicBezTo>
                  <a:pt x="77153" y="397566"/>
                  <a:pt x="72390" y="399471"/>
                  <a:pt x="65723" y="402329"/>
                </a:cubicBezTo>
                <a:cubicBezTo>
                  <a:pt x="72390" y="399471"/>
                  <a:pt x="78105" y="397566"/>
                  <a:pt x="80010" y="396614"/>
                </a:cubicBezTo>
                <a:cubicBezTo>
                  <a:pt x="79058" y="398519"/>
                  <a:pt x="74295" y="400424"/>
                  <a:pt x="67628" y="405186"/>
                </a:cubicBezTo>
                <a:cubicBezTo>
                  <a:pt x="75248" y="400424"/>
                  <a:pt x="80010" y="398519"/>
                  <a:pt x="80963" y="396614"/>
                </a:cubicBezTo>
                <a:cubicBezTo>
                  <a:pt x="80963" y="396614"/>
                  <a:pt x="80963" y="396614"/>
                  <a:pt x="81915" y="396614"/>
                </a:cubicBezTo>
                <a:cubicBezTo>
                  <a:pt x="81915" y="398519"/>
                  <a:pt x="77153" y="401376"/>
                  <a:pt x="68580" y="406139"/>
                </a:cubicBezTo>
                <a:cubicBezTo>
                  <a:pt x="77153" y="400424"/>
                  <a:pt x="82868" y="397566"/>
                  <a:pt x="81915" y="396614"/>
                </a:cubicBezTo>
                <a:cubicBezTo>
                  <a:pt x="81915" y="396614"/>
                  <a:pt x="81915" y="396614"/>
                  <a:pt x="81915" y="396614"/>
                </a:cubicBezTo>
                <a:cubicBezTo>
                  <a:pt x="83820" y="398519"/>
                  <a:pt x="79058" y="402329"/>
                  <a:pt x="70485" y="408996"/>
                </a:cubicBezTo>
                <a:cubicBezTo>
                  <a:pt x="80010" y="402329"/>
                  <a:pt x="85725" y="399471"/>
                  <a:pt x="82868" y="397566"/>
                </a:cubicBezTo>
                <a:cubicBezTo>
                  <a:pt x="84773" y="399471"/>
                  <a:pt x="81915" y="402329"/>
                  <a:pt x="75248" y="406139"/>
                </a:cubicBezTo>
                <a:cubicBezTo>
                  <a:pt x="74295" y="407091"/>
                  <a:pt x="72390" y="408044"/>
                  <a:pt x="71438" y="408996"/>
                </a:cubicBezTo>
                <a:cubicBezTo>
                  <a:pt x="72390" y="408044"/>
                  <a:pt x="73343" y="408044"/>
                  <a:pt x="74295" y="407091"/>
                </a:cubicBezTo>
                <a:cubicBezTo>
                  <a:pt x="73343" y="408044"/>
                  <a:pt x="72390" y="408996"/>
                  <a:pt x="70485" y="409949"/>
                </a:cubicBezTo>
                <a:cubicBezTo>
                  <a:pt x="72390" y="408996"/>
                  <a:pt x="73343" y="408044"/>
                  <a:pt x="74295" y="407091"/>
                </a:cubicBezTo>
                <a:cubicBezTo>
                  <a:pt x="81915" y="402329"/>
                  <a:pt x="87630" y="399471"/>
                  <a:pt x="85725" y="397566"/>
                </a:cubicBezTo>
                <a:cubicBezTo>
                  <a:pt x="87630" y="398519"/>
                  <a:pt x="87630" y="400424"/>
                  <a:pt x="88583" y="402329"/>
                </a:cubicBezTo>
                <a:cubicBezTo>
                  <a:pt x="88583" y="402329"/>
                  <a:pt x="88583" y="402329"/>
                  <a:pt x="89535" y="403281"/>
                </a:cubicBezTo>
                <a:cubicBezTo>
                  <a:pt x="89535" y="402329"/>
                  <a:pt x="88583" y="400424"/>
                  <a:pt x="88583" y="399471"/>
                </a:cubicBezTo>
                <a:cubicBezTo>
                  <a:pt x="88583" y="399471"/>
                  <a:pt x="89535" y="399471"/>
                  <a:pt x="89535" y="399471"/>
                </a:cubicBezTo>
                <a:cubicBezTo>
                  <a:pt x="90488" y="400424"/>
                  <a:pt x="90488" y="401376"/>
                  <a:pt x="91440" y="402329"/>
                </a:cubicBezTo>
                <a:cubicBezTo>
                  <a:pt x="91440" y="401376"/>
                  <a:pt x="90488" y="400424"/>
                  <a:pt x="90488" y="399471"/>
                </a:cubicBezTo>
                <a:cubicBezTo>
                  <a:pt x="90488" y="399471"/>
                  <a:pt x="91440" y="399471"/>
                  <a:pt x="91440" y="399471"/>
                </a:cubicBezTo>
                <a:cubicBezTo>
                  <a:pt x="91440" y="400424"/>
                  <a:pt x="92393" y="401376"/>
                  <a:pt x="92393" y="402329"/>
                </a:cubicBezTo>
                <a:lnTo>
                  <a:pt x="92393" y="402329"/>
                </a:lnTo>
                <a:cubicBezTo>
                  <a:pt x="92393" y="402329"/>
                  <a:pt x="93345" y="402329"/>
                  <a:pt x="93345" y="403281"/>
                </a:cubicBezTo>
                <a:cubicBezTo>
                  <a:pt x="93345" y="402329"/>
                  <a:pt x="92393" y="400424"/>
                  <a:pt x="92393" y="399471"/>
                </a:cubicBezTo>
                <a:cubicBezTo>
                  <a:pt x="92393" y="399471"/>
                  <a:pt x="93345" y="399471"/>
                  <a:pt x="93345" y="399471"/>
                </a:cubicBezTo>
                <a:cubicBezTo>
                  <a:pt x="94298" y="399471"/>
                  <a:pt x="95250" y="399471"/>
                  <a:pt x="95250" y="400424"/>
                </a:cubicBezTo>
                <a:cubicBezTo>
                  <a:pt x="95250" y="401376"/>
                  <a:pt x="95250" y="402329"/>
                  <a:pt x="95250" y="403281"/>
                </a:cubicBezTo>
                <a:cubicBezTo>
                  <a:pt x="95250" y="403281"/>
                  <a:pt x="94298" y="402329"/>
                  <a:pt x="94298" y="402329"/>
                </a:cubicBezTo>
                <a:cubicBezTo>
                  <a:pt x="94298" y="402329"/>
                  <a:pt x="95250" y="403281"/>
                  <a:pt x="95250" y="403281"/>
                </a:cubicBezTo>
                <a:cubicBezTo>
                  <a:pt x="95250" y="403281"/>
                  <a:pt x="95250" y="404234"/>
                  <a:pt x="95250" y="404234"/>
                </a:cubicBezTo>
                <a:cubicBezTo>
                  <a:pt x="96203" y="405186"/>
                  <a:pt x="96203" y="406139"/>
                  <a:pt x="97155" y="408044"/>
                </a:cubicBezTo>
                <a:cubicBezTo>
                  <a:pt x="97155" y="408044"/>
                  <a:pt x="97155" y="408044"/>
                  <a:pt x="97155" y="408044"/>
                </a:cubicBezTo>
                <a:cubicBezTo>
                  <a:pt x="97155" y="408044"/>
                  <a:pt x="97155" y="408044"/>
                  <a:pt x="97155" y="408044"/>
                </a:cubicBezTo>
                <a:cubicBezTo>
                  <a:pt x="97155" y="408996"/>
                  <a:pt x="98108" y="409949"/>
                  <a:pt x="98108" y="411854"/>
                </a:cubicBezTo>
                <a:cubicBezTo>
                  <a:pt x="100013" y="414711"/>
                  <a:pt x="100965" y="417569"/>
                  <a:pt x="101918" y="420426"/>
                </a:cubicBezTo>
                <a:cubicBezTo>
                  <a:pt x="101918" y="420426"/>
                  <a:pt x="101918" y="420426"/>
                  <a:pt x="101918" y="420426"/>
                </a:cubicBezTo>
                <a:cubicBezTo>
                  <a:pt x="101918" y="420426"/>
                  <a:pt x="101918" y="420426"/>
                  <a:pt x="101918" y="420426"/>
                </a:cubicBezTo>
                <a:cubicBezTo>
                  <a:pt x="101918" y="420426"/>
                  <a:pt x="101918" y="420426"/>
                  <a:pt x="101918" y="420426"/>
                </a:cubicBezTo>
                <a:cubicBezTo>
                  <a:pt x="101918" y="421379"/>
                  <a:pt x="102870" y="422331"/>
                  <a:pt x="102870" y="424236"/>
                </a:cubicBezTo>
                <a:cubicBezTo>
                  <a:pt x="102870" y="425189"/>
                  <a:pt x="102870" y="426141"/>
                  <a:pt x="102870" y="427094"/>
                </a:cubicBezTo>
                <a:cubicBezTo>
                  <a:pt x="102870" y="426141"/>
                  <a:pt x="102870" y="426141"/>
                  <a:pt x="102870" y="425189"/>
                </a:cubicBezTo>
                <a:cubicBezTo>
                  <a:pt x="102870" y="426141"/>
                  <a:pt x="102870" y="426141"/>
                  <a:pt x="102870" y="427094"/>
                </a:cubicBezTo>
                <a:cubicBezTo>
                  <a:pt x="102870" y="427094"/>
                  <a:pt x="102870" y="427094"/>
                  <a:pt x="102870" y="427094"/>
                </a:cubicBezTo>
                <a:cubicBezTo>
                  <a:pt x="102870" y="426141"/>
                  <a:pt x="102870" y="425189"/>
                  <a:pt x="102870" y="424236"/>
                </a:cubicBezTo>
                <a:cubicBezTo>
                  <a:pt x="102870" y="423284"/>
                  <a:pt x="102870" y="423284"/>
                  <a:pt x="101918" y="422331"/>
                </a:cubicBezTo>
                <a:cubicBezTo>
                  <a:pt x="101918" y="422331"/>
                  <a:pt x="101918" y="422331"/>
                  <a:pt x="101918" y="422331"/>
                </a:cubicBezTo>
                <a:cubicBezTo>
                  <a:pt x="101918" y="422331"/>
                  <a:pt x="101918" y="422331"/>
                  <a:pt x="101918" y="422331"/>
                </a:cubicBezTo>
                <a:cubicBezTo>
                  <a:pt x="101918" y="422331"/>
                  <a:pt x="101918" y="422331"/>
                  <a:pt x="101918" y="422331"/>
                </a:cubicBezTo>
                <a:cubicBezTo>
                  <a:pt x="100965" y="420426"/>
                  <a:pt x="100013" y="417569"/>
                  <a:pt x="99060" y="415664"/>
                </a:cubicBezTo>
                <a:cubicBezTo>
                  <a:pt x="99060" y="416616"/>
                  <a:pt x="99060" y="416616"/>
                  <a:pt x="99060" y="417569"/>
                </a:cubicBezTo>
                <a:cubicBezTo>
                  <a:pt x="99060" y="417569"/>
                  <a:pt x="99060" y="417569"/>
                  <a:pt x="99060" y="418521"/>
                </a:cubicBezTo>
                <a:cubicBezTo>
                  <a:pt x="100013" y="420426"/>
                  <a:pt x="100965" y="422331"/>
                  <a:pt x="101918" y="424236"/>
                </a:cubicBezTo>
                <a:lnTo>
                  <a:pt x="101918" y="424236"/>
                </a:lnTo>
                <a:cubicBezTo>
                  <a:pt x="100965" y="423284"/>
                  <a:pt x="100965" y="421379"/>
                  <a:pt x="100013" y="420426"/>
                </a:cubicBezTo>
                <a:cubicBezTo>
                  <a:pt x="100013" y="420426"/>
                  <a:pt x="100013" y="421379"/>
                  <a:pt x="100013" y="421379"/>
                </a:cubicBezTo>
                <a:cubicBezTo>
                  <a:pt x="100965" y="422331"/>
                  <a:pt x="100965" y="423284"/>
                  <a:pt x="101918" y="425189"/>
                </a:cubicBezTo>
                <a:cubicBezTo>
                  <a:pt x="101918" y="425189"/>
                  <a:pt x="101918" y="425189"/>
                  <a:pt x="101918" y="425189"/>
                </a:cubicBezTo>
                <a:cubicBezTo>
                  <a:pt x="101918" y="424236"/>
                  <a:pt x="100965" y="423284"/>
                  <a:pt x="100965" y="422331"/>
                </a:cubicBezTo>
                <a:cubicBezTo>
                  <a:pt x="100965" y="422331"/>
                  <a:pt x="100965" y="422331"/>
                  <a:pt x="100965" y="422331"/>
                </a:cubicBezTo>
                <a:cubicBezTo>
                  <a:pt x="100965" y="422331"/>
                  <a:pt x="100965" y="422331"/>
                  <a:pt x="100965" y="422331"/>
                </a:cubicBezTo>
                <a:cubicBezTo>
                  <a:pt x="100965" y="421379"/>
                  <a:pt x="100013" y="421379"/>
                  <a:pt x="100013" y="420426"/>
                </a:cubicBezTo>
                <a:cubicBezTo>
                  <a:pt x="100013" y="420426"/>
                  <a:pt x="100013" y="419474"/>
                  <a:pt x="100013" y="419474"/>
                </a:cubicBezTo>
                <a:cubicBezTo>
                  <a:pt x="100013" y="419474"/>
                  <a:pt x="100013" y="420426"/>
                  <a:pt x="100965" y="420426"/>
                </a:cubicBezTo>
                <a:cubicBezTo>
                  <a:pt x="100965" y="420426"/>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8521"/>
                </a:cubicBezTo>
                <a:cubicBezTo>
                  <a:pt x="100965" y="418521"/>
                  <a:pt x="100965" y="418521"/>
                  <a:pt x="100965" y="418521"/>
                </a:cubicBezTo>
                <a:cubicBezTo>
                  <a:pt x="100965" y="418521"/>
                  <a:pt x="100965" y="418521"/>
                  <a:pt x="100965" y="417569"/>
                </a:cubicBezTo>
                <a:cubicBezTo>
                  <a:pt x="100965" y="417569"/>
                  <a:pt x="100965" y="417569"/>
                  <a:pt x="100965" y="417569"/>
                </a:cubicBezTo>
                <a:cubicBezTo>
                  <a:pt x="100965" y="417569"/>
                  <a:pt x="100965" y="417569"/>
                  <a:pt x="100965" y="418521"/>
                </a:cubicBezTo>
                <a:cubicBezTo>
                  <a:pt x="100965" y="418521"/>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9474"/>
                </a:cubicBezTo>
                <a:cubicBezTo>
                  <a:pt x="100965" y="420426"/>
                  <a:pt x="100965" y="420426"/>
                  <a:pt x="100013" y="420426"/>
                </a:cubicBezTo>
                <a:cubicBezTo>
                  <a:pt x="100013" y="420426"/>
                  <a:pt x="100013" y="420426"/>
                  <a:pt x="100013" y="420426"/>
                </a:cubicBezTo>
                <a:cubicBezTo>
                  <a:pt x="100013" y="420426"/>
                  <a:pt x="100013" y="420426"/>
                  <a:pt x="100013" y="420426"/>
                </a:cubicBezTo>
                <a:cubicBezTo>
                  <a:pt x="100013" y="420426"/>
                  <a:pt x="100013" y="420426"/>
                  <a:pt x="100013" y="420426"/>
                </a:cubicBezTo>
                <a:cubicBezTo>
                  <a:pt x="99060" y="422331"/>
                  <a:pt x="96203" y="423284"/>
                  <a:pt x="92393" y="422331"/>
                </a:cubicBezTo>
                <a:cubicBezTo>
                  <a:pt x="94298" y="423284"/>
                  <a:pt x="96203" y="423284"/>
                  <a:pt x="98108" y="422331"/>
                </a:cubicBezTo>
                <a:cubicBezTo>
                  <a:pt x="99060" y="423284"/>
                  <a:pt x="100965" y="423284"/>
                  <a:pt x="101918" y="423284"/>
                </a:cubicBezTo>
                <a:cubicBezTo>
                  <a:pt x="100965" y="426141"/>
                  <a:pt x="99060" y="427094"/>
                  <a:pt x="95250" y="424236"/>
                </a:cubicBezTo>
                <a:cubicBezTo>
                  <a:pt x="100013" y="427094"/>
                  <a:pt x="101918" y="426141"/>
                  <a:pt x="102870" y="423284"/>
                </a:cubicBezTo>
                <a:cubicBezTo>
                  <a:pt x="103823" y="424236"/>
                  <a:pt x="104775" y="425189"/>
                  <a:pt x="105728" y="426141"/>
                </a:cubicBezTo>
                <a:cubicBezTo>
                  <a:pt x="105728" y="426141"/>
                  <a:pt x="105728" y="426141"/>
                  <a:pt x="105728" y="426141"/>
                </a:cubicBezTo>
                <a:cubicBezTo>
                  <a:pt x="105728" y="426141"/>
                  <a:pt x="105728" y="426141"/>
                  <a:pt x="105728" y="426141"/>
                </a:cubicBezTo>
                <a:cubicBezTo>
                  <a:pt x="105728" y="426141"/>
                  <a:pt x="105728" y="426141"/>
                  <a:pt x="105728" y="426141"/>
                </a:cubicBezTo>
                <a:cubicBezTo>
                  <a:pt x="105728" y="427094"/>
                  <a:pt x="105728" y="427094"/>
                  <a:pt x="105728" y="428046"/>
                </a:cubicBezTo>
                <a:cubicBezTo>
                  <a:pt x="105728" y="428046"/>
                  <a:pt x="105728" y="428046"/>
                  <a:pt x="105728" y="428046"/>
                </a:cubicBezTo>
                <a:cubicBezTo>
                  <a:pt x="105728" y="428046"/>
                  <a:pt x="105728" y="427094"/>
                  <a:pt x="105728" y="427094"/>
                </a:cubicBezTo>
                <a:cubicBezTo>
                  <a:pt x="105728" y="427094"/>
                  <a:pt x="105728" y="427094"/>
                  <a:pt x="105728" y="428046"/>
                </a:cubicBezTo>
                <a:lnTo>
                  <a:pt x="105728" y="428046"/>
                </a:lnTo>
                <a:cubicBezTo>
                  <a:pt x="105728" y="428046"/>
                  <a:pt x="105728" y="428046"/>
                  <a:pt x="105728" y="427094"/>
                </a:cubicBezTo>
                <a:cubicBezTo>
                  <a:pt x="105728" y="427094"/>
                  <a:pt x="105728" y="427094"/>
                  <a:pt x="105728" y="426141"/>
                </a:cubicBezTo>
                <a:cubicBezTo>
                  <a:pt x="105728" y="426141"/>
                  <a:pt x="105728" y="427094"/>
                  <a:pt x="106680" y="427094"/>
                </a:cubicBezTo>
                <a:cubicBezTo>
                  <a:pt x="106680" y="427094"/>
                  <a:pt x="106680" y="426141"/>
                  <a:pt x="105728" y="426141"/>
                </a:cubicBezTo>
                <a:cubicBezTo>
                  <a:pt x="105728" y="426141"/>
                  <a:pt x="105728" y="425189"/>
                  <a:pt x="105728" y="425189"/>
                </a:cubicBezTo>
                <a:cubicBezTo>
                  <a:pt x="105728" y="426141"/>
                  <a:pt x="106680" y="426141"/>
                  <a:pt x="106680" y="427094"/>
                </a:cubicBezTo>
                <a:cubicBezTo>
                  <a:pt x="106680" y="427094"/>
                  <a:pt x="106680" y="427094"/>
                  <a:pt x="106680" y="427094"/>
                </a:cubicBezTo>
                <a:cubicBezTo>
                  <a:pt x="106680" y="427094"/>
                  <a:pt x="106680" y="427094"/>
                  <a:pt x="106680" y="427094"/>
                </a:cubicBezTo>
                <a:lnTo>
                  <a:pt x="106680" y="427094"/>
                </a:lnTo>
                <a:lnTo>
                  <a:pt x="106680" y="427094"/>
                </a:lnTo>
                <a:cubicBezTo>
                  <a:pt x="106680" y="427094"/>
                  <a:pt x="106680" y="428046"/>
                  <a:pt x="106680" y="428046"/>
                </a:cubicBezTo>
                <a:lnTo>
                  <a:pt x="106680" y="428046"/>
                </a:lnTo>
                <a:cubicBezTo>
                  <a:pt x="106680" y="428046"/>
                  <a:pt x="106680" y="428046"/>
                  <a:pt x="106680" y="428046"/>
                </a:cubicBezTo>
                <a:lnTo>
                  <a:pt x="106680" y="428046"/>
                </a:lnTo>
                <a:lnTo>
                  <a:pt x="106680" y="428046"/>
                </a:lnTo>
                <a:cubicBezTo>
                  <a:pt x="106680" y="428046"/>
                  <a:pt x="106680" y="428046"/>
                  <a:pt x="106680" y="428046"/>
                </a:cubicBezTo>
                <a:cubicBezTo>
                  <a:pt x="106680" y="428046"/>
                  <a:pt x="106680" y="428046"/>
                  <a:pt x="106680" y="427094"/>
                </a:cubicBezTo>
                <a:lnTo>
                  <a:pt x="106680" y="427094"/>
                </a:lnTo>
                <a:cubicBezTo>
                  <a:pt x="106680" y="427094"/>
                  <a:pt x="106680" y="427094"/>
                  <a:pt x="106680" y="428046"/>
                </a:cubicBezTo>
                <a:cubicBezTo>
                  <a:pt x="106680" y="428999"/>
                  <a:pt x="106680" y="428999"/>
                  <a:pt x="105728" y="428999"/>
                </a:cubicBezTo>
                <a:cubicBezTo>
                  <a:pt x="105728" y="428999"/>
                  <a:pt x="105728" y="428046"/>
                  <a:pt x="105728" y="428046"/>
                </a:cubicBezTo>
                <a:cubicBezTo>
                  <a:pt x="105728" y="428046"/>
                  <a:pt x="105728" y="428046"/>
                  <a:pt x="105728" y="428046"/>
                </a:cubicBezTo>
                <a:cubicBezTo>
                  <a:pt x="105728" y="428046"/>
                  <a:pt x="105728" y="428999"/>
                  <a:pt x="105728" y="428999"/>
                </a:cubicBezTo>
                <a:cubicBezTo>
                  <a:pt x="104775" y="428999"/>
                  <a:pt x="103823" y="428046"/>
                  <a:pt x="101918" y="427094"/>
                </a:cubicBezTo>
                <a:cubicBezTo>
                  <a:pt x="103823" y="428999"/>
                  <a:pt x="104775" y="428999"/>
                  <a:pt x="105728" y="428999"/>
                </a:cubicBezTo>
                <a:cubicBezTo>
                  <a:pt x="105728" y="429951"/>
                  <a:pt x="104775" y="430904"/>
                  <a:pt x="103823" y="430904"/>
                </a:cubicBezTo>
                <a:cubicBezTo>
                  <a:pt x="102870" y="430904"/>
                  <a:pt x="102870" y="429951"/>
                  <a:pt x="101918" y="428999"/>
                </a:cubicBezTo>
                <a:cubicBezTo>
                  <a:pt x="102870" y="429951"/>
                  <a:pt x="102870" y="429951"/>
                  <a:pt x="103823" y="430904"/>
                </a:cubicBezTo>
                <a:cubicBezTo>
                  <a:pt x="102870" y="430904"/>
                  <a:pt x="100965" y="429951"/>
                  <a:pt x="99060" y="428046"/>
                </a:cubicBezTo>
                <a:cubicBezTo>
                  <a:pt x="100965" y="429951"/>
                  <a:pt x="102870" y="430904"/>
                  <a:pt x="103823" y="430904"/>
                </a:cubicBezTo>
                <a:cubicBezTo>
                  <a:pt x="105728" y="432809"/>
                  <a:pt x="106680" y="431856"/>
                  <a:pt x="106680" y="429951"/>
                </a:cubicBezTo>
                <a:cubicBezTo>
                  <a:pt x="108585" y="435666"/>
                  <a:pt x="107633" y="438524"/>
                  <a:pt x="102870" y="431856"/>
                </a:cubicBezTo>
                <a:cubicBezTo>
                  <a:pt x="104775" y="434714"/>
                  <a:pt x="106680" y="435666"/>
                  <a:pt x="107633" y="436619"/>
                </a:cubicBezTo>
                <a:cubicBezTo>
                  <a:pt x="107633" y="436619"/>
                  <a:pt x="107633" y="436619"/>
                  <a:pt x="107633" y="435666"/>
                </a:cubicBezTo>
                <a:cubicBezTo>
                  <a:pt x="107633" y="435666"/>
                  <a:pt x="107633" y="436619"/>
                  <a:pt x="107633" y="436619"/>
                </a:cubicBezTo>
                <a:cubicBezTo>
                  <a:pt x="109538" y="436619"/>
                  <a:pt x="109538" y="434714"/>
                  <a:pt x="107633" y="430904"/>
                </a:cubicBezTo>
                <a:cubicBezTo>
                  <a:pt x="107633" y="430904"/>
                  <a:pt x="107633" y="430904"/>
                  <a:pt x="107633" y="430904"/>
                </a:cubicBezTo>
                <a:cubicBezTo>
                  <a:pt x="109538" y="435666"/>
                  <a:pt x="110490" y="440429"/>
                  <a:pt x="109538" y="440429"/>
                </a:cubicBezTo>
                <a:cubicBezTo>
                  <a:pt x="109538" y="440429"/>
                  <a:pt x="109538" y="440429"/>
                  <a:pt x="109538" y="440429"/>
                </a:cubicBezTo>
                <a:cubicBezTo>
                  <a:pt x="109538" y="440429"/>
                  <a:pt x="109538" y="440429"/>
                  <a:pt x="109538" y="440429"/>
                </a:cubicBezTo>
                <a:cubicBezTo>
                  <a:pt x="109538" y="440429"/>
                  <a:pt x="108585" y="439476"/>
                  <a:pt x="107633" y="438524"/>
                </a:cubicBezTo>
                <a:cubicBezTo>
                  <a:pt x="108585" y="440429"/>
                  <a:pt x="109538" y="441381"/>
                  <a:pt x="109538" y="441381"/>
                </a:cubicBezTo>
                <a:cubicBezTo>
                  <a:pt x="110490" y="443286"/>
                  <a:pt x="111443" y="443286"/>
                  <a:pt x="111443" y="443286"/>
                </a:cubicBezTo>
                <a:cubicBezTo>
                  <a:pt x="111443" y="442334"/>
                  <a:pt x="110490" y="441381"/>
                  <a:pt x="110490" y="439476"/>
                </a:cubicBezTo>
                <a:cubicBezTo>
                  <a:pt x="110490" y="440429"/>
                  <a:pt x="111443" y="442334"/>
                  <a:pt x="111443" y="443286"/>
                </a:cubicBezTo>
                <a:cubicBezTo>
                  <a:pt x="111443" y="443286"/>
                  <a:pt x="111443" y="443286"/>
                  <a:pt x="111443" y="442334"/>
                </a:cubicBezTo>
                <a:cubicBezTo>
                  <a:pt x="111443" y="440429"/>
                  <a:pt x="110490" y="437571"/>
                  <a:pt x="108585" y="433761"/>
                </a:cubicBezTo>
                <a:cubicBezTo>
                  <a:pt x="109538" y="436619"/>
                  <a:pt x="110490" y="438524"/>
                  <a:pt x="110490" y="439476"/>
                </a:cubicBezTo>
                <a:cubicBezTo>
                  <a:pt x="111443" y="441381"/>
                  <a:pt x="110490" y="442334"/>
                  <a:pt x="109538" y="441381"/>
                </a:cubicBezTo>
                <a:cubicBezTo>
                  <a:pt x="110490" y="441381"/>
                  <a:pt x="110490" y="441381"/>
                  <a:pt x="110490" y="439476"/>
                </a:cubicBezTo>
                <a:cubicBezTo>
                  <a:pt x="110490" y="437571"/>
                  <a:pt x="109538" y="435666"/>
                  <a:pt x="108585" y="433761"/>
                </a:cubicBezTo>
                <a:cubicBezTo>
                  <a:pt x="108585" y="432809"/>
                  <a:pt x="107633" y="432809"/>
                  <a:pt x="107633" y="431856"/>
                </a:cubicBezTo>
                <a:cubicBezTo>
                  <a:pt x="107633" y="431856"/>
                  <a:pt x="107633" y="432809"/>
                  <a:pt x="108585" y="432809"/>
                </a:cubicBezTo>
                <a:cubicBezTo>
                  <a:pt x="108585" y="431856"/>
                  <a:pt x="107633" y="431856"/>
                  <a:pt x="107633" y="430904"/>
                </a:cubicBezTo>
                <a:cubicBezTo>
                  <a:pt x="107633" y="430904"/>
                  <a:pt x="107633" y="430904"/>
                  <a:pt x="107633" y="430904"/>
                </a:cubicBezTo>
                <a:cubicBezTo>
                  <a:pt x="107633" y="430904"/>
                  <a:pt x="107633" y="430904"/>
                  <a:pt x="107633" y="430904"/>
                </a:cubicBezTo>
                <a:cubicBezTo>
                  <a:pt x="107633" y="430904"/>
                  <a:pt x="107633" y="430904"/>
                  <a:pt x="107633" y="430904"/>
                </a:cubicBezTo>
                <a:cubicBezTo>
                  <a:pt x="107633" y="429951"/>
                  <a:pt x="106680" y="429951"/>
                  <a:pt x="106680" y="428999"/>
                </a:cubicBezTo>
                <a:cubicBezTo>
                  <a:pt x="106680" y="428999"/>
                  <a:pt x="106680" y="428999"/>
                  <a:pt x="106680" y="428999"/>
                </a:cubicBezTo>
                <a:cubicBezTo>
                  <a:pt x="106680" y="429951"/>
                  <a:pt x="107633" y="429951"/>
                  <a:pt x="107633" y="430904"/>
                </a:cubicBezTo>
                <a:lnTo>
                  <a:pt x="107633" y="430904"/>
                </a:lnTo>
                <a:lnTo>
                  <a:pt x="107633" y="430904"/>
                </a:lnTo>
                <a:cubicBezTo>
                  <a:pt x="108585" y="431856"/>
                  <a:pt x="108585" y="432809"/>
                  <a:pt x="109538" y="433761"/>
                </a:cubicBezTo>
                <a:cubicBezTo>
                  <a:pt x="112395" y="438524"/>
                  <a:pt x="113348" y="442334"/>
                  <a:pt x="113348" y="444239"/>
                </a:cubicBezTo>
                <a:cubicBezTo>
                  <a:pt x="114300" y="446144"/>
                  <a:pt x="113348" y="446144"/>
                  <a:pt x="113348" y="446144"/>
                </a:cubicBezTo>
                <a:cubicBezTo>
                  <a:pt x="114300" y="448049"/>
                  <a:pt x="114300" y="449001"/>
                  <a:pt x="114300" y="447096"/>
                </a:cubicBezTo>
                <a:cubicBezTo>
                  <a:pt x="115253" y="446144"/>
                  <a:pt x="112395" y="439476"/>
                  <a:pt x="108585" y="432809"/>
                </a:cubicBezTo>
                <a:cubicBezTo>
                  <a:pt x="111443" y="437571"/>
                  <a:pt x="113348" y="441381"/>
                  <a:pt x="114300" y="444239"/>
                </a:cubicBezTo>
                <a:cubicBezTo>
                  <a:pt x="114300" y="443286"/>
                  <a:pt x="114300" y="443286"/>
                  <a:pt x="114300" y="442334"/>
                </a:cubicBezTo>
                <a:cubicBezTo>
                  <a:pt x="114300" y="443286"/>
                  <a:pt x="114300" y="444239"/>
                  <a:pt x="114300" y="445191"/>
                </a:cubicBezTo>
                <a:cubicBezTo>
                  <a:pt x="114300" y="446144"/>
                  <a:pt x="115253" y="447096"/>
                  <a:pt x="115253" y="448049"/>
                </a:cubicBezTo>
                <a:cubicBezTo>
                  <a:pt x="115253" y="449001"/>
                  <a:pt x="115253" y="449001"/>
                  <a:pt x="115253" y="449954"/>
                </a:cubicBezTo>
                <a:cubicBezTo>
                  <a:pt x="115253" y="449954"/>
                  <a:pt x="115253" y="449001"/>
                  <a:pt x="115253" y="448049"/>
                </a:cubicBezTo>
                <a:cubicBezTo>
                  <a:pt x="115253" y="448049"/>
                  <a:pt x="115253" y="448049"/>
                  <a:pt x="115253" y="449001"/>
                </a:cubicBezTo>
                <a:cubicBezTo>
                  <a:pt x="115253" y="449954"/>
                  <a:pt x="116205" y="449954"/>
                  <a:pt x="116205" y="449954"/>
                </a:cubicBezTo>
                <a:cubicBezTo>
                  <a:pt x="117158" y="452811"/>
                  <a:pt x="117158" y="454716"/>
                  <a:pt x="116205" y="453764"/>
                </a:cubicBezTo>
                <a:cubicBezTo>
                  <a:pt x="119063" y="455669"/>
                  <a:pt x="118110" y="451859"/>
                  <a:pt x="117158" y="444239"/>
                </a:cubicBezTo>
                <a:cubicBezTo>
                  <a:pt x="118110" y="451859"/>
                  <a:pt x="120968" y="457574"/>
                  <a:pt x="117158" y="455669"/>
                </a:cubicBezTo>
                <a:cubicBezTo>
                  <a:pt x="121920" y="458526"/>
                  <a:pt x="123825" y="456621"/>
                  <a:pt x="120968" y="448049"/>
                </a:cubicBezTo>
                <a:cubicBezTo>
                  <a:pt x="123825" y="456621"/>
                  <a:pt x="126683" y="461384"/>
                  <a:pt x="120015" y="458526"/>
                </a:cubicBezTo>
                <a:cubicBezTo>
                  <a:pt x="122873" y="460431"/>
                  <a:pt x="126683" y="461384"/>
                  <a:pt x="130493" y="463289"/>
                </a:cubicBezTo>
                <a:cubicBezTo>
                  <a:pt x="128588" y="462336"/>
                  <a:pt x="126683" y="461384"/>
                  <a:pt x="124778" y="460431"/>
                </a:cubicBezTo>
                <a:cubicBezTo>
                  <a:pt x="127635" y="461384"/>
                  <a:pt x="129540" y="462336"/>
                  <a:pt x="132398" y="463289"/>
                </a:cubicBezTo>
                <a:cubicBezTo>
                  <a:pt x="134303" y="464241"/>
                  <a:pt x="136208" y="464241"/>
                  <a:pt x="137160" y="464241"/>
                </a:cubicBezTo>
                <a:cubicBezTo>
                  <a:pt x="135255" y="463289"/>
                  <a:pt x="132398" y="462336"/>
                  <a:pt x="130493" y="461384"/>
                </a:cubicBezTo>
                <a:cubicBezTo>
                  <a:pt x="133350" y="462336"/>
                  <a:pt x="135255" y="463289"/>
                  <a:pt x="138113" y="464241"/>
                </a:cubicBezTo>
                <a:cubicBezTo>
                  <a:pt x="140970" y="464241"/>
                  <a:pt x="141923" y="463289"/>
                  <a:pt x="134303" y="457574"/>
                </a:cubicBezTo>
                <a:cubicBezTo>
                  <a:pt x="141923" y="463289"/>
                  <a:pt x="142875" y="465194"/>
                  <a:pt x="140970" y="465194"/>
                </a:cubicBezTo>
                <a:cubicBezTo>
                  <a:pt x="142875" y="466146"/>
                  <a:pt x="143828" y="466146"/>
                  <a:pt x="145733" y="467099"/>
                </a:cubicBezTo>
                <a:cubicBezTo>
                  <a:pt x="148590" y="468051"/>
                  <a:pt x="150495" y="468051"/>
                  <a:pt x="148590" y="466146"/>
                </a:cubicBezTo>
                <a:cubicBezTo>
                  <a:pt x="148590" y="466146"/>
                  <a:pt x="148590" y="466146"/>
                  <a:pt x="148590" y="466146"/>
                </a:cubicBezTo>
                <a:cubicBezTo>
                  <a:pt x="148590" y="466146"/>
                  <a:pt x="148590" y="466146"/>
                  <a:pt x="148590" y="466146"/>
                </a:cubicBezTo>
                <a:cubicBezTo>
                  <a:pt x="147638" y="465194"/>
                  <a:pt x="145733" y="463289"/>
                  <a:pt x="141923" y="461384"/>
                </a:cubicBezTo>
                <a:cubicBezTo>
                  <a:pt x="145733" y="464241"/>
                  <a:pt x="148590" y="465194"/>
                  <a:pt x="149543" y="467099"/>
                </a:cubicBezTo>
                <a:cubicBezTo>
                  <a:pt x="167640" y="475671"/>
                  <a:pt x="167640" y="475671"/>
                  <a:pt x="149543" y="469956"/>
                </a:cubicBezTo>
                <a:cubicBezTo>
                  <a:pt x="169545" y="476624"/>
                  <a:pt x="173355" y="475671"/>
                  <a:pt x="169545" y="480434"/>
                </a:cubicBezTo>
                <a:cubicBezTo>
                  <a:pt x="173355" y="475671"/>
                  <a:pt x="173355" y="475671"/>
                  <a:pt x="180023" y="487101"/>
                </a:cubicBezTo>
                <a:cubicBezTo>
                  <a:pt x="174308" y="476624"/>
                  <a:pt x="175260" y="478529"/>
                  <a:pt x="192405" y="493769"/>
                </a:cubicBezTo>
                <a:cubicBezTo>
                  <a:pt x="177165" y="478529"/>
                  <a:pt x="182880" y="484244"/>
                  <a:pt x="203835" y="499484"/>
                </a:cubicBezTo>
                <a:cubicBezTo>
                  <a:pt x="185738" y="485196"/>
                  <a:pt x="200978" y="495674"/>
                  <a:pt x="215265" y="505199"/>
                </a:cubicBezTo>
                <a:cubicBezTo>
                  <a:pt x="206693" y="493769"/>
                  <a:pt x="222885" y="491864"/>
                  <a:pt x="230505" y="489006"/>
                </a:cubicBezTo>
                <a:cubicBezTo>
                  <a:pt x="232410" y="481386"/>
                  <a:pt x="238125" y="475671"/>
                  <a:pt x="245745" y="472814"/>
                </a:cubicBezTo>
                <a:cubicBezTo>
                  <a:pt x="247650" y="465194"/>
                  <a:pt x="254318" y="460431"/>
                  <a:pt x="260985" y="456621"/>
                </a:cubicBezTo>
                <a:cubicBezTo>
                  <a:pt x="263843" y="449954"/>
                  <a:pt x="268605" y="444239"/>
                  <a:pt x="276225" y="440429"/>
                </a:cubicBezTo>
                <a:cubicBezTo>
                  <a:pt x="279083" y="433761"/>
                  <a:pt x="285750" y="429951"/>
                  <a:pt x="291465" y="424236"/>
                </a:cubicBezTo>
                <a:cubicBezTo>
                  <a:pt x="296228" y="418521"/>
                  <a:pt x="300990" y="412806"/>
                  <a:pt x="306705" y="408044"/>
                </a:cubicBezTo>
                <a:cubicBezTo>
                  <a:pt x="311468" y="402329"/>
                  <a:pt x="317183" y="397566"/>
                  <a:pt x="321945" y="391851"/>
                </a:cubicBezTo>
                <a:cubicBezTo>
                  <a:pt x="332423" y="381374"/>
                  <a:pt x="341948" y="369944"/>
                  <a:pt x="352425" y="359466"/>
                </a:cubicBezTo>
                <a:cubicBezTo>
                  <a:pt x="375285" y="335654"/>
                  <a:pt x="397193" y="311841"/>
                  <a:pt x="415290" y="284219"/>
                </a:cubicBezTo>
                <a:cubicBezTo>
                  <a:pt x="426720" y="257549"/>
                  <a:pt x="412433" y="280409"/>
                  <a:pt x="428625" y="256596"/>
                </a:cubicBezTo>
                <a:close/>
                <a:moveTo>
                  <a:pt x="81915" y="394709"/>
                </a:moveTo>
                <a:cubicBezTo>
                  <a:pt x="81915" y="394709"/>
                  <a:pt x="81915" y="394709"/>
                  <a:pt x="81915" y="394709"/>
                </a:cubicBezTo>
                <a:cubicBezTo>
                  <a:pt x="81915" y="394709"/>
                  <a:pt x="81915" y="394709"/>
                  <a:pt x="81915" y="394709"/>
                </a:cubicBezTo>
                <a:cubicBezTo>
                  <a:pt x="81915" y="394709"/>
                  <a:pt x="81915" y="394709"/>
                  <a:pt x="81915" y="394709"/>
                </a:cubicBezTo>
                <a:close/>
                <a:moveTo>
                  <a:pt x="82868" y="394709"/>
                </a:moveTo>
                <a:cubicBezTo>
                  <a:pt x="83820" y="394709"/>
                  <a:pt x="83820" y="393756"/>
                  <a:pt x="82868" y="394709"/>
                </a:cubicBezTo>
                <a:cubicBezTo>
                  <a:pt x="83820" y="394709"/>
                  <a:pt x="83820" y="394709"/>
                  <a:pt x="82868" y="394709"/>
                </a:cubicBezTo>
                <a:cubicBezTo>
                  <a:pt x="83820" y="394709"/>
                  <a:pt x="83820" y="394709"/>
                  <a:pt x="82868" y="394709"/>
                </a:cubicBezTo>
                <a:cubicBezTo>
                  <a:pt x="83820" y="394709"/>
                  <a:pt x="83820" y="394709"/>
                  <a:pt x="82868" y="394709"/>
                </a:cubicBezTo>
                <a:close/>
                <a:moveTo>
                  <a:pt x="80010" y="403281"/>
                </a:moveTo>
                <a:cubicBezTo>
                  <a:pt x="84773" y="399471"/>
                  <a:pt x="87630" y="396614"/>
                  <a:pt x="85725" y="395661"/>
                </a:cubicBezTo>
                <a:cubicBezTo>
                  <a:pt x="87630" y="396614"/>
                  <a:pt x="85725" y="399471"/>
                  <a:pt x="80010" y="403281"/>
                </a:cubicBezTo>
                <a:close/>
                <a:moveTo>
                  <a:pt x="91440" y="395661"/>
                </a:moveTo>
                <a:cubicBezTo>
                  <a:pt x="92393" y="396614"/>
                  <a:pt x="92393" y="396614"/>
                  <a:pt x="93345" y="397566"/>
                </a:cubicBezTo>
                <a:cubicBezTo>
                  <a:pt x="92393" y="397566"/>
                  <a:pt x="91440" y="396614"/>
                  <a:pt x="91440" y="395661"/>
                </a:cubicBezTo>
                <a:close/>
                <a:moveTo>
                  <a:pt x="100965" y="421379"/>
                </a:moveTo>
                <a:cubicBezTo>
                  <a:pt x="100965" y="421379"/>
                  <a:pt x="100965" y="422331"/>
                  <a:pt x="101918" y="422331"/>
                </a:cubicBezTo>
                <a:cubicBezTo>
                  <a:pt x="101918" y="422331"/>
                  <a:pt x="101918" y="422331"/>
                  <a:pt x="100965" y="421379"/>
                </a:cubicBezTo>
                <a:cubicBezTo>
                  <a:pt x="100965" y="422331"/>
                  <a:pt x="100965" y="421379"/>
                  <a:pt x="100965" y="421379"/>
                </a:cubicBezTo>
                <a:close/>
                <a:moveTo>
                  <a:pt x="100965" y="422331"/>
                </a:moveTo>
                <a:cubicBezTo>
                  <a:pt x="100965" y="422331"/>
                  <a:pt x="100013" y="422331"/>
                  <a:pt x="100965" y="422331"/>
                </a:cubicBezTo>
                <a:cubicBezTo>
                  <a:pt x="100013" y="422331"/>
                  <a:pt x="100013" y="422331"/>
                  <a:pt x="100013" y="421379"/>
                </a:cubicBezTo>
                <a:cubicBezTo>
                  <a:pt x="100013" y="420426"/>
                  <a:pt x="100013" y="420426"/>
                  <a:pt x="100013" y="419474"/>
                </a:cubicBezTo>
                <a:cubicBezTo>
                  <a:pt x="100013" y="421379"/>
                  <a:pt x="100013" y="421379"/>
                  <a:pt x="100965" y="422331"/>
                </a:cubicBezTo>
                <a:close/>
                <a:moveTo>
                  <a:pt x="100013" y="422331"/>
                </a:moveTo>
                <a:cubicBezTo>
                  <a:pt x="100013" y="422331"/>
                  <a:pt x="100013" y="422331"/>
                  <a:pt x="100013" y="422331"/>
                </a:cubicBezTo>
                <a:cubicBezTo>
                  <a:pt x="99060" y="422331"/>
                  <a:pt x="100013" y="422331"/>
                  <a:pt x="100013" y="422331"/>
                </a:cubicBezTo>
                <a:cubicBezTo>
                  <a:pt x="100013" y="422331"/>
                  <a:pt x="100013" y="422331"/>
                  <a:pt x="100013" y="422331"/>
                </a:cubicBezTo>
                <a:close/>
                <a:moveTo>
                  <a:pt x="98108" y="418521"/>
                </a:moveTo>
                <a:cubicBezTo>
                  <a:pt x="98108" y="419474"/>
                  <a:pt x="99060" y="419474"/>
                  <a:pt x="99060" y="420426"/>
                </a:cubicBezTo>
                <a:cubicBezTo>
                  <a:pt x="99060" y="421379"/>
                  <a:pt x="99060" y="421379"/>
                  <a:pt x="99060" y="422331"/>
                </a:cubicBezTo>
                <a:cubicBezTo>
                  <a:pt x="99060" y="421379"/>
                  <a:pt x="98108" y="421379"/>
                  <a:pt x="97155" y="420426"/>
                </a:cubicBezTo>
                <a:cubicBezTo>
                  <a:pt x="98108" y="419474"/>
                  <a:pt x="98108" y="418521"/>
                  <a:pt x="98108" y="418521"/>
                </a:cubicBezTo>
                <a:close/>
                <a:moveTo>
                  <a:pt x="96203" y="421379"/>
                </a:moveTo>
                <a:cubicBezTo>
                  <a:pt x="97155" y="421379"/>
                  <a:pt x="98108" y="420426"/>
                  <a:pt x="98108" y="419474"/>
                </a:cubicBezTo>
                <a:cubicBezTo>
                  <a:pt x="99060" y="420426"/>
                  <a:pt x="99060" y="420426"/>
                  <a:pt x="100013" y="421379"/>
                </a:cubicBezTo>
                <a:cubicBezTo>
                  <a:pt x="100013" y="421379"/>
                  <a:pt x="100013" y="422331"/>
                  <a:pt x="100013" y="422331"/>
                </a:cubicBezTo>
                <a:cubicBezTo>
                  <a:pt x="100013" y="422331"/>
                  <a:pt x="100013" y="422331"/>
                  <a:pt x="100013" y="422331"/>
                </a:cubicBezTo>
                <a:cubicBezTo>
                  <a:pt x="100013" y="422331"/>
                  <a:pt x="100013" y="422331"/>
                  <a:pt x="100013" y="422331"/>
                </a:cubicBezTo>
                <a:cubicBezTo>
                  <a:pt x="100013" y="422331"/>
                  <a:pt x="100013" y="422331"/>
                  <a:pt x="100013" y="422331"/>
                </a:cubicBezTo>
                <a:cubicBezTo>
                  <a:pt x="98108" y="423284"/>
                  <a:pt x="97155" y="422331"/>
                  <a:pt x="96203" y="421379"/>
                </a:cubicBezTo>
                <a:close/>
                <a:moveTo>
                  <a:pt x="101918" y="426141"/>
                </a:moveTo>
                <a:cubicBezTo>
                  <a:pt x="100965" y="425189"/>
                  <a:pt x="100013" y="424236"/>
                  <a:pt x="99060" y="423284"/>
                </a:cubicBezTo>
                <a:lnTo>
                  <a:pt x="99060" y="423284"/>
                </a:lnTo>
                <a:cubicBezTo>
                  <a:pt x="99060" y="423284"/>
                  <a:pt x="99060" y="423284"/>
                  <a:pt x="100013" y="423284"/>
                </a:cubicBezTo>
                <a:cubicBezTo>
                  <a:pt x="100965" y="424236"/>
                  <a:pt x="100965" y="425189"/>
                  <a:pt x="101918" y="426141"/>
                </a:cubicBezTo>
                <a:cubicBezTo>
                  <a:pt x="101918" y="425189"/>
                  <a:pt x="101918" y="426141"/>
                  <a:pt x="101918" y="426141"/>
                </a:cubicBezTo>
                <a:close/>
                <a:moveTo>
                  <a:pt x="101918" y="425189"/>
                </a:moveTo>
                <a:cubicBezTo>
                  <a:pt x="101918" y="424236"/>
                  <a:pt x="101918" y="424236"/>
                  <a:pt x="101918" y="425189"/>
                </a:cubicBezTo>
                <a:cubicBezTo>
                  <a:pt x="101918" y="424236"/>
                  <a:pt x="101918" y="424236"/>
                  <a:pt x="101918" y="425189"/>
                </a:cubicBezTo>
                <a:cubicBezTo>
                  <a:pt x="100965" y="424236"/>
                  <a:pt x="100965" y="423284"/>
                  <a:pt x="100013" y="423284"/>
                </a:cubicBezTo>
                <a:cubicBezTo>
                  <a:pt x="100013" y="423284"/>
                  <a:pt x="100013" y="423284"/>
                  <a:pt x="100965" y="423284"/>
                </a:cubicBezTo>
                <a:lnTo>
                  <a:pt x="100965" y="423284"/>
                </a:lnTo>
                <a:cubicBezTo>
                  <a:pt x="100965" y="423284"/>
                  <a:pt x="100965" y="423284"/>
                  <a:pt x="100965" y="423284"/>
                </a:cubicBezTo>
                <a:cubicBezTo>
                  <a:pt x="100965" y="423284"/>
                  <a:pt x="100965" y="423284"/>
                  <a:pt x="100965" y="423284"/>
                </a:cubicBezTo>
                <a:cubicBezTo>
                  <a:pt x="100965" y="423284"/>
                  <a:pt x="100965" y="424236"/>
                  <a:pt x="100965" y="424236"/>
                </a:cubicBezTo>
                <a:cubicBezTo>
                  <a:pt x="100965" y="425189"/>
                  <a:pt x="101918" y="426141"/>
                  <a:pt x="101918" y="427094"/>
                </a:cubicBezTo>
                <a:cubicBezTo>
                  <a:pt x="101918" y="425189"/>
                  <a:pt x="101918" y="425189"/>
                  <a:pt x="101918" y="425189"/>
                </a:cubicBezTo>
                <a:close/>
                <a:moveTo>
                  <a:pt x="102870" y="427094"/>
                </a:moveTo>
                <a:cubicBezTo>
                  <a:pt x="102870" y="427094"/>
                  <a:pt x="102870" y="427094"/>
                  <a:pt x="102870" y="427094"/>
                </a:cubicBezTo>
                <a:cubicBezTo>
                  <a:pt x="102870" y="427094"/>
                  <a:pt x="102870" y="427094"/>
                  <a:pt x="102870" y="427094"/>
                </a:cubicBezTo>
                <a:lnTo>
                  <a:pt x="102870" y="427094"/>
                </a:lnTo>
                <a:cubicBezTo>
                  <a:pt x="102870" y="427094"/>
                  <a:pt x="102870" y="427094"/>
                  <a:pt x="102870" y="427094"/>
                </a:cubicBezTo>
                <a:close/>
                <a:moveTo>
                  <a:pt x="102870" y="428046"/>
                </a:moveTo>
                <a:cubicBezTo>
                  <a:pt x="102870" y="428046"/>
                  <a:pt x="102870" y="428046"/>
                  <a:pt x="102870" y="428046"/>
                </a:cubicBezTo>
                <a:cubicBezTo>
                  <a:pt x="102870" y="428999"/>
                  <a:pt x="102870" y="428046"/>
                  <a:pt x="102870" y="428046"/>
                </a:cubicBezTo>
                <a:cubicBezTo>
                  <a:pt x="102870" y="428046"/>
                  <a:pt x="102870" y="428046"/>
                  <a:pt x="102870" y="428046"/>
                </a:cubicBezTo>
                <a:close/>
                <a:moveTo>
                  <a:pt x="100965" y="430904"/>
                </a:moveTo>
                <a:cubicBezTo>
                  <a:pt x="101918" y="430904"/>
                  <a:pt x="102870" y="429951"/>
                  <a:pt x="102870" y="428999"/>
                </a:cubicBezTo>
                <a:cubicBezTo>
                  <a:pt x="102870" y="428999"/>
                  <a:pt x="103823" y="428046"/>
                  <a:pt x="103823" y="428046"/>
                </a:cubicBezTo>
                <a:cubicBezTo>
                  <a:pt x="103823" y="428046"/>
                  <a:pt x="103823" y="428046"/>
                  <a:pt x="103823" y="428046"/>
                </a:cubicBezTo>
                <a:cubicBezTo>
                  <a:pt x="103823" y="431856"/>
                  <a:pt x="102870" y="432809"/>
                  <a:pt x="100965" y="430904"/>
                </a:cubicBezTo>
                <a:close/>
              </a:path>
            </a:pathLst>
          </a:custGeom>
          <a:solidFill>
            <a:schemeClr val="lt1">
              <a:alpha val="5098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178638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408" name="Google Shape;408;p28"/>
          <p:cNvSpPr/>
          <p:nvPr/>
        </p:nvSpPr>
        <p:spPr>
          <a:xfrm>
            <a:off x="723025" y="3298595"/>
            <a:ext cx="845569" cy="887885"/>
          </a:xfrm>
          <a:custGeom>
            <a:avLst/>
            <a:gdLst/>
            <a:ahLst/>
            <a:cxnLst/>
            <a:rect l="l" t="t" r="r" b="b"/>
            <a:pathLst>
              <a:path w="578167" h="505198" extrusionOk="0">
                <a:moveTo>
                  <a:pt x="428625" y="256596"/>
                </a:moveTo>
                <a:cubicBezTo>
                  <a:pt x="429578" y="256596"/>
                  <a:pt x="432435" y="254691"/>
                  <a:pt x="437198" y="248976"/>
                </a:cubicBezTo>
                <a:cubicBezTo>
                  <a:pt x="483870" y="203256"/>
                  <a:pt x="531495" y="156584"/>
                  <a:pt x="578168" y="110864"/>
                </a:cubicBezTo>
                <a:cubicBezTo>
                  <a:pt x="568643" y="108006"/>
                  <a:pt x="560070" y="106101"/>
                  <a:pt x="550545" y="103244"/>
                </a:cubicBezTo>
                <a:cubicBezTo>
                  <a:pt x="547688" y="102291"/>
                  <a:pt x="544830" y="101339"/>
                  <a:pt x="541020" y="100386"/>
                </a:cubicBezTo>
                <a:cubicBezTo>
                  <a:pt x="538163" y="99434"/>
                  <a:pt x="532448" y="93719"/>
                  <a:pt x="531495" y="97529"/>
                </a:cubicBezTo>
                <a:cubicBezTo>
                  <a:pt x="527685" y="91814"/>
                  <a:pt x="482918" y="78479"/>
                  <a:pt x="521970" y="94671"/>
                </a:cubicBezTo>
                <a:cubicBezTo>
                  <a:pt x="507683" y="88956"/>
                  <a:pt x="496253" y="85146"/>
                  <a:pt x="490538" y="82289"/>
                </a:cubicBezTo>
                <a:cubicBezTo>
                  <a:pt x="488633" y="82289"/>
                  <a:pt x="487680" y="82289"/>
                  <a:pt x="486728" y="81336"/>
                </a:cubicBezTo>
                <a:cubicBezTo>
                  <a:pt x="489585" y="82289"/>
                  <a:pt x="498158" y="86099"/>
                  <a:pt x="513398" y="90861"/>
                </a:cubicBezTo>
                <a:cubicBezTo>
                  <a:pt x="505778" y="88004"/>
                  <a:pt x="500063" y="86099"/>
                  <a:pt x="494348" y="85146"/>
                </a:cubicBezTo>
                <a:cubicBezTo>
                  <a:pt x="493395" y="85146"/>
                  <a:pt x="492443" y="85146"/>
                  <a:pt x="491490" y="85146"/>
                </a:cubicBezTo>
                <a:cubicBezTo>
                  <a:pt x="495300" y="86099"/>
                  <a:pt x="499110" y="87051"/>
                  <a:pt x="503873" y="88004"/>
                </a:cubicBezTo>
                <a:cubicBezTo>
                  <a:pt x="498158" y="87051"/>
                  <a:pt x="493395" y="85146"/>
                  <a:pt x="489585" y="85146"/>
                </a:cubicBezTo>
                <a:cubicBezTo>
                  <a:pt x="485775" y="85146"/>
                  <a:pt x="481965" y="85146"/>
                  <a:pt x="479108" y="85146"/>
                </a:cubicBezTo>
                <a:cubicBezTo>
                  <a:pt x="476250" y="85146"/>
                  <a:pt x="473393" y="86099"/>
                  <a:pt x="470535" y="86099"/>
                </a:cubicBezTo>
                <a:cubicBezTo>
                  <a:pt x="466725" y="87051"/>
                  <a:pt x="463868" y="88004"/>
                  <a:pt x="462915" y="88956"/>
                </a:cubicBezTo>
                <a:cubicBezTo>
                  <a:pt x="461963" y="89909"/>
                  <a:pt x="461010" y="89909"/>
                  <a:pt x="460058" y="89909"/>
                </a:cubicBezTo>
                <a:cubicBezTo>
                  <a:pt x="457200" y="90861"/>
                  <a:pt x="457200" y="90861"/>
                  <a:pt x="458153" y="89909"/>
                </a:cubicBezTo>
                <a:cubicBezTo>
                  <a:pt x="461963" y="89909"/>
                  <a:pt x="463868" y="88004"/>
                  <a:pt x="468630" y="85146"/>
                </a:cubicBezTo>
                <a:cubicBezTo>
                  <a:pt x="465773" y="87051"/>
                  <a:pt x="462915" y="88956"/>
                  <a:pt x="461010" y="89909"/>
                </a:cubicBezTo>
                <a:cubicBezTo>
                  <a:pt x="461963" y="88956"/>
                  <a:pt x="462915" y="88004"/>
                  <a:pt x="464820" y="87051"/>
                </a:cubicBezTo>
                <a:cubicBezTo>
                  <a:pt x="462915" y="88956"/>
                  <a:pt x="461010" y="89909"/>
                  <a:pt x="460058" y="90861"/>
                </a:cubicBezTo>
                <a:cubicBezTo>
                  <a:pt x="453390" y="94671"/>
                  <a:pt x="457200" y="90861"/>
                  <a:pt x="471488" y="76574"/>
                </a:cubicBezTo>
                <a:cubicBezTo>
                  <a:pt x="450533" y="98481"/>
                  <a:pt x="449580" y="99434"/>
                  <a:pt x="467678" y="75621"/>
                </a:cubicBezTo>
                <a:cubicBezTo>
                  <a:pt x="448628" y="100386"/>
                  <a:pt x="447675" y="100386"/>
                  <a:pt x="461963" y="73716"/>
                </a:cubicBezTo>
                <a:cubicBezTo>
                  <a:pt x="447675" y="101339"/>
                  <a:pt x="446723" y="101339"/>
                  <a:pt x="457200" y="71811"/>
                </a:cubicBezTo>
                <a:cubicBezTo>
                  <a:pt x="446723" y="101339"/>
                  <a:pt x="445770" y="102291"/>
                  <a:pt x="453390" y="70859"/>
                </a:cubicBezTo>
                <a:cubicBezTo>
                  <a:pt x="448628" y="91814"/>
                  <a:pt x="446723" y="98481"/>
                  <a:pt x="446723" y="89909"/>
                </a:cubicBezTo>
                <a:cubicBezTo>
                  <a:pt x="447675" y="86099"/>
                  <a:pt x="448628" y="81336"/>
                  <a:pt x="450533" y="73716"/>
                </a:cubicBezTo>
                <a:cubicBezTo>
                  <a:pt x="448628" y="80384"/>
                  <a:pt x="447675" y="86099"/>
                  <a:pt x="446723" y="88956"/>
                </a:cubicBezTo>
                <a:cubicBezTo>
                  <a:pt x="446723" y="87051"/>
                  <a:pt x="446723" y="83241"/>
                  <a:pt x="446723" y="79431"/>
                </a:cubicBezTo>
                <a:cubicBezTo>
                  <a:pt x="447675" y="80384"/>
                  <a:pt x="447675" y="79431"/>
                  <a:pt x="446723" y="77526"/>
                </a:cubicBezTo>
                <a:cubicBezTo>
                  <a:pt x="446723" y="74669"/>
                  <a:pt x="446723" y="70859"/>
                  <a:pt x="446723" y="67049"/>
                </a:cubicBezTo>
                <a:cubicBezTo>
                  <a:pt x="446723" y="70859"/>
                  <a:pt x="446723" y="74669"/>
                  <a:pt x="446723" y="77526"/>
                </a:cubicBezTo>
                <a:cubicBezTo>
                  <a:pt x="445770" y="76574"/>
                  <a:pt x="445770" y="75621"/>
                  <a:pt x="444818" y="74669"/>
                </a:cubicBezTo>
                <a:cubicBezTo>
                  <a:pt x="443865" y="73716"/>
                  <a:pt x="442913" y="72764"/>
                  <a:pt x="441008" y="71811"/>
                </a:cubicBezTo>
                <a:cubicBezTo>
                  <a:pt x="441008" y="72764"/>
                  <a:pt x="441008" y="73716"/>
                  <a:pt x="441008" y="74669"/>
                </a:cubicBezTo>
                <a:cubicBezTo>
                  <a:pt x="443865" y="76574"/>
                  <a:pt x="445770" y="77526"/>
                  <a:pt x="445770" y="78479"/>
                </a:cubicBezTo>
                <a:cubicBezTo>
                  <a:pt x="445770" y="78479"/>
                  <a:pt x="446723" y="79431"/>
                  <a:pt x="446723" y="79431"/>
                </a:cubicBezTo>
                <a:cubicBezTo>
                  <a:pt x="446723" y="85146"/>
                  <a:pt x="445770" y="88956"/>
                  <a:pt x="445770" y="91814"/>
                </a:cubicBezTo>
                <a:cubicBezTo>
                  <a:pt x="444818" y="95624"/>
                  <a:pt x="444818" y="95624"/>
                  <a:pt x="443865" y="90861"/>
                </a:cubicBezTo>
                <a:cubicBezTo>
                  <a:pt x="443865" y="90861"/>
                  <a:pt x="443865" y="89909"/>
                  <a:pt x="442913" y="88956"/>
                </a:cubicBezTo>
                <a:cubicBezTo>
                  <a:pt x="441960" y="87051"/>
                  <a:pt x="437198" y="80384"/>
                  <a:pt x="434340" y="75621"/>
                </a:cubicBezTo>
                <a:cubicBezTo>
                  <a:pt x="428625" y="70859"/>
                  <a:pt x="421958" y="65144"/>
                  <a:pt x="418148" y="61334"/>
                </a:cubicBezTo>
                <a:cubicBezTo>
                  <a:pt x="411480" y="57524"/>
                  <a:pt x="405765" y="54666"/>
                  <a:pt x="406718" y="52761"/>
                </a:cubicBezTo>
                <a:cubicBezTo>
                  <a:pt x="397193" y="49904"/>
                  <a:pt x="392430" y="49904"/>
                  <a:pt x="393383" y="48951"/>
                </a:cubicBezTo>
                <a:cubicBezTo>
                  <a:pt x="380048" y="51809"/>
                  <a:pt x="379095" y="51809"/>
                  <a:pt x="391478" y="45141"/>
                </a:cubicBezTo>
                <a:cubicBezTo>
                  <a:pt x="373380" y="54666"/>
                  <a:pt x="374333" y="52761"/>
                  <a:pt x="391478" y="33711"/>
                </a:cubicBezTo>
                <a:cubicBezTo>
                  <a:pt x="373380" y="53714"/>
                  <a:pt x="371475" y="55619"/>
                  <a:pt x="380048" y="33711"/>
                </a:cubicBezTo>
                <a:cubicBezTo>
                  <a:pt x="375285" y="47046"/>
                  <a:pt x="373380" y="50856"/>
                  <a:pt x="373380" y="45141"/>
                </a:cubicBezTo>
                <a:cubicBezTo>
                  <a:pt x="373380" y="45141"/>
                  <a:pt x="372428" y="42284"/>
                  <a:pt x="371475" y="35616"/>
                </a:cubicBezTo>
                <a:cubicBezTo>
                  <a:pt x="370523" y="33711"/>
                  <a:pt x="369570" y="30854"/>
                  <a:pt x="368618" y="27996"/>
                </a:cubicBezTo>
                <a:cubicBezTo>
                  <a:pt x="365760" y="23234"/>
                  <a:pt x="359093" y="14661"/>
                  <a:pt x="349568" y="4184"/>
                </a:cubicBezTo>
                <a:cubicBezTo>
                  <a:pt x="371475" y="29901"/>
                  <a:pt x="346710" y="5136"/>
                  <a:pt x="338138" y="374"/>
                </a:cubicBezTo>
                <a:cubicBezTo>
                  <a:pt x="331470" y="-579"/>
                  <a:pt x="325755" y="374"/>
                  <a:pt x="320993" y="2279"/>
                </a:cubicBezTo>
                <a:cubicBezTo>
                  <a:pt x="316230" y="4184"/>
                  <a:pt x="311468" y="7041"/>
                  <a:pt x="306705" y="10851"/>
                </a:cubicBezTo>
                <a:cubicBezTo>
                  <a:pt x="302895" y="14661"/>
                  <a:pt x="299085" y="18471"/>
                  <a:pt x="295275" y="23234"/>
                </a:cubicBezTo>
                <a:cubicBezTo>
                  <a:pt x="290513" y="28949"/>
                  <a:pt x="285750" y="34664"/>
                  <a:pt x="280988" y="40379"/>
                </a:cubicBezTo>
                <a:cubicBezTo>
                  <a:pt x="239078" y="91814"/>
                  <a:pt x="263843" y="65144"/>
                  <a:pt x="221933" y="116579"/>
                </a:cubicBezTo>
                <a:cubicBezTo>
                  <a:pt x="181928" y="165156"/>
                  <a:pt x="171450" y="156584"/>
                  <a:pt x="129540" y="204209"/>
                </a:cubicBezTo>
                <a:cubicBezTo>
                  <a:pt x="96203" y="242309"/>
                  <a:pt x="41910" y="278504"/>
                  <a:pt x="11430" y="321366"/>
                </a:cubicBezTo>
                <a:cubicBezTo>
                  <a:pt x="7620" y="327081"/>
                  <a:pt x="3810" y="333749"/>
                  <a:pt x="0" y="340416"/>
                </a:cubicBezTo>
                <a:cubicBezTo>
                  <a:pt x="5715" y="343274"/>
                  <a:pt x="13335" y="355656"/>
                  <a:pt x="15240" y="348989"/>
                </a:cubicBezTo>
                <a:cubicBezTo>
                  <a:pt x="20955" y="361371"/>
                  <a:pt x="31433" y="379469"/>
                  <a:pt x="28575" y="360419"/>
                </a:cubicBezTo>
                <a:cubicBezTo>
                  <a:pt x="34290" y="383279"/>
                  <a:pt x="56198" y="392804"/>
                  <a:pt x="40958" y="373754"/>
                </a:cubicBezTo>
                <a:cubicBezTo>
                  <a:pt x="43815" y="377564"/>
                  <a:pt x="46673" y="380421"/>
                  <a:pt x="49530" y="383279"/>
                </a:cubicBezTo>
                <a:cubicBezTo>
                  <a:pt x="60008" y="388994"/>
                  <a:pt x="67628" y="391851"/>
                  <a:pt x="68580" y="392804"/>
                </a:cubicBezTo>
                <a:cubicBezTo>
                  <a:pt x="72390" y="393756"/>
                  <a:pt x="74295" y="393756"/>
                  <a:pt x="74295" y="393756"/>
                </a:cubicBezTo>
                <a:cubicBezTo>
                  <a:pt x="75248" y="394709"/>
                  <a:pt x="70485" y="394709"/>
                  <a:pt x="59055" y="396614"/>
                </a:cubicBezTo>
                <a:cubicBezTo>
                  <a:pt x="70485" y="394709"/>
                  <a:pt x="77153" y="394709"/>
                  <a:pt x="77153" y="393756"/>
                </a:cubicBezTo>
                <a:cubicBezTo>
                  <a:pt x="78105" y="394709"/>
                  <a:pt x="72390" y="394709"/>
                  <a:pt x="60960" y="397566"/>
                </a:cubicBezTo>
                <a:cubicBezTo>
                  <a:pt x="72390" y="394709"/>
                  <a:pt x="79058" y="394709"/>
                  <a:pt x="78105" y="394709"/>
                </a:cubicBezTo>
                <a:cubicBezTo>
                  <a:pt x="78105" y="395661"/>
                  <a:pt x="77153" y="395661"/>
                  <a:pt x="73343" y="397566"/>
                </a:cubicBezTo>
                <a:cubicBezTo>
                  <a:pt x="70485" y="398519"/>
                  <a:pt x="67628" y="399471"/>
                  <a:pt x="63818" y="400424"/>
                </a:cubicBezTo>
                <a:cubicBezTo>
                  <a:pt x="67628" y="399471"/>
                  <a:pt x="70485" y="398519"/>
                  <a:pt x="73343" y="397566"/>
                </a:cubicBezTo>
                <a:cubicBezTo>
                  <a:pt x="70485" y="398519"/>
                  <a:pt x="66675" y="399471"/>
                  <a:pt x="62865" y="401376"/>
                </a:cubicBezTo>
                <a:cubicBezTo>
                  <a:pt x="72390" y="397566"/>
                  <a:pt x="78105" y="396614"/>
                  <a:pt x="80010" y="395661"/>
                </a:cubicBezTo>
                <a:cubicBezTo>
                  <a:pt x="80010" y="395661"/>
                  <a:pt x="80010" y="395661"/>
                  <a:pt x="80010" y="395661"/>
                </a:cubicBezTo>
                <a:cubicBezTo>
                  <a:pt x="80010" y="395661"/>
                  <a:pt x="80010" y="396614"/>
                  <a:pt x="80010" y="396614"/>
                </a:cubicBezTo>
                <a:cubicBezTo>
                  <a:pt x="77153" y="397566"/>
                  <a:pt x="72390" y="399471"/>
                  <a:pt x="65723" y="402329"/>
                </a:cubicBezTo>
                <a:cubicBezTo>
                  <a:pt x="72390" y="399471"/>
                  <a:pt x="78105" y="397566"/>
                  <a:pt x="80010" y="396614"/>
                </a:cubicBezTo>
                <a:cubicBezTo>
                  <a:pt x="79058" y="398519"/>
                  <a:pt x="74295" y="400424"/>
                  <a:pt x="67628" y="405186"/>
                </a:cubicBezTo>
                <a:cubicBezTo>
                  <a:pt x="75248" y="400424"/>
                  <a:pt x="80010" y="398519"/>
                  <a:pt x="80963" y="396614"/>
                </a:cubicBezTo>
                <a:cubicBezTo>
                  <a:pt x="80963" y="396614"/>
                  <a:pt x="80963" y="396614"/>
                  <a:pt x="81915" y="396614"/>
                </a:cubicBezTo>
                <a:cubicBezTo>
                  <a:pt x="81915" y="398519"/>
                  <a:pt x="77153" y="401376"/>
                  <a:pt x="68580" y="406139"/>
                </a:cubicBezTo>
                <a:cubicBezTo>
                  <a:pt x="77153" y="400424"/>
                  <a:pt x="82868" y="397566"/>
                  <a:pt x="81915" y="396614"/>
                </a:cubicBezTo>
                <a:cubicBezTo>
                  <a:pt x="81915" y="396614"/>
                  <a:pt x="81915" y="396614"/>
                  <a:pt x="81915" y="396614"/>
                </a:cubicBezTo>
                <a:cubicBezTo>
                  <a:pt x="83820" y="398519"/>
                  <a:pt x="79058" y="402329"/>
                  <a:pt x="70485" y="408996"/>
                </a:cubicBezTo>
                <a:cubicBezTo>
                  <a:pt x="80010" y="402329"/>
                  <a:pt x="85725" y="399471"/>
                  <a:pt x="82868" y="397566"/>
                </a:cubicBezTo>
                <a:cubicBezTo>
                  <a:pt x="84773" y="399471"/>
                  <a:pt x="81915" y="402329"/>
                  <a:pt x="75248" y="406139"/>
                </a:cubicBezTo>
                <a:cubicBezTo>
                  <a:pt x="74295" y="407091"/>
                  <a:pt x="72390" y="408044"/>
                  <a:pt x="71438" y="408996"/>
                </a:cubicBezTo>
                <a:cubicBezTo>
                  <a:pt x="72390" y="408044"/>
                  <a:pt x="73343" y="408044"/>
                  <a:pt x="74295" y="407091"/>
                </a:cubicBezTo>
                <a:cubicBezTo>
                  <a:pt x="73343" y="408044"/>
                  <a:pt x="72390" y="408996"/>
                  <a:pt x="70485" y="409949"/>
                </a:cubicBezTo>
                <a:cubicBezTo>
                  <a:pt x="72390" y="408996"/>
                  <a:pt x="73343" y="408044"/>
                  <a:pt x="74295" y="407091"/>
                </a:cubicBezTo>
                <a:cubicBezTo>
                  <a:pt x="81915" y="402329"/>
                  <a:pt x="87630" y="399471"/>
                  <a:pt x="85725" y="397566"/>
                </a:cubicBezTo>
                <a:cubicBezTo>
                  <a:pt x="87630" y="398519"/>
                  <a:pt x="87630" y="400424"/>
                  <a:pt x="88583" y="402329"/>
                </a:cubicBezTo>
                <a:cubicBezTo>
                  <a:pt x="88583" y="402329"/>
                  <a:pt x="88583" y="402329"/>
                  <a:pt x="89535" y="403281"/>
                </a:cubicBezTo>
                <a:cubicBezTo>
                  <a:pt x="89535" y="402329"/>
                  <a:pt x="88583" y="400424"/>
                  <a:pt x="88583" y="399471"/>
                </a:cubicBezTo>
                <a:cubicBezTo>
                  <a:pt x="88583" y="399471"/>
                  <a:pt x="89535" y="399471"/>
                  <a:pt x="89535" y="399471"/>
                </a:cubicBezTo>
                <a:cubicBezTo>
                  <a:pt x="90488" y="400424"/>
                  <a:pt x="90488" y="401376"/>
                  <a:pt x="91440" y="402329"/>
                </a:cubicBezTo>
                <a:cubicBezTo>
                  <a:pt x="91440" y="401376"/>
                  <a:pt x="90488" y="400424"/>
                  <a:pt x="90488" y="399471"/>
                </a:cubicBezTo>
                <a:cubicBezTo>
                  <a:pt x="90488" y="399471"/>
                  <a:pt x="91440" y="399471"/>
                  <a:pt x="91440" y="399471"/>
                </a:cubicBezTo>
                <a:cubicBezTo>
                  <a:pt x="91440" y="400424"/>
                  <a:pt x="92393" y="401376"/>
                  <a:pt x="92393" y="402329"/>
                </a:cubicBezTo>
                <a:lnTo>
                  <a:pt x="92393" y="402329"/>
                </a:lnTo>
                <a:cubicBezTo>
                  <a:pt x="92393" y="402329"/>
                  <a:pt x="93345" y="402329"/>
                  <a:pt x="93345" y="403281"/>
                </a:cubicBezTo>
                <a:cubicBezTo>
                  <a:pt x="93345" y="402329"/>
                  <a:pt x="92393" y="400424"/>
                  <a:pt x="92393" y="399471"/>
                </a:cubicBezTo>
                <a:cubicBezTo>
                  <a:pt x="92393" y="399471"/>
                  <a:pt x="93345" y="399471"/>
                  <a:pt x="93345" y="399471"/>
                </a:cubicBezTo>
                <a:cubicBezTo>
                  <a:pt x="94298" y="399471"/>
                  <a:pt x="95250" y="399471"/>
                  <a:pt x="95250" y="400424"/>
                </a:cubicBezTo>
                <a:cubicBezTo>
                  <a:pt x="95250" y="401376"/>
                  <a:pt x="95250" y="402329"/>
                  <a:pt x="95250" y="403281"/>
                </a:cubicBezTo>
                <a:cubicBezTo>
                  <a:pt x="95250" y="403281"/>
                  <a:pt x="94298" y="402329"/>
                  <a:pt x="94298" y="402329"/>
                </a:cubicBezTo>
                <a:cubicBezTo>
                  <a:pt x="94298" y="402329"/>
                  <a:pt x="95250" y="403281"/>
                  <a:pt x="95250" y="403281"/>
                </a:cubicBezTo>
                <a:cubicBezTo>
                  <a:pt x="95250" y="403281"/>
                  <a:pt x="95250" y="404234"/>
                  <a:pt x="95250" y="404234"/>
                </a:cubicBezTo>
                <a:cubicBezTo>
                  <a:pt x="96203" y="405186"/>
                  <a:pt x="96203" y="406139"/>
                  <a:pt x="97155" y="408044"/>
                </a:cubicBezTo>
                <a:cubicBezTo>
                  <a:pt x="97155" y="408044"/>
                  <a:pt x="97155" y="408044"/>
                  <a:pt x="97155" y="408044"/>
                </a:cubicBezTo>
                <a:cubicBezTo>
                  <a:pt x="97155" y="408044"/>
                  <a:pt x="97155" y="408044"/>
                  <a:pt x="97155" y="408044"/>
                </a:cubicBezTo>
                <a:cubicBezTo>
                  <a:pt x="97155" y="408996"/>
                  <a:pt x="98108" y="409949"/>
                  <a:pt x="98108" y="411854"/>
                </a:cubicBezTo>
                <a:cubicBezTo>
                  <a:pt x="100013" y="414711"/>
                  <a:pt x="100965" y="417569"/>
                  <a:pt x="101918" y="420426"/>
                </a:cubicBezTo>
                <a:cubicBezTo>
                  <a:pt x="101918" y="420426"/>
                  <a:pt x="101918" y="420426"/>
                  <a:pt x="101918" y="420426"/>
                </a:cubicBezTo>
                <a:cubicBezTo>
                  <a:pt x="101918" y="420426"/>
                  <a:pt x="101918" y="420426"/>
                  <a:pt x="101918" y="420426"/>
                </a:cubicBezTo>
                <a:cubicBezTo>
                  <a:pt x="101918" y="420426"/>
                  <a:pt x="101918" y="420426"/>
                  <a:pt x="101918" y="420426"/>
                </a:cubicBezTo>
                <a:cubicBezTo>
                  <a:pt x="101918" y="421379"/>
                  <a:pt x="102870" y="422331"/>
                  <a:pt x="102870" y="424236"/>
                </a:cubicBezTo>
                <a:cubicBezTo>
                  <a:pt x="102870" y="425189"/>
                  <a:pt x="102870" y="426141"/>
                  <a:pt x="102870" y="427094"/>
                </a:cubicBezTo>
                <a:cubicBezTo>
                  <a:pt x="102870" y="426141"/>
                  <a:pt x="102870" y="426141"/>
                  <a:pt x="102870" y="425189"/>
                </a:cubicBezTo>
                <a:cubicBezTo>
                  <a:pt x="102870" y="426141"/>
                  <a:pt x="102870" y="426141"/>
                  <a:pt x="102870" y="427094"/>
                </a:cubicBezTo>
                <a:cubicBezTo>
                  <a:pt x="102870" y="427094"/>
                  <a:pt x="102870" y="427094"/>
                  <a:pt x="102870" y="427094"/>
                </a:cubicBezTo>
                <a:cubicBezTo>
                  <a:pt x="102870" y="426141"/>
                  <a:pt x="102870" y="425189"/>
                  <a:pt x="102870" y="424236"/>
                </a:cubicBezTo>
                <a:cubicBezTo>
                  <a:pt x="102870" y="423284"/>
                  <a:pt x="102870" y="423284"/>
                  <a:pt x="101918" y="422331"/>
                </a:cubicBezTo>
                <a:cubicBezTo>
                  <a:pt x="101918" y="422331"/>
                  <a:pt x="101918" y="422331"/>
                  <a:pt x="101918" y="422331"/>
                </a:cubicBezTo>
                <a:cubicBezTo>
                  <a:pt x="101918" y="422331"/>
                  <a:pt x="101918" y="422331"/>
                  <a:pt x="101918" y="422331"/>
                </a:cubicBezTo>
                <a:cubicBezTo>
                  <a:pt x="101918" y="422331"/>
                  <a:pt x="101918" y="422331"/>
                  <a:pt x="101918" y="422331"/>
                </a:cubicBezTo>
                <a:cubicBezTo>
                  <a:pt x="100965" y="420426"/>
                  <a:pt x="100013" y="417569"/>
                  <a:pt x="99060" y="415664"/>
                </a:cubicBezTo>
                <a:cubicBezTo>
                  <a:pt x="99060" y="416616"/>
                  <a:pt x="99060" y="416616"/>
                  <a:pt x="99060" y="417569"/>
                </a:cubicBezTo>
                <a:cubicBezTo>
                  <a:pt x="99060" y="417569"/>
                  <a:pt x="99060" y="417569"/>
                  <a:pt x="99060" y="418521"/>
                </a:cubicBezTo>
                <a:cubicBezTo>
                  <a:pt x="100013" y="420426"/>
                  <a:pt x="100965" y="422331"/>
                  <a:pt x="101918" y="424236"/>
                </a:cubicBezTo>
                <a:lnTo>
                  <a:pt x="101918" y="424236"/>
                </a:lnTo>
                <a:cubicBezTo>
                  <a:pt x="100965" y="423284"/>
                  <a:pt x="100965" y="421379"/>
                  <a:pt x="100013" y="420426"/>
                </a:cubicBezTo>
                <a:cubicBezTo>
                  <a:pt x="100013" y="420426"/>
                  <a:pt x="100013" y="421379"/>
                  <a:pt x="100013" y="421379"/>
                </a:cubicBezTo>
                <a:cubicBezTo>
                  <a:pt x="100965" y="422331"/>
                  <a:pt x="100965" y="423284"/>
                  <a:pt x="101918" y="425189"/>
                </a:cubicBezTo>
                <a:cubicBezTo>
                  <a:pt x="101918" y="425189"/>
                  <a:pt x="101918" y="425189"/>
                  <a:pt x="101918" y="425189"/>
                </a:cubicBezTo>
                <a:cubicBezTo>
                  <a:pt x="101918" y="424236"/>
                  <a:pt x="100965" y="423284"/>
                  <a:pt x="100965" y="422331"/>
                </a:cubicBezTo>
                <a:cubicBezTo>
                  <a:pt x="100965" y="422331"/>
                  <a:pt x="100965" y="422331"/>
                  <a:pt x="100965" y="422331"/>
                </a:cubicBezTo>
                <a:cubicBezTo>
                  <a:pt x="100965" y="422331"/>
                  <a:pt x="100965" y="422331"/>
                  <a:pt x="100965" y="422331"/>
                </a:cubicBezTo>
                <a:cubicBezTo>
                  <a:pt x="100965" y="421379"/>
                  <a:pt x="100013" y="421379"/>
                  <a:pt x="100013" y="420426"/>
                </a:cubicBezTo>
                <a:cubicBezTo>
                  <a:pt x="100013" y="420426"/>
                  <a:pt x="100013" y="419474"/>
                  <a:pt x="100013" y="419474"/>
                </a:cubicBezTo>
                <a:cubicBezTo>
                  <a:pt x="100013" y="419474"/>
                  <a:pt x="100013" y="420426"/>
                  <a:pt x="100965" y="420426"/>
                </a:cubicBezTo>
                <a:cubicBezTo>
                  <a:pt x="100965" y="420426"/>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8521"/>
                </a:cubicBezTo>
                <a:cubicBezTo>
                  <a:pt x="100965" y="418521"/>
                  <a:pt x="100965" y="418521"/>
                  <a:pt x="100965" y="418521"/>
                </a:cubicBezTo>
                <a:cubicBezTo>
                  <a:pt x="100965" y="418521"/>
                  <a:pt x="100965" y="418521"/>
                  <a:pt x="100965" y="417569"/>
                </a:cubicBezTo>
                <a:cubicBezTo>
                  <a:pt x="100965" y="417569"/>
                  <a:pt x="100965" y="417569"/>
                  <a:pt x="100965" y="417569"/>
                </a:cubicBezTo>
                <a:cubicBezTo>
                  <a:pt x="100965" y="417569"/>
                  <a:pt x="100965" y="417569"/>
                  <a:pt x="100965" y="418521"/>
                </a:cubicBezTo>
                <a:cubicBezTo>
                  <a:pt x="100965" y="418521"/>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9474"/>
                </a:cubicBezTo>
                <a:cubicBezTo>
                  <a:pt x="100965" y="420426"/>
                  <a:pt x="100965" y="420426"/>
                  <a:pt x="100013" y="420426"/>
                </a:cubicBezTo>
                <a:cubicBezTo>
                  <a:pt x="100013" y="420426"/>
                  <a:pt x="100013" y="420426"/>
                  <a:pt x="100013" y="420426"/>
                </a:cubicBezTo>
                <a:cubicBezTo>
                  <a:pt x="100013" y="420426"/>
                  <a:pt x="100013" y="420426"/>
                  <a:pt x="100013" y="420426"/>
                </a:cubicBezTo>
                <a:cubicBezTo>
                  <a:pt x="100013" y="420426"/>
                  <a:pt x="100013" y="420426"/>
                  <a:pt x="100013" y="420426"/>
                </a:cubicBezTo>
                <a:cubicBezTo>
                  <a:pt x="99060" y="422331"/>
                  <a:pt x="96203" y="423284"/>
                  <a:pt x="92393" y="422331"/>
                </a:cubicBezTo>
                <a:cubicBezTo>
                  <a:pt x="94298" y="423284"/>
                  <a:pt x="96203" y="423284"/>
                  <a:pt x="98108" y="422331"/>
                </a:cubicBezTo>
                <a:cubicBezTo>
                  <a:pt x="99060" y="423284"/>
                  <a:pt x="100965" y="423284"/>
                  <a:pt x="101918" y="423284"/>
                </a:cubicBezTo>
                <a:cubicBezTo>
                  <a:pt x="100965" y="426141"/>
                  <a:pt x="99060" y="427094"/>
                  <a:pt x="95250" y="424236"/>
                </a:cubicBezTo>
                <a:cubicBezTo>
                  <a:pt x="100013" y="427094"/>
                  <a:pt x="101918" y="426141"/>
                  <a:pt x="102870" y="423284"/>
                </a:cubicBezTo>
                <a:cubicBezTo>
                  <a:pt x="103823" y="424236"/>
                  <a:pt x="104775" y="425189"/>
                  <a:pt x="105728" y="426141"/>
                </a:cubicBezTo>
                <a:cubicBezTo>
                  <a:pt x="105728" y="426141"/>
                  <a:pt x="105728" y="426141"/>
                  <a:pt x="105728" y="426141"/>
                </a:cubicBezTo>
                <a:cubicBezTo>
                  <a:pt x="105728" y="426141"/>
                  <a:pt x="105728" y="426141"/>
                  <a:pt x="105728" y="426141"/>
                </a:cubicBezTo>
                <a:cubicBezTo>
                  <a:pt x="105728" y="426141"/>
                  <a:pt x="105728" y="426141"/>
                  <a:pt x="105728" y="426141"/>
                </a:cubicBezTo>
                <a:cubicBezTo>
                  <a:pt x="105728" y="427094"/>
                  <a:pt x="105728" y="427094"/>
                  <a:pt x="105728" y="428046"/>
                </a:cubicBezTo>
                <a:cubicBezTo>
                  <a:pt x="105728" y="428046"/>
                  <a:pt x="105728" y="428046"/>
                  <a:pt x="105728" y="428046"/>
                </a:cubicBezTo>
                <a:cubicBezTo>
                  <a:pt x="105728" y="428046"/>
                  <a:pt x="105728" y="427094"/>
                  <a:pt x="105728" y="427094"/>
                </a:cubicBezTo>
                <a:cubicBezTo>
                  <a:pt x="105728" y="427094"/>
                  <a:pt x="105728" y="427094"/>
                  <a:pt x="105728" y="428046"/>
                </a:cubicBezTo>
                <a:lnTo>
                  <a:pt x="105728" y="428046"/>
                </a:lnTo>
                <a:cubicBezTo>
                  <a:pt x="105728" y="428046"/>
                  <a:pt x="105728" y="428046"/>
                  <a:pt x="105728" y="427094"/>
                </a:cubicBezTo>
                <a:cubicBezTo>
                  <a:pt x="105728" y="427094"/>
                  <a:pt x="105728" y="427094"/>
                  <a:pt x="105728" y="426141"/>
                </a:cubicBezTo>
                <a:cubicBezTo>
                  <a:pt x="105728" y="426141"/>
                  <a:pt x="105728" y="427094"/>
                  <a:pt x="106680" y="427094"/>
                </a:cubicBezTo>
                <a:cubicBezTo>
                  <a:pt x="106680" y="427094"/>
                  <a:pt x="106680" y="426141"/>
                  <a:pt x="105728" y="426141"/>
                </a:cubicBezTo>
                <a:cubicBezTo>
                  <a:pt x="105728" y="426141"/>
                  <a:pt x="105728" y="425189"/>
                  <a:pt x="105728" y="425189"/>
                </a:cubicBezTo>
                <a:cubicBezTo>
                  <a:pt x="105728" y="426141"/>
                  <a:pt x="106680" y="426141"/>
                  <a:pt x="106680" y="427094"/>
                </a:cubicBezTo>
                <a:cubicBezTo>
                  <a:pt x="106680" y="427094"/>
                  <a:pt x="106680" y="427094"/>
                  <a:pt x="106680" y="427094"/>
                </a:cubicBezTo>
                <a:cubicBezTo>
                  <a:pt x="106680" y="427094"/>
                  <a:pt x="106680" y="427094"/>
                  <a:pt x="106680" y="427094"/>
                </a:cubicBezTo>
                <a:lnTo>
                  <a:pt x="106680" y="427094"/>
                </a:lnTo>
                <a:lnTo>
                  <a:pt x="106680" y="427094"/>
                </a:lnTo>
                <a:cubicBezTo>
                  <a:pt x="106680" y="427094"/>
                  <a:pt x="106680" y="428046"/>
                  <a:pt x="106680" y="428046"/>
                </a:cubicBezTo>
                <a:lnTo>
                  <a:pt x="106680" y="428046"/>
                </a:lnTo>
                <a:cubicBezTo>
                  <a:pt x="106680" y="428046"/>
                  <a:pt x="106680" y="428046"/>
                  <a:pt x="106680" y="428046"/>
                </a:cubicBezTo>
                <a:lnTo>
                  <a:pt x="106680" y="428046"/>
                </a:lnTo>
                <a:lnTo>
                  <a:pt x="106680" y="428046"/>
                </a:lnTo>
                <a:cubicBezTo>
                  <a:pt x="106680" y="428046"/>
                  <a:pt x="106680" y="428046"/>
                  <a:pt x="106680" y="428046"/>
                </a:cubicBezTo>
                <a:cubicBezTo>
                  <a:pt x="106680" y="428046"/>
                  <a:pt x="106680" y="428046"/>
                  <a:pt x="106680" y="427094"/>
                </a:cubicBezTo>
                <a:lnTo>
                  <a:pt x="106680" y="427094"/>
                </a:lnTo>
                <a:cubicBezTo>
                  <a:pt x="106680" y="427094"/>
                  <a:pt x="106680" y="427094"/>
                  <a:pt x="106680" y="428046"/>
                </a:cubicBezTo>
                <a:cubicBezTo>
                  <a:pt x="106680" y="428999"/>
                  <a:pt x="106680" y="428999"/>
                  <a:pt x="105728" y="428999"/>
                </a:cubicBezTo>
                <a:cubicBezTo>
                  <a:pt x="105728" y="428999"/>
                  <a:pt x="105728" y="428046"/>
                  <a:pt x="105728" y="428046"/>
                </a:cubicBezTo>
                <a:cubicBezTo>
                  <a:pt x="105728" y="428046"/>
                  <a:pt x="105728" y="428046"/>
                  <a:pt x="105728" y="428046"/>
                </a:cubicBezTo>
                <a:cubicBezTo>
                  <a:pt x="105728" y="428046"/>
                  <a:pt x="105728" y="428999"/>
                  <a:pt x="105728" y="428999"/>
                </a:cubicBezTo>
                <a:cubicBezTo>
                  <a:pt x="104775" y="428999"/>
                  <a:pt x="103823" y="428046"/>
                  <a:pt x="101918" y="427094"/>
                </a:cubicBezTo>
                <a:cubicBezTo>
                  <a:pt x="103823" y="428999"/>
                  <a:pt x="104775" y="428999"/>
                  <a:pt x="105728" y="428999"/>
                </a:cubicBezTo>
                <a:cubicBezTo>
                  <a:pt x="105728" y="429951"/>
                  <a:pt x="104775" y="430904"/>
                  <a:pt x="103823" y="430904"/>
                </a:cubicBezTo>
                <a:cubicBezTo>
                  <a:pt x="102870" y="430904"/>
                  <a:pt x="102870" y="429951"/>
                  <a:pt x="101918" y="428999"/>
                </a:cubicBezTo>
                <a:cubicBezTo>
                  <a:pt x="102870" y="429951"/>
                  <a:pt x="102870" y="429951"/>
                  <a:pt x="103823" y="430904"/>
                </a:cubicBezTo>
                <a:cubicBezTo>
                  <a:pt x="102870" y="430904"/>
                  <a:pt x="100965" y="429951"/>
                  <a:pt x="99060" y="428046"/>
                </a:cubicBezTo>
                <a:cubicBezTo>
                  <a:pt x="100965" y="429951"/>
                  <a:pt x="102870" y="430904"/>
                  <a:pt x="103823" y="430904"/>
                </a:cubicBezTo>
                <a:cubicBezTo>
                  <a:pt x="105728" y="432809"/>
                  <a:pt x="106680" y="431856"/>
                  <a:pt x="106680" y="429951"/>
                </a:cubicBezTo>
                <a:cubicBezTo>
                  <a:pt x="108585" y="435666"/>
                  <a:pt x="107633" y="438524"/>
                  <a:pt x="102870" y="431856"/>
                </a:cubicBezTo>
                <a:cubicBezTo>
                  <a:pt x="104775" y="434714"/>
                  <a:pt x="106680" y="435666"/>
                  <a:pt x="107633" y="436619"/>
                </a:cubicBezTo>
                <a:cubicBezTo>
                  <a:pt x="107633" y="436619"/>
                  <a:pt x="107633" y="436619"/>
                  <a:pt x="107633" y="435666"/>
                </a:cubicBezTo>
                <a:cubicBezTo>
                  <a:pt x="107633" y="435666"/>
                  <a:pt x="107633" y="436619"/>
                  <a:pt x="107633" y="436619"/>
                </a:cubicBezTo>
                <a:cubicBezTo>
                  <a:pt x="109538" y="436619"/>
                  <a:pt x="109538" y="434714"/>
                  <a:pt x="107633" y="430904"/>
                </a:cubicBezTo>
                <a:cubicBezTo>
                  <a:pt x="107633" y="430904"/>
                  <a:pt x="107633" y="430904"/>
                  <a:pt x="107633" y="430904"/>
                </a:cubicBezTo>
                <a:cubicBezTo>
                  <a:pt x="109538" y="435666"/>
                  <a:pt x="110490" y="440429"/>
                  <a:pt x="109538" y="440429"/>
                </a:cubicBezTo>
                <a:cubicBezTo>
                  <a:pt x="109538" y="440429"/>
                  <a:pt x="109538" y="440429"/>
                  <a:pt x="109538" y="440429"/>
                </a:cubicBezTo>
                <a:cubicBezTo>
                  <a:pt x="109538" y="440429"/>
                  <a:pt x="109538" y="440429"/>
                  <a:pt x="109538" y="440429"/>
                </a:cubicBezTo>
                <a:cubicBezTo>
                  <a:pt x="109538" y="440429"/>
                  <a:pt x="108585" y="439476"/>
                  <a:pt x="107633" y="438524"/>
                </a:cubicBezTo>
                <a:cubicBezTo>
                  <a:pt x="108585" y="440429"/>
                  <a:pt x="109538" y="441381"/>
                  <a:pt x="109538" y="441381"/>
                </a:cubicBezTo>
                <a:cubicBezTo>
                  <a:pt x="110490" y="443286"/>
                  <a:pt x="111443" y="443286"/>
                  <a:pt x="111443" y="443286"/>
                </a:cubicBezTo>
                <a:cubicBezTo>
                  <a:pt x="111443" y="442334"/>
                  <a:pt x="110490" y="441381"/>
                  <a:pt x="110490" y="439476"/>
                </a:cubicBezTo>
                <a:cubicBezTo>
                  <a:pt x="110490" y="440429"/>
                  <a:pt x="111443" y="442334"/>
                  <a:pt x="111443" y="443286"/>
                </a:cubicBezTo>
                <a:cubicBezTo>
                  <a:pt x="111443" y="443286"/>
                  <a:pt x="111443" y="443286"/>
                  <a:pt x="111443" y="442334"/>
                </a:cubicBezTo>
                <a:cubicBezTo>
                  <a:pt x="111443" y="440429"/>
                  <a:pt x="110490" y="437571"/>
                  <a:pt x="108585" y="433761"/>
                </a:cubicBezTo>
                <a:cubicBezTo>
                  <a:pt x="109538" y="436619"/>
                  <a:pt x="110490" y="438524"/>
                  <a:pt x="110490" y="439476"/>
                </a:cubicBezTo>
                <a:cubicBezTo>
                  <a:pt x="111443" y="441381"/>
                  <a:pt x="110490" y="442334"/>
                  <a:pt x="109538" y="441381"/>
                </a:cubicBezTo>
                <a:cubicBezTo>
                  <a:pt x="110490" y="441381"/>
                  <a:pt x="110490" y="441381"/>
                  <a:pt x="110490" y="439476"/>
                </a:cubicBezTo>
                <a:cubicBezTo>
                  <a:pt x="110490" y="437571"/>
                  <a:pt x="109538" y="435666"/>
                  <a:pt x="108585" y="433761"/>
                </a:cubicBezTo>
                <a:cubicBezTo>
                  <a:pt x="108585" y="432809"/>
                  <a:pt x="107633" y="432809"/>
                  <a:pt x="107633" y="431856"/>
                </a:cubicBezTo>
                <a:cubicBezTo>
                  <a:pt x="107633" y="431856"/>
                  <a:pt x="107633" y="432809"/>
                  <a:pt x="108585" y="432809"/>
                </a:cubicBezTo>
                <a:cubicBezTo>
                  <a:pt x="108585" y="431856"/>
                  <a:pt x="107633" y="431856"/>
                  <a:pt x="107633" y="430904"/>
                </a:cubicBezTo>
                <a:cubicBezTo>
                  <a:pt x="107633" y="430904"/>
                  <a:pt x="107633" y="430904"/>
                  <a:pt x="107633" y="430904"/>
                </a:cubicBezTo>
                <a:cubicBezTo>
                  <a:pt x="107633" y="430904"/>
                  <a:pt x="107633" y="430904"/>
                  <a:pt x="107633" y="430904"/>
                </a:cubicBezTo>
                <a:cubicBezTo>
                  <a:pt x="107633" y="430904"/>
                  <a:pt x="107633" y="430904"/>
                  <a:pt x="107633" y="430904"/>
                </a:cubicBezTo>
                <a:cubicBezTo>
                  <a:pt x="107633" y="429951"/>
                  <a:pt x="106680" y="429951"/>
                  <a:pt x="106680" y="428999"/>
                </a:cubicBezTo>
                <a:cubicBezTo>
                  <a:pt x="106680" y="428999"/>
                  <a:pt x="106680" y="428999"/>
                  <a:pt x="106680" y="428999"/>
                </a:cubicBezTo>
                <a:cubicBezTo>
                  <a:pt x="106680" y="429951"/>
                  <a:pt x="107633" y="429951"/>
                  <a:pt x="107633" y="430904"/>
                </a:cubicBezTo>
                <a:lnTo>
                  <a:pt x="107633" y="430904"/>
                </a:lnTo>
                <a:lnTo>
                  <a:pt x="107633" y="430904"/>
                </a:lnTo>
                <a:cubicBezTo>
                  <a:pt x="108585" y="431856"/>
                  <a:pt x="108585" y="432809"/>
                  <a:pt x="109538" y="433761"/>
                </a:cubicBezTo>
                <a:cubicBezTo>
                  <a:pt x="112395" y="438524"/>
                  <a:pt x="113348" y="442334"/>
                  <a:pt x="113348" y="444239"/>
                </a:cubicBezTo>
                <a:cubicBezTo>
                  <a:pt x="114300" y="446144"/>
                  <a:pt x="113348" y="446144"/>
                  <a:pt x="113348" y="446144"/>
                </a:cubicBezTo>
                <a:cubicBezTo>
                  <a:pt x="114300" y="448049"/>
                  <a:pt x="114300" y="449001"/>
                  <a:pt x="114300" y="447096"/>
                </a:cubicBezTo>
                <a:cubicBezTo>
                  <a:pt x="115253" y="446144"/>
                  <a:pt x="112395" y="439476"/>
                  <a:pt x="108585" y="432809"/>
                </a:cubicBezTo>
                <a:cubicBezTo>
                  <a:pt x="111443" y="437571"/>
                  <a:pt x="113348" y="441381"/>
                  <a:pt x="114300" y="444239"/>
                </a:cubicBezTo>
                <a:cubicBezTo>
                  <a:pt x="114300" y="443286"/>
                  <a:pt x="114300" y="443286"/>
                  <a:pt x="114300" y="442334"/>
                </a:cubicBezTo>
                <a:cubicBezTo>
                  <a:pt x="114300" y="443286"/>
                  <a:pt x="114300" y="444239"/>
                  <a:pt x="114300" y="445191"/>
                </a:cubicBezTo>
                <a:cubicBezTo>
                  <a:pt x="114300" y="446144"/>
                  <a:pt x="115253" y="447096"/>
                  <a:pt x="115253" y="448049"/>
                </a:cubicBezTo>
                <a:cubicBezTo>
                  <a:pt x="115253" y="449001"/>
                  <a:pt x="115253" y="449001"/>
                  <a:pt x="115253" y="449954"/>
                </a:cubicBezTo>
                <a:cubicBezTo>
                  <a:pt x="115253" y="449954"/>
                  <a:pt x="115253" y="449001"/>
                  <a:pt x="115253" y="448049"/>
                </a:cubicBezTo>
                <a:cubicBezTo>
                  <a:pt x="115253" y="448049"/>
                  <a:pt x="115253" y="448049"/>
                  <a:pt x="115253" y="449001"/>
                </a:cubicBezTo>
                <a:cubicBezTo>
                  <a:pt x="115253" y="449954"/>
                  <a:pt x="116205" y="449954"/>
                  <a:pt x="116205" y="449954"/>
                </a:cubicBezTo>
                <a:cubicBezTo>
                  <a:pt x="117158" y="452811"/>
                  <a:pt x="117158" y="454716"/>
                  <a:pt x="116205" y="453764"/>
                </a:cubicBezTo>
                <a:cubicBezTo>
                  <a:pt x="119063" y="455669"/>
                  <a:pt x="118110" y="451859"/>
                  <a:pt x="117158" y="444239"/>
                </a:cubicBezTo>
                <a:cubicBezTo>
                  <a:pt x="118110" y="451859"/>
                  <a:pt x="120968" y="457574"/>
                  <a:pt x="117158" y="455669"/>
                </a:cubicBezTo>
                <a:cubicBezTo>
                  <a:pt x="121920" y="458526"/>
                  <a:pt x="123825" y="456621"/>
                  <a:pt x="120968" y="448049"/>
                </a:cubicBezTo>
                <a:cubicBezTo>
                  <a:pt x="123825" y="456621"/>
                  <a:pt x="126683" y="461384"/>
                  <a:pt x="120015" y="458526"/>
                </a:cubicBezTo>
                <a:cubicBezTo>
                  <a:pt x="122873" y="460431"/>
                  <a:pt x="126683" y="461384"/>
                  <a:pt x="130493" y="463289"/>
                </a:cubicBezTo>
                <a:cubicBezTo>
                  <a:pt x="128588" y="462336"/>
                  <a:pt x="126683" y="461384"/>
                  <a:pt x="124778" y="460431"/>
                </a:cubicBezTo>
                <a:cubicBezTo>
                  <a:pt x="127635" y="461384"/>
                  <a:pt x="129540" y="462336"/>
                  <a:pt x="132398" y="463289"/>
                </a:cubicBezTo>
                <a:cubicBezTo>
                  <a:pt x="134303" y="464241"/>
                  <a:pt x="136208" y="464241"/>
                  <a:pt x="137160" y="464241"/>
                </a:cubicBezTo>
                <a:cubicBezTo>
                  <a:pt x="135255" y="463289"/>
                  <a:pt x="132398" y="462336"/>
                  <a:pt x="130493" y="461384"/>
                </a:cubicBezTo>
                <a:cubicBezTo>
                  <a:pt x="133350" y="462336"/>
                  <a:pt x="135255" y="463289"/>
                  <a:pt x="138113" y="464241"/>
                </a:cubicBezTo>
                <a:cubicBezTo>
                  <a:pt x="140970" y="464241"/>
                  <a:pt x="141923" y="463289"/>
                  <a:pt x="134303" y="457574"/>
                </a:cubicBezTo>
                <a:cubicBezTo>
                  <a:pt x="141923" y="463289"/>
                  <a:pt x="142875" y="465194"/>
                  <a:pt x="140970" y="465194"/>
                </a:cubicBezTo>
                <a:cubicBezTo>
                  <a:pt x="142875" y="466146"/>
                  <a:pt x="143828" y="466146"/>
                  <a:pt x="145733" y="467099"/>
                </a:cubicBezTo>
                <a:cubicBezTo>
                  <a:pt x="148590" y="468051"/>
                  <a:pt x="150495" y="468051"/>
                  <a:pt x="148590" y="466146"/>
                </a:cubicBezTo>
                <a:cubicBezTo>
                  <a:pt x="148590" y="466146"/>
                  <a:pt x="148590" y="466146"/>
                  <a:pt x="148590" y="466146"/>
                </a:cubicBezTo>
                <a:cubicBezTo>
                  <a:pt x="148590" y="466146"/>
                  <a:pt x="148590" y="466146"/>
                  <a:pt x="148590" y="466146"/>
                </a:cubicBezTo>
                <a:cubicBezTo>
                  <a:pt x="147638" y="465194"/>
                  <a:pt x="145733" y="463289"/>
                  <a:pt x="141923" y="461384"/>
                </a:cubicBezTo>
                <a:cubicBezTo>
                  <a:pt x="145733" y="464241"/>
                  <a:pt x="148590" y="465194"/>
                  <a:pt x="149543" y="467099"/>
                </a:cubicBezTo>
                <a:cubicBezTo>
                  <a:pt x="167640" y="475671"/>
                  <a:pt x="167640" y="475671"/>
                  <a:pt x="149543" y="469956"/>
                </a:cubicBezTo>
                <a:cubicBezTo>
                  <a:pt x="169545" y="476624"/>
                  <a:pt x="173355" y="475671"/>
                  <a:pt x="169545" y="480434"/>
                </a:cubicBezTo>
                <a:cubicBezTo>
                  <a:pt x="173355" y="475671"/>
                  <a:pt x="173355" y="475671"/>
                  <a:pt x="180023" y="487101"/>
                </a:cubicBezTo>
                <a:cubicBezTo>
                  <a:pt x="174308" y="476624"/>
                  <a:pt x="175260" y="478529"/>
                  <a:pt x="192405" y="493769"/>
                </a:cubicBezTo>
                <a:cubicBezTo>
                  <a:pt x="177165" y="478529"/>
                  <a:pt x="182880" y="484244"/>
                  <a:pt x="203835" y="499484"/>
                </a:cubicBezTo>
                <a:cubicBezTo>
                  <a:pt x="185738" y="485196"/>
                  <a:pt x="200978" y="495674"/>
                  <a:pt x="215265" y="505199"/>
                </a:cubicBezTo>
                <a:cubicBezTo>
                  <a:pt x="206693" y="493769"/>
                  <a:pt x="222885" y="491864"/>
                  <a:pt x="230505" y="489006"/>
                </a:cubicBezTo>
                <a:cubicBezTo>
                  <a:pt x="232410" y="481386"/>
                  <a:pt x="238125" y="475671"/>
                  <a:pt x="245745" y="472814"/>
                </a:cubicBezTo>
                <a:cubicBezTo>
                  <a:pt x="247650" y="465194"/>
                  <a:pt x="254318" y="460431"/>
                  <a:pt x="260985" y="456621"/>
                </a:cubicBezTo>
                <a:cubicBezTo>
                  <a:pt x="263843" y="449954"/>
                  <a:pt x="268605" y="444239"/>
                  <a:pt x="276225" y="440429"/>
                </a:cubicBezTo>
                <a:cubicBezTo>
                  <a:pt x="279083" y="433761"/>
                  <a:pt x="285750" y="429951"/>
                  <a:pt x="291465" y="424236"/>
                </a:cubicBezTo>
                <a:cubicBezTo>
                  <a:pt x="296228" y="418521"/>
                  <a:pt x="300990" y="412806"/>
                  <a:pt x="306705" y="408044"/>
                </a:cubicBezTo>
                <a:cubicBezTo>
                  <a:pt x="311468" y="402329"/>
                  <a:pt x="317183" y="397566"/>
                  <a:pt x="321945" y="391851"/>
                </a:cubicBezTo>
                <a:cubicBezTo>
                  <a:pt x="332423" y="381374"/>
                  <a:pt x="341948" y="369944"/>
                  <a:pt x="352425" y="359466"/>
                </a:cubicBezTo>
                <a:cubicBezTo>
                  <a:pt x="375285" y="335654"/>
                  <a:pt x="397193" y="311841"/>
                  <a:pt x="415290" y="284219"/>
                </a:cubicBezTo>
                <a:cubicBezTo>
                  <a:pt x="426720" y="257549"/>
                  <a:pt x="412433" y="280409"/>
                  <a:pt x="428625" y="256596"/>
                </a:cubicBezTo>
                <a:close/>
                <a:moveTo>
                  <a:pt x="81915" y="394709"/>
                </a:moveTo>
                <a:cubicBezTo>
                  <a:pt x="81915" y="394709"/>
                  <a:pt x="81915" y="394709"/>
                  <a:pt x="81915" y="394709"/>
                </a:cubicBezTo>
                <a:cubicBezTo>
                  <a:pt x="81915" y="394709"/>
                  <a:pt x="81915" y="394709"/>
                  <a:pt x="81915" y="394709"/>
                </a:cubicBezTo>
                <a:cubicBezTo>
                  <a:pt x="81915" y="394709"/>
                  <a:pt x="81915" y="394709"/>
                  <a:pt x="81915" y="394709"/>
                </a:cubicBezTo>
                <a:close/>
                <a:moveTo>
                  <a:pt x="82868" y="394709"/>
                </a:moveTo>
                <a:cubicBezTo>
                  <a:pt x="83820" y="394709"/>
                  <a:pt x="83820" y="393756"/>
                  <a:pt x="82868" y="394709"/>
                </a:cubicBezTo>
                <a:cubicBezTo>
                  <a:pt x="83820" y="394709"/>
                  <a:pt x="83820" y="394709"/>
                  <a:pt x="82868" y="394709"/>
                </a:cubicBezTo>
                <a:cubicBezTo>
                  <a:pt x="83820" y="394709"/>
                  <a:pt x="83820" y="394709"/>
                  <a:pt x="82868" y="394709"/>
                </a:cubicBezTo>
                <a:cubicBezTo>
                  <a:pt x="83820" y="394709"/>
                  <a:pt x="83820" y="394709"/>
                  <a:pt x="82868" y="394709"/>
                </a:cubicBezTo>
                <a:close/>
                <a:moveTo>
                  <a:pt x="80010" y="403281"/>
                </a:moveTo>
                <a:cubicBezTo>
                  <a:pt x="84773" y="399471"/>
                  <a:pt x="87630" y="396614"/>
                  <a:pt x="85725" y="395661"/>
                </a:cubicBezTo>
                <a:cubicBezTo>
                  <a:pt x="87630" y="396614"/>
                  <a:pt x="85725" y="399471"/>
                  <a:pt x="80010" y="403281"/>
                </a:cubicBezTo>
                <a:close/>
                <a:moveTo>
                  <a:pt x="91440" y="395661"/>
                </a:moveTo>
                <a:cubicBezTo>
                  <a:pt x="92393" y="396614"/>
                  <a:pt x="92393" y="396614"/>
                  <a:pt x="93345" y="397566"/>
                </a:cubicBezTo>
                <a:cubicBezTo>
                  <a:pt x="92393" y="397566"/>
                  <a:pt x="91440" y="396614"/>
                  <a:pt x="91440" y="395661"/>
                </a:cubicBezTo>
                <a:close/>
                <a:moveTo>
                  <a:pt x="100965" y="421379"/>
                </a:moveTo>
                <a:cubicBezTo>
                  <a:pt x="100965" y="421379"/>
                  <a:pt x="100965" y="422331"/>
                  <a:pt x="101918" y="422331"/>
                </a:cubicBezTo>
                <a:cubicBezTo>
                  <a:pt x="101918" y="422331"/>
                  <a:pt x="101918" y="422331"/>
                  <a:pt x="100965" y="421379"/>
                </a:cubicBezTo>
                <a:cubicBezTo>
                  <a:pt x="100965" y="422331"/>
                  <a:pt x="100965" y="421379"/>
                  <a:pt x="100965" y="421379"/>
                </a:cubicBezTo>
                <a:close/>
                <a:moveTo>
                  <a:pt x="100965" y="422331"/>
                </a:moveTo>
                <a:cubicBezTo>
                  <a:pt x="100965" y="422331"/>
                  <a:pt x="100013" y="422331"/>
                  <a:pt x="100965" y="422331"/>
                </a:cubicBezTo>
                <a:cubicBezTo>
                  <a:pt x="100013" y="422331"/>
                  <a:pt x="100013" y="422331"/>
                  <a:pt x="100013" y="421379"/>
                </a:cubicBezTo>
                <a:cubicBezTo>
                  <a:pt x="100013" y="420426"/>
                  <a:pt x="100013" y="420426"/>
                  <a:pt x="100013" y="419474"/>
                </a:cubicBezTo>
                <a:cubicBezTo>
                  <a:pt x="100013" y="421379"/>
                  <a:pt x="100013" y="421379"/>
                  <a:pt x="100965" y="422331"/>
                </a:cubicBezTo>
                <a:close/>
                <a:moveTo>
                  <a:pt x="100013" y="422331"/>
                </a:moveTo>
                <a:cubicBezTo>
                  <a:pt x="100013" y="422331"/>
                  <a:pt x="100013" y="422331"/>
                  <a:pt x="100013" y="422331"/>
                </a:cubicBezTo>
                <a:cubicBezTo>
                  <a:pt x="99060" y="422331"/>
                  <a:pt x="100013" y="422331"/>
                  <a:pt x="100013" y="422331"/>
                </a:cubicBezTo>
                <a:cubicBezTo>
                  <a:pt x="100013" y="422331"/>
                  <a:pt x="100013" y="422331"/>
                  <a:pt x="100013" y="422331"/>
                </a:cubicBezTo>
                <a:close/>
                <a:moveTo>
                  <a:pt x="98108" y="418521"/>
                </a:moveTo>
                <a:cubicBezTo>
                  <a:pt x="98108" y="419474"/>
                  <a:pt x="99060" y="419474"/>
                  <a:pt x="99060" y="420426"/>
                </a:cubicBezTo>
                <a:cubicBezTo>
                  <a:pt x="99060" y="421379"/>
                  <a:pt x="99060" y="421379"/>
                  <a:pt x="99060" y="422331"/>
                </a:cubicBezTo>
                <a:cubicBezTo>
                  <a:pt x="99060" y="421379"/>
                  <a:pt x="98108" y="421379"/>
                  <a:pt x="97155" y="420426"/>
                </a:cubicBezTo>
                <a:cubicBezTo>
                  <a:pt x="98108" y="419474"/>
                  <a:pt x="98108" y="418521"/>
                  <a:pt x="98108" y="418521"/>
                </a:cubicBezTo>
                <a:close/>
                <a:moveTo>
                  <a:pt x="96203" y="421379"/>
                </a:moveTo>
                <a:cubicBezTo>
                  <a:pt x="97155" y="421379"/>
                  <a:pt x="98108" y="420426"/>
                  <a:pt x="98108" y="419474"/>
                </a:cubicBezTo>
                <a:cubicBezTo>
                  <a:pt x="99060" y="420426"/>
                  <a:pt x="99060" y="420426"/>
                  <a:pt x="100013" y="421379"/>
                </a:cubicBezTo>
                <a:cubicBezTo>
                  <a:pt x="100013" y="421379"/>
                  <a:pt x="100013" y="422331"/>
                  <a:pt x="100013" y="422331"/>
                </a:cubicBezTo>
                <a:cubicBezTo>
                  <a:pt x="100013" y="422331"/>
                  <a:pt x="100013" y="422331"/>
                  <a:pt x="100013" y="422331"/>
                </a:cubicBezTo>
                <a:cubicBezTo>
                  <a:pt x="100013" y="422331"/>
                  <a:pt x="100013" y="422331"/>
                  <a:pt x="100013" y="422331"/>
                </a:cubicBezTo>
                <a:cubicBezTo>
                  <a:pt x="100013" y="422331"/>
                  <a:pt x="100013" y="422331"/>
                  <a:pt x="100013" y="422331"/>
                </a:cubicBezTo>
                <a:cubicBezTo>
                  <a:pt x="98108" y="423284"/>
                  <a:pt x="97155" y="422331"/>
                  <a:pt x="96203" y="421379"/>
                </a:cubicBezTo>
                <a:close/>
                <a:moveTo>
                  <a:pt x="101918" y="426141"/>
                </a:moveTo>
                <a:cubicBezTo>
                  <a:pt x="100965" y="425189"/>
                  <a:pt x="100013" y="424236"/>
                  <a:pt x="99060" y="423284"/>
                </a:cubicBezTo>
                <a:lnTo>
                  <a:pt x="99060" y="423284"/>
                </a:lnTo>
                <a:cubicBezTo>
                  <a:pt x="99060" y="423284"/>
                  <a:pt x="99060" y="423284"/>
                  <a:pt x="100013" y="423284"/>
                </a:cubicBezTo>
                <a:cubicBezTo>
                  <a:pt x="100965" y="424236"/>
                  <a:pt x="100965" y="425189"/>
                  <a:pt x="101918" y="426141"/>
                </a:cubicBezTo>
                <a:cubicBezTo>
                  <a:pt x="101918" y="425189"/>
                  <a:pt x="101918" y="426141"/>
                  <a:pt x="101918" y="426141"/>
                </a:cubicBezTo>
                <a:close/>
                <a:moveTo>
                  <a:pt x="101918" y="425189"/>
                </a:moveTo>
                <a:cubicBezTo>
                  <a:pt x="101918" y="424236"/>
                  <a:pt x="101918" y="424236"/>
                  <a:pt x="101918" y="425189"/>
                </a:cubicBezTo>
                <a:cubicBezTo>
                  <a:pt x="101918" y="424236"/>
                  <a:pt x="101918" y="424236"/>
                  <a:pt x="101918" y="425189"/>
                </a:cubicBezTo>
                <a:cubicBezTo>
                  <a:pt x="100965" y="424236"/>
                  <a:pt x="100965" y="423284"/>
                  <a:pt x="100013" y="423284"/>
                </a:cubicBezTo>
                <a:cubicBezTo>
                  <a:pt x="100013" y="423284"/>
                  <a:pt x="100013" y="423284"/>
                  <a:pt x="100965" y="423284"/>
                </a:cubicBezTo>
                <a:lnTo>
                  <a:pt x="100965" y="423284"/>
                </a:lnTo>
                <a:cubicBezTo>
                  <a:pt x="100965" y="423284"/>
                  <a:pt x="100965" y="423284"/>
                  <a:pt x="100965" y="423284"/>
                </a:cubicBezTo>
                <a:cubicBezTo>
                  <a:pt x="100965" y="423284"/>
                  <a:pt x="100965" y="423284"/>
                  <a:pt x="100965" y="423284"/>
                </a:cubicBezTo>
                <a:cubicBezTo>
                  <a:pt x="100965" y="423284"/>
                  <a:pt x="100965" y="424236"/>
                  <a:pt x="100965" y="424236"/>
                </a:cubicBezTo>
                <a:cubicBezTo>
                  <a:pt x="100965" y="425189"/>
                  <a:pt x="101918" y="426141"/>
                  <a:pt x="101918" y="427094"/>
                </a:cubicBezTo>
                <a:cubicBezTo>
                  <a:pt x="101918" y="425189"/>
                  <a:pt x="101918" y="425189"/>
                  <a:pt x="101918" y="425189"/>
                </a:cubicBezTo>
                <a:close/>
                <a:moveTo>
                  <a:pt x="102870" y="427094"/>
                </a:moveTo>
                <a:cubicBezTo>
                  <a:pt x="102870" y="427094"/>
                  <a:pt x="102870" y="427094"/>
                  <a:pt x="102870" y="427094"/>
                </a:cubicBezTo>
                <a:cubicBezTo>
                  <a:pt x="102870" y="427094"/>
                  <a:pt x="102870" y="427094"/>
                  <a:pt x="102870" y="427094"/>
                </a:cubicBezTo>
                <a:lnTo>
                  <a:pt x="102870" y="427094"/>
                </a:lnTo>
                <a:cubicBezTo>
                  <a:pt x="102870" y="427094"/>
                  <a:pt x="102870" y="427094"/>
                  <a:pt x="102870" y="427094"/>
                </a:cubicBezTo>
                <a:close/>
                <a:moveTo>
                  <a:pt x="102870" y="428046"/>
                </a:moveTo>
                <a:cubicBezTo>
                  <a:pt x="102870" y="428046"/>
                  <a:pt x="102870" y="428046"/>
                  <a:pt x="102870" y="428046"/>
                </a:cubicBezTo>
                <a:cubicBezTo>
                  <a:pt x="102870" y="428999"/>
                  <a:pt x="102870" y="428046"/>
                  <a:pt x="102870" y="428046"/>
                </a:cubicBezTo>
                <a:cubicBezTo>
                  <a:pt x="102870" y="428046"/>
                  <a:pt x="102870" y="428046"/>
                  <a:pt x="102870" y="428046"/>
                </a:cubicBezTo>
                <a:close/>
                <a:moveTo>
                  <a:pt x="100965" y="430904"/>
                </a:moveTo>
                <a:cubicBezTo>
                  <a:pt x="101918" y="430904"/>
                  <a:pt x="102870" y="429951"/>
                  <a:pt x="102870" y="428999"/>
                </a:cubicBezTo>
                <a:cubicBezTo>
                  <a:pt x="102870" y="428999"/>
                  <a:pt x="103823" y="428046"/>
                  <a:pt x="103823" y="428046"/>
                </a:cubicBezTo>
                <a:cubicBezTo>
                  <a:pt x="103823" y="428046"/>
                  <a:pt x="103823" y="428046"/>
                  <a:pt x="103823" y="428046"/>
                </a:cubicBezTo>
                <a:cubicBezTo>
                  <a:pt x="103823" y="431856"/>
                  <a:pt x="102870" y="432809"/>
                  <a:pt x="100965" y="430904"/>
                </a:cubicBezTo>
                <a:close/>
              </a:path>
            </a:pathLst>
          </a:custGeom>
          <a:solidFill>
            <a:schemeClr val="lt1">
              <a:alpha val="5098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9" name="Google Shape;409;p28"/>
          <p:cNvSpPr/>
          <p:nvPr/>
        </p:nvSpPr>
        <p:spPr>
          <a:xfrm>
            <a:off x="3839014" y="5232426"/>
            <a:ext cx="845569" cy="887885"/>
          </a:xfrm>
          <a:custGeom>
            <a:avLst/>
            <a:gdLst/>
            <a:ahLst/>
            <a:cxnLst/>
            <a:rect l="l" t="t" r="r" b="b"/>
            <a:pathLst>
              <a:path w="578167" h="505198" extrusionOk="0">
                <a:moveTo>
                  <a:pt x="428625" y="256596"/>
                </a:moveTo>
                <a:cubicBezTo>
                  <a:pt x="429578" y="256596"/>
                  <a:pt x="432435" y="254691"/>
                  <a:pt x="437198" y="248976"/>
                </a:cubicBezTo>
                <a:cubicBezTo>
                  <a:pt x="483870" y="203256"/>
                  <a:pt x="531495" y="156584"/>
                  <a:pt x="578168" y="110864"/>
                </a:cubicBezTo>
                <a:cubicBezTo>
                  <a:pt x="568643" y="108006"/>
                  <a:pt x="560070" y="106101"/>
                  <a:pt x="550545" y="103244"/>
                </a:cubicBezTo>
                <a:cubicBezTo>
                  <a:pt x="547688" y="102291"/>
                  <a:pt x="544830" y="101339"/>
                  <a:pt x="541020" y="100386"/>
                </a:cubicBezTo>
                <a:cubicBezTo>
                  <a:pt x="538163" y="99434"/>
                  <a:pt x="532448" y="93719"/>
                  <a:pt x="531495" y="97529"/>
                </a:cubicBezTo>
                <a:cubicBezTo>
                  <a:pt x="527685" y="91814"/>
                  <a:pt x="482918" y="78479"/>
                  <a:pt x="521970" y="94671"/>
                </a:cubicBezTo>
                <a:cubicBezTo>
                  <a:pt x="507683" y="88956"/>
                  <a:pt x="496253" y="85146"/>
                  <a:pt x="490538" y="82289"/>
                </a:cubicBezTo>
                <a:cubicBezTo>
                  <a:pt x="488633" y="82289"/>
                  <a:pt x="487680" y="82289"/>
                  <a:pt x="486728" y="81336"/>
                </a:cubicBezTo>
                <a:cubicBezTo>
                  <a:pt x="489585" y="82289"/>
                  <a:pt x="498158" y="86099"/>
                  <a:pt x="513398" y="90861"/>
                </a:cubicBezTo>
                <a:cubicBezTo>
                  <a:pt x="505778" y="88004"/>
                  <a:pt x="500063" y="86099"/>
                  <a:pt x="494348" y="85146"/>
                </a:cubicBezTo>
                <a:cubicBezTo>
                  <a:pt x="493395" y="85146"/>
                  <a:pt x="492443" y="85146"/>
                  <a:pt x="491490" y="85146"/>
                </a:cubicBezTo>
                <a:cubicBezTo>
                  <a:pt x="495300" y="86099"/>
                  <a:pt x="499110" y="87051"/>
                  <a:pt x="503873" y="88004"/>
                </a:cubicBezTo>
                <a:cubicBezTo>
                  <a:pt x="498158" y="87051"/>
                  <a:pt x="493395" y="85146"/>
                  <a:pt x="489585" y="85146"/>
                </a:cubicBezTo>
                <a:cubicBezTo>
                  <a:pt x="485775" y="85146"/>
                  <a:pt x="481965" y="85146"/>
                  <a:pt x="479108" y="85146"/>
                </a:cubicBezTo>
                <a:cubicBezTo>
                  <a:pt x="476250" y="85146"/>
                  <a:pt x="473393" y="86099"/>
                  <a:pt x="470535" y="86099"/>
                </a:cubicBezTo>
                <a:cubicBezTo>
                  <a:pt x="466725" y="87051"/>
                  <a:pt x="463868" y="88004"/>
                  <a:pt x="462915" y="88956"/>
                </a:cubicBezTo>
                <a:cubicBezTo>
                  <a:pt x="461963" y="89909"/>
                  <a:pt x="461010" y="89909"/>
                  <a:pt x="460058" y="89909"/>
                </a:cubicBezTo>
                <a:cubicBezTo>
                  <a:pt x="457200" y="90861"/>
                  <a:pt x="457200" y="90861"/>
                  <a:pt x="458153" y="89909"/>
                </a:cubicBezTo>
                <a:cubicBezTo>
                  <a:pt x="461963" y="89909"/>
                  <a:pt x="463868" y="88004"/>
                  <a:pt x="468630" y="85146"/>
                </a:cubicBezTo>
                <a:cubicBezTo>
                  <a:pt x="465773" y="87051"/>
                  <a:pt x="462915" y="88956"/>
                  <a:pt x="461010" y="89909"/>
                </a:cubicBezTo>
                <a:cubicBezTo>
                  <a:pt x="461963" y="88956"/>
                  <a:pt x="462915" y="88004"/>
                  <a:pt x="464820" y="87051"/>
                </a:cubicBezTo>
                <a:cubicBezTo>
                  <a:pt x="462915" y="88956"/>
                  <a:pt x="461010" y="89909"/>
                  <a:pt x="460058" y="90861"/>
                </a:cubicBezTo>
                <a:cubicBezTo>
                  <a:pt x="453390" y="94671"/>
                  <a:pt x="457200" y="90861"/>
                  <a:pt x="471488" y="76574"/>
                </a:cubicBezTo>
                <a:cubicBezTo>
                  <a:pt x="450533" y="98481"/>
                  <a:pt x="449580" y="99434"/>
                  <a:pt x="467678" y="75621"/>
                </a:cubicBezTo>
                <a:cubicBezTo>
                  <a:pt x="448628" y="100386"/>
                  <a:pt x="447675" y="100386"/>
                  <a:pt x="461963" y="73716"/>
                </a:cubicBezTo>
                <a:cubicBezTo>
                  <a:pt x="447675" y="101339"/>
                  <a:pt x="446723" y="101339"/>
                  <a:pt x="457200" y="71811"/>
                </a:cubicBezTo>
                <a:cubicBezTo>
                  <a:pt x="446723" y="101339"/>
                  <a:pt x="445770" y="102291"/>
                  <a:pt x="453390" y="70859"/>
                </a:cubicBezTo>
                <a:cubicBezTo>
                  <a:pt x="448628" y="91814"/>
                  <a:pt x="446723" y="98481"/>
                  <a:pt x="446723" y="89909"/>
                </a:cubicBezTo>
                <a:cubicBezTo>
                  <a:pt x="447675" y="86099"/>
                  <a:pt x="448628" y="81336"/>
                  <a:pt x="450533" y="73716"/>
                </a:cubicBezTo>
                <a:cubicBezTo>
                  <a:pt x="448628" y="80384"/>
                  <a:pt x="447675" y="86099"/>
                  <a:pt x="446723" y="88956"/>
                </a:cubicBezTo>
                <a:cubicBezTo>
                  <a:pt x="446723" y="87051"/>
                  <a:pt x="446723" y="83241"/>
                  <a:pt x="446723" y="79431"/>
                </a:cubicBezTo>
                <a:cubicBezTo>
                  <a:pt x="447675" y="80384"/>
                  <a:pt x="447675" y="79431"/>
                  <a:pt x="446723" y="77526"/>
                </a:cubicBezTo>
                <a:cubicBezTo>
                  <a:pt x="446723" y="74669"/>
                  <a:pt x="446723" y="70859"/>
                  <a:pt x="446723" y="67049"/>
                </a:cubicBezTo>
                <a:cubicBezTo>
                  <a:pt x="446723" y="70859"/>
                  <a:pt x="446723" y="74669"/>
                  <a:pt x="446723" y="77526"/>
                </a:cubicBezTo>
                <a:cubicBezTo>
                  <a:pt x="445770" y="76574"/>
                  <a:pt x="445770" y="75621"/>
                  <a:pt x="444818" y="74669"/>
                </a:cubicBezTo>
                <a:cubicBezTo>
                  <a:pt x="443865" y="73716"/>
                  <a:pt x="442913" y="72764"/>
                  <a:pt x="441008" y="71811"/>
                </a:cubicBezTo>
                <a:cubicBezTo>
                  <a:pt x="441008" y="72764"/>
                  <a:pt x="441008" y="73716"/>
                  <a:pt x="441008" y="74669"/>
                </a:cubicBezTo>
                <a:cubicBezTo>
                  <a:pt x="443865" y="76574"/>
                  <a:pt x="445770" y="77526"/>
                  <a:pt x="445770" y="78479"/>
                </a:cubicBezTo>
                <a:cubicBezTo>
                  <a:pt x="445770" y="78479"/>
                  <a:pt x="446723" y="79431"/>
                  <a:pt x="446723" y="79431"/>
                </a:cubicBezTo>
                <a:cubicBezTo>
                  <a:pt x="446723" y="85146"/>
                  <a:pt x="445770" y="88956"/>
                  <a:pt x="445770" y="91814"/>
                </a:cubicBezTo>
                <a:cubicBezTo>
                  <a:pt x="444818" y="95624"/>
                  <a:pt x="444818" y="95624"/>
                  <a:pt x="443865" y="90861"/>
                </a:cubicBezTo>
                <a:cubicBezTo>
                  <a:pt x="443865" y="90861"/>
                  <a:pt x="443865" y="89909"/>
                  <a:pt x="442913" y="88956"/>
                </a:cubicBezTo>
                <a:cubicBezTo>
                  <a:pt x="441960" y="87051"/>
                  <a:pt x="437198" y="80384"/>
                  <a:pt x="434340" y="75621"/>
                </a:cubicBezTo>
                <a:cubicBezTo>
                  <a:pt x="428625" y="70859"/>
                  <a:pt x="421958" y="65144"/>
                  <a:pt x="418148" y="61334"/>
                </a:cubicBezTo>
                <a:cubicBezTo>
                  <a:pt x="411480" y="57524"/>
                  <a:pt x="405765" y="54666"/>
                  <a:pt x="406718" y="52761"/>
                </a:cubicBezTo>
                <a:cubicBezTo>
                  <a:pt x="397193" y="49904"/>
                  <a:pt x="392430" y="49904"/>
                  <a:pt x="393383" y="48951"/>
                </a:cubicBezTo>
                <a:cubicBezTo>
                  <a:pt x="380048" y="51809"/>
                  <a:pt x="379095" y="51809"/>
                  <a:pt x="391478" y="45141"/>
                </a:cubicBezTo>
                <a:cubicBezTo>
                  <a:pt x="373380" y="54666"/>
                  <a:pt x="374333" y="52761"/>
                  <a:pt x="391478" y="33711"/>
                </a:cubicBezTo>
                <a:cubicBezTo>
                  <a:pt x="373380" y="53714"/>
                  <a:pt x="371475" y="55619"/>
                  <a:pt x="380048" y="33711"/>
                </a:cubicBezTo>
                <a:cubicBezTo>
                  <a:pt x="375285" y="47046"/>
                  <a:pt x="373380" y="50856"/>
                  <a:pt x="373380" y="45141"/>
                </a:cubicBezTo>
                <a:cubicBezTo>
                  <a:pt x="373380" y="45141"/>
                  <a:pt x="372428" y="42284"/>
                  <a:pt x="371475" y="35616"/>
                </a:cubicBezTo>
                <a:cubicBezTo>
                  <a:pt x="370523" y="33711"/>
                  <a:pt x="369570" y="30854"/>
                  <a:pt x="368618" y="27996"/>
                </a:cubicBezTo>
                <a:cubicBezTo>
                  <a:pt x="365760" y="23234"/>
                  <a:pt x="359093" y="14661"/>
                  <a:pt x="349568" y="4184"/>
                </a:cubicBezTo>
                <a:cubicBezTo>
                  <a:pt x="371475" y="29901"/>
                  <a:pt x="346710" y="5136"/>
                  <a:pt x="338138" y="374"/>
                </a:cubicBezTo>
                <a:cubicBezTo>
                  <a:pt x="331470" y="-579"/>
                  <a:pt x="325755" y="374"/>
                  <a:pt x="320993" y="2279"/>
                </a:cubicBezTo>
                <a:cubicBezTo>
                  <a:pt x="316230" y="4184"/>
                  <a:pt x="311468" y="7041"/>
                  <a:pt x="306705" y="10851"/>
                </a:cubicBezTo>
                <a:cubicBezTo>
                  <a:pt x="302895" y="14661"/>
                  <a:pt x="299085" y="18471"/>
                  <a:pt x="295275" y="23234"/>
                </a:cubicBezTo>
                <a:cubicBezTo>
                  <a:pt x="290513" y="28949"/>
                  <a:pt x="285750" y="34664"/>
                  <a:pt x="280988" y="40379"/>
                </a:cubicBezTo>
                <a:cubicBezTo>
                  <a:pt x="239078" y="91814"/>
                  <a:pt x="263843" y="65144"/>
                  <a:pt x="221933" y="116579"/>
                </a:cubicBezTo>
                <a:cubicBezTo>
                  <a:pt x="181928" y="165156"/>
                  <a:pt x="171450" y="156584"/>
                  <a:pt x="129540" y="204209"/>
                </a:cubicBezTo>
                <a:cubicBezTo>
                  <a:pt x="96203" y="242309"/>
                  <a:pt x="41910" y="278504"/>
                  <a:pt x="11430" y="321366"/>
                </a:cubicBezTo>
                <a:cubicBezTo>
                  <a:pt x="7620" y="327081"/>
                  <a:pt x="3810" y="333749"/>
                  <a:pt x="0" y="340416"/>
                </a:cubicBezTo>
                <a:cubicBezTo>
                  <a:pt x="5715" y="343274"/>
                  <a:pt x="13335" y="355656"/>
                  <a:pt x="15240" y="348989"/>
                </a:cubicBezTo>
                <a:cubicBezTo>
                  <a:pt x="20955" y="361371"/>
                  <a:pt x="31433" y="379469"/>
                  <a:pt x="28575" y="360419"/>
                </a:cubicBezTo>
                <a:cubicBezTo>
                  <a:pt x="34290" y="383279"/>
                  <a:pt x="56198" y="392804"/>
                  <a:pt x="40958" y="373754"/>
                </a:cubicBezTo>
                <a:cubicBezTo>
                  <a:pt x="43815" y="377564"/>
                  <a:pt x="46673" y="380421"/>
                  <a:pt x="49530" y="383279"/>
                </a:cubicBezTo>
                <a:cubicBezTo>
                  <a:pt x="60008" y="388994"/>
                  <a:pt x="67628" y="391851"/>
                  <a:pt x="68580" y="392804"/>
                </a:cubicBezTo>
                <a:cubicBezTo>
                  <a:pt x="72390" y="393756"/>
                  <a:pt x="74295" y="393756"/>
                  <a:pt x="74295" y="393756"/>
                </a:cubicBezTo>
                <a:cubicBezTo>
                  <a:pt x="75248" y="394709"/>
                  <a:pt x="70485" y="394709"/>
                  <a:pt x="59055" y="396614"/>
                </a:cubicBezTo>
                <a:cubicBezTo>
                  <a:pt x="70485" y="394709"/>
                  <a:pt x="77153" y="394709"/>
                  <a:pt x="77153" y="393756"/>
                </a:cubicBezTo>
                <a:cubicBezTo>
                  <a:pt x="78105" y="394709"/>
                  <a:pt x="72390" y="394709"/>
                  <a:pt x="60960" y="397566"/>
                </a:cubicBezTo>
                <a:cubicBezTo>
                  <a:pt x="72390" y="394709"/>
                  <a:pt x="79058" y="394709"/>
                  <a:pt x="78105" y="394709"/>
                </a:cubicBezTo>
                <a:cubicBezTo>
                  <a:pt x="78105" y="395661"/>
                  <a:pt x="77153" y="395661"/>
                  <a:pt x="73343" y="397566"/>
                </a:cubicBezTo>
                <a:cubicBezTo>
                  <a:pt x="70485" y="398519"/>
                  <a:pt x="67628" y="399471"/>
                  <a:pt x="63818" y="400424"/>
                </a:cubicBezTo>
                <a:cubicBezTo>
                  <a:pt x="67628" y="399471"/>
                  <a:pt x="70485" y="398519"/>
                  <a:pt x="73343" y="397566"/>
                </a:cubicBezTo>
                <a:cubicBezTo>
                  <a:pt x="70485" y="398519"/>
                  <a:pt x="66675" y="399471"/>
                  <a:pt x="62865" y="401376"/>
                </a:cubicBezTo>
                <a:cubicBezTo>
                  <a:pt x="72390" y="397566"/>
                  <a:pt x="78105" y="396614"/>
                  <a:pt x="80010" y="395661"/>
                </a:cubicBezTo>
                <a:cubicBezTo>
                  <a:pt x="80010" y="395661"/>
                  <a:pt x="80010" y="395661"/>
                  <a:pt x="80010" y="395661"/>
                </a:cubicBezTo>
                <a:cubicBezTo>
                  <a:pt x="80010" y="395661"/>
                  <a:pt x="80010" y="396614"/>
                  <a:pt x="80010" y="396614"/>
                </a:cubicBezTo>
                <a:cubicBezTo>
                  <a:pt x="77153" y="397566"/>
                  <a:pt x="72390" y="399471"/>
                  <a:pt x="65723" y="402329"/>
                </a:cubicBezTo>
                <a:cubicBezTo>
                  <a:pt x="72390" y="399471"/>
                  <a:pt x="78105" y="397566"/>
                  <a:pt x="80010" y="396614"/>
                </a:cubicBezTo>
                <a:cubicBezTo>
                  <a:pt x="79058" y="398519"/>
                  <a:pt x="74295" y="400424"/>
                  <a:pt x="67628" y="405186"/>
                </a:cubicBezTo>
                <a:cubicBezTo>
                  <a:pt x="75248" y="400424"/>
                  <a:pt x="80010" y="398519"/>
                  <a:pt x="80963" y="396614"/>
                </a:cubicBezTo>
                <a:cubicBezTo>
                  <a:pt x="80963" y="396614"/>
                  <a:pt x="80963" y="396614"/>
                  <a:pt x="81915" y="396614"/>
                </a:cubicBezTo>
                <a:cubicBezTo>
                  <a:pt x="81915" y="398519"/>
                  <a:pt x="77153" y="401376"/>
                  <a:pt x="68580" y="406139"/>
                </a:cubicBezTo>
                <a:cubicBezTo>
                  <a:pt x="77153" y="400424"/>
                  <a:pt x="82868" y="397566"/>
                  <a:pt x="81915" y="396614"/>
                </a:cubicBezTo>
                <a:cubicBezTo>
                  <a:pt x="81915" y="396614"/>
                  <a:pt x="81915" y="396614"/>
                  <a:pt x="81915" y="396614"/>
                </a:cubicBezTo>
                <a:cubicBezTo>
                  <a:pt x="83820" y="398519"/>
                  <a:pt x="79058" y="402329"/>
                  <a:pt x="70485" y="408996"/>
                </a:cubicBezTo>
                <a:cubicBezTo>
                  <a:pt x="80010" y="402329"/>
                  <a:pt x="85725" y="399471"/>
                  <a:pt x="82868" y="397566"/>
                </a:cubicBezTo>
                <a:cubicBezTo>
                  <a:pt x="84773" y="399471"/>
                  <a:pt x="81915" y="402329"/>
                  <a:pt x="75248" y="406139"/>
                </a:cubicBezTo>
                <a:cubicBezTo>
                  <a:pt x="74295" y="407091"/>
                  <a:pt x="72390" y="408044"/>
                  <a:pt x="71438" y="408996"/>
                </a:cubicBezTo>
                <a:cubicBezTo>
                  <a:pt x="72390" y="408044"/>
                  <a:pt x="73343" y="408044"/>
                  <a:pt x="74295" y="407091"/>
                </a:cubicBezTo>
                <a:cubicBezTo>
                  <a:pt x="73343" y="408044"/>
                  <a:pt x="72390" y="408996"/>
                  <a:pt x="70485" y="409949"/>
                </a:cubicBezTo>
                <a:cubicBezTo>
                  <a:pt x="72390" y="408996"/>
                  <a:pt x="73343" y="408044"/>
                  <a:pt x="74295" y="407091"/>
                </a:cubicBezTo>
                <a:cubicBezTo>
                  <a:pt x="81915" y="402329"/>
                  <a:pt x="87630" y="399471"/>
                  <a:pt x="85725" y="397566"/>
                </a:cubicBezTo>
                <a:cubicBezTo>
                  <a:pt x="87630" y="398519"/>
                  <a:pt x="87630" y="400424"/>
                  <a:pt x="88583" y="402329"/>
                </a:cubicBezTo>
                <a:cubicBezTo>
                  <a:pt x="88583" y="402329"/>
                  <a:pt x="88583" y="402329"/>
                  <a:pt x="89535" y="403281"/>
                </a:cubicBezTo>
                <a:cubicBezTo>
                  <a:pt x="89535" y="402329"/>
                  <a:pt x="88583" y="400424"/>
                  <a:pt x="88583" y="399471"/>
                </a:cubicBezTo>
                <a:cubicBezTo>
                  <a:pt x="88583" y="399471"/>
                  <a:pt x="89535" y="399471"/>
                  <a:pt x="89535" y="399471"/>
                </a:cubicBezTo>
                <a:cubicBezTo>
                  <a:pt x="90488" y="400424"/>
                  <a:pt x="90488" y="401376"/>
                  <a:pt x="91440" y="402329"/>
                </a:cubicBezTo>
                <a:cubicBezTo>
                  <a:pt x="91440" y="401376"/>
                  <a:pt x="90488" y="400424"/>
                  <a:pt x="90488" y="399471"/>
                </a:cubicBezTo>
                <a:cubicBezTo>
                  <a:pt x="90488" y="399471"/>
                  <a:pt x="91440" y="399471"/>
                  <a:pt x="91440" y="399471"/>
                </a:cubicBezTo>
                <a:cubicBezTo>
                  <a:pt x="91440" y="400424"/>
                  <a:pt x="92393" y="401376"/>
                  <a:pt x="92393" y="402329"/>
                </a:cubicBezTo>
                <a:lnTo>
                  <a:pt x="92393" y="402329"/>
                </a:lnTo>
                <a:cubicBezTo>
                  <a:pt x="92393" y="402329"/>
                  <a:pt x="93345" y="402329"/>
                  <a:pt x="93345" y="403281"/>
                </a:cubicBezTo>
                <a:cubicBezTo>
                  <a:pt x="93345" y="402329"/>
                  <a:pt x="92393" y="400424"/>
                  <a:pt x="92393" y="399471"/>
                </a:cubicBezTo>
                <a:cubicBezTo>
                  <a:pt x="92393" y="399471"/>
                  <a:pt x="93345" y="399471"/>
                  <a:pt x="93345" y="399471"/>
                </a:cubicBezTo>
                <a:cubicBezTo>
                  <a:pt x="94298" y="399471"/>
                  <a:pt x="95250" y="399471"/>
                  <a:pt x="95250" y="400424"/>
                </a:cubicBezTo>
                <a:cubicBezTo>
                  <a:pt x="95250" y="401376"/>
                  <a:pt x="95250" y="402329"/>
                  <a:pt x="95250" y="403281"/>
                </a:cubicBezTo>
                <a:cubicBezTo>
                  <a:pt x="95250" y="403281"/>
                  <a:pt x="94298" y="402329"/>
                  <a:pt x="94298" y="402329"/>
                </a:cubicBezTo>
                <a:cubicBezTo>
                  <a:pt x="94298" y="402329"/>
                  <a:pt x="95250" y="403281"/>
                  <a:pt x="95250" y="403281"/>
                </a:cubicBezTo>
                <a:cubicBezTo>
                  <a:pt x="95250" y="403281"/>
                  <a:pt x="95250" y="404234"/>
                  <a:pt x="95250" y="404234"/>
                </a:cubicBezTo>
                <a:cubicBezTo>
                  <a:pt x="96203" y="405186"/>
                  <a:pt x="96203" y="406139"/>
                  <a:pt x="97155" y="408044"/>
                </a:cubicBezTo>
                <a:cubicBezTo>
                  <a:pt x="97155" y="408044"/>
                  <a:pt x="97155" y="408044"/>
                  <a:pt x="97155" y="408044"/>
                </a:cubicBezTo>
                <a:cubicBezTo>
                  <a:pt x="97155" y="408044"/>
                  <a:pt x="97155" y="408044"/>
                  <a:pt x="97155" y="408044"/>
                </a:cubicBezTo>
                <a:cubicBezTo>
                  <a:pt x="97155" y="408996"/>
                  <a:pt x="98108" y="409949"/>
                  <a:pt x="98108" y="411854"/>
                </a:cubicBezTo>
                <a:cubicBezTo>
                  <a:pt x="100013" y="414711"/>
                  <a:pt x="100965" y="417569"/>
                  <a:pt x="101918" y="420426"/>
                </a:cubicBezTo>
                <a:cubicBezTo>
                  <a:pt x="101918" y="420426"/>
                  <a:pt x="101918" y="420426"/>
                  <a:pt x="101918" y="420426"/>
                </a:cubicBezTo>
                <a:cubicBezTo>
                  <a:pt x="101918" y="420426"/>
                  <a:pt x="101918" y="420426"/>
                  <a:pt x="101918" y="420426"/>
                </a:cubicBezTo>
                <a:cubicBezTo>
                  <a:pt x="101918" y="420426"/>
                  <a:pt x="101918" y="420426"/>
                  <a:pt x="101918" y="420426"/>
                </a:cubicBezTo>
                <a:cubicBezTo>
                  <a:pt x="101918" y="421379"/>
                  <a:pt x="102870" y="422331"/>
                  <a:pt x="102870" y="424236"/>
                </a:cubicBezTo>
                <a:cubicBezTo>
                  <a:pt x="102870" y="425189"/>
                  <a:pt x="102870" y="426141"/>
                  <a:pt x="102870" y="427094"/>
                </a:cubicBezTo>
                <a:cubicBezTo>
                  <a:pt x="102870" y="426141"/>
                  <a:pt x="102870" y="426141"/>
                  <a:pt x="102870" y="425189"/>
                </a:cubicBezTo>
                <a:cubicBezTo>
                  <a:pt x="102870" y="426141"/>
                  <a:pt x="102870" y="426141"/>
                  <a:pt x="102870" y="427094"/>
                </a:cubicBezTo>
                <a:cubicBezTo>
                  <a:pt x="102870" y="427094"/>
                  <a:pt x="102870" y="427094"/>
                  <a:pt x="102870" y="427094"/>
                </a:cubicBezTo>
                <a:cubicBezTo>
                  <a:pt x="102870" y="426141"/>
                  <a:pt x="102870" y="425189"/>
                  <a:pt x="102870" y="424236"/>
                </a:cubicBezTo>
                <a:cubicBezTo>
                  <a:pt x="102870" y="423284"/>
                  <a:pt x="102870" y="423284"/>
                  <a:pt x="101918" y="422331"/>
                </a:cubicBezTo>
                <a:cubicBezTo>
                  <a:pt x="101918" y="422331"/>
                  <a:pt x="101918" y="422331"/>
                  <a:pt x="101918" y="422331"/>
                </a:cubicBezTo>
                <a:cubicBezTo>
                  <a:pt x="101918" y="422331"/>
                  <a:pt x="101918" y="422331"/>
                  <a:pt x="101918" y="422331"/>
                </a:cubicBezTo>
                <a:cubicBezTo>
                  <a:pt x="101918" y="422331"/>
                  <a:pt x="101918" y="422331"/>
                  <a:pt x="101918" y="422331"/>
                </a:cubicBezTo>
                <a:cubicBezTo>
                  <a:pt x="100965" y="420426"/>
                  <a:pt x="100013" y="417569"/>
                  <a:pt x="99060" y="415664"/>
                </a:cubicBezTo>
                <a:cubicBezTo>
                  <a:pt x="99060" y="416616"/>
                  <a:pt x="99060" y="416616"/>
                  <a:pt x="99060" y="417569"/>
                </a:cubicBezTo>
                <a:cubicBezTo>
                  <a:pt x="99060" y="417569"/>
                  <a:pt x="99060" y="417569"/>
                  <a:pt x="99060" y="418521"/>
                </a:cubicBezTo>
                <a:cubicBezTo>
                  <a:pt x="100013" y="420426"/>
                  <a:pt x="100965" y="422331"/>
                  <a:pt x="101918" y="424236"/>
                </a:cubicBezTo>
                <a:lnTo>
                  <a:pt x="101918" y="424236"/>
                </a:lnTo>
                <a:cubicBezTo>
                  <a:pt x="100965" y="423284"/>
                  <a:pt x="100965" y="421379"/>
                  <a:pt x="100013" y="420426"/>
                </a:cubicBezTo>
                <a:cubicBezTo>
                  <a:pt x="100013" y="420426"/>
                  <a:pt x="100013" y="421379"/>
                  <a:pt x="100013" y="421379"/>
                </a:cubicBezTo>
                <a:cubicBezTo>
                  <a:pt x="100965" y="422331"/>
                  <a:pt x="100965" y="423284"/>
                  <a:pt x="101918" y="425189"/>
                </a:cubicBezTo>
                <a:cubicBezTo>
                  <a:pt x="101918" y="425189"/>
                  <a:pt x="101918" y="425189"/>
                  <a:pt x="101918" y="425189"/>
                </a:cubicBezTo>
                <a:cubicBezTo>
                  <a:pt x="101918" y="424236"/>
                  <a:pt x="100965" y="423284"/>
                  <a:pt x="100965" y="422331"/>
                </a:cubicBezTo>
                <a:cubicBezTo>
                  <a:pt x="100965" y="422331"/>
                  <a:pt x="100965" y="422331"/>
                  <a:pt x="100965" y="422331"/>
                </a:cubicBezTo>
                <a:cubicBezTo>
                  <a:pt x="100965" y="422331"/>
                  <a:pt x="100965" y="422331"/>
                  <a:pt x="100965" y="422331"/>
                </a:cubicBezTo>
                <a:cubicBezTo>
                  <a:pt x="100965" y="421379"/>
                  <a:pt x="100013" y="421379"/>
                  <a:pt x="100013" y="420426"/>
                </a:cubicBezTo>
                <a:cubicBezTo>
                  <a:pt x="100013" y="420426"/>
                  <a:pt x="100013" y="419474"/>
                  <a:pt x="100013" y="419474"/>
                </a:cubicBezTo>
                <a:cubicBezTo>
                  <a:pt x="100013" y="419474"/>
                  <a:pt x="100013" y="420426"/>
                  <a:pt x="100965" y="420426"/>
                </a:cubicBezTo>
                <a:cubicBezTo>
                  <a:pt x="100965" y="420426"/>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8521"/>
                </a:cubicBezTo>
                <a:cubicBezTo>
                  <a:pt x="100965" y="418521"/>
                  <a:pt x="100965" y="418521"/>
                  <a:pt x="100965" y="418521"/>
                </a:cubicBezTo>
                <a:cubicBezTo>
                  <a:pt x="100965" y="418521"/>
                  <a:pt x="100965" y="418521"/>
                  <a:pt x="100965" y="417569"/>
                </a:cubicBezTo>
                <a:cubicBezTo>
                  <a:pt x="100965" y="417569"/>
                  <a:pt x="100965" y="417569"/>
                  <a:pt x="100965" y="417569"/>
                </a:cubicBezTo>
                <a:cubicBezTo>
                  <a:pt x="100965" y="417569"/>
                  <a:pt x="100965" y="417569"/>
                  <a:pt x="100965" y="418521"/>
                </a:cubicBezTo>
                <a:cubicBezTo>
                  <a:pt x="100965" y="418521"/>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9474"/>
                </a:cubicBezTo>
                <a:cubicBezTo>
                  <a:pt x="100965" y="420426"/>
                  <a:pt x="100965" y="420426"/>
                  <a:pt x="100013" y="420426"/>
                </a:cubicBezTo>
                <a:cubicBezTo>
                  <a:pt x="100013" y="420426"/>
                  <a:pt x="100013" y="420426"/>
                  <a:pt x="100013" y="420426"/>
                </a:cubicBezTo>
                <a:cubicBezTo>
                  <a:pt x="100013" y="420426"/>
                  <a:pt x="100013" y="420426"/>
                  <a:pt x="100013" y="420426"/>
                </a:cubicBezTo>
                <a:cubicBezTo>
                  <a:pt x="100013" y="420426"/>
                  <a:pt x="100013" y="420426"/>
                  <a:pt x="100013" y="420426"/>
                </a:cubicBezTo>
                <a:cubicBezTo>
                  <a:pt x="99060" y="422331"/>
                  <a:pt x="96203" y="423284"/>
                  <a:pt x="92393" y="422331"/>
                </a:cubicBezTo>
                <a:cubicBezTo>
                  <a:pt x="94298" y="423284"/>
                  <a:pt x="96203" y="423284"/>
                  <a:pt x="98108" y="422331"/>
                </a:cubicBezTo>
                <a:cubicBezTo>
                  <a:pt x="99060" y="423284"/>
                  <a:pt x="100965" y="423284"/>
                  <a:pt x="101918" y="423284"/>
                </a:cubicBezTo>
                <a:cubicBezTo>
                  <a:pt x="100965" y="426141"/>
                  <a:pt x="99060" y="427094"/>
                  <a:pt x="95250" y="424236"/>
                </a:cubicBezTo>
                <a:cubicBezTo>
                  <a:pt x="100013" y="427094"/>
                  <a:pt x="101918" y="426141"/>
                  <a:pt x="102870" y="423284"/>
                </a:cubicBezTo>
                <a:cubicBezTo>
                  <a:pt x="103823" y="424236"/>
                  <a:pt x="104775" y="425189"/>
                  <a:pt x="105728" y="426141"/>
                </a:cubicBezTo>
                <a:cubicBezTo>
                  <a:pt x="105728" y="426141"/>
                  <a:pt x="105728" y="426141"/>
                  <a:pt x="105728" y="426141"/>
                </a:cubicBezTo>
                <a:cubicBezTo>
                  <a:pt x="105728" y="426141"/>
                  <a:pt x="105728" y="426141"/>
                  <a:pt x="105728" y="426141"/>
                </a:cubicBezTo>
                <a:cubicBezTo>
                  <a:pt x="105728" y="426141"/>
                  <a:pt x="105728" y="426141"/>
                  <a:pt x="105728" y="426141"/>
                </a:cubicBezTo>
                <a:cubicBezTo>
                  <a:pt x="105728" y="427094"/>
                  <a:pt x="105728" y="427094"/>
                  <a:pt x="105728" y="428046"/>
                </a:cubicBezTo>
                <a:cubicBezTo>
                  <a:pt x="105728" y="428046"/>
                  <a:pt x="105728" y="428046"/>
                  <a:pt x="105728" y="428046"/>
                </a:cubicBezTo>
                <a:cubicBezTo>
                  <a:pt x="105728" y="428046"/>
                  <a:pt x="105728" y="427094"/>
                  <a:pt x="105728" y="427094"/>
                </a:cubicBezTo>
                <a:cubicBezTo>
                  <a:pt x="105728" y="427094"/>
                  <a:pt x="105728" y="427094"/>
                  <a:pt x="105728" y="428046"/>
                </a:cubicBezTo>
                <a:lnTo>
                  <a:pt x="105728" y="428046"/>
                </a:lnTo>
                <a:cubicBezTo>
                  <a:pt x="105728" y="428046"/>
                  <a:pt x="105728" y="428046"/>
                  <a:pt x="105728" y="427094"/>
                </a:cubicBezTo>
                <a:cubicBezTo>
                  <a:pt x="105728" y="427094"/>
                  <a:pt x="105728" y="427094"/>
                  <a:pt x="105728" y="426141"/>
                </a:cubicBezTo>
                <a:cubicBezTo>
                  <a:pt x="105728" y="426141"/>
                  <a:pt x="105728" y="427094"/>
                  <a:pt x="106680" y="427094"/>
                </a:cubicBezTo>
                <a:cubicBezTo>
                  <a:pt x="106680" y="427094"/>
                  <a:pt x="106680" y="426141"/>
                  <a:pt x="105728" y="426141"/>
                </a:cubicBezTo>
                <a:cubicBezTo>
                  <a:pt x="105728" y="426141"/>
                  <a:pt x="105728" y="425189"/>
                  <a:pt x="105728" y="425189"/>
                </a:cubicBezTo>
                <a:cubicBezTo>
                  <a:pt x="105728" y="426141"/>
                  <a:pt x="106680" y="426141"/>
                  <a:pt x="106680" y="427094"/>
                </a:cubicBezTo>
                <a:cubicBezTo>
                  <a:pt x="106680" y="427094"/>
                  <a:pt x="106680" y="427094"/>
                  <a:pt x="106680" y="427094"/>
                </a:cubicBezTo>
                <a:cubicBezTo>
                  <a:pt x="106680" y="427094"/>
                  <a:pt x="106680" y="427094"/>
                  <a:pt x="106680" y="427094"/>
                </a:cubicBezTo>
                <a:lnTo>
                  <a:pt x="106680" y="427094"/>
                </a:lnTo>
                <a:lnTo>
                  <a:pt x="106680" y="427094"/>
                </a:lnTo>
                <a:cubicBezTo>
                  <a:pt x="106680" y="427094"/>
                  <a:pt x="106680" y="428046"/>
                  <a:pt x="106680" y="428046"/>
                </a:cubicBezTo>
                <a:lnTo>
                  <a:pt x="106680" y="428046"/>
                </a:lnTo>
                <a:cubicBezTo>
                  <a:pt x="106680" y="428046"/>
                  <a:pt x="106680" y="428046"/>
                  <a:pt x="106680" y="428046"/>
                </a:cubicBezTo>
                <a:lnTo>
                  <a:pt x="106680" y="428046"/>
                </a:lnTo>
                <a:lnTo>
                  <a:pt x="106680" y="428046"/>
                </a:lnTo>
                <a:cubicBezTo>
                  <a:pt x="106680" y="428046"/>
                  <a:pt x="106680" y="428046"/>
                  <a:pt x="106680" y="428046"/>
                </a:cubicBezTo>
                <a:cubicBezTo>
                  <a:pt x="106680" y="428046"/>
                  <a:pt x="106680" y="428046"/>
                  <a:pt x="106680" y="427094"/>
                </a:cubicBezTo>
                <a:lnTo>
                  <a:pt x="106680" y="427094"/>
                </a:lnTo>
                <a:cubicBezTo>
                  <a:pt x="106680" y="427094"/>
                  <a:pt x="106680" y="427094"/>
                  <a:pt x="106680" y="428046"/>
                </a:cubicBezTo>
                <a:cubicBezTo>
                  <a:pt x="106680" y="428999"/>
                  <a:pt x="106680" y="428999"/>
                  <a:pt x="105728" y="428999"/>
                </a:cubicBezTo>
                <a:cubicBezTo>
                  <a:pt x="105728" y="428999"/>
                  <a:pt x="105728" y="428046"/>
                  <a:pt x="105728" y="428046"/>
                </a:cubicBezTo>
                <a:cubicBezTo>
                  <a:pt x="105728" y="428046"/>
                  <a:pt x="105728" y="428046"/>
                  <a:pt x="105728" y="428046"/>
                </a:cubicBezTo>
                <a:cubicBezTo>
                  <a:pt x="105728" y="428046"/>
                  <a:pt x="105728" y="428999"/>
                  <a:pt x="105728" y="428999"/>
                </a:cubicBezTo>
                <a:cubicBezTo>
                  <a:pt x="104775" y="428999"/>
                  <a:pt x="103823" y="428046"/>
                  <a:pt x="101918" y="427094"/>
                </a:cubicBezTo>
                <a:cubicBezTo>
                  <a:pt x="103823" y="428999"/>
                  <a:pt x="104775" y="428999"/>
                  <a:pt x="105728" y="428999"/>
                </a:cubicBezTo>
                <a:cubicBezTo>
                  <a:pt x="105728" y="429951"/>
                  <a:pt x="104775" y="430904"/>
                  <a:pt x="103823" y="430904"/>
                </a:cubicBezTo>
                <a:cubicBezTo>
                  <a:pt x="102870" y="430904"/>
                  <a:pt x="102870" y="429951"/>
                  <a:pt x="101918" y="428999"/>
                </a:cubicBezTo>
                <a:cubicBezTo>
                  <a:pt x="102870" y="429951"/>
                  <a:pt x="102870" y="429951"/>
                  <a:pt x="103823" y="430904"/>
                </a:cubicBezTo>
                <a:cubicBezTo>
                  <a:pt x="102870" y="430904"/>
                  <a:pt x="100965" y="429951"/>
                  <a:pt x="99060" y="428046"/>
                </a:cubicBezTo>
                <a:cubicBezTo>
                  <a:pt x="100965" y="429951"/>
                  <a:pt x="102870" y="430904"/>
                  <a:pt x="103823" y="430904"/>
                </a:cubicBezTo>
                <a:cubicBezTo>
                  <a:pt x="105728" y="432809"/>
                  <a:pt x="106680" y="431856"/>
                  <a:pt x="106680" y="429951"/>
                </a:cubicBezTo>
                <a:cubicBezTo>
                  <a:pt x="108585" y="435666"/>
                  <a:pt x="107633" y="438524"/>
                  <a:pt x="102870" y="431856"/>
                </a:cubicBezTo>
                <a:cubicBezTo>
                  <a:pt x="104775" y="434714"/>
                  <a:pt x="106680" y="435666"/>
                  <a:pt x="107633" y="436619"/>
                </a:cubicBezTo>
                <a:cubicBezTo>
                  <a:pt x="107633" y="436619"/>
                  <a:pt x="107633" y="436619"/>
                  <a:pt x="107633" y="435666"/>
                </a:cubicBezTo>
                <a:cubicBezTo>
                  <a:pt x="107633" y="435666"/>
                  <a:pt x="107633" y="436619"/>
                  <a:pt x="107633" y="436619"/>
                </a:cubicBezTo>
                <a:cubicBezTo>
                  <a:pt x="109538" y="436619"/>
                  <a:pt x="109538" y="434714"/>
                  <a:pt x="107633" y="430904"/>
                </a:cubicBezTo>
                <a:cubicBezTo>
                  <a:pt x="107633" y="430904"/>
                  <a:pt x="107633" y="430904"/>
                  <a:pt x="107633" y="430904"/>
                </a:cubicBezTo>
                <a:cubicBezTo>
                  <a:pt x="109538" y="435666"/>
                  <a:pt x="110490" y="440429"/>
                  <a:pt x="109538" y="440429"/>
                </a:cubicBezTo>
                <a:cubicBezTo>
                  <a:pt x="109538" y="440429"/>
                  <a:pt x="109538" y="440429"/>
                  <a:pt x="109538" y="440429"/>
                </a:cubicBezTo>
                <a:cubicBezTo>
                  <a:pt x="109538" y="440429"/>
                  <a:pt x="109538" y="440429"/>
                  <a:pt x="109538" y="440429"/>
                </a:cubicBezTo>
                <a:cubicBezTo>
                  <a:pt x="109538" y="440429"/>
                  <a:pt x="108585" y="439476"/>
                  <a:pt x="107633" y="438524"/>
                </a:cubicBezTo>
                <a:cubicBezTo>
                  <a:pt x="108585" y="440429"/>
                  <a:pt x="109538" y="441381"/>
                  <a:pt x="109538" y="441381"/>
                </a:cubicBezTo>
                <a:cubicBezTo>
                  <a:pt x="110490" y="443286"/>
                  <a:pt x="111443" y="443286"/>
                  <a:pt x="111443" y="443286"/>
                </a:cubicBezTo>
                <a:cubicBezTo>
                  <a:pt x="111443" y="442334"/>
                  <a:pt x="110490" y="441381"/>
                  <a:pt x="110490" y="439476"/>
                </a:cubicBezTo>
                <a:cubicBezTo>
                  <a:pt x="110490" y="440429"/>
                  <a:pt x="111443" y="442334"/>
                  <a:pt x="111443" y="443286"/>
                </a:cubicBezTo>
                <a:cubicBezTo>
                  <a:pt x="111443" y="443286"/>
                  <a:pt x="111443" y="443286"/>
                  <a:pt x="111443" y="442334"/>
                </a:cubicBezTo>
                <a:cubicBezTo>
                  <a:pt x="111443" y="440429"/>
                  <a:pt x="110490" y="437571"/>
                  <a:pt x="108585" y="433761"/>
                </a:cubicBezTo>
                <a:cubicBezTo>
                  <a:pt x="109538" y="436619"/>
                  <a:pt x="110490" y="438524"/>
                  <a:pt x="110490" y="439476"/>
                </a:cubicBezTo>
                <a:cubicBezTo>
                  <a:pt x="111443" y="441381"/>
                  <a:pt x="110490" y="442334"/>
                  <a:pt x="109538" y="441381"/>
                </a:cubicBezTo>
                <a:cubicBezTo>
                  <a:pt x="110490" y="441381"/>
                  <a:pt x="110490" y="441381"/>
                  <a:pt x="110490" y="439476"/>
                </a:cubicBezTo>
                <a:cubicBezTo>
                  <a:pt x="110490" y="437571"/>
                  <a:pt x="109538" y="435666"/>
                  <a:pt x="108585" y="433761"/>
                </a:cubicBezTo>
                <a:cubicBezTo>
                  <a:pt x="108585" y="432809"/>
                  <a:pt x="107633" y="432809"/>
                  <a:pt x="107633" y="431856"/>
                </a:cubicBezTo>
                <a:cubicBezTo>
                  <a:pt x="107633" y="431856"/>
                  <a:pt x="107633" y="432809"/>
                  <a:pt x="108585" y="432809"/>
                </a:cubicBezTo>
                <a:cubicBezTo>
                  <a:pt x="108585" y="431856"/>
                  <a:pt x="107633" y="431856"/>
                  <a:pt x="107633" y="430904"/>
                </a:cubicBezTo>
                <a:cubicBezTo>
                  <a:pt x="107633" y="430904"/>
                  <a:pt x="107633" y="430904"/>
                  <a:pt x="107633" y="430904"/>
                </a:cubicBezTo>
                <a:cubicBezTo>
                  <a:pt x="107633" y="430904"/>
                  <a:pt x="107633" y="430904"/>
                  <a:pt x="107633" y="430904"/>
                </a:cubicBezTo>
                <a:cubicBezTo>
                  <a:pt x="107633" y="430904"/>
                  <a:pt x="107633" y="430904"/>
                  <a:pt x="107633" y="430904"/>
                </a:cubicBezTo>
                <a:cubicBezTo>
                  <a:pt x="107633" y="429951"/>
                  <a:pt x="106680" y="429951"/>
                  <a:pt x="106680" y="428999"/>
                </a:cubicBezTo>
                <a:cubicBezTo>
                  <a:pt x="106680" y="428999"/>
                  <a:pt x="106680" y="428999"/>
                  <a:pt x="106680" y="428999"/>
                </a:cubicBezTo>
                <a:cubicBezTo>
                  <a:pt x="106680" y="429951"/>
                  <a:pt x="107633" y="429951"/>
                  <a:pt x="107633" y="430904"/>
                </a:cubicBezTo>
                <a:lnTo>
                  <a:pt x="107633" y="430904"/>
                </a:lnTo>
                <a:lnTo>
                  <a:pt x="107633" y="430904"/>
                </a:lnTo>
                <a:cubicBezTo>
                  <a:pt x="108585" y="431856"/>
                  <a:pt x="108585" y="432809"/>
                  <a:pt x="109538" y="433761"/>
                </a:cubicBezTo>
                <a:cubicBezTo>
                  <a:pt x="112395" y="438524"/>
                  <a:pt x="113348" y="442334"/>
                  <a:pt x="113348" y="444239"/>
                </a:cubicBezTo>
                <a:cubicBezTo>
                  <a:pt x="114300" y="446144"/>
                  <a:pt x="113348" y="446144"/>
                  <a:pt x="113348" y="446144"/>
                </a:cubicBezTo>
                <a:cubicBezTo>
                  <a:pt x="114300" y="448049"/>
                  <a:pt x="114300" y="449001"/>
                  <a:pt x="114300" y="447096"/>
                </a:cubicBezTo>
                <a:cubicBezTo>
                  <a:pt x="115253" y="446144"/>
                  <a:pt x="112395" y="439476"/>
                  <a:pt x="108585" y="432809"/>
                </a:cubicBezTo>
                <a:cubicBezTo>
                  <a:pt x="111443" y="437571"/>
                  <a:pt x="113348" y="441381"/>
                  <a:pt x="114300" y="444239"/>
                </a:cubicBezTo>
                <a:cubicBezTo>
                  <a:pt x="114300" y="443286"/>
                  <a:pt x="114300" y="443286"/>
                  <a:pt x="114300" y="442334"/>
                </a:cubicBezTo>
                <a:cubicBezTo>
                  <a:pt x="114300" y="443286"/>
                  <a:pt x="114300" y="444239"/>
                  <a:pt x="114300" y="445191"/>
                </a:cubicBezTo>
                <a:cubicBezTo>
                  <a:pt x="114300" y="446144"/>
                  <a:pt x="115253" y="447096"/>
                  <a:pt x="115253" y="448049"/>
                </a:cubicBezTo>
                <a:cubicBezTo>
                  <a:pt x="115253" y="449001"/>
                  <a:pt x="115253" y="449001"/>
                  <a:pt x="115253" y="449954"/>
                </a:cubicBezTo>
                <a:cubicBezTo>
                  <a:pt x="115253" y="449954"/>
                  <a:pt x="115253" y="449001"/>
                  <a:pt x="115253" y="448049"/>
                </a:cubicBezTo>
                <a:cubicBezTo>
                  <a:pt x="115253" y="448049"/>
                  <a:pt x="115253" y="448049"/>
                  <a:pt x="115253" y="449001"/>
                </a:cubicBezTo>
                <a:cubicBezTo>
                  <a:pt x="115253" y="449954"/>
                  <a:pt x="116205" y="449954"/>
                  <a:pt x="116205" y="449954"/>
                </a:cubicBezTo>
                <a:cubicBezTo>
                  <a:pt x="117158" y="452811"/>
                  <a:pt x="117158" y="454716"/>
                  <a:pt x="116205" y="453764"/>
                </a:cubicBezTo>
                <a:cubicBezTo>
                  <a:pt x="119063" y="455669"/>
                  <a:pt x="118110" y="451859"/>
                  <a:pt x="117158" y="444239"/>
                </a:cubicBezTo>
                <a:cubicBezTo>
                  <a:pt x="118110" y="451859"/>
                  <a:pt x="120968" y="457574"/>
                  <a:pt x="117158" y="455669"/>
                </a:cubicBezTo>
                <a:cubicBezTo>
                  <a:pt x="121920" y="458526"/>
                  <a:pt x="123825" y="456621"/>
                  <a:pt x="120968" y="448049"/>
                </a:cubicBezTo>
                <a:cubicBezTo>
                  <a:pt x="123825" y="456621"/>
                  <a:pt x="126683" y="461384"/>
                  <a:pt x="120015" y="458526"/>
                </a:cubicBezTo>
                <a:cubicBezTo>
                  <a:pt x="122873" y="460431"/>
                  <a:pt x="126683" y="461384"/>
                  <a:pt x="130493" y="463289"/>
                </a:cubicBezTo>
                <a:cubicBezTo>
                  <a:pt x="128588" y="462336"/>
                  <a:pt x="126683" y="461384"/>
                  <a:pt x="124778" y="460431"/>
                </a:cubicBezTo>
                <a:cubicBezTo>
                  <a:pt x="127635" y="461384"/>
                  <a:pt x="129540" y="462336"/>
                  <a:pt x="132398" y="463289"/>
                </a:cubicBezTo>
                <a:cubicBezTo>
                  <a:pt x="134303" y="464241"/>
                  <a:pt x="136208" y="464241"/>
                  <a:pt x="137160" y="464241"/>
                </a:cubicBezTo>
                <a:cubicBezTo>
                  <a:pt x="135255" y="463289"/>
                  <a:pt x="132398" y="462336"/>
                  <a:pt x="130493" y="461384"/>
                </a:cubicBezTo>
                <a:cubicBezTo>
                  <a:pt x="133350" y="462336"/>
                  <a:pt x="135255" y="463289"/>
                  <a:pt x="138113" y="464241"/>
                </a:cubicBezTo>
                <a:cubicBezTo>
                  <a:pt x="140970" y="464241"/>
                  <a:pt x="141923" y="463289"/>
                  <a:pt x="134303" y="457574"/>
                </a:cubicBezTo>
                <a:cubicBezTo>
                  <a:pt x="141923" y="463289"/>
                  <a:pt x="142875" y="465194"/>
                  <a:pt x="140970" y="465194"/>
                </a:cubicBezTo>
                <a:cubicBezTo>
                  <a:pt x="142875" y="466146"/>
                  <a:pt x="143828" y="466146"/>
                  <a:pt x="145733" y="467099"/>
                </a:cubicBezTo>
                <a:cubicBezTo>
                  <a:pt x="148590" y="468051"/>
                  <a:pt x="150495" y="468051"/>
                  <a:pt x="148590" y="466146"/>
                </a:cubicBezTo>
                <a:cubicBezTo>
                  <a:pt x="148590" y="466146"/>
                  <a:pt x="148590" y="466146"/>
                  <a:pt x="148590" y="466146"/>
                </a:cubicBezTo>
                <a:cubicBezTo>
                  <a:pt x="148590" y="466146"/>
                  <a:pt x="148590" y="466146"/>
                  <a:pt x="148590" y="466146"/>
                </a:cubicBezTo>
                <a:cubicBezTo>
                  <a:pt x="147638" y="465194"/>
                  <a:pt x="145733" y="463289"/>
                  <a:pt x="141923" y="461384"/>
                </a:cubicBezTo>
                <a:cubicBezTo>
                  <a:pt x="145733" y="464241"/>
                  <a:pt x="148590" y="465194"/>
                  <a:pt x="149543" y="467099"/>
                </a:cubicBezTo>
                <a:cubicBezTo>
                  <a:pt x="167640" y="475671"/>
                  <a:pt x="167640" y="475671"/>
                  <a:pt x="149543" y="469956"/>
                </a:cubicBezTo>
                <a:cubicBezTo>
                  <a:pt x="169545" y="476624"/>
                  <a:pt x="173355" y="475671"/>
                  <a:pt x="169545" y="480434"/>
                </a:cubicBezTo>
                <a:cubicBezTo>
                  <a:pt x="173355" y="475671"/>
                  <a:pt x="173355" y="475671"/>
                  <a:pt x="180023" y="487101"/>
                </a:cubicBezTo>
                <a:cubicBezTo>
                  <a:pt x="174308" y="476624"/>
                  <a:pt x="175260" y="478529"/>
                  <a:pt x="192405" y="493769"/>
                </a:cubicBezTo>
                <a:cubicBezTo>
                  <a:pt x="177165" y="478529"/>
                  <a:pt x="182880" y="484244"/>
                  <a:pt x="203835" y="499484"/>
                </a:cubicBezTo>
                <a:cubicBezTo>
                  <a:pt x="185738" y="485196"/>
                  <a:pt x="200978" y="495674"/>
                  <a:pt x="215265" y="505199"/>
                </a:cubicBezTo>
                <a:cubicBezTo>
                  <a:pt x="206693" y="493769"/>
                  <a:pt x="222885" y="491864"/>
                  <a:pt x="230505" y="489006"/>
                </a:cubicBezTo>
                <a:cubicBezTo>
                  <a:pt x="232410" y="481386"/>
                  <a:pt x="238125" y="475671"/>
                  <a:pt x="245745" y="472814"/>
                </a:cubicBezTo>
                <a:cubicBezTo>
                  <a:pt x="247650" y="465194"/>
                  <a:pt x="254318" y="460431"/>
                  <a:pt x="260985" y="456621"/>
                </a:cubicBezTo>
                <a:cubicBezTo>
                  <a:pt x="263843" y="449954"/>
                  <a:pt x="268605" y="444239"/>
                  <a:pt x="276225" y="440429"/>
                </a:cubicBezTo>
                <a:cubicBezTo>
                  <a:pt x="279083" y="433761"/>
                  <a:pt x="285750" y="429951"/>
                  <a:pt x="291465" y="424236"/>
                </a:cubicBezTo>
                <a:cubicBezTo>
                  <a:pt x="296228" y="418521"/>
                  <a:pt x="300990" y="412806"/>
                  <a:pt x="306705" y="408044"/>
                </a:cubicBezTo>
                <a:cubicBezTo>
                  <a:pt x="311468" y="402329"/>
                  <a:pt x="317183" y="397566"/>
                  <a:pt x="321945" y="391851"/>
                </a:cubicBezTo>
                <a:cubicBezTo>
                  <a:pt x="332423" y="381374"/>
                  <a:pt x="341948" y="369944"/>
                  <a:pt x="352425" y="359466"/>
                </a:cubicBezTo>
                <a:cubicBezTo>
                  <a:pt x="375285" y="335654"/>
                  <a:pt x="397193" y="311841"/>
                  <a:pt x="415290" y="284219"/>
                </a:cubicBezTo>
                <a:cubicBezTo>
                  <a:pt x="426720" y="257549"/>
                  <a:pt x="412433" y="280409"/>
                  <a:pt x="428625" y="256596"/>
                </a:cubicBezTo>
                <a:close/>
                <a:moveTo>
                  <a:pt x="81915" y="394709"/>
                </a:moveTo>
                <a:cubicBezTo>
                  <a:pt x="81915" y="394709"/>
                  <a:pt x="81915" y="394709"/>
                  <a:pt x="81915" y="394709"/>
                </a:cubicBezTo>
                <a:cubicBezTo>
                  <a:pt x="81915" y="394709"/>
                  <a:pt x="81915" y="394709"/>
                  <a:pt x="81915" y="394709"/>
                </a:cubicBezTo>
                <a:cubicBezTo>
                  <a:pt x="81915" y="394709"/>
                  <a:pt x="81915" y="394709"/>
                  <a:pt x="81915" y="394709"/>
                </a:cubicBezTo>
                <a:close/>
                <a:moveTo>
                  <a:pt x="82868" y="394709"/>
                </a:moveTo>
                <a:cubicBezTo>
                  <a:pt x="83820" y="394709"/>
                  <a:pt x="83820" y="393756"/>
                  <a:pt x="82868" y="394709"/>
                </a:cubicBezTo>
                <a:cubicBezTo>
                  <a:pt x="83820" y="394709"/>
                  <a:pt x="83820" y="394709"/>
                  <a:pt x="82868" y="394709"/>
                </a:cubicBezTo>
                <a:cubicBezTo>
                  <a:pt x="83820" y="394709"/>
                  <a:pt x="83820" y="394709"/>
                  <a:pt x="82868" y="394709"/>
                </a:cubicBezTo>
                <a:cubicBezTo>
                  <a:pt x="83820" y="394709"/>
                  <a:pt x="83820" y="394709"/>
                  <a:pt x="82868" y="394709"/>
                </a:cubicBezTo>
                <a:close/>
                <a:moveTo>
                  <a:pt x="80010" y="403281"/>
                </a:moveTo>
                <a:cubicBezTo>
                  <a:pt x="84773" y="399471"/>
                  <a:pt x="87630" y="396614"/>
                  <a:pt x="85725" y="395661"/>
                </a:cubicBezTo>
                <a:cubicBezTo>
                  <a:pt x="87630" y="396614"/>
                  <a:pt x="85725" y="399471"/>
                  <a:pt x="80010" y="403281"/>
                </a:cubicBezTo>
                <a:close/>
                <a:moveTo>
                  <a:pt x="91440" y="395661"/>
                </a:moveTo>
                <a:cubicBezTo>
                  <a:pt x="92393" y="396614"/>
                  <a:pt x="92393" y="396614"/>
                  <a:pt x="93345" y="397566"/>
                </a:cubicBezTo>
                <a:cubicBezTo>
                  <a:pt x="92393" y="397566"/>
                  <a:pt x="91440" y="396614"/>
                  <a:pt x="91440" y="395661"/>
                </a:cubicBezTo>
                <a:close/>
                <a:moveTo>
                  <a:pt x="100965" y="421379"/>
                </a:moveTo>
                <a:cubicBezTo>
                  <a:pt x="100965" y="421379"/>
                  <a:pt x="100965" y="422331"/>
                  <a:pt x="101918" y="422331"/>
                </a:cubicBezTo>
                <a:cubicBezTo>
                  <a:pt x="101918" y="422331"/>
                  <a:pt x="101918" y="422331"/>
                  <a:pt x="100965" y="421379"/>
                </a:cubicBezTo>
                <a:cubicBezTo>
                  <a:pt x="100965" y="422331"/>
                  <a:pt x="100965" y="421379"/>
                  <a:pt x="100965" y="421379"/>
                </a:cubicBezTo>
                <a:close/>
                <a:moveTo>
                  <a:pt x="100965" y="422331"/>
                </a:moveTo>
                <a:cubicBezTo>
                  <a:pt x="100965" y="422331"/>
                  <a:pt x="100013" y="422331"/>
                  <a:pt x="100965" y="422331"/>
                </a:cubicBezTo>
                <a:cubicBezTo>
                  <a:pt x="100013" y="422331"/>
                  <a:pt x="100013" y="422331"/>
                  <a:pt x="100013" y="421379"/>
                </a:cubicBezTo>
                <a:cubicBezTo>
                  <a:pt x="100013" y="420426"/>
                  <a:pt x="100013" y="420426"/>
                  <a:pt x="100013" y="419474"/>
                </a:cubicBezTo>
                <a:cubicBezTo>
                  <a:pt x="100013" y="421379"/>
                  <a:pt x="100013" y="421379"/>
                  <a:pt x="100965" y="422331"/>
                </a:cubicBezTo>
                <a:close/>
                <a:moveTo>
                  <a:pt x="100013" y="422331"/>
                </a:moveTo>
                <a:cubicBezTo>
                  <a:pt x="100013" y="422331"/>
                  <a:pt x="100013" y="422331"/>
                  <a:pt x="100013" y="422331"/>
                </a:cubicBezTo>
                <a:cubicBezTo>
                  <a:pt x="99060" y="422331"/>
                  <a:pt x="100013" y="422331"/>
                  <a:pt x="100013" y="422331"/>
                </a:cubicBezTo>
                <a:cubicBezTo>
                  <a:pt x="100013" y="422331"/>
                  <a:pt x="100013" y="422331"/>
                  <a:pt x="100013" y="422331"/>
                </a:cubicBezTo>
                <a:close/>
                <a:moveTo>
                  <a:pt x="98108" y="418521"/>
                </a:moveTo>
                <a:cubicBezTo>
                  <a:pt x="98108" y="419474"/>
                  <a:pt x="99060" y="419474"/>
                  <a:pt x="99060" y="420426"/>
                </a:cubicBezTo>
                <a:cubicBezTo>
                  <a:pt x="99060" y="421379"/>
                  <a:pt x="99060" y="421379"/>
                  <a:pt x="99060" y="422331"/>
                </a:cubicBezTo>
                <a:cubicBezTo>
                  <a:pt x="99060" y="421379"/>
                  <a:pt x="98108" y="421379"/>
                  <a:pt x="97155" y="420426"/>
                </a:cubicBezTo>
                <a:cubicBezTo>
                  <a:pt x="98108" y="419474"/>
                  <a:pt x="98108" y="418521"/>
                  <a:pt x="98108" y="418521"/>
                </a:cubicBezTo>
                <a:close/>
                <a:moveTo>
                  <a:pt x="96203" y="421379"/>
                </a:moveTo>
                <a:cubicBezTo>
                  <a:pt x="97155" y="421379"/>
                  <a:pt x="98108" y="420426"/>
                  <a:pt x="98108" y="419474"/>
                </a:cubicBezTo>
                <a:cubicBezTo>
                  <a:pt x="99060" y="420426"/>
                  <a:pt x="99060" y="420426"/>
                  <a:pt x="100013" y="421379"/>
                </a:cubicBezTo>
                <a:cubicBezTo>
                  <a:pt x="100013" y="421379"/>
                  <a:pt x="100013" y="422331"/>
                  <a:pt x="100013" y="422331"/>
                </a:cubicBezTo>
                <a:cubicBezTo>
                  <a:pt x="100013" y="422331"/>
                  <a:pt x="100013" y="422331"/>
                  <a:pt x="100013" y="422331"/>
                </a:cubicBezTo>
                <a:cubicBezTo>
                  <a:pt x="100013" y="422331"/>
                  <a:pt x="100013" y="422331"/>
                  <a:pt x="100013" y="422331"/>
                </a:cubicBezTo>
                <a:cubicBezTo>
                  <a:pt x="100013" y="422331"/>
                  <a:pt x="100013" y="422331"/>
                  <a:pt x="100013" y="422331"/>
                </a:cubicBezTo>
                <a:cubicBezTo>
                  <a:pt x="98108" y="423284"/>
                  <a:pt x="97155" y="422331"/>
                  <a:pt x="96203" y="421379"/>
                </a:cubicBezTo>
                <a:close/>
                <a:moveTo>
                  <a:pt x="101918" y="426141"/>
                </a:moveTo>
                <a:cubicBezTo>
                  <a:pt x="100965" y="425189"/>
                  <a:pt x="100013" y="424236"/>
                  <a:pt x="99060" y="423284"/>
                </a:cubicBezTo>
                <a:lnTo>
                  <a:pt x="99060" y="423284"/>
                </a:lnTo>
                <a:cubicBezTo>
                  <a:pt x="99060" y="423284"/>
                  <a:pt x="99060" y="423284"/>
                  <a:pt x="100013" y="423284"/>
                </a:cubicBezTo>
                <a:cubicBezTo>
                  <a:pt x="100965" y="424236"/>
                  <a:pt x="100965" y="425189"/>
                  <a:pt x="101918" y="426141"/>
                </a:cubicBezTo>
                <a:cubicBezTo>
                  <a:pt x="101918" y="425189"/>
                  <a:pt x="101918" y="426141"/>
                  <a:pt x="101918" y="426141"/>
                </a:cubicBezTo>
                <a:close/>
                <a:moveTo>
                  <a:pt x="101918" y="425189"/>
                </a:moveTo>
                <a:cubicBezTo>
                  <a:pt x="101918" y="424236"/>
                  <a:pt x="101918" y="424236"/>
                  <a:pt x="101918" y="425189"/>
                </a:cubicBezTo>
                <a:cubicBezTo>
                  <a:pt x="101918" y="424236"/>
                  <a:pt x="101918" y="424236"/>
                  <a:pt x="101918" y="425189"/>
                </a:cubicBezTo>
                <a:cubicBezTo>
                  <a:pt x="100965" y="424236"/>
                  <a:pt x="100965" y="423284"/>
                  <a:pt x="100013" y="423284"/>
                </a:cubicBezTo>
                <a:cubicBezTo>
                  <a:pt x="100013" y="423284"/>
                  <a:pt x="100013" y="423284"/>
                  <a:pt x="100965" y="423284"/>
                </a:cubicBezTo>
                <a:lnTo>
                  <a:pt x="100965" y="423284"/>
                </a:lnTo>
                <a:cubicBezTo>
                  <a:pt x="100965" y="423284"/>
                  <a:pt x="100965" y="423284"/>
                  <a:pt x="100965" y="423284"/>
                </a:cubicBezTo>
                <a:cubicBezTo>
                  <a:pt x="100965" y="423284"/>
                  <a:pt x="100965" y="423284"/>
                  <a:pt x="100965" y="423284"/>
                </a:cubicBezTo>
                <a:cubicBezTo>
                  <a:pt x="100965" y="423284"/>
                  <a:pt x="100965" y="424236"/>
                  <a:pt x="100965" y="424236"/>
                </a:cubicBezTo>
                <a:cubicBezTo>
                  <a:pt x="100965" y="425189"/>
                  <a:pt x="101918" y="426141"/>
                  <a:pt x="101918" y="427094"/>
                </a:cubicBezTo>
                <a:cubicBezTo>
                  <a:pt x="101918" y="425189"/>
                  <a:pt x="101918" y="425189"/>
                  <a:pt x="101918" y="425189"/>
                </a:cubicBezTo>
                <a:close/>
                <a:moveTo>
                  <a:pt x="102870" y="427094"/>
                </a:moveTo>
                <a:cubicBezTo>
                  <a:pt x="102870" y="427094"/>
                  <a:pt x="102870" y="427094"/>
                  <a:pt x="102870" y="427094"/>
                </a:cubicBezTo>
                <a:cubicBezTo>
                  <a:pt x="102870" y="427094"/>
                  <a:pt x="102870" y="427094"/>
                  <a:pt x="102870" y="427094"/>
                </a:cubicBezTo>
                <a:lnTo>
                  <a:pt x="102870" y="427094"/>
                </a:lnTo>
                <a:cubicBezTo>
                  <a:pt x="102870" y="427094"/>
                  <a:pt x="102870" y="427094"/>
                  <a:pt x="102870" y="427094"/>
                </a:cubicBezTo>
                <a:close/>
                <a:moveTo>
                  <a:pt x="102870" y="428046"/>
                </a:moveTo>
                <a:cubicBezTo>
                  <a:pt x="102870" y="428046"/>
                  <a:pt x="102870" y="428046"/>
                  <a:pt x="102870" y="428046"/>
                </a:cubicBezTo>
                <a:cubicBezTo>
                  <a:pt x="102870" y="428999"/>
                  <a:pt x="102870" y="428046"/>
                  <a:pt x="102870" y="428046"/>
                </a:cubicBezTo>
                <a:cubicBezTo>
                  <a:pt x="102870" y="428046"/>
                  <a:pt x="102870" y="428046"/>
                  <a:pt x="102870" y="428046"/>
                </a:cubicBezTo>
                <a:close/>
                <a:moveTo>
                  <a:pt x="100965" y="430904"/>
                </a:moveTo>
                <a:cubicBezTo>
                  <a:pt x="101918" y="430904"/>
                  <a:pt x="102870" y="429951"/>
                  <a:pt x="102870" y="428999"/>
                </a:cubicBezTo>
                <a:cubicBezTo>
                  <a:pt x="102870" y="428999"/>
                  <a:pt x="103823" y="428046"/>
                  <a:pt x="103823" y="428046"/>
                </a:cubicBezTo>
                <a:cubicBezTo>
                  <a:pt x="103823" y="428046"/>
                  <a:pt x="103823" y="428046"/>
                  <a:pt x="103823" y="428046"/>
                </a:cubicBezTo>
                <a:cubicBezTo>
                  <a:pt x="103823" y="431856"/>
                  <a:pt x="102870" y="432809"/>
                  <a:pt x="100965" y="430904"/>
                </a:cubicBezTo>
                <a:close/>
              </a:path>
            </a:pathLst>
          </a:custGeom>
          <a:solidFill>
            <a:schemeClr val="lt1">
              <a:alpha val="5098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aphicFrame>
        <p:nvGraphicFramePr>
          <p:cNvPr id="7" name="Table 6"/>
          <p:cNvGraphicFramePr>
            <a:graphicFrameLocks noGrp="1"/>
          </p:cNvGraphicFramePr>
          <p:nvPr>
            <p:extLst>
              <p:ext uri="{D42A27DB-BD31-4B8C-83A1-F6EECF244321}">
                <p14:modId xmlns:p14="http://schemas.microsoft.com/office/powerpoint/2010/main" val="1767087707"/>
              </p:ext>
            </p:extLst>
          </p:nvPr>
        </p:nvGraphicFramePr>
        <p:xfrm>
          <a:off x="304800" y="1393867"/>
          <a:ext cx="11582399" cy="4993077"/>
        </p:xfrm>
        <a:graphic>
          <a:graphicData uri="http://schemas.openxmlformats.org/drawingml/2006/table">
            <a:tbl>
              <a:tblPr firstRow="1" bandRow="1">
                <a:tableStyleId>{5C22544A-7EE6-4342-B048-85BDC9FD1C3A}</a:tableStyleId>
              </a:tblPr>
              <a:tblGrid>
                <a:gridCol w="3860800">
                  <a:extLst>
                    <a:ext uri="{9D8B030D-6E8A-4147-A177-3AD203B41FA5}">
                      <a16:colId xmlns:a16="http://schemas.microsoft.com/office/drawing/2014/main" val="2036262809"/>
                    </a:ext>
                  </a:extLst>
                </a:gridCol>
                <a:gridCol w="3926111">
                  <a:extLst>
                    <a:ext uri="{9D8B030D-6E8A-4147-A177-3AD203B41FA5}">
                      <a16:colId xmlns:a16="http://schemas.microsoft.com/office/drawing/2014/main" val="3426180951"/>
                    </a:ext>
                  </a:extLst>
                </a:gridCol>
                <a:gridCol w="3795488">
                  <a:extLst>
                    <a:ext uri="{9D8B030D-6E8A-4147-A177-3AD203B41FA5}">
                      <a16:colId xmlns:a16="http://schemas.microsoft.com/office/drawing/2014/main" val="3871441116"/>
                    </a:ext>
                  </a:extLst>
                </a:gridCol>
              </a:tblGrid>
              <a:tr h="384813">
                <a:tc>
                  <a:txBody>
                    <a:bodyPr/>
                    <a:lstStyle/>
                    <a:p>
                      <a:pPr algn="ctr"/>
                      <a:r>
                        <a:rPr lang="en-GB" sz="2000" dirty="0" err="1" smtClean="0">
                          <a:solidFill>
                            <a:schemeClr val="tx1"/>
                          </a:solidFill>
                        </a:rPr>
                        <a:t>Rủi</a:t>
                      </a:r>
                      <a:r>
                        <a:rPr lang="en-GB" sz="2000" baseline="0" dirty="0" smtClean="0">
                          <a:solidFill>
                            <a:schemeClr val="tx1"/>
                          </a:solidFill>
                        </a:rPr>
                        <a:t> </a:t>
                      </a:r>
                      <a:r>
                        <a:rPr lang="en-GB" sz="2000" baseline="0" dirty="0" err="1" smtClean="0">
                          <a:solidFill>
                            <a:schemeClr val="tx1"/>
                          </a:solidFill>
                        </a:rPr>
                        <a:t>ro</a:t>
                      </a:r>
                      <a:endParaRPr lang="en-GB" sz="2000" dirty="0">
                        <a:solidFill>
                          <a:schemeClr val="tx1"/>
                        </a:solidFill>
                      </a:endParaRPr>
                    </a:p>
                  </a:txBody>
                  <a:tcPr/>
                </a:tc>
                <a:tc>
                  <a:txBody>
                    <a:bodyPr/>
                    <a:lstStyle/>
                    <a:p>
                      <a:pPr algn="ctr"/>
                      <a:r>
                        <a:rPr lang="en-GB" sz="2000" dirty="0" err="1" smtClean="0">
                          <a:solidFill>
                            <a:schemeClr val="tx1"/>
                          </a:solidFill>
                        </a:rPr>
                        <a:t>Mô</a:t>
                      </a:r>
                      <a:r>
                        <a:rPr lang="en-GB" sz="2000" baseline="0" dirty="0" smtClean="0">
                          <a:solidFill>
                            <a:schemeClr val="tx1"/>
                          </a:solidFill>
                        </a:rPr>
                        <a:t> </a:t>
                      </a:r>
                      <a:r>
                        <a:rPr lang="en-GB" sz="2000" baseline="0" dirty="0" err="1" smtClean="0">
                          <a:solidFill>
                            <a:schemeClr val="tx1"/>
                          </a:solidFill>
                        </a:rPr>
                        <a:t>tả</a:t>
                      </a:r>
                      <a:endParaRPr lang="en-GB" sz="2000" dirty="0">
                        <a:solidFill>
                          <a:schemeClr val="tx1"/>
                        </a:solidFill>
                      </a:endParaRPr>
                    </a:p>
                  </a:txBody>
                  <a:tcPr/>
                </a:tc>
                <a:tc>
                  <a:txBody>
                    <a:bodyPr/>
                    <a:lstStyle/>
                    <a:p>
                      <a:pPr algn="ctr"/>
                      <a:r>
                        <a:rPr lang="en-GB" sz="2000" dirty="0" err="1" smtClean="0">
                          <a:solidFill>
                            <a:schemeClr val="tx1"/>
                          </a:solidFill>
                        </a:rPr>
                        <a:t>Đề</a:t>
                      </a:r>
                      <a:r>
                        <a:rPr lang="en-GB" sz="2000" baseline="0" dirty="0" smtClean="0">
                          <a:solidFill>
                            <a:schemeClr val="tx1"/>
                          </a:solidFill>
                        </a:rPr>
                        <a:t> </a:t>
                      </a:r>
                      <a:r>
                        <a:rPr lang="en-GB" sz="2000" baseline="0" dirty="0" err="1" smtClean="0">
                          <a:solidFill>
                            <a:schemeClr val="tx1"/>
                          </a:solidFill>
                        </a:rPr>
                        <a:t>xuất</a:t>
                      </a:r>
                      <a:r>
                        <a:rPr lang="en-GB" sz="2000" baseline="0" dirty="0" smtClean="0">
                          <a:solidFill>
                            <a:schemeClr val="tx1"/>
                          </a:solidFill>
                        </a:rPr>
                        <a:t> </a:t>
                      </a:r>
                      <a:r>
                        <a:rPr lang="en-GB" sz="2000" baseline="0" dirty="0" err="1" smtClean="0">
                          <a:solidFill>
                            <a:schemeClr val="tx1"/>
                          </a:solidFill>
                        </a:rPr>
                        <a:t>giải</a:t>
                      </a:r>
                      <a:r>
                        <a:rPr lang="en-GB" sz="2000" baseline="0" dirty="0" smtClean="0">
                          <a:solidFill>
                            <a:schemeClr val="tx1"/>
                          </a:solidFill>
                        </a:rPr>
                        <a:t> </a:t>
                      </a:r>
                      <a:r>
                        <a:rPr lang="en-GB" sz="2000" baseline="0" dirty="0" err="1" smtClean="0">
                          <a:solidFill>
                            <a:schemeClr val="tx1"/>
                          </a:solidFill>
                        </a:rPr>
                        <a:t>pháp</a:t>
                      </a:r>
                      <a:endParaRPr lang="en-GB" sz="2000" dirty="0">
                        <a:solidFill>
                          <a:schemeClr val="tx1"/>
                        </a:solidFill>
                      </a:endParaRPr>
                    </a:p>
                  </a:txBody>
                  <a:tcPr/>
                </a:tc>
                <a:extLst>
                  <a:ext uri="{0D108BD9-81ED-4DB2-BD59-A6C34878D82A}">
                    <a16:rowId xmlns:a16="http://schemas.microsoft.com/office/drawing/2014/main" val="1400671381"/>
                  </a:ext>
                </a:extLst>
              </a:tr>
              <a:tr h="873555">
                <a:tc>
                  <a:txBody>
                    <a:bodyPr/>
                    <a:lstStyle/>
                    <a:p>
                      <a:pPr>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Thiếu kiến thức về lĩnh vực mới</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Không đủ kiến thức về các dự án mới, lần đầu tiếp xúc với các lĩnh vực không chuyên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Trao</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đổi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hiểu</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rõ</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nhu</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hiểu</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tài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lĩnh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vực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đó</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22812607"/>
                  </a:ext>
                </a:extLst>
              </a:tr>
              <a:tr h="473616">
                <a:tc>
                  <a:txBody>
                    <a:bodyPr/>
                    <a:lstStyle/>
                    <a:p>
                      <a:pPr>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Ước lượng</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Ước lượng thời gian không chính xác dẫn đến tăng chi phí của dự án.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xây</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dựng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ưu</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tiên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trước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mắt</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3796985"/>
                  </a:ext>
                </a:extLst>
              </a:tr>
              <a:tr h="1528722">
                <a:tc>
                  <a:txBody>
                    <a:bodyPr/>
                    <a:lstStyle/>
                    <a:p>
                      <a:pPr>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Ít có sự tham gia của các bên liên quan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tham</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gia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ở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tầng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suất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dẫn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hoạch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ra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mắt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sản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phẩm</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Thoả</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thuận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rõ</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ràng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bên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phản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hồi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đặc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biệt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đối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bất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nghiệm</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chấp</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dùng</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Lựa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chọn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hoàn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mục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tiêu</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dự</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án</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55654510"/>
                  </a:ext>
                </a:extLst>
              </a:tr>
              <a:tr h="1657655">
                <a:tc>
                  <a:txBody>
                    <a:bodyPr/>
                    <a:lstStyle/>
                    <a:p>
                      <a:pPr>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Sự phối hợp giữa các cá nhân trong nhóm không tốt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Công việc của dự án là do một tập thể làm vì thế vấn đề về sự đoàn kết, sự phối hợp giữa các thành viên trong nhóm cần phải được chú trọng</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Họp</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trao</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đổi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giữa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viên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nhóm</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báo</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cáo</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nắm</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tình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hình</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dự</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án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phải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chỉnh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nhất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đối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từng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giai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đoạn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dự</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án</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8486384"/>
                  </a:ext>
                </a:extLst>
              </a:tr>
            </a:tbl>
          </a:graphicData>
        </a:graphic>
      </p:graphicFrame>
    </p:spTree>
    <p:extLst>
      <p:ext uri="{BB962C8B-B14F-4D97-AF65-F5344CB8AC3E}">
        <p14:creationId xmlns:p14="http://schemas.microsoft.com/office/powerpoint/2010/main" val="12233857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408" name="Google Shape;408;p28"/>
          <p:cNvSpPr/>
          <p:nvPr/>
        </p:nvSpPr>
        <p:spPr>
          <a:xfrm rot="734324">
            <a:off x="602053" y="529520"/>
            <a:ext cx="845569" cy="1042748"/>
          </a:xfrm>
          <a:custGeom>
            <a:avLst/>
            <a:gdLst/>
            <a:ahLst/>
            <a:cxnLst/>
            <a:rect l="l" t="t" r="r" b="b"/>
            <a:pathLst>
              <a:path w="578167" h="505198" extrusionOk="0">
                <a:moveTo>
                  <a:pt x="428625" y="256596"/>
                </a:moveTo>
                <a:cubicBezTo>
                  <a:pt x="429578" y="256596"/>
                  <a:pt x="432435" y="254691"/>
                  <a:pt x="437198" y="248976"/>
                </a:cubicBezTo>
                <a:cubicBezTo>
                  <a:pt x="483870" y="203256"/>
                  <a:pt x="531495" y="156584"/>
                  <a:pt x="578168" y="110864"/>
                </a:cubicBezTo>
                <a:cubicBezTo>
                  <a:pt x="568643" y="108006"/>
                  <a:pt x="560070" y="106101"/>
                  <a:pt x="550545" y="103244"/>
                </a:cubicBezTo>
                <a:cubicBezTo>
                  <a:pt x="547688" y="102291"/>
                  <a:pt x="544830" y="101339"/>
                  <a:pt x="541020" y="100386"/>
                </a:cubicBezTo>
                <a:cubicBezTo>
                  <a:pt x="538163" y="99434"/>
                  <a:pt x="532448" y="93719"/>
                  <a:pt x="531495" y="97529"/>
                </a:cubicBezTo>
                <a:cubicBezTo>
                  <a:pt x="527685" y="91814"/>
                  <a:pt x="482918" y="78479"/>
                  <a:pt x="521970" y="94671"/>
                </a:cubicBezTo>
                <a:cubicBezTo>
                  <a:pt x="507683" y="88956"/>
                  <a:pt x="496253" y="85146"/>
                  <a:pt x="490538" y="82289"/>
                </a:cubicBezTo>
                <a:cubicBezTo>
                  <a:pt x="488633" y="82289"/>
                  <a:pt x="487680" y="82289"/>
                  <a:pt x="486728" y="81336"/>
                </a:cubicBezTo>
                <a:cubicBezTo>
                  <a:pt x="489585" y="82289"/>
                  <a:pt x="498158" y="86099"/>
                  <a:pt x="513398" y="90861"/>
                </a:cubicBezTo>
                <a:cubicBezTo>
                  <a:pt x="505778" y="88004"/>
                  <a:pt x="500063" y="86099"/>
                  <a:pt x="494348" y="85146"/>
                </a:cubicBezTo>
                <a:cubicBezTo>
                  <a:pt x="493395" y="85146"/>
                  <a:pt x="492443" y="85146"/>
                  <a:pt x="491490" y="85146"/>
                </a:cubicBezTo>
                <a:cubicBezTo>
                  <a:pt x="495300" y="86099"/>
                  <a:pt x="499110" y="87051"/>
                  <a:pt x="503873" y="88004"/>
                </a:cubicBezTo>
                <a:cubicBezTo>
                  <a:pt x="498158" y="87051"/>
                  <a:pt x="493395" y="85146"/>
                  <a:pt x="489585" y="85146"/>
                </a:cubicBezTo>
                <a:cubicBezTo>
                  <a:pt x="485775" y="85146"/>
                  <a:pt x="481965" y="85146"/>
                  <a:pt x="479108" y="85146"/>
                </a:cubicBezTo>
                <a:cubicBezTo>
                  <a:pt x="476250" y="85146"/>
                  <a:pt x="473393" y="86099"/>
                  <a:pt x="470535" y="86099"/>
                </a:cubicBezTo>
                <a:cubicBezTo>
                  <a:pt x="466725" y="87051"/>
                  <a:pt x="463868" y="88004"/>
                  <a:pt x="462915" y="88956"/>
                </a:cubicBezTo>
                <a:cubicBezTo>
                  <a:pt x="461963" y="89909"/>
                  <a:pt x="461010" y="89909"/>
                  <a:pt x="460058" y="89909"/>
                </a:cubicBezTo>
                <a:cubicBezTo>
                  <a:pt x="457200" y="90861"/>
                  <a:pt x="457200" y="90861"/>
                  <a:pt x="458153" y="89909"/>
                </a:cubicBezTo>
                <a:cubicBezTo>
                  <a:pt x="461963" y="89909"/>
                  <a:pt x="463868" y="88004"/>
                  <a:pt x="468630" y="85146"/>
                </a:cubicBezTo>
                <a:cubicBezTo>
                  <a:pt x="465773" y="87051"/>
                  <a:pt x="462915" y="88956"/>
                  <a:pt x="461010" y="89909"/>
                </a:cubicBezTo>
                <a:cubicBezTo>
                  <a:pt x="461963" y="88956"/>
                  <a:pt x="462915" y="88004"/>
                  <a:pt x="464820" y="87051"/>
                </a:cubicBezTo>
                <a:cubicBezTo>
                  <a:pt x="462915" y="88956"/>
                  <a:pt x="461010" y="89909"/>
                  <a:pt x="460058" y="90861"/>
                </a:cubicBezTo>
                <a:cubicBezTo>
                  <a:pt x="453390" y="94671"/>
                  <a:pt x="457200" y="90861"/>
                  <a:pt x="471488" y="76574"/>
                </a:cubicBezTo>
                <a:cubicBezTo>
                  <a:pt x="450533" y="98481"/>
                  <a:pt x="449580" y="99434"/>
                  <a:pt x="467678" y="75621"/>
                </a:cubicBezTo>
                <a:cubicBezTo>
                  <a:pt x="448628" y="100386"/>
                  <a:pt x="447675" y="100386"/>
                  <a:pt x="461963" y="73716"/>
                </a:cubicBezTo>
                <a:cubicBezTo>
                  <a:pt x="447675" y="101339"/>
                  <a:pt x="446723" y="101339"/>
                  <a:pt x="457200" y="71811"/>
                </a:cubicBezTo>
                <a:cubicBezTo>
                  <a:pt x="446723" y="101339"/>
                  <a:pt x="445770" y="102291"/>
                  <a:pt x="453390" y="70859"/>
                </a:cubicBezTo>
                <a:cubicBezTo>
                  <a:pt x="448628" y="91814"/>
                  <a:pt x="446723" y="98481"/>
                  <a:pt x="446723" y="89909"/>
                </a:cubicBezTo>
                <a:cubicBezTo>
                  <a:pt x="447675" y="86099"/>
                  <a:pt x="448628" y="81336"/>
                  <a:pt x="450533" y="73716"/>
                </a:cubicBezTo>
                <a:cubicBezTo>
                  <a:pt x="448628" y="80384"/>
                  <a:pt x="447675" y="86099"/>
                  <a:pt x="446723" y="88956"/>
                </a:cubicBezTo>
                <a:cubicBezTo>
                  <a:pt x="446723" y="87051"/>
                  <a:pt x="446723" y="83241"/>
                  <a:pt x="446723" y="79431"/>
                </a:cubicBezTo>
                <a:cubicBezTo>
                  <a:pt x="447675" y="80384"/>
                  <a:pt x="447675" y="79431"/>
                  <a:pt x="446723" y="77526"/>
                </a:cubicBezTo>
                <a:cubicBezTo>
                  <a:pt x="446723" y="74669"/>
                  <a:pt x="446723" y="70859"/>
                  <a:pt x="446723" y="67049"/>
                </a:cubicBezTo>
                <a:cubicBezTo>
                  <a:pt x="446723" y="70859"/>
                  <a:pt x="446723" y="74669"/>
                  <a:pt x="446723" y="77526"/>
                </a:cubicBezTo>
                <a:cubicBezTo>
                  <a:pt x="445770" y="76574"/>
                  <a:pt x="445770" y="75621"/>
                  <a:pt x="444818" y="74669"/>
                </a:cubicBezTo>
                <a:cubicBezTo>
                  <a:pt x="443865" y="73716"/>
                  <a:pt x="442913" y="72764"/>
                  <a:pt x="441008" y="71811"/>
                </a:cubicBezTo>
                <a:cubicBezTo>
                  <a:pt x="441008" y="72764"/>
                  <a:pt x="441008" y="73716"/>
                  <a:pt x="441008" y="74669"/>
                </a:cubicBezTo>
                <a:cubicBezTo>
                  <a:pt x="443865" y="76574"/>
                  <a:pt x="445770" y="77526"/>
                  <a:pt x="445770" y="78479"/>
                </a:cubicBezTo>
                <a:cubicBezTo>
                  <a:pt x="445770" y="78479"/>
                  <a:pt x="446723" y="79431"/>
                  <a:pt x="446723" y="79431"/>
                </a:cubicBezTo>
                <a:cubicBezTo>
                  <a:pt x="446723" y="85146"/>
                  <a:pt x="445770" y="88956"/>
                  <a:pt x="445770" y="91814"/>
                </a:cubicBezTo>
                <a:cubicBezTo>
                  <a:pt x="444818" y="95624"/>
                  <a:pt x="444818" y="95624"/>
                  <a:pt x="443865" y="90861"/>
                </a:cubicBezTo>
                <a:cubicBezTo>
                  <a:pt x="443865" y="90861"/>
                  <a:pt x="443865" y="89909"/>
                  <a:pt x="442913" y="88956"/>
                </a:cubicBezTo>
                <a:cubicBezTo>
                  <a:pt x="441960" y="87051"/>
                  <a:pt x="437198" y="80384"/>
                  <a:pt x="434340" y="75621"/>
                </a:cubicBezTo>
                <a:cubicBezTo>
                  <a:pt x="428625" y="70859"/>
                  <a:pt x="421958" y="65144"/>
                  <a:pt x="418148" y="61334"/>
                </a:cubicBezTo>
                <a:cubicBezTo>
                  <a:pt x="411480" y="57524"/>
                  <a:pt x="405765" y="54666"/>
                  <a:pt x="406718" y="52761"/>
                </a:cubicBezTo>
                <a:cubicBezTo>
                  <a:pt x="397193" y="49904"/>
                  <a:pt x="392430" y="49904"/>
                  <a:pt x="393383" y="48951"/>
                </a:cubicBezTo>
                <a:cubicBezTo>
                  <a:pt x="380048" y="51809"/>
                  <a:pt x="379095" y="51809"/>
                  <a:pt x="391478" y="45141"/>
                </a:cubicBezTo>
                <a:cubicBezTo>
                  <a:pt x="373380" y="54666"/>
                  <a:pt x="374333" y="52761"/>
                  <a:pt x="391478" y="33711"/>
                </a:cubicBezTo>
                <a:cubicBezTo>
                  <a:pt x="373380" y="53714"/>
                  <a:pt x="371475" y="55619"/>
                  <a:pt x="380048" y="33711"/>
                </a:cubicBezTo>
                <a:cubicBezTo>
                  <a:pt x="375285" y="47046"/>
                  <a:pt x="373380" y="50856"/>
                  <a:pt x="373380" y="45141"/>
                </a:cubicBezTo>
                <a:cubicBezTo>
                  <a:pt x="373380" y="45141"/>
                  <a:pt x="372428" y="42284"/>
                  <a:pt x="371475" y="35616"/>
                </a:cubicBezTo>
                <a:cubicBezTo>
                  <a:pt x="370523" y="33711"/>
                  <a:pt x="369570" y="30854"/>
                  <a:pt x="368618" y="27996"/>
                </a:cubicBezTo>
                <a:cubicBezTo>
                  <a:pt x="365760" y="23234"/>
                  <a:pt x="359093" y="14661"/>
                  <a:pt x="349568" y="4184"/>
                </a:cubicBezTo>
                <a:cubicBezTo>
                  <a:pt x="371475" y="29901"/>
                  <a:pt x="346710" y="5136"/>
                  <a:pt x="338138" y="374"/>
                </a:cubicBezTo>
                <a:cubicBezTo>
                  <a:pt x="331470" y="-579"/>
                  <a:pt x="325755" y="374"/>
                  <a:pt x="320993" y="2279"/>
                </a:cubicBezTo>
                <a:cubicBezTo>
                  <a:pt x="316230" y="4184"/>
                  <a:pt x="311468" y="7041"/>
                  <a:pt x="306705" y="10851"/>
                </a:cubicBezTo>
                <a:cubicBezTo>
                  <a:pt x="302895" y="14661"/>
                  <a:pt x="299085" y="18471"/>
                  <a:pt x="295275" y="23234"/>
                </a:cubicBezTo>
                <a:cubicBezTo>
                  <a:pt x="290513" y="28949"/>
                  <a:pt x="285750" y="34664"/>
                  <a:pt x="280988" y="40379"/>
                </a:cubicBezTo>
                <a:cubicBezTo>
                  <a:pt x="239078" y="91814"/>
                  <a:pt x="263843" y="65144"/>
                  <a:pt x="221933" y="116579"/>
                </a:cubicBezTo>
                <a:cubicBezTo>
                  <a:pt x="181928" y="165156"/>
                  <a:pt x="171450" y="156584"/>
                  <a:pt x="129540" y="204209"/>
                </a:cubicBezTo>
                <a:cubicBezTo>
                  <a:pt x="96203" y="242309"/>
                  <a:pt x="41910" y="278504"/>
                  <a:pt x="11430" y="321366"/>
                </a:cubicBezTo>
                <a:cubicBezTo>
                  <a:pt x="7620" y="327081"/>
                  <a:pt x="3810" y="333749"/>
                  <a:pt x="0" y="340416"/>
                </a:cubicBezTo>
                <a:cubicBezTo>
                  <a:pt x="5715" y="343274"/>
                  <a:pt x="13335" y="355656"/>
                  <a:pt x="15240" y="348989"/>
                </a:cubicBezTo>
                <a:cubicBezTo>
                  <a:pt x="20955" y="361371"/>
                  <a:pt x="31433" y="379469"/>
                  <a:pt x="28575" y="360419"/>
                </a:cubicBezTo>
                <a:cubicBezTo>
                  <a:pt x="34290" y="383279"/>
                  <a:pt x="56198" y="392804"/>
                  <a:pt x="40958" y="373754"/>
                </a:cubicBezTo>
                <a:cubicBezTo>
                  <a:pt x="43815" y="377564"/>
                  <a:pt x="46673" y="380421"/>
                  <a:pt x="49530" y="383279"/>
                </a:cubicBezTo>
                <a:cubicBezTo>
                  <a:pt x="60008" y="388994"/>
                  <a:pt x="67628" y="391851"/>
                  <a:pt x="68580" y="392804"/>
                </a:cubicBezTo>
                <a:cubicBezTo>
                  <a:pt x="72390" y="393756"/>
                  <a:pt x="74295" y="393756"/>
                  <a:pt x="74295" y="393756"/>
                </a:cubicBezTo>
                <a:cubicBezTo>
                  <a:pt x="75248" y="394709"/>
                  <a:pt x="70485" y="394709"/>
                  <a:pt x="59055" y="396614"/>
                </a:cubicBezTo>
                <a:cubicBezTo>
                  <a:pt x="70485" y="394709"/>
                  <a:pt x="77153" y="394709"/>
                  <a:pt x="77153" y="393756"/>
                </a:cubicBezTo>
                <a:cubicBezTo>
                  <a:pt x="78105" y="394709"/>
                  <a:pt x="72390" y="394709"/>
                  <a:pt x="60960" y="397566"/>
                </a:cubicBezTo>
                <a:cubicBezTo>
                  <a:pt x="72390" y="394709"/>
                  <a:pt x="79058" y="394709"/>
                  <a:pt x="78105" y="394709"/>
                </a:cubicBezTo>
                <a:cubicBezTo>
                  <a:pt x="78105" y="395661"/>
                  <a:pt x="77153" y="395661"/>
                  <a:pt x="73343" y="397566"/>
                </a:cubicBezTo>
                <a:cubicBezTo>
                  <a:pt x="70485" y="398519"/>
                  <a:pt x="67628" y="399471"/>
                  <a:pt x="63818" y="400424"/>
                </a:cubicBezTo>
                <a:cubicBezTo>
                  <a:pt x="67628" y="399471"/>
                  <a:pt x="70485" y="398519"/>
                  <a:pt x="73343" y="397566"/>
                </a:cubicBezTo>
                <a:cubicBezTo>
                  <a:pt x="70485" y="398519"/>
                  <a:pt x="66675" y="399471"/>
                  <a:pt x="62865" y="401376"/>
                </a:cubicBezTo>
                <a:cubicBezTo>
                  <a:pt x="72390" y="397566"/>
                  <a:pt x="78105" y="396614"/>
                  <a:pt x="80010" y="395661"/>
                </a:cubicBezTo>
                <a:cubicBezTo>
                  <a:pt x="80010" y="395661"/>
                  <a:pt x="80010" y="395661"/>
                  <a:pt x="80010" y="395661"/>
                </a:cubicBezTo>
                <a:cubicBezTo>
                  <a:pt x="80010" y="395661"/>
                  <a:pt x="80010" y="396614"/>
                  <a:pt x="80010" y="396614"/>
                </a:cubicBezTo>
                <a:cubicBezTo>
                  <a:pt x="77153" y="397566"/>
                  <a:pt x="72390" y="399471"/>
                  <a:pt x="65723" y="402329"/>
                </a:cubicBezTo>
                <a:cubicBezTo>
                  <a:pt x="72390" y="399471"/>
                  <a:pt x="78105" y="397566"/>
                  <a:pt x="80010" y="396614"/>
                </a:cubicBezTo>
                <a:cubicBezTo>
                  <a:pt x="79058" y="398519"/>
                  <a:pt x="74295" y="400424"/>
                  <a:pt x="67628" y="405186"/>
                </a:cubicBezTo>
                <a:cubicBezTo>
                  <a:pt x="75248" y="400424"/>
                  <a:pt x="80010" y="398519"/>
                  <a:pt x="80963" y="396614"/>
                </a:cubicBezTo>
                <a:cubicBezTo>
                  <a:pt x="80963" y="396614"/>
                  <a:pt x="80963" y="396614"/>
                  <a:pt x="81915" y="396614"/>
                </a:cubicBezTo>
                <a:cubicBezTo>
                  <a:pt x="81915" y="398519"/>
                  <a:pt x="77153" y="401376"/>
                  <a:pt x="68580" y="406139"/>
                </a:cubicBezTo>
                <a:cubicBezTo>
                  <a:pt x="77153" y="400424"/>
                  <a:pt x="82868" y="397566"/>
                  <a:pt x="81915" y="396614"/>
                </a:cubicBezTo>
                <a:cubicBezTo>
                  <a:pt x="81915" y="396614"/>
                  <a:pt x="81915" y="396614"/>
                  <a:pt x="81915" y="396614"/>
                </a:cubicBezTo>
                <a:cubicBezTo>
                  <a:pt x="83820" y="398519"/>
                  <a:pt x="79058" y="402329"/>
                  <a:pt x="70485" y="408996"/>
                </a:cubicBezTo>
                <a:cubicBezTo>
                  <a:pt x="80010" y="402329"/>
                  <a:pt x="85725" y="399471"/>
                  <a:pt x="82868" y="397566"/>
                </a:cubicBezTo>
                <a:cubicBezTo>
                  <a:pt x="84773" y="399471"/>
                  <a:pt x="81915" y="402329"/>
                  <a:pt x="75248" y="406139"/>
                </a:cubicBezTo>
                <a:cubicBezTo>
                  <a:pt x="74295" y="407091"/>
                  <a:pt x="72390" y="408044"/>
                  <a:pt x="71438" y="408996"/>
                </a:cubicBezTo>
                <a:cubicBezTo>
                  <a:pt x="72390" y="408044"/>
                  <a:pt x="73343" y="408044"/>
                  <a:pt x="74295" y="407091"/>
                </a:cubicBezTo>
                <a:cubicBezTo>
                  <a:pt x="73343" y="408044"/>
                  <a:pt x="72390" y="408996"/>
                  <a:pt x="70485" y="409949"/>
                </a:cubicBezTo>
                <a:cubicBezTo>
                  <a:pt x="72390" y="408996"/>
                  <a:pt x="73343" y="408044"/>
                  <a:pt x="74295" y="407091"/>
                </a:cubicBezTo>
                <a:cubicBezTo>
                  <a:pt x="81915" y="402329"/>
                  <a:pt x="87630" y="399471"/>
                  <a:pt x="85725" y="397566"/>
                </a:cubicBezTo>
                <a:cubicBezTo>
                  <a:pt x="87630" y="398519"/>
                  <a:pt x="87630" y="400424"/>
                  <a:pt x="88583" y="402329"/>
                </a:cubicBezTo>
                <a:cubicBezTo>
                  <a:pt x="88583" y="402329"/>
                  <a:pt x="88583" y="402329"/>
                  <a:pt x="89535" y="403281"/>
                </a:cubicBezTo>
                <a:cubicBezTo>
                  <a:pt x="89535" y="402329"/>
                  <a:pt x="88583" y="400424"/>
                  <a:pt x="88583" y="399471"/>
                </a:cubicBezTo>
                <a:cubicBezTo>
                  <a:pt x="88583" y="399471"/>
                  <a:pt x="89535" y="399471"/>
                  <a:pt x="89535" y="399471"/>
                </a:cubicBezTo>
                <a:cubicBezTo>
                  <a:pt x="90488" y="400424"/>
                  <a:pt x="90488" y="401376"/>
                  <a:pt x="91440" y="402329"/>
                </a:cubicBezTo>
                <a:cubicBezTo>
                  <a:pt x="91440" y="401376"/>
                  <a:pt x="90488" y="400424"/>
                  <a:pt x="90488" y="399471"/>
                </a:cubicBezTo>
                <a:cubicBezTo>
                  <a:pt x="90488" y="399471"/>
                  <a:pt x="91440" y="399471"/>
                  <a:pt x="91440" y="399471"/>
                </a:cubicBezTo>
                <a:cubicBezTo>
                  <a:pt x="91440" y="400424"/>
                  <a:pt x="92393" y="401376"/>
                  <a:pt x="92393" y="402329"/>
                </a:cubicBezTo>
                <a:lnTo>
                  <a:pt x="92393" y="402329"/>
                </a:lnTo>
                <a:cubicBezTo>
                  <a:pt x="92393" y="402329"/>
                  <a:pt x="93345" y="402329"/>
                  <a:pt x="93345" y="403281"/>
                </a:cubicBezTo>
                <a:cubicBezTo>
                  <a:pt x="93345" y="402329"/>
                  <a:pt x="92393" y="400424"/>
                  <a:pt x="92393" y="399471"/>
                </a:cubicBezTo>
                <a:cubicBezTo>
                  <a:pt x="92393" y="399471"/>
                  <a:pt x="93345" y="399471"/>
                  <a:pt x="93345" y="399471"/>
                </a:cubicBezTo>
                <a:cubicBezTo>
                  <a:pt x="94298" y="399471"/>
                  <a:pt x="95250" y="399471"/>
                  <a:pt x="95250" y="400424"/>
                </a:cubicBezTo>
                <a:cubicBezTo>
                  <a:pt x="95250" y="401376"/>
                  <a:pt x="95250" y="402329"/>
                  <a:pt x="95250" y="403281"/>
                </a:cubicBezTo>
                <a:cubicBezTo>
                  <a:pt x="95250" y="403281"/>
                  <a:pt x="94298" y="402329"/>
                  <a:pt x="94298" y="402329"/>
                </a:cubicBezTo>
                <a:cubicBezTo>
                  <a:pt x="94298" y="402329"/>
                  <a:pt x="95250" y="403281"/>
                  <a:pt x="95250" y="403281"/>
                </a:cubicBezTo>
                <a:cubicBezTo>
                  <a:pt x="95250" y="403281"/>
                  <a:pt x="95250" y="404234"/>
                  <a:pt x="95250" y="404234"/>
                </a:cubicBezTo>
                <a:cubicBezTo>
                  <a:pt x="96203" y="405186"/>
                  <a:pt x="96203" y="406139"/>
                  <a:pt x="97155" y="408044"/>
                </a:cubicBezTo>
                <a:cubicBezTo>
                  <a:pt x="97155" y="408044"/>
                  <a:pt x="97155" y="408044"/>
                  <a:pt x="97155" y="408044"/>
                </a:cubicBezTo>
                <a:cubicBezTo>
                  <a:pt x="97155" y="408044"/>
                  <a:pt x="97155" y="408044"/>
                  <a:pt x="97155" y="408044"/>
                </a:cubicBezTo>
                <a:cubicBezTo>
                  <a:pt x="97155" y="408996"/>
                  <a:pt x="98108" y="409949"/>
                  <a:pt x="98108" y="411854"/>
                </a:cubicBezTo>
                <a:cubicBezTo>
                  <a:pt x="100013" y="414711"/>
                  <a:pt x="100965" y="417569"/>
                  <a:pt x="101918" y="420426"/>
                </a:cubicBezTo>
                <a:cubicBezTo>
                  <a:pt x="101918" y="420426"/>
                  <a:pt x="101918" y="420426"/>
                  <a:pt x="101918" y="420426"/>
                </a:cubicBezTo>
                <a:cubicBezTo>
                  <a:pt x="101918" y="420426"/>
                  <a:pt x="101918" y="420426"/>
                  <a:pt x="101918" y="420426"/>
                </a:cubicBezTo>
                <a:cubicBezTo>
                  <a:pt x="101918" y="420426"/>
                  <a:pt x="101918" y="420426"/>
                  <a:pt x="101918" y="420426"/>
                </a:cubicBezTo>
                <a:cubicBezTo>
                  <a:pt x="101918" y="421379"/>
                  <a:pt x="102870" y="422331"/>
                  <a:pt x="102870" y="424236"/>
                </a:cubicBezTo>
                <a:cubicBezTo>
                  <a:pt x="102870" y="425189"/>
                  <a:pt x="102870" y="426141"/>
                  <a:pt x="102870" y="427094"/>
                </a:cubicBezTo>
                <a:cubicBezTo>
                  <a:pt x="102870" y="426141"/>
                  <a:pt x="102870" y="426141"/>
                  <a:pt x="102870" y="425189"/>
                </a:cubicBezTo>
                <a:cubicBezTo>
                  <a:pt x="102870" y="426141"/>
                  <a:pt x="102870" y="426141"/>
                  <a:pt x="102870" y="427094"/>
                </a:cubicBezTo>
                <a:cubicBezTo>
                  <a:pt x="102870" y="427094"/>
                  <a:pt x="102870" y="427094"/>
                  <a:pt x="102870" y="427094"/>
                </a:cubicBezTo>
                <a:cubicBezTo>
                  <a:pt x="102870" y="426141"/>
                  <a:pt x="102870" y="425189"/>
                  <a:pt x="102870" y="424236"/>
                </a:cubicBezTo>
                <a:cubicBezTo>
                  <a:pt x="102870" y="423284"/>
                  <a:pt x="102870" y="423284"/>
                  <a:pt x="101918" y="422331"/>
                </a:cubicBezTo>
                <a:cubicBezTo>
                  <a:pt x="101918" y="422331"/>
                  <a:pt x="101918" y="422331"/>
                  <a:pt x="101918" y="422331"/>
                </a:cubicBezTo>
                <a:cubicBezTo>
                  <a:pt x="101918" y="422331"/>
                  <a:pt x="101918" y="422331"/>
                  <a:pt x="101918" y="422331"/>
                </a:cubicBezTo>
                <a:cubicBezTo>
                  <a:pt x="101918" y="422331"/>
                  <a:pt x="101918" y="422331"/>
                  <a:pt x="101918" y="422331"/>
                </a:cubicBezTo>
                <a:cubicBezTo>
                  <a:pt x="100965" y="420426"/>
                  <a:pt x="100013" y="417569"/>
                  <a:pt x="99060" y="415664"/>
                </a:cubicBezTo>
                <a:cubicBezTo>
                  <a:pt x="99060" y="416616"/>
                  <a:pt x="99060" y="416616"/>
                  <a:pt x="99060" y="417569"/>
                </a:cubicBezTo>
                <a:cubicBezTo>
                  <a:pt x="99060" y="417569"/>
                  <a:pt x="99060" y="417569"/>
                  <a:pt x="99060" y="418521"/>
                </a:cubicBezTo>
                <a:cubicBezTo>
                  <a:pt x="100013" y="420426"/>
                  <a:pt x="100965" y="422331"/>
                  <a:pt x="101918" y="424236"/>
                </a:cubicBezTo>
                <a:lnTo>
                  <a:pt x="101918" y="424236"/>
                </a:lnTo>
                <a:cubicBezTo>
                  <a:pt x="100965" y="423284"/>
                  <a:pt x="100965" y="421379"/>
                  <a:pt x="100013" y="420426"/>
                </a:cubicBezTo>
                <a:cubicBezTo>
                  <a:pt x="100013" y="420426"/>
                  <a:pt x="100013" y="421379"/>
                  <a:pt x="100013" y="421379"/>
                </a:cubicBezTo>
                <a:cubicBezTo>
                  <a:pt x="100965" y="422331"/>
                  <a:pt x="100965" y="423284"/>
                  <a:pt x="101918" y="425189"/>
                </a:cubicBezTo>
                <a:cubicBezTo>
                  <a:pt x="101918" y="425189"/>
                  <a:pt x="101918" y="425189"/>
                  <a:pt x="101918" y="425189"/>
                </a:cubicBezTo>
                <a:cubicBezTo>
                  <a:pt x="101918" y="424236"/>
                  <a:pt x="100965" y="423284"/>
                  <a:pt x="100965" y="422331"/>
                </a:cubicBezTo>
                <a:cubicBezTo>
                  <a:pt x="100965" y="422331"/>
                  <a:pt x="100965" y="422331"/>
                  <a:pt x="100965" y="422331"/>
                </a:cubicBezTo>
                <a:cubicBezTo>
                  <a:pt x="100965" y="422331"/>
                  <a:pt x="100965" y="422331"/>
                  <a:pt x="100965" y="422331"/>
                </a:cubicBezTo>
                <a:cubicBezTo>
                  <a:pt x="100965" y="421379"/>
                  <a:pt x="100013" y="421379"/>
                  <a:pt x="100013" y="420426"/>
                </a:cubicBezTo>
                <a:cubicBezTo>
                  <a:pt x="100013" y="420426"/>
                  <a:pt x="100013" y="419474"/>
                  <a:pt x="100013" y="419474"/>
                </a:cubicBezTo>
                <a:cubicBezTo>
                  <a:pt x="100013" y="419474"/>
                  <a:pt x="100013" y="420426"/>
                  <a:pt x="100965" y="420426"/>
                </a:cubicBezTo>
                <a:cubicBezTo>
                  <a:pt x="100965" y="420426"/>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8521"/>
                </a:cubicBezTo>
                <a:cubicBezTo>
                  <a:pt x="100965" y="418521"/>
                  <a:pt x="100965" y="418521"/>
                  <a:pt x="100965" y="418521"/>
                </a:cubicBezTo>
                <a:cubicBezTo>
                  <a:pt x="100965" y="418521"/>
                  <a:pt x="100965" y="418521"/>
                  <a:pt x="100965" y="417569"/>
                </a:cubicBezTo>
                <a:cubicBezTo>
                  <a:pt x="100965" y="417569"/>
                  <a:pt x="100965" y="417569"/>
                  <a:pt x="100965" y="417569"/>
                </a:cubicBezTo>
                <a:cubicBezTo>
                  <a:pt x="100965" y="417569"/>
                  <a:pt x="100965" y="417569"/>
                  <a:pt x="100965" y="418521"/>
                </a:cubicBezTo>
                <a:cubicBezTo>
                  <a:pt x="100965" y="418521"/>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9474"/>
                </a:cubicBezTo>
                <a:cubicBezTo>
                  <a:pt x="100965" y="420426"/>
                  <a:pt x="100965" y="420426"/>
                  <a:pt x="100013" y="420426"/>
                </a:cubicBezTo>
                <a:cubicBezTo>
                  <a:pt x="100013" y="420426"/>
                  <a:pt x="100013" y="420426"/>
                  <a:pt x="100013" y="420426"/>
                </a:cubicBezTo>
                <a:cubicBezTo>
                  <a:pt x="100013" y="420426"/>
                  <a:pt x="100013" y="420426"/>
                  <a:pt x="100013" y="420426"/>
                </a:cubicBezTo>
                <a:cubicBezTo>
                  <a:pt x="100013" y="420426"/>
                  <a:pt x="100013" y="420426"/>
                  <a:pt x="100013" y="420426"/>
                </a:cubicBezTo>
                <a:cubicBezTo>
                  <a:pt x="99060" y="422331"/>
                  <a:pt x="96203" y="423284"/>
                  <a:pt x="92393" y="422331"/>
                </a:cubicBezTo>
                <a:cubicBezTo>
                  <a:pt x="94298" y="423284"/>
                  <a:pt x="96203" y="423284"/>
                  <a:pt x="98108" y="422331"/>
                </a:cubicBezTo>
                <a:cubicBezTo>
                  <a:pt x="99060" y="423284"/>
                  <a:pt x="100965" y="423284"/>
                  <a:pt x="101918" y="423284"/>
                </a:cubicBezTo>
                <a:cubicBezTo>
                  <a:pt x="100965" y="426141"/>
                  <a:pt x="99060" y="427094"/>
                  <a:pt x="95250" y="424236"/>
                </a:cubicBezTo>
                <a:cubicBezTo>
                  <a:pt x="100013" y="427094"/>
                  <a:pt x="101918" y="426141"/>
                  <a:pt x="102870" y="423284"/>
                </a:cubicBezTo>
                <a:cubicBezTo>
                  <a:pt x="103823" y="424236"/>
                  <a:pt x="104775" y="425189"/>
                  <a:pt x="105728" y="426141"/>
                </a:cubicBezTo>
                <a:cubicBezTo>
                  <a:pt x="105728" y="426141"/>
                  <a:pt x="105728" y="426141"/>
                  <a:pt x="105728" y="426141"/>
                </a:cubicBezTo>
                <a:cubicBezTo>
                  <a:pt x="105728" y="426141"/>
                  <a:pt x="105728" y="426141"/>
                  <a:pt x="105728" y="426141"/>
                </a:cubicBezTo>
                <a:cubicBezTo>
                  <a:pt x="105728" y="426141"/>
                  <a:pt x="105728" y="426141"/>
                  <a:pt x="105728" y="426141"/>
                </a:cubicBezTo>
                <a:cubicBezTo>
                  <a:pt x="105728" y="427094"/>
                  <a:pt x="105728" y="427094"/>
                  <a:pt x="105728" y="428046"/>
                </a:cubicBezTo>
                <a:cubicBezTo>
                  <a:pt x="105728" y="428046"/>
                  <a:pt x="105728" y="428046"/>
                  <a:pt x="105728" y="428046"/>
                </a:cubicBezTo>
                <a:cubicBezTo>
                  <a:pt x="105728" y="428046"/>
                  <a:pt x="105728" y="427094"/>
                  <a:pt x="105728" y="427094"/>
                </a:cubicBezTo>
                <a:cubicBezTo>
                  <a:pt x="105728" y="427094"/>
                  <a:pt x="105728" y="427094"/>
                  <a:pt x="105728" y="428046"/>
                </a:cubicBezTo>
                <a:lnTo>
                  <a:pt x="105728" y="428046"/>
                </a:lnTo>
                <a:cubicBezTo>
                  <a:pt x="105728" y="428046"/>
                  <a:pt x="105728" y="428046"/>
                  <a:pt x="105728" y="427094"/>
                </a:cubicBezTo>
                <a:cubicBezTo>
                  <a:pt x="105728" y="427094"/>
                  <a:pt x="105728" y="427094"/>
                  <a:pt x="105728" y="426141"/>
                </a:cubicBezTo>
                <a:cubicBezTo>
                  <a:pt x="105728" y="426141"/>
                  <a:pt x="105728" y="427094"/>
                  <a:pt x="106680" y="427094"/>
                </a:cubicBezTo>
                <a:cubicBezTo>
                  <a:pt x="106680" y="427094"/>
                  <a:pt x="106680" y="426141"/>
                  <a:pt x="105728" y="426141"/>
                </a:cubicBezTo>
                <a:cubicBezTo>
                  <a:pt x="105728" y="426141"/>
                  <a:pt x="105728" y="425189"/>
                  <a:pt x="105728" y="425189"/>
                </a:cubicBezTo>
                <a:cubicBezTo>
                  <a:pt x="105728" y="426141"/>
                  <a:pt x="106680" y="426141"/>
                  <a:pt x="106680" y="427094"/>
                </a:cubicBezTo>
                <a:cubicBezTo>
                  <a:pt x="106680" y="427094"/>
                  <a:pt x="106680" y="427094"/>
                  <a:pt x="106680" y="427094"/>
                </a:cubicBezTo>
                <a:cubicBezTo>
                  <a:pt x="106680" y="427094"/>
                  <a:pt x="106680" y="427094"/>
                  <a:pt x="106680" y="427094"/>
                </a:cubicBezTo>
                <a:lnTo>
                  <a:pt x="106680" y="427094"/>
                </a:lnTo>
                <a:lnTo>
                  <a:pt x="106680" y="427094"/>
                </a:lnTo>
                <a:cubicBezTo>
                  <a:pt x="106680" y="427094"/>
                  <a:pt x="106680" y="428046"/>
                  <a:pt x="106680" y="428046"/>
                </a:cubicBezTo>
                <a:lnTo>
                  <a:pt x="106680" y="428046"/>
                </a:lnTo>
                <a:cubicBezTo>
                  <a:pt x="106680" y="428046"/>
                  <a:pt x="106680" y="428046"/>
                  <a:pt x="106680" y="428046"/>
                </a:cubicBezTo>
                <a:lnTo>
                  <a:pt x="106680" y="428046"/>
                </a:lnTo>
                <a:lnTo>
                  <a:pt x="106680" y="428046"/>
                </a:lnTo>
                <a:cubicBezTo>
                  <a:pt x="106680" y="428046"/>
                  <a:pt x="106680" y="428046"/>
                  <a:pt x="106680" y="428046"/>
                </a:cubicBezTo>
                <a:cubicBezTo>
                  <a:pt x="106680" y="428046"/>
                  <a:pt x="106680" y="428046"/>
                  <a:pt x="106680" y="427094"/>
                </a:cubicBezTo>
                <a:lnTo>
                  <a:pt x="106680" y="427094"/>
                </a:lnTo>
                <a:cubicBezTo>
                  <a:pt x="106680" y="427094"/>
                  <a:pt x="106680" y="427094"/>
                  <a:pt x="106680" y="428046"/>
                </a:cubicBezTo>
                <a:cubicBezTo>
                  <a:pt x="106680" y="428999"/>
                  <a:pt x="106680" y="428999"/>
                  <a:pt x="105728" y="428999"/>
                </a:cubicBezTo>
                <a:cubicBezTo>
                  <a:pt x="105728" y="428999"/>
                  <a:pt x="105728" y="428046"/>
                  <a:pt x="105728" y="428046"/>
                </a:cubicBezTo>
                <a:cubicBezTo>
                  <a:pt x="105728" y="428046"/>
                  <a:pt x="105728" y="428046"/>
                  <a:pt x="105728" y="428046"/>
                </a:cubicBezTo>
                <a:cubicBezTo>
                  <a:pt x="105728" y="428046"/>
                  <a:pt x="105728" y="428999"/>
                  <a:pt x="105728" y="428999"/>
                </a:cubicBezTo>
                <a:cubicBezTo>
                  <a:pt x="104775" y="428999"/>
                  <a:pt x="103823" y="428046"/>
                  <a:pt x="101918" y="427094"/>
                </a:cubicBezTo>
                <a:cubicBezTo>
                  <a:pt x="103823" y="428999"/>
                  <a:pt x="104775" y="428999"/>
                  <a:pt x="105728" y="428999"/>
                </a:cubicBezTo>
                <a:cubicBezTo>
                  <a:pt x="105728" y="429951"/>
                  <a:pt x="104775" y="430904"/>
                  <a:pt x="103823" y="430904"/>
                </a:cubicBezTo>
                <a:cubicBezTo>
                  <a:pt x="102870" y="430904"/>
                  <a:pt x="102870" y="429951"/>
                  <a:pt x="101918" y="428999"/>
                </a:cubicBezTo>
                <a:cubicBezTo>
                  <a:pt x="102870" y="429951"/>
                  <a:pt x="102870" y="429951"/>
                  <a:pt x="103823" y="430904"/>
                </a:cubicBezTo>
                <a:cubicBezTo>
                  <a:pt x="102870" y="430904"/>
                  <a:pt x="100965" y="429951"/>
                  <a:pt x="99060" y="428046"/>
                </a:cubicBezTo>
                <a:cubicBezTo>
                  <a:pt x="100965" y="429951"/>
                  <a:pt x="102870" y="430904"/>
                  <a:pt x="103823" y="430904"/>
                </a:cubicBezTo>
                <a:cubicBezTo>
                  <a:pt x="105728" y="432809"/>
                  <a:pt x="106680" y="431856"/>
                  <a:pt x="106680" y="429951"/>
                </a:cubicBezTo>
                <a:cubicBezTo>
                  <a:pt x="108585" y="435666"/>
                  <a:pt x="107633" y="438524"/>
                  <a:pt x="102870" y="431856"/>
                </a:cubicBezTo>
                <a:cubicBezTo>
                  <a:pt x="104775" y="434714"/>
                  <a:pt x="106680" y="435666"/>
                  <a:pt x="107633" y="436619"/>
                </a:cubicBezTo>
                <a:cubicBezTo>
                  <a:pt x="107633" y="436619"/>
                  <a:pt x="107633" y="436619"/>
                  <a:pt x="107633" y="435666"/>
                </a:cubicBezTo>
                <a:cubicBezTo>
                  <a:pt x="107633" y="435666"/>
                  <a:pt x="107633" y="436619"/>
                  <a:pt x="107633" y="436619"/>
                </a:cubicBezTo>
                <a:cubicBezTo>
                  <a:pt x="109538" y="436619"/>
                  <a:pt x="109538" y="434714"/>
                  <a:pt x="107633" y="430904"/>
                </a:cubicBezTo>
                <a:cubicBezTo>
                  <a:pt x="107633" y="430904"/>
                  <a:pt x="107633" y="430904"/>
                  <a:pt x="107633" y="430904"/>
                </a:cubicBezTo>
                <a:cubicBezTo>
                  <a:pt x="109538" y="435666"/>
                  <a:pt x="110490" y="440429"/>
                  <a:pt x="109538" y="440429"/>
                </a:cubicBezTo>
                <a:cubicBezTo>
                  <a:pt x="109538" y="440429"/>
                  <a:pt x="109538" y="440429"/>
                  <a:pt x="109538" y="440429"/>
                </a:cubicBezTo>
                <a:cubicBezTo>
                  <a:pt x="109538" y="440429"/>
                  <a:pt x="109538" y="440429"/>
                  <a:pt x="109538" y="440429"/>
                </a:cubicBezTo>
                <a:cubicBezTo>
                  <a:pt x="109538" y="440429"/>
                  <a:pt x="108585" y="439476"/>
                  <a:pt x="107633" y="438524"/>
                </a:cubicBezTo>
                <a:cubicBezTo>
                  <a:pt x="108585" y="440429"/>
                  <a:pt x="109538" y="441381"/>
                  <a:pt x="109538" y="441381"/>
                </a:cubicBezTo>
                <a:cubicBezTo>
                  <a:pt x="110490" y="443286"/>
                  <a:pt x="111443" y="443286"/>
                  <a:pt x="111443" y="443286"/>
                </a:cubicBezTo>
                <a:cubicBezTo>
                  <a:pt x="111443" y="442334"/>
                  <a:pt x="110490" y="441381"/>
                  <a:pt x="110490" y="439476"/>
                </a:cubicBezTo>
                <a:cubicBezTo>
                  <a:pt x="110490" y="440429"/>
                  <a:pt x="111443" y="442334"/>
                  <a:pt x="111443" y="443286"/>
                </a:cubicBezTo>
                <a:cubicBezTo>
                  <a:pt x="111443" y="443286"/>
                  <a:pt x="111443" y="443286"/>
                  <a:pt x="111443" y="442334"/>
                </a:cubicBezTo>
                <a:cubicBezTo>
                  <a:pt x="111443" y="440429"/>
                  <a:pt x="110490" y="437571"/>
                  <a:pt x="108585" y="433761"/>
                </a:cubicBezTo>
                <a:cubicBezTo>
                  <a:pt x="109538" y="436619"/>
                  <a:pt x="110490" y="438524"/>
                  <a:pt x="110490" y="439476"/>
                </a:cubicBezTo>
                <a:cubicBezTo>
                  <a:pt x="111443" y="441381"/>
                  <a:pt x="110490" y="442334"/>
                  <a:pt x="109538" y="441381"/>
                </a:cubicBezTo>
                <a:cubicBezTo>
                  <a:pt x="110490" y="441381"/>
                  <a:pt x="110490" y="441381"/>
                  <a:pt x="110490" y="439476"/>
                </a:cubicBezTo>
                <a:cubicBezTo>
                  <a:pt x="110490" y="437571"/>
                  <a:pt x="109538" y="435666"/>
                  <a:pt x="108585" y="433761"/>
                </a:cubicBezTo>
                <a:cubicBezTo>
                  <a:pt x="108585" y="432809"/>
                  <a:pt x="107633" y="432809"/>
                  <a:pt x="107633" y="431856"/>
                </a:cubicBezTo>
                <a:cubicBezTo>
                  <a:pt x="107633" y="431856"/>
                  <a:pt x="107633" y="432809"/>
                  <a:pt x="108585" y="432809"/>
                </a:cubicBezTo>
                <a:cubicBezTo>
                  <a:pt x="108585" y="431856"/>
                  <a:pt x="107633" y="431856"/>
                  <a:pt x="107633" y="430904"/>
                </a:cubicBezTo>
                <a:cubicBezTo>
                  <a:pt x="107633" y="430904"/>
                  <a:pt x="107633" y="430904"/>
                  <a:pt x="107633" y="430904"/>
                </a:cubicBezTo>
                <a:cubicBezTo>
                  <a:pt x="107633" y="430904"/>
                  <a:pt x="107633" y="430904"/>
                  <a:pt x="107633" y="430904"/>
                </a:cubicBezTo>
                <a:cubicBezTo>
                  <a:pt x="107633" y="430904"/>
                  <a:pt x="107633" y="430904"/>
                  <a:pt x="107633" y="430904"/>
                </a:cubicBezTo>
                <a:cubicBezTo>
                  <a:pt x="107633" y="429951"/>
                  <a:pt x="106680" y="429951"/>
                  <a:pt x="106680" y="428999"/>
                </a:cubicBezTo>
                <a:cubicBezTo>
                  <a:pt x="106680" y="428999"/>
                  <a:pt x="106680" y="428999"/>
                  <a:pt x="106680" y="428999"/>
                </a:cubicBezTo>
                <a:cubicBezTo>
                  <a:pt x="106680" y="429951"/>
                  <a:pt x="107633" y="429951"/>
                  <a:pt x="107633" y="430904"/>
                </a:cubicBezTo>
                <a:lnTo>
                  <a:pt x="107633" y="430904"/>
                </a:lnTo>
                <a:lnTo>
                  <a:pt x="107633" y="430904"/>
                </a:lnTo>
                <a:cubicBezTo>
                  <a:pt x="108585" y="431856"/>
                  <a:pt x="108585" y="432809"/>
                  <a:pt x="109538" y="433761"/>
                </a:cubicBezTo>
                <a:cubicBezTo>
                  <a:pt x="112395" y="438524"/>
                  <a:pt x="113348" y="442334"/>
                  <a:pt x="113348" y="444239"/>
                </a:cubicBezTo>
                <a:cubicBezTo>
                  <a:pt x="114300" y="446144"/>
                  <a:pt x="113348" y="446144"/>
                  <a:pt x="113348" y="446144"/>
                </a:cubicBezTo>
                <a:cubicBezTo>
                  <a:pt x="114300" y="448049"/>
                  <a:pt x="114300" y="449001"/>
                  <a:pt x="114300" y="447096"/>
                </a:cubicBezTo>
                <a:cubicBezTo>
                  <a:pt x="115253" y="446144"/>
                  <a:pt x="112395" y="439476"/>
                  <a:pt x="108585" y="432809"/>
                </a:cubicBezTo>
                <a:cubicBezTo>
                  <a:pt x="111443" y="437571"/>
                  <a:pt x="113348" y="441381"/>
                  <a:pt x="114300" y="444239"/>
                </a:cubicBezTo>
                <a:cubicBezTo>
                  <a:pt x="114300" y="443286"/>
                  <a:pt x="114300" y="443286"/>
                  <a:pt x="114300" y="442334"/>
                </a:cubicBezTo>
                <a:cubicBezTo>
                  <a:pt x="114300" y="443286"/>
                  <a:pt x="114300" y="444239"/>
                  <a:pt x="114300" y="445191"/>
                </a:cubicBezTo>
                <a:cubicBezTo>
                  <a:pt x="114300" y="446144"/>
                  <a:pt x="115253" y="447096"/>
                  <a:pt x="115253" y="448049"/>
                </a:cubicBezTo>
                <a:cubicBezTo>
                  <a:pt x="115253" y="449001"/>
                  <a:pt x="115253" y="449001"/>
                  <a:pt x="115253" y="449954"/>
                </a:cubicBezTo>
                <a:cubicBezTo>
                  <a:pt x="115253" y="449954"/>
                  <a:pt x="115253" y="449001"/>
                  <a:pt x="115253" y="448049"/>
                </a:cubicBezTo>
                <a:cubicBezTo>
                  <a:pt x="115253" y="448049"/>
                  <a:pt x="115253" y="448049"/>
                  <a:pt x="115253" y="449001"/>
                </a:cubicBezTo>
                <a:cubicBezTo>
                  <a:pt x="115253" y="449954"/>
                  <a:pt x="116205" y="449954"/>
                  <a:pt x="116205" y="449954"/>
                </a:cubicBezTo>
                <a:cubicBezTo>
                  <a:pt x="117158" y="452811"/>
                  <a:pt x="117158" y="454716"/>
                  <a:pt x="116205" y="453764"/>
                </a:cubicBezTo>
                <a:cubicBezTo>
                  <a:pt x="119063" y="455669"/>
                  <a:pt x="118110" y="451859"/>
                  <a:pt x="117158" y="444239"/>
                </a:cubicBezTo>
                <a:cubicBezTo>
                  <a:pt x="118110" y="451859"/>
                  <a:pt x="120968" y="457574"/>
                  <a:pt x="117158" y="455669"/>
                </a:cubicBezTo>
                <a:cubicBezTo>
                  <a:pt x="121920" y="458526"/>
                  <a:pt x="123825" y="456621"/>
                  <a:pt x="120968" y="448049"/>
                </a:cubicBezTo>
                <a:cubicBezTo>
                  <a:pt x="123825" y="456621"/>
                  <a:pt x="126683" y="461384"/>
                  <a:pt x="120015" y="458526"/>
                </a:cubicBezTo>
                <a:cubicBezTo>
                  <a:pt x="122873" y="460431"/>
                  <a:pt x="126683" y="461384"/>
                  <a:pt x="130493" y="463289"/>
                </a:cubicBezTo>
                <a:cubicBezTo>
                  <a:pt x="128588" y="462336"/>
                  <a:pt x="126683" y="461384"/>
                  <a:pt x="124778" y="460431"/>
                </a:cubicBezTo>
                <a:cubicBezTo>
                  <a:pt x="127635" y="461384"/>
                  <a:pt x="129540" y="462336"/>
                  <a:pt x="132398" y="463289"/>
                </a:cubicBezTo>
                <a:cubicBezTo>
                  <a:pt x="134303" y="464241"/>
                  <a:pt x="136208" y="464241"/>
                  <a:pt x="137160" y="464241"/>
                </a:cubicBezTo>
                <a:cubicBezTo>
                  <a:pt x="135255" y="463289"/>
                  <a:pt x="132398" y="462336"/>
                  <a:pt x="130493" y="461384"/>
                </a:cubicBezTo>
                <a:cubicBezTo>
                  <a:pt x="133350" y="462336"/>
                  <a:pt x="135255" y="463289"/>
                  <a:pt x="138113" y="464241"/>
                </a:cubicBezTo>
                <a:cubicBezTo>
                  <a:pt x="140970" y="464241"/>
                  <a:pt x="141923" y="463289"/>
                  <a:pt x="134303" y="457574"/>
                </a:cubicBezTo>
                <a:cubicBezTo>
                  <a:pt x="141923" y="463289"/>
                  <a:pt x="142875" y="465194"/>
                  <a:pt x="140970" y="465194"/>
                </a:cubicBezTo>
                <a:cubicBezTo>
                  <a:pt x="142875" y="466146"/>
                  <a:pt x="143828" y="466146"/>
                  <a:pt x="145733" y="467099"/>
                </a:cubicBezTo>
                <a:cubicBezTo>
                  <a:pt x="148590" y="468051"/>
                  <a:pt x="150495" y="468051"/>
                  <a:pt x="148590" y="466146"/>
                </a:cubicBezTo>
                <a:cubicBezTo>
                  <a:pt x="148590" y="466146"/>
                  <a:pt x="148590" y="466146"/>
                  <a:pt x="148590" y="466146"/>
                </a:cubicBezTo>
                <a:cubicBezTo>
                  <a:pt x="148590" y="466146"/>
                  <a:pt x="148590" y="466146"/>
                  <a:pt x="148590" y="466146"/>
                </a:cubicBezTo>
                <a:cubicBezTo>
                  <a:pt x="147638" y="465194"/>
                  <a:pt x="145733" y="463289"/>
                  <a:pt x="141923" y="461384"/>
                </a:cubicBezTo>
                <a:cubicBezTo>
                  <a:pt x="145733" y="464241"/>
                  <a:pt x="148590" y="465194"/>
                  <a:pt x="149543" y="467099"/>
                </a:cubicBezTo>
                <a:cubicBezTo>
                  <a:pt x="167640" y="475671"/>
                  <a:pt x="167640" y="475671"/>
                  <a:pt x="149543" y="469956"/>
                </a:cubicBezTo>
                <a:cubicBezTo>
                  <a:pt x="169545" y="476624"/>
                  <a:pt x="173355" y="475671"/>
                  <a:pt x="169545" y="480434"/>
                </a:cubicBezTo>
                <a:cubicBezTo>
                  <a:pt x="173355" y="475671"/>
                  <a:pt x="173355" y="475671"/>
                  <a:pt x="180023" y="487101"/>
                </a:cubicBezTo>
                <a:cubicBezTo>
                  <a:pt x="174308" y="476624"/>
                  <a:pt x="175260" y="478529"/>
                  <a:pt x="192405" y="493769"/>
                </a:cubicBezTo>
                <a:cubicBezTo>
                  <a:pt x="177165" y="478529"/>
                  <a:pt x="182880" y="484244"/>
                  <a:pt x="203835" y="499484"/>
                </a:cubicBezTo>
                <a:cubicBezTo>
                  <a:pt x="185738" y="485196"/>
                  <a:pt x="200978" y="495674"/>
                  <a:pt x="215265" y="505199"/>
                </a:cubicBezTo>
                <a:cubicBezTo>
                  <a:pt x="206693" y="493769"/>
                  <a:pt x="222885" y="491864"/>
                  <a:pt x="230505" y="489006"/>
                </a:cubicBezTo>
                <a:cubicBezTo>
                  <a:pt x="232410" y="481386"/>
                  <a:pt x="238125" y="475671"/>
                  <a:pt x="245745" y="472814"/>
                </a:cubicBezTo>
                <a:cubicBezTo>
                  <a:pt x="247650" y="465194"/>
                  <a:pt x="254318" y="460431"/>
                  <a:pt x="260985" y="456621"/>
                </a:cubicBezTo>
                <a:cubicBezTo>
                  <a:pt x="263843" y="449954"/>
                  <a:pt x="268605" y="444239"/>
                  <a:pt x="276225" y="440429"/>
                </a:cubicBezTo>
                <a:cubicBezTo>
                  <a:pt x="279083" y="433761"/>
                  <a:pt x="285750" y="429951"/>
                  <a:pt x="291465" y="424236"/>
                </a:cubicBezTo>
                <a:cubicBezTo>
                  <a:pt x="296228" y="418521"/>
                  <a:pt x="300990" y="412806"/>
                  <a:pt x="306705" y="408044"/>
                </a:cubicBezTo>
                <a:cubicBezTo>
                  <a:pt x="311468" y="402329"/>
                  <a:pt x="317183" y="397566"/>
                  <a:pt x="321945" y="391851"/>
                </a:cubicBezTo>
                <a:cubicBezTo>
                  <a:pt x="332423" y="381374"/>
                  <a:pt x="341948" y="369944"/>
                  <a:pt x="352425" y="359466"/>
                </a:cubicBezTo>
                <a:cubicBezTo>
                  <a:pt x="375285" y="335654"/>
                  <a:pt x="397193" y="311841"/>
                  <a:pt x="415290" y="284219"/>
                </a:cubicBezTo>
                <a:cubicBezTo>
                  <a:pt x="426720" y="257549"/>
                  <a:pt x="412433" y="280409"/>
                  <a:pt x="428625" y="256596"/>
                </a:cubicBezTo>
                <a:close/>
                <a:moveTo>
                  <a:pt x="81915" y="394709"/>
                </a:moveTo>
                <a:cubicBezTo>
                  <a:pt x="81915" y="394709"/>
                  <a:pt x="81915" y="394709"/>
                  <a:pt x="81915" y="394709"/>
                </a:cubicBezTo>
                <a:cubicBezTo>
                  <a:pt x="81915" y="394709"/>
                  <a:pt x="81915" y="394709"/>
                  <a:pt x="81915" y="394709"/>
                </a:cubicBezTo>
                <a:cubicBezTo>
                  <a:pt x="81915" y="394709"/>
                  <a:pt x="81915" y="394709"/>
                  <a:pt x="81915" y="394709"/>
                </a:cubicBezTo>
                <a:close/>
                <a:moveTo>
                  <a:pt x="82868" y="394709"/>
                </a:moveTo>
                <a:cubicBezTo>
                  <a:pt x="83820" y="394709"/>
                  <a:pt x="83820" y="393756"/>
                  <a:pt x="82868" y="394709"/>
                </a:cubicBezTo>
                <a:cubicBezTo>
                  <a:pt x="83820" y="394709"/>
                  <a:pt x="83820" y="394709"/>
                  <a:pt x="82868" y="394709"/>
                </a:cubicBezTo>
                <a:cubicBezTo>
                  <a:pt x="83820" y="394709"/>
                  <a:pt x="83820" y="394709"/>
                  <a:pt x="82868" y="394709"/>
                </a:cubicBezTo>
                <a:cubicBezTo>
                  <a:pt x="83820" y="394709"/>
                  <a:pt x="83820" y="394709"/>
                  <a:pt x="82868" y="394709"/>
                </a:cubicBezTo>
                <a:close/>
                <a:moveTo>
                  <a:pt x="80010" y="403281"/>
                </a:moveTo>
                <a:cubicBezTo>
                  <a:pt x="84773" y="399471"/>
                  <a:pt x="87630" y="396614"/>
                  <a:pt x="85725" y="395661"/>
                </a:cubicBezTo>
                <a:cubicBezTo>
                  <a:pt x="87630" y="396614"/>
                  <a:pt x="85725" y="399471"/>
                  <a:pt x="80010" y="403281"/>
                </a:cubicBezTo>
                <a:close/>
                <a:moveTo>
                  <a:pt x="91440" y="395661"/>
                </a:moveTo>
                <a:cubicBezTo>
                  <a:pt x="92393" y="396614"/>
                  <a:pt x="92393" y="396614"/>
                  <a:pt x="93345" y="397566"/>
                </a:cubicBezTo>
                <a:cubicBezTo>
                  <a:pt x="92393" y="397566"/>
                  <a:pt x="91440" y="396614"/>
                  <a:pt x="91440" y="395661"/>
                </a:cubicBezTo>
                <a:close/>
                <a:moveTo>
                  <a:pt x="100965" y="421379"/>
                </a:moveTo>
                <a:cubicBezTo>
                  <a:pt x="100965" y="421379"/>
                  <a:pt x="100965" y="422331"/>
                  <a:pt x="101918" y="422331"/>
                </a:cubicBezTo>
                <a:cubicBezTo>
                  <a:pt x="101918" y="422331"/>
                  <a:pt x="101918" y="422331"/>
                  <a:pt x="100965" y="421379"/>
                </a:cubicBezTo>
                <a:cubicBezTo>
                  <a:pt x="100965" y="422331"/>
                  <a:pt x="100965" y="421379"/>
                  <a:pt x="100965" y="421379"/>
                </a:cubicBezTo>
                <a:close/>
                <a:moveTo>
                  <a:pt x="100965" y="422331"/>
                </a:moveTo>
                <a:cubicBezTo>
                  <a:pt x="100965" y="422331"/>
                  <a:pt x="100013" y="422331"/>
                  <a:pt x="100965" y="422331"/>
                </a:cubicBezTo>
                <a:cubicBezTo>
                  <a:pt x="100013" y="422331"/>
                  <a:pt x="100013" y="422331"/>
                  <a:pt x="100013" y="421379"/>
                </a:cubicBezTo>
                <a:cubicBezTo>
                  <a:pt x="100013" y="420426"/>
                  <a:pt x="100013" y="420426"/>
                  <a:pt x="100013" y="419474"/>
                </a:cubicBezTo>
                <a:cubicBezTo>
                  <a:pt x="100013" y="421379"/>
                  <a:pt x="100013" y="421379"/>
                  <a:pt x="100965" y="422331"/>
                </a:cubicBezTo>
                <a:close/>
                <a:moveTo>
                  <a:pt x="100013" y="422331"/>
                </a:moveTo>
                <a:cubicBezTo>
                  <a:pt x="100013" y="422331"/>
                  <a:pt x="100013" y="422331"/>
                  <a:pt x="100013" y="422331"/>
                </a:cubicBezTo>
                <a:cubicBezTo>
                  <a:pt x="99060" y="422331"/>
                  <a:pt x="100013" y="422331"/>
                  <a:pt x="100013" y="422331"/>
                </a:cubicBezTo>
                <a:cubicBezTo>
                  <a:pt x="100013" y="422331"/>
                  <a:pt x="100013" y="422331"/>
                  <a:pt x="100013" y="422331"/>
                </a:cubicBezTo>
                <a:close/>
                <a:moveTo>
                  <a:pt x="98108" y="418521"/>
                </a:moveTo>
                <a:cubicBezTo>
                  <a:pt x="98108" y="419474"/>
                  <a:pt x="99060" y="419474"/>
                  <a:pt x="99060" y="420426"/>
                </a:cubicBezTo>
                <a:cubicBezTo>
                  <a:pt x="99060" y="421379"/>
                  <a:pt x="99060" y="421379"/>
                  <a:pt x="99060" y="422331"/>
                </a:cubicBezTo>
                <a:cubicBezTo>
                  <a:pt x="99060" y="421379"/>
                  <a:pt x="98108" y="421379"/>
                  <a:pt x="97155" y="420426"/>
                </a:cubicBezTo>
                <a:cubicBezTo>
                  <a:pt x="98108" y="419474"/>
                  <a:pt x="98108" y="418521"/>
                  <a:pt x="98108" y="418521"/>
                </a:cubicBezTo>
                <a:close/>
                <a:moveTo>
                  <a:pt x="96203" y="421379"/>
                </a:moveTo>
                <a:cubicBezTo>
                  <a:pt x="97155" y="421379"/>
                  <a:pt x="98108" y="420426"/>
                  <a:pt x="98108" y="419474"/>
                </a:cubicBezTo>
                <a:cubicBezTo>
                  <a:pt x="99060" y="420426"/>
                  <a:pt x="99060" y="420426"/>
                  <a:pt x="100013" y="421379"/>
                </a:cubicBezTo>
                <a:cubicBezTo>
                  <a:pt x="100013" y="421379"/>
                  <a:pt x="100013" y="422331"/>
                  <a:pt x="100013" y="422331"/>
                </a:cubicBezTo>
                <a:cubicBezTo>
                  <a:pt x="100013" y="422331"/>
                  <a:pt x="100013" y="422331"/>
                  <a:pt x="100013" y="422331"/>
                </a:cubicBezTo>
                <a:cubicBezTo>
                  <a:pt x="100013" y="422331"/>
                  <a:pt x="100013" y="422331"/>
                  <a:pt x="100013" y="422331"/>
                </a:cubicBezTo>
                <a:cubicBezTo>
                  <a:pt x="100013" y="422331"/>
                  <a:pt x="100013" y="422331"/>
                  <a:pt x="100013" y="422331"/>
                </a:cubicBezTo>
                <a:cubicBezTo>
                  <a:pt x="98108" y="423284"/>
                  <a:pt x="97155" y="422331"/>
                  <a:pt x="96203" y="421379"/>
                </a:cubicBezTo>
                <a:close/>
                <a:moveTo>
                  <a:pt x="101918" y="426141"/>
                </a:moveTo>
                <a:cubicBezTo>
                  <a:pt x="100965" y="425189"/>
                  <a:pt x="100013" y="424236"/>
                  <a:pt x="99060" y="423284"/>
                </a:cubicBezTo>
                <a:lnTo>
                  <a:pt x="99060" y="423284"/>
                </a:lnTo>
                <a:cubicBezTo>
                  <a:pt x="99060" y="423284"/>
                  <a:pt x="99060" y="423284"/>
                  <a:pt x="100013" y="423284"/>
                </a:cubicBezTo>
                <a:cubicBezTo>
                  <a:pt x="100965" y="424236"/>
                  <a:pt x="100965" y="425189"/>
                  <a:pt x="101918" y="426141"/>
                </a:cubicBezTo>
                <a:cubicBezTo>
                  <a:pt x="101918" y="425189"/>
                  <a:pt x="101918" y="426141"/>
                  <a:pt x="101918" y="426141"/>
                </a:cubicBezTo>
                <a:close/>
                <a:moveTo>
                  <a:pt x="101918" y="425189"/>
                </a:moveTo>
                <a:cubicBezTo>
                  <a:pt x="101918" y="424236"/>
                  <a:pt x="101918" y="424236"/>
                  <a:pt x="101918" y="425189"/>
                </a:cubicBezTo>
                <a:cubicBezTo>
                  <a:pt x="101918" y="424236"/>
                  <a:pt x="101918" y="424236"/>
                  <a:pt x="101918" y="425189"/>
                </a:cubicBezTo>
                <a:cubicBezTo>
                  <a:pt x="100965" y="424236"/>
                  <a:pt x="100965" y="423284"/>
                  <a:pt x="100013" y="423284"/>
                </a:cubicBezTo>
                <a:cubicBezTo>
                  <a:pt x="100013" y="423284"/>
                  <a:pt x="100013" y="423284"/>
                  <a:pt x="100965" y="423284"/>
                </a:cubicBezTo>
                <a:lnTo>
                  <a:pt x="100965" y="423284"/>
                </a:lnTo>
                <a:cubicBezTo>
                  <a:pt x="100965" y="423284"/>
                  <a:pt x="100965" y="423284"/>
                  <a:pt x="100965" y="423284"/>
                </a:cubicBezTo>
                <a:cubicBezTo>
                  <a:pt x="100965" y="423284"/>
                  <a:pt x="100965" y="423284"/>
                  <a:pt x="100965" y="423284"/>
                </a:cubicBezTo>
                <a:cubicBezTo>
                  <a:pt x="100965" y="423284"/>
                  <a:pt x="100965" y="424236"/>
                  <a:pt x="100965" y="424236"/>
                </a:cubicBezTo>
                <a:cubicBezTo>
                  <a:pt x="100965" y="425189"/>
                  <a:pt x="101918" y="426141"/>
                  <a:pt x="101918" y="427094"/>
                </a:cubicBezTo>
                <a:cubicBezTo>
                  <a:pt x="101918" y="425189"/>
                  <a:pt x="101918" y="425189"/>
                  <a:pt x="101918" y="425189"/>
                </a:cubicBezTo>
                <a:close/>
                <a:moveTo>
                  <a:pt x="102870" y="427094"/>
                </a:moveTo>
                <a:cubicBezTo>
                  <a:pt x="102870" y="427094"/>
                  <a:pt x="102870" y="427094"/>
                  <a:pt x="102870" y="427094"/>
                </a:cubicBezTo>
                <a:cubicBezTo>
                  <a:pt x="102870" y="427094"/>
                  <a:pt x="102870" y="427094"/>
                  <a:pt x="102870" y="427094"/>
                </a:cubicBezTo>
                <a:lnTo>
                  <a:pt x="102870" y="427094"/>
                </a:lnTo>
                <a:cubicBezTo>
                  <a:pt x="102870" y="427094"/>
                  <a:pt x="102870" y="427094"/>
                  <a:pt x="102870" y="427094"/>
                </a:cubicBezTo>
                <a:close/>
                <a:moveTo>
                  <a:pt x="102870" y="428046"/>
                </a:moveTo>
                <a:cubicBezTo>
                  <a:pt x="102870" y="428046"/>
                  <a:pt x="102870" y="428046"/>
                  <a:pt x="102870" y="428046"/>
                </a:cubicBezTo>
                <a:cubicBezTo>
                  <a:pt x="102870" y="428999"/>
                  <a:pt x="102870" y="428046"/>
                  <a:pt x="102870" y="428046"/>
                </a:cubicBezTo>
                <a:cubicBezTo>
                  <a:pt x="102870" y="428046"/>
                  <a:pt x="102870" y="428046"/>
                  <a:pt x="102870" y="428046"/>
                </a:cubicBezTo>
                <a:close/>
                <a:moveTo>
                  <a:pt x="100965" y="430904"/>
                </a:moveTo>
                <a:cubicBezTo>
                  <a:pt x="101918" y="430904"/>
                  <a:pt x="102870" y="429951"/>
                  <a:pt x="102870" y="428999"/>
                </a:cubicBezTo>
                <a:cubicBezTo>
                  <a:pt x="102870" y="428999"/>
                  <a:pt x="103823" y="428046"/>
                  <a:pt x="103823" y="428046"/>
                </a:cubicBezTo>
                <a:cubicBezTo>
                  <a:pt x="103823" y="428046"/>
                  <a:pt x="103823" y="428046"/>
                  <a:pt x="103823" y="428046"/>
                </a:cubicBezTo>
                <a:cubicBezTo>
                  <a:pt x="103823" y="431856"/>
                  <a:pt x="102870" y="432809"/>
                  <a:pt x="100965" y="430904"/>
                </a:cubicBezTo>
                <a:close/>
              </a:path>
            </a:pathLst>
          </a:custGeom>
          <a:solidFill>
            <a:schemeClr val="lt1">
              <a:alpha val="5098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9" name="Google Shape;409;p28"/>
          <p:cNvSpPr/>
          <p:nvPr/>
        </p:nvSpPr>
        <p:spPr>
          <a:xfrm rot="706900">
            <a:off x="10671391" y="3210366"/>
            <a:ext cx="845569" cy="977053"/>
          </a:xfrm>
          <a:custGeom>
            <a:avLst/>
            <a:gdLst/>
            <a:ahLst/>
            <a:cxnLst/>
            <a:rect l="l" t="t" r="r" b="b"/>
            <a:pathLst>
              <a:path w="578167" h="505198" extrusionOk="0">
                <a:moveTo>
                  <a:pt x="428625" y="256596"/>
                </a:moveTo>
                <a:cubicBezTo>
                  <a:pt x="429578" y="256596"/>
                  <a:pt x="432435" y="254691"/>
                  <a:pt x="437198" y="248976"/>
                </a:cubicBezTo>
                <a:cubicBezTo>
                  <a:pt x="483870" y="203256"/>
                  <a:pt x="531495" y="156584"/>
                  <a:pt x="578168" y="110864"/>
                </a:cubicBezTo>
                <a:cubicBezTo>
                  <a:pt x="568643" y="108006"/>
                  <a:pt x="560070" y="106101"/>
                  <a:pt x="550545" y="103244"/>
                </a:cubicBezTo>
                <a:cubicBezTo>
                  <a:pt x="547688" y="102291"/>
                  <a:pt x="544830" y="101339"/>
                  <a:pt x="541020" y="100386"/>
                </a:cubicBezTo>
                <a:cubicBezTo>
                  <a:pt x="538163" y="99434"/>
                  <a:pt x="532448" y="93719"/>
                  <a:pt x="531495" y="97529"/>
                </a:cubicBezTo>
                <a:cubicBezTo>
                  <a:pt x="527685" y="91814"/>
                  <a:pt x="482918" y="78479"/>
                  <a:pt x="521970" y="94671"/>
                </a:cubicBezTo>
                <a:cubicBezTo>
                  <a:pt x="507683" y="88956"/>
                  <a:pt x="496253" y="85146"/>
                  <a:pt x="490538" y="82289"/>
                </a:cubicBezTo>
                <a:cubicBezTo>
                  <a:pt x="488633" y="82289"/>
                  <a:pt x="487680" y="82289"/>
                  <a:pt x="486728" y="81336"/>
                </a:cubicBezTo>
                <a:cubicBezTo>
                  <a:pt x="489585" y="82289"/>
                  <a:pt x="498158" y="86099"/>
                  <a:pt x="513398" y="90861"/>
                </a:cubicBezTo>
                <a:cubicBezTo>
                  <a:pt x="505778" y="88004"/>
                  <a:pt x="500063" y="86099"/>
                  <a:pt x="494348" y="85146"/>
                </a:cubicBezTo>
                <a:cubicBezTo>
                  <a:pt x="493395" y="85146"/>
                  <a:pt x="492443" y="85146"/>
                  <a:pt x="491490" y="85146"/>
                </a:cubicBezTo>
                <a:cubicBezTo>
                  <a:pt x="495300" y="86099"/>
                  <a:pt x="499110" y="87051"/>
                  <a:pt x="503873" y="88004"/>
                </a:cubicBezTo>
                <a:cubicBezTo>
                  <a:pt x="498158" y="87051"/>
                  <a:pt x="493395" y="85146"/>
                  <a:pt x="489585" y="85146"/>
                </a:cubicBezTo>
                <a:cubicBezTo>
                  <a:pt x="485775" y="85146"/>
                  <a:pt x="481965" y="85146"/>
                  <a:pt x="479108" y="85146"/>
                </a:cubicBezTo>
                <a:cubicBezTo>
                  <a:pt x="476250" y="85146"/>
                  <a:pt x="473393" y="86099"/>
                  <a:pt x="470535" y="86099"/>
                </a:cubicBezTo>
                <a:cubicBezTo>
                  <a:pt x="466725" y="87051"/>
                  <a:pt x="463868" y="88004"/>
                  <a:pt x="462915" y="88956"/>
                </a:cubicBezTo>
                <a:cubicBezTo>
                  <a:pt x="461963" y="89909"/>
                  <a:pt x="461010" y="89909"/>
                  <a:pt x="460058" y="89909"/>
                </a:cubicBezTo>
                <a:cubicBezTo>
                  <a:pt x="457200" y="90861"/>
                  <a:pt x="457200" y="90861"/>
                  <a:pt x="458153" y="89909"/>
                </a:cubicBezTo>
                <a:cubicBezTo>
                  <a:pt x="461963" y="89909"/>
                  <a:pt x="463868" y="88004"/>
                  <a:pt x="468630" y="85146"/>
                </a:cubicBezTo>
                <a:cubicBezTo>
                  <a:pt x="465773" y="87051"/>
                  <a:pt x="462915" y="88956"/>
                  <a:pt x="461010" y="89909"/>
                </a:cubicBezTo>
                <a:cubicBezTo>
                  <a:pt x="461963" y="88956"/>
                  <a:pt x="462915" y="88004"/>
                  <a:pt x="464820" y="87051"/>
                </a:cubicBezTo>
                <a:cubicBezTo>
                  <a:pt x="462915" y="88956"/>
                  <a:pt x="461010" y="89909"/>
                  <a:pt x="460058" y="90861"/>
                </a:cubicBezTo>
                <a:cubicBezTo>
                  <a:pt x="453390" y="94671"/>
                  <a:pt x="457200" y="90861"/>
                  <a:pt x="471488" y="76574"/>
                </a:cubicBezTo>
                <a:cubicBezTo>
                  <a:pt x="450533" y="98481"/>
                  <a:pt x="449580" y="99434"/>
                  <a:pt x="467678" y="75621"/>
                </a:cubicBezTo>
                <a:cubicBezTo>
                  <a:pt x="448628" y="100386"/>
                  <a:pt x="447675" y="100386"/>
                  <a:pt x="461963" y="73716"/>
                </a:cubicBezTo>
                <a:cubicBezTo>
                  <a:pt x="447675" y="101339"/>
                  <a:pt x="446723" y="101339"/>
                  <a:pt x="457200" y="71811"/>
                </a:cubicBezTo>
                <a:cubicBezTo>
                  <a:pt x="446723" y="101339"/>
                  <a:pt x="445770" y="102291"/>
                  <a:pt x="453390" y="70859"/>
                </a:cubicBezTo>
                <a:cubicBezTo>
                  <a:pt x="448628" y="91814"/>
                  <a:pt x="446723" y="98481"/>
                  <a:pt x="446723" y="89909"/>
                </a:cubicBezTo>
                <a:cubicBezTo>
                  <a:pt x="447675" y="86099"/>
                  <a:pt x="448628" y="81336"/>
                  <a:pt x="450533" y="73716"/>
                </a:cubicBezTo>
                <a:cubicBezTo>
                  <a:pt x="448628" y="80384"/>
                  <a:pt x="447675" y="86099"/>
                  <a:pt x="446723" y="88956"/>
                </a:cubicBezTo>
                <a:cubicBezTo>
                  <a:pt x="446723" y="87051"/>
                  <a:pt x="446723" y="83241"/>
                  <a:pt x="446723" y="79431"/>
                </a:cubicBezTo>
                <a:cubicBezTo>
                  <a:pt x="447675" y="80384"/>
                  <a:pt x="447675" y="79431"/>
                  <a:pt x="446723" y="77526"/>
                </a:cubicBezTo>
                <a:cubicBezTo>
                  <a:pt x="446723" y="74669"/>
                  <a:pt x="446723" y="70859"/>
                  <a:pt x="446723" y="67049"/>
                </a:cubicBezTo>
                <a:cubicBezTo>
                  <a:pt x="446723" y="70859"/>
                  <a:pt x="446723" y="74669"/>
                  <a:pt x="446723" y="77526"/>
                </a:cubicBezTo>
                <a:cubicBezTo>
                  <a:pt x="445770" y="76574"/>
                  <a:pt x="445770" y="75621"/>
                  <a:pt x="444818" y="74669"/>
                </a:cubicBezTo>
                <a:cubicBezTo>
                  <a:pt x="443865" y="73716"/>
                  <a:pt x="442913" y="72764"/>
                  <a:pt x="441008" y="71811"/>
                </a:cubicBezTo>
                <a:cubicBezTo>
                  <a:pt x="441008" y="72764"/>
                  <a:pt x="441008" y="73716"/>
                  <a:pt x="441008" y="74669"/>
                </a:cubicBezTo>
                <a:cubicBezTo>
                  <a:pt x="443865" y="76574"/>
                  <a:pt x="445770" y="77526"/>
                  <a:pt x="445770" y="78479"/>
                </a:cubicBezTo>
                <a:cubicBezTo>
                  <a:pt x="445770" y="78479"/>
                  <a:pt x="446723" y="79431"/>
                  <a:pt x="446723" y="79431"/>
                </a:cubicBezTo>
                <a:cubicBezTo>
                  <a:pt x="446723" y="85146"/>
                  <a:pt x="445770" y="88956"/>
                  <a:pt x="445770" y="91814"/>
                </a:cubicBezTo>
                <a:cubicBezTo>
                  <a:pt x="444818" y="95624"/>
                  <a:pt x="444818" y="95624"/>
                  <a:pt x="443865" y="90861"/>
                </a:cubicBezTo>
                <a:cubicBezTo>
                  <a:pt x="443865" y="90861"/>
                  <a:pt x="443865" y="89909"/>
                  <a:pt x="442913" y="88956"/>
                </a:cubicBezTo>
                <a:cubicBezTo>
                  <a:pt x="441960" y="87051"/>
                  <a:pt x="437198" y="80384"/>
                  <a:pt x="434340" y="75621"/>
                </a:cubicBezTo>
                <a:cubicBezTo>
                  <a:pt x="428625" y="70859"/>
                  <a:pt x="421958" y="65144"/>
                  <a:pt x="418148" y="61334"/>
                </a:cubicBezTo>
                <a:cubicBezTo>
                  <a:pt x="411480" y="57524"/>
                  <a:pt x="405765" y="54666"/>
                  <a:pt x="406718" y="52761"/>
                </a:cubicBezTo>
                <a:cubicBezTo>
                  <a:pt x="397193" y="49904"/>
                  <a:pt x="392430" y="49904"/>
                  <a:pt x="393383" y="48951"/>
                </a:cubicBezTo>
                <a:cubicBezTo>
                  <a:pt x="380048" y="51809"/>
                  <a:pt x="379095" y="51809"/>
                  <a:pt x="391478" y="45141"/>
                </a:cubicBezTo>
                <a:cubicBezTo>
                  <a:pt x="373380" y="54666"/>
                  <a:pt x="374333" y="52761"/>
                  <a:pt x="391478" y="33711"/>
                </a:cubicBezTo>
                <a:cubicBezTo>
                  <a:pt x="373380" y="53714"/>
                  <a:pt x="371475" y="55619"/>
                  <a:pt x="380048" y="33711"/>
                </a:cubicBezTo>
                <a:cubicBezTo>
                  <a:pt x="375285" y="47046"/>
                  <a:pt x="373380" y="50856"/>
                  <a:pt x="373380" y="45141"/>
                </a:cubicBezTo>
                <a:cubicBezTo>
                  <a:pt x="373380" y="45141"/>
                  <a:pt x="372428" y="42284"/>
                  <a:pt x="371475" y="35616"/>
                </a:cubicBezTo>
                <a:cubicBezTo>
                  <a:pt x="370523" y="33711"/>
                  <a:pt x="369570" y="30854"/>
                  <a:pt x="368618" y="27996"/>
                </a:cubicBezTo>
                <a:cubicBezTo>
                  <a:pt x="365760" y="23234"/>
                  <a:pt x="359093" y="14661"/>
                  <a:pt x="349568" y="4184"/>
                </a:cubicBezTo>
                <a:cubicBezTo>
                  <a:pt x="371475" y="29901"/>
                  <a:pt x="346710" y="5136"/>
                  <a:pt x="338138" y="374"/>
                </a:cubicBezTo>
                <a:cubicBezTo>
                  <a:pt x="331470" y="-579"/>
                  <a:pt x="325755" y="374"/>
                  <a:pt x="320993" y="2279"/>
                </a:cubicBezTo>
                <a:cubicBezTo>
                  <a:pt x="316230" y="4184"/>
                  <a:pt x="311468" y="7041"/>
                  <a:pt x="306705" y="10851"/>
                </a:cubicBezTo>
                <a:cubicBezTo>
                  <a:pt x="302895" y="14661"/>
                  <a:pt x="299085" y="18471"/>
                  <a:pt x="295275" y="23234"/>
                </a:cubicBezTo>
                <a:cubicBezTo>
                  <a:pt x="290513" y="28949"/>
                  <a:pt x="285750" y="34664"/>
                  <a:pt x="280988" y="40379"/>
                </a:cubicBezTo>
                <a:cubicBezTo>
                  <a:pt x="239078" y="91814"/>
                  <a:pt x="263843" y="65144"/>
                  <a:pt x="221933" y="116579"/>
                </a:cubicBezTo>
                <a:cubicBezTo>
                  <a:pt x="181928" y="165156"/>
                  <a:pt x="171450" y="156584"/>
                  <a:pt x="129540" y="204209"/>
                </a:cubicBezTo>
                <a:cubicBezTo>
                  <a:pt x="96203" y="242309"/>
                  <a:pt x="41910" y="278504"/>
                  <a:pt x="11430" y="321366"/>
                </a:cubicBezTo>
                <a:cubicBezTo>
                  <a:pt x="7620" y="327081"/>
                  <a:pt x="3810" y="333749"/>
                  <a:pt x="0" y="340416"/>
                </a:cubicBezTo>
                <a:cubicBezTo>
                  <a:pt x="5715" y="343274"/>
                  <a:pt x="13335" y="355656"/>
                  <a:pt x="15240" y="348989"/>
                </a:cubicBezTo>
                <a:cubicBezTo>
                  <a:pt x="20955" y="361371"/>
                  <a:pt x="31433" y="379469"/>
                  <a:pt x="28575" y="360419"/>
                </a:cubicBezTo>
                <a:cubicBezTo>
                  <a:pt x="34290" y="383279"/>
                  <a:pt x="56198" y="392804"/>
                  <a:pt x="40958" y="373754"/>
                </a:cubicBezTo>
                <a:cubicBezTo>
                  <a:pt x="43815" y="377564"/>
                  <a:pt x="46673" y="380421"/>
                  <a:pt x="49530" y="383279"/>
                </a:cubicBezTo>
                <a:cubicBezTo>
                  <a:pt x="60008" y="388994"/>
                  <a:pt x="67628" y="391851"/>
                  <a:pt x="68580" y="392804"/>
                </a:cubicBezTo>
                <a:cubicBezTo>
                  <a:pt x="72390" y="393756"/>
                  <a:pt x="74295" y="393756"/>
                  <a:pt x="74295" y="393756"/>
                </a:cubicBezTo>
                <a:cubicBezTo>
                  <a:pt x="75248" y="394709"/>
                  <a:pt x="70485" y="394709"/>
                  <a:pt x="59055" y="396614"/>
                </a:cubicBezTo>
                <a:cubicBezTo>
                  <a:pt x="70485" y="394709"/>
                  <a:pt x="77153" y="394709"/>
                  <a:pt x="77153" y="393756"/>
                </a:cubicBezTo>
                <a:cubicBezTo>
                  <a:pt x="78105" y="394709"/>
                  <a:pt x="72390" y="394709"/>
                  <a:pt x="60960" y="397566"/>
                </a:cubicBezTo>
                <a:cubicBezTo>
                  <a:pt x="72390" y="394709"/>
                  <a:pt x="79058" y="394709"/>
                  <a:pt x="78105" y="394709"/>
                </a:cubicBezTo>
                <a:cubicBezTo>
                  <a:pt x="78105" y="395661"/>
                  <a:pt x="77153" y="395661"/>
                  <a:pt x="73343" y="397566"/>
                </a:cubicBezTo>
                <a:cubicBezTo>
                  <a:pt x="70485" y="398519"/>
                  <a:pt x="67628" y="399471"/>
                  <a:pt x="63818" y="400424"/>
                </a:cubicBezTo>
                <a:cubicBezTo>
                  <a:pt x="67628" y="399471"/>
                  <a:pt x="70485" y="398519"/>
                  <a:pt x="73343" y="397566"/>
                </a:cubicBezTo>
                <a:cubicBezTo>
                  <a:pt x="70485" y="398519"/>
                  <a:pt x="66675" y="399471"/>
                  <a:pt x="62865" y="401376"/>
                </a:cubicBezTo>
                <a:cubicBezTo>
                  <a:pt x="72390" y="397566"/>
                  <a:pt x="78105" y="396614"/>
                  <a:pt x="80010" y="395661"/>
                </a:cubicBezTo>
                <a:cubicBezTo>
                  <a:pt x="80010" y="395661"/>
                  <a:pt x="80010" y="395661"/>
                  <a:pt x="80010" y="395661"/>
                </a:cubicBezTo>
                <a:cubicBezTo>
                  <a:pt x="80010" y="395661"/>
                  <a:pt x="80010" y="396614"/>
                  <a:pt x="80010" y="396614"/>
                </a:cubicBezTo>
                <a:cubicBezTo>
                  <a:pt x="77153" y="397566"/>
                  <a:pt x="72390" y="399471"/>
                  <a:pt x="65723" y="402329"/>
                </a:cubicBezTo>
                <a:cubicBezTo>
                  <a:pt x="72390" y="399471"/>
                  <a:pt x="78105" y="397566"/>
                  <a:pt x="80010" y="396614"/>
                </a:cubicBezTo>
                <a:cubicBezTo>
                  <a:pt x="79058" y="398519"/>
                  <a:pt x="74295" y="400424"/>
                  <a:pt x="67628" y="405186"/>
                </a:cubicBezTo>
                <a:cubicBezTo>
                  <a:pt x="75248" y="400424"/>
                  <a:pt x="80010" y="398519"/>
                  <a:pt x="80963" y="396614"/>
                </a:cubicBezTo>
                <a:cubicBezTo>
                  <a:pt x="80963" y="396614"/>
                  <a:pt x="80963" y="396614"/>
                  <a:pt x="81915" y="396614"/>
                </a:cubicBezTo>
                <a:cubicBezTo>
                  <a:pt x="81915" y="398519"/>
                  <a:pt x="77153" y="401376"/>
                  <a:pt x="68580" y="406139"/>
                </a:cubicBezTo>
                <a:cubicBezTo>
                  <a:pt x="77153" y="400424"/>
                  <a:pt x="82868" y="397566"/>
                  <a:pt x="81915" y="396614"/>
                </a:cubicBezTo>
                <a:cubicBezTo>
                  <a:pt x="81915" y="396614"/>
                  <a:pt x="81915" y="396614"/>
                  <a:pt x="81915" y="396614"/>
                </a:cubicBezTo>
                <a:cubicBezTo>
                  <a:pt x="83820" y="398519"/>
                  <a:pt x="79058" y="402329"/>
                  <a:pt x="70485" y="408996"/>
                </a:cubicBezTo>
                <a:cubicBezTo>
                  <a:pt x="80010" y="402329"/>
                  <a:pt x="85725" y="399471"/>
                  <a:pt x="82868" y="397566"/>
                </a:cubicBezTo>
                <a:cubicBezTo>
                  <a:pt x="84773" y="399471"/>
                  <a:pt x="81915" y="402329"/>
                  <a:pt x="75248" y="406139"/>
                </a:cubicBezTo>
                <a:cubicBezTo>
                  <a:pt x="74295" y="407091"/>
                  <a:pt x="72390" y="408044"/>
                  <a:pt x="71438" y="408996"/>
                </a:cubicBezTo>
                <a:cubicBezTo>
                  <a:pt x="72390" y="408044"/>
                  <a:pt x="73343" y="408044"/>
                  <a:pt x="74295" y="407091"/>
                </a:cubicBezTo>
                <a:cubicBezTo>
                  <a:pt x="73343" y="408044"/>
                  <a:pt x="72390" y="408996"/>
                  <a:pt x="70485" y="409949"/>
                </a:cubicBezTo>
                <a:cubicBezTo>
                  <a:pt x="72390" y="408996"/>
                  <a:pt x="73343" y="408044"/>
                  <a:pt x="74295" y="407091"/>
                </a:cubicBezTo>
                <a:cubicBezTo>
                  <a:pt x="81915" y="402329"/>
                  <a:pt x="87630" y="399471"/>
                  <a:pt x="85725" y="397566"/>
                </a:cubicBezTo>
                <a:cubicBezTo>
                  <a:pt x="87630" y="398519"/>
                  <a:pt x="87630" y="400424"/>
                  <a:pt x="88583" y="402329"/>
                </a:cubicBezTo>
                <a:cubicBezTo>
                  <a:pt x="88583" y="402329"/>
                  <a:pt x="88583" y="402329"/>
                  <a:pt x="89535" y="403281"/>
                </a:cubicBezTo>
                <a:cubicBezTo>
                  <a:pt x="89535" y="402329"/>
                  <a:pt x="88583" y="400424"/>
                  <a:pt x="88583" y="399471"/>
                </a:cubicBezTo>
                <a:cubicBezTo>
                  <a:pt x="88583" y="399471"/>
                  <a:pt x="89535" y="399471"/>
                  <a:pt x="89535" y="399471"/>
                </a:cubicBezTo>
                <a:cubicBezTo>
                  <a:pt x="90488" y="400424"/>
                  <a:pt x="90488" y="401376"/>
                  <a:pt x="91440" y="402329"/>
                </a:cubicBezTo>
                <a:cubicBezTo>
                  <a:pt x="91440" y="401376"/>
                  <a:pt x="90488" y="400424"/>
                  <a:pt x="90488" y="399471"/>
                </a:cubicBezTo>
                <a:cubicBezTo>
                  <a:pt x="90488" y="399471"/>
                  <a:pt x="91440" y="399471"/>
                  <a:pt x="91440" y="399471"/>
                </a:cubicBezTo>
                <a:cubicBezTo>
                  <a:pt x="91440" y="400424"/>
                  <a:pt x="92393" y="401376"/>
                  <a:pt x="92393" y="402329"/>
                </a:cubicBezTo>
                <a:lnTo>
                  <a:pt x="92393" y="402329"/>
                </a:lnTo>
                <a:cubicBezTo>
                  <a:pt x="92393" y="402329"/>
                  <a:pt x="93345" y="402329"/>
                  <a:pt x="93345" y="403281"/>
                </a:cubicBezTo>
                <a:cubicBezTo>
                  <a:pt x="93345" y="402329"/>
                  <a:pt x="92393" y="400424"/>
                  <a:pt x="92393" y="399471"/>
                </a:cubicBezTo>
                <a:cubicBezTo>
                  <a:pt x="92393" y="399471"/>
                  <a:pt x="93345" y="399471"/>
                  <a:pt x="93345" y="399471"/>
                </a:cubicBezTo>
                <a:cubicBezTo>
                  <a:pt x="94298" y="399471"/>
                  <a:pt x="95250" y="399471"/>
                  <a:pt x="95250" y="400424"/>
                </a:cubicBezTo>
                <a:cubicBezTo>
                  <a:pt x="95250" y="401376"/>
                  <a:pt x="95250" y="402329"/>
                  <a:pt x="95250" y="403281"/>
                </a:cubicBezTo>
                <a:cubicBezTo>
                  <a:pt x="95250" y="403281"/>
                  <a:pt x="94298" y="402329"/>
                  <a:pt x="94298" y="402329"/>
                </a:cubicBezTo>
                <a:cubicBezTo>
                  <a:pt x="94298" y="402329"/>
                  <a:pt x="95250" y="403281"/>
                  <a:pt x="95250" y="403281"/>
                </a:cubicBezTo>
                <a:cubicBezTo>
                  <a:pt x="95250" y="403281"/>
                  <a:pt x="95250" y="404234"/>
                  <a:pt x="95250" y="404234"/>
                </a:cubicBezTo>
                <a:cubicBezTo>
                  <a:pt x="96203" y="405186"/>
                  <a:pt x="96203" y="406139"/>
                  <a:pt x="97155" y="408044"/>
                </a:cubicBezTo>
                <a:cubicBezTo>
                  <a:pt x="97155" y="408044"/>
                  <a:pt x="97155" y="408044"/>
                  <a:pt x="97155" y="408044"/>
                </a:cubicBezTo>
                <a:cubicBezTo>
                  <a:pt x="97155" y="408044"/>
                  <a:pt x="97155" y="408044"/>
                  <a:pt x="97155" y="408044"/>
                </a:cubicBezTo>
                <a:cubicBezTo>
                  <a:pt x="97155" y="408996"/>
                  <a:pt x="98108" y="409949"/>
                  <a:pt x="98108" y="411854"/>
                </a:cubicBezTo>
                <a:cubicBezTo>
                  <a:pt x="100013" y="414711"/>
                  <a:pt x="100965" y="417569"/>
                  <a:pt x="101918" y="420426"/>
                </a:cubicBezTo>
                <a:cubicBezTo>
                  <a:pt x="101918" y="420426"/>
                  <a:pt x="101918" y="420426"/>
                  <a:pt x="101918" y="420426"/>
                </a:cubicBezTo>
                <a:cubicBezTo>
                  <a:pt x="101918" y="420426"/>
                  <a:pt x="101918" y="420426"/>
                  <a:pt x="101918" y="420426"/>
                </a:cubicBezTo>
                <a:cubicBezTo>
                  <a:pt x="101918" y="420426"/>
                  <a:pt x="101918" y="420426"/>
                  <a:pt x="101918" y="420426"/>
                </a:cubicBezTo>
                <a:cubicBezTo>
                  <a:pt x="101918" y="421379"/>
                  <a:pt x="102870" y="422331"/>
                  <a:pt x="102870" y="424236"/>
                </a:cubicBezTo>
                <a:cubicBezTo>
                  <a:pt x="102870" y="425189"/>
                  <a:pt x="102870" y="426141"/>
                  <a:pt x="102870" y="427094"/>
                </a:cubicBezTo>
                <a:cubicBezTo>
                  <a:pt x="102870" y="426141"/>
                  <a:pt x="102870" y="426141"/>
                  <a:pt x="102870" y="425189"/>
                </a:cubicBezTo>
                <a:cubicBezTo>
                  <a:pt x="102870" y="426141"/>
                  <a:pt x="102870" y="426141"/>
                  <a:pt x="102870" y="427094"/>
                </a:cubicBezTo>
                <a:cubicBezTo>
                  <a:pt x="102870" y="427094"/>
                  <a:pt x="102870" y="427094"/>
                  <a:pt x="102870" y="427094"/>
                </a:cubicBezTo>
                <a:cubicBezTo>
                  <a:pt x="102870" y="426141"/>
                  <a:pt x="102870" y="425189"/>
                  <a:pt x="102870" y="424236"/>
                </a:cubicBezTo>
                <a:cubicBezTo>
                  <a:pt x="102870" y="423284"/>
                  <a:pt x="102870" y="423284"/>
                  <a:pt x="101918" y="422331"/>
                </a:cubicBezTo>
                <a:cubicBezTo>
                  <a:pt x="101918" y="422331"/>
                  <a:pt x="101918" y="422331"/>
                  <a:pt x="101918" y="422331"/>
                </a:cubicBezTo>
                <a:cubicBezTo>
                  <a:pt x="101918" y="422331"/>
                  <a:pt x="101918" y="422331"/>
                  <a:pt x="101918" y="422331"/>
                </a:cubicBezTo>
                <a:cubicBezTo>
                  <a:pt x="101918" y="422331"/>
                  <a:pt x="101918" y="422331"/>
                  <a:pt x="101918" y="422331"/>
                </a:cubicBezTo>
                <a:cubicBezTo>
                  <a:pt x="100965" y="420426"/>
                  <a:pt x="100013" y="417569"/>
                  <a:pt x="99060" y="415664"/>
                </a:cubicBezTo>
                <a:cubicBezTo>
                  <a:pt x="99060" y="416616"/>
                  <a:pt x="99060" y="416616"/>
                  <a:pt x="99060" y="417569"/>
                </a:cubicBezTo>
                <a:cubicBezTo>
                  <a:pt x="99060" y="417569"/>
                  <a:pt x="99060" y="417569"/>
                  <a:pt x="99060" y="418521"/>
                </a:cubicBezTo>
                <a:cubicBezTo>
                  <a:pt x="100013" y="420426"/>
                  <a:pt x="100965" y="422331"/>
                  <a:pt x="101918" y="424236"/>
                </a:cubicBezTo>
                <a:lnTo>
                  <a:pt x="101918" y="424236"/>
                </a:lnTo>
                <a:cubicBezTo>
                  <a:pt x="100965" y="423284"/>
                  <a:pt x="100965" y="421379"/>
                  <a:pt x="100013" y="420426"/>
                </a:cubicBezTo>
                <a:cubicBezTo>
                  <a:pt x="100013" y="420426"/>
                  <a:pt x="100013" y="421379"/>
                  <a:pt x="100013" y="421379"/>
                </a:cubicBezTo>
                <a:cubicBezTo>
                  <a:pt x="100965" y="422331"/>
                  <a:pt x="100965" y="423284"/>
                  <a:pt x="101918" y="425189"/>
                </a:cubicBezTo>
                <a:cubicBezTo>
                  <a:pt x="101918" y="425189"/>
                  <a:pt x="101918" y="425189"/>
                  <a:pt x="101918" y="425189"/>
                </a:cubicBezTo>
                <a:cubicBezTo>
                  <a:pt x="101918" y="424236"/>
                  <a:pt x="100965" y="423284"/>
                  <a:pt x="100965" y="422331"/>
                </a:cubicBezTo>
                <a:cubicBezTo>
                  <a:pt x="100965" y="422331"/>
                  <a:pt x="100965" y="422331"/>
                  <a:pt x="100965" y="422331"/>
                </a:cubicBezTo>
                <a:cubicBezTo>
                  <a:pt x="100965" y="422331"/>
                  <a:pt x="100965" y="422331"/>
                  <a:pt x="100965" y="422331"/>
                </a:cubicBezTo>
                <a:cubicBezTo>
                  <a:pt x="100965" y="421379"/>
                  <a:pt x="100013" y="421379"/>
                  <a:pt x="100013" y="420426"/>
                </a:cubicBezTo>
                <a:cubicBezTo>
                  <a:pt x="100013" y="420426"/>
                  <a:pt x="100013" y="419474"/>
                  <a:pt x="100013" y="419474"/>
                </a:cubicBezTo>
                <a:cubicBezTo>
                  <a:pt x="100013" y="419474"/>
                  <a:pt x="100013" y="420426"/>
                  <a:pt x="100965" y="420426"/>
                </a:cubicBezTo>
                <a:cubicBezTo>
                  <a:pt x="100965" y="420426"/>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8521"/>
                </a:cubicBezTo>
                <a:cubicBezTo>
                  <a:pt x="100965" y="418521"/>
                  <a:pt x="100965" y="418521"/>
                  <a:pt x="100965" y="418521"/>
                </a:cubicBezTo>
                <a:cubicBezTo>
                  <a:pt x="100965" y="418521"/>
                  <a:pt x="100965" y="418521"/>
                  <a:pt x="100965" y="417569"/>
                </a:cubicBezTo>
                <a:cubicBezTo>
                  <a:pt x="100965" y="417569"/>
                  <a:pt x="100965" y="417569"/>
                  <a:pt x="100965" y="417569"/>
                </a:cubicBezTo>
                <a:cubicBezTo>
                  <a:pt x="100965" y="417569"/>
                  <a:pt x="100965" y="417569"/>
                  <a:pt x="100965" y="418521"/>
                </a:cubicBezTo>
                <a:cubicBezTo>
                  <a:pt x="100965" y="418521"/>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9474"/>
                </a:cubicBezTo>
                <a:cubicBezTo>
                  <a:pt x="100965" y="420426"/>
                  <a:pt x="100965" y="420426"/>
                  <a:pt x="100013" y="420426"/>
                </a:cubicBezTo>
                <a:cubicBezTo>
                  <a:pt x="100013" y="420426"/>
                  <a:pt x="100013" y="420426"/>
                  <a:pt x="100013" y="420426"/>
                </a:cubicBezTo>
                <a:cubicBezTo>
                  <a:pt x="100013" y="420426"/>
                  <a:pt x="100013" y="420426"/>
                  <a:pt x="100013" y="420426"/>
                </a:cubicBezTo>
                <a:cubicBezTo>
                  <a:pt x="100013" y="420426"/>
                  <a:pt x="100013" y="420426"/>
                  <a:pt x="100013" y="420426"/>
                </a:cubicBezTo>
                <a:cubicBezTo>
                  <a:pt x="99060" y="422331"/>
                  <a:pt x="96203" y="423284"/>
                  <a:pt x="92393" y="422331"/>
                </a:cubicBezTo>
                <a:cubicBezTo>
                  <a:pt x="94298" y="423284"/>
                  <a:pt x="96203" y="423284"/>
                  <a:pt x="98108" y="422331"/>
                </a:cubicBezTo>
                <a:cubicBezTo>
                  <a:pt x="99060" y="423284"/>
                  <a:pt x="100965" y="423284"/>
                  <a:pt x="101918" y="423284"/>
                </a:cubicBezTo>
                <a:cubicBezTo>
                  <a:pt x="100965" y="426141"/>
                  <a:pt x="99060" y="427094"/>
                  <a:pt x="95250" y="424236"/>
                </a:cubicBezTo>
                <a:cubicBezTo>
                  <a:pt x="100013" y="427094"/>
                  <a:pt x="101918" y="426141"/>
                  <a:pt x="102870" y="423284"/>
                </a:cubicBezTo>
                <a:cubicBezTo>
                  <a:pt x="103823" y="424236"/>
                  <a:pt x="104775" y="425189"/>
                  <a:pt x="105728" y="426141"/>
                </a:cubicBezTo>
                <a:cubicBezTo>
                  <a:pt x="105728" y="426141"/>
                  <a:pt x="105728" y="426141"/>
                  <a:pt x="105728" y="426141"/>
                </a:cubicBezTo>
                <a:cubicBezTo>
                  <a:pt x="105728" y="426141"/>
                  <a:pt x="105728" y="426141"/>
                  <a:pt x="105728" y="426141"/>
                </a:cubicBezTo>
                <a:cubicBezTo>
                  <a:pt x="105728" y="426141"/>
                  <a:pt x="105728" y="426141"/>
                  <a:pt x="105728" y="426141"/>
                </a:cubicBezTo>
                <a:cubicBezTo>
                  <a:pt x="105728" y="427094"/>
                  <a:pt x="105728" y="427094"/>
                  <a:pt x="105728" y="428046"/>
                </a:cubicBezTo>
                <a:cubicBezTo>
                  <a:pt x="105728" y="428046"/>
                  <a:pt x="105728" y="428046"/>
                  <a:pt x="105728" y="428046"/>
                </a:cubicBezTo>
                <a:cubicBezTo>
                  <a:pt x="105728" y="428046"/>
                  <a:pt x="105728" y="427094"/>
                  <a:pt x="105728" y="427094"/>
                </a:cubicBezTo>
                <a:cubicBezTo>
                  <a:pt x="105728" y="427094"/>
                  <a:pt x="105728" y="427094"/>
                  <a:pt x="105728" y="428046"/>
                </a:cubicBezTo>
                <a:lnTo>
                  <a:pt x="105728" y="428046"/>
                </a:lnTo>
                <a:cubicBezTo>
                  <a:pt x="105728" y="428046"/>
                  <a:pt x="105728" y="428046"/>
                  <a:pt x="105728" y="427094"/>
                </a:cubicBezTo>
                <a:cubicBezTo>
                  <a:pt x="105728" y="427094"/>
                  <a:pt x="105728" y="427094"/>
                  <a:pt x="105728" y="426141"/>
                </a:cubicBezTo>
                <a:cubicBezTo>
                  <a:pt x="105728" y="426141"/>
                  <a:pt x="105728" y="427094"/>
                  <a:pt x="106680" y="427094"/>
                </a:cubicBezTo>
                <a:cubicBezTo>
                  <a:pt x="106680" y="427094"/>
                  <a:pt x="106680" y="426141"/>
                  <a:pt x="105728" y="426141"/>
                </a:cubicBezTo>
                <a:cubicBezTo>
                  <a:pt x="105728" y="426141"/>
                  <a:pt x="105728" y="425189"/>
                  <a:pt x="105728" y="425189"/>
                </a:cubicBezTo>
                <a:cubicBezTo>
                  <a:pt x="105728" y="426141"/>
                  <a:pt x="106680" y="426141"/>
                  <a:pt x="106680" y="427094"/>
                </a:cubicBezTo>
                <a:cubicBezTo>
                  <a:pt x="106680" y="427094"/>
                  <a:pt x="106680" y="427094"/>
                  <a:pt x="106680" y="427094"/>
                </a:cubicBezTo>
                <a:cubicBezTo>
                  <a:pt x="106680" y="427094"/>
                  <a:pt x="106680" y="427094"/>
                  <a:pt x="106680" y="427094"/>
                </a:cubicBezTo>
                <a:lnTo>
                  <a:pt x="106680" y="427094"/>
                </a:lnTo>
                <a:lnTo>
                  <a:pt x="106680" y="427094"/>
                </a:lnTo>
                <a:cubicBezTo>
                  <a:pt x="106680" y="427094"/>
                  <a:pt x="106680" y="428046"/>
                  <a:pt x="106680" y="428046"/>
                </a:cubicBezTo>
                <a:lnTo>
                  <a:pt x="106680" y="428046"/>
                </a:lnTo>
                <a:cubicBezTo>
                  <a:pt x="106680" y="428046"/>
                  <a:pt x="106680" y="428046"/>
                  <a:pt x="106680" y="428046"/>
                </a:cubicBezTo>
                <a:lnTo>
                  <a:pt x="106680" y="428046"/>
                </a:lnTo>
                <a:lnTo>
                  <a:pt x="106680" y="428046"/>
                </a:lnTo>
                <a:cubicBezTo>
                  <a:pt x="106680" y="428046"/>
                  <a:pt x="106680" y="428046"/>
                  <a:pt x="106680" y="428046"/>
                </a:cubicBezTo>
                <a:cubicBezTo>
                  <a:pt x="106680" y="428046"/>
                  <a:pt x="106680" y="428046"/>
                  <a:pt x="106680" y="427094"/>
                </a:cubicBezTo>
                <a:lnTo>
                  <a:pt x="106680" y="427094"/>
                </a:lnTo>
                <a:cubicBezTo>
                  <a:pt x="106680" y="427094"/>
                  <a:pt x="106680" y="427094"/>
                  <a:pt x="106680" y="428046"/>
                </a:cubicBezTo>
                <a:cubicBezTo>
                  <a:pt x="106680" y="428999"/>
                  <a:pt x="106680" y="428999"/>
                  <a:pt x="105728" y="428999"/>
                </a:cubicBezTo>
                <a:cubicBezTo>
                  <a:pt x="105728" y="428999"/>
                  <a:pt x="105728" y="428046"/>
                  <a:pt x="105728" y="428046"/>
                </a:cubicBezTo>
                <a:cubicBezTo>
                  <a:pt x="105728" y="428046"/>
                  <a:pt x="105728" y="428046"/>
                  <a:pt x="105728" y="428046"/>
                </a:cubicBezTo>
                <a:cubicBezTo>
                  <a:pt x="105728" y="428046"/>
                  <a:pt x="105728" y="428999"/>
                  <a:pt x="105728" y="428999"/>
                </a:cubicBezTo>
                <a:cubicBezTo>
                  <a:pt x="104775" y="428999"/>
                  <a:pt x="103823" y="428046"/>
                  <a:pt x="101918" y="427094"/>
                </a:cubicBezTo>
                <a:cubicBezTo>
                  <a:pt x="103823" y="428999"/>
                  <a:pt x="104775" y="428999"/>
                  <a:pt x="105728" y="428999"/>
                </a:cubicBezTo>
                <a:cubicBezTo>
                  <a:pt x="105728" y="429951"/>
                  <a:pt x="104775" y="430904"/>
                  <a:pt x="103823" y="430904"/>
                </a:cubicBezTo>
                <a:cubicBezTo>
                  <a:pt x="102870" y="430904"/>
                  <a:pt x="102870" y="429951"/>
                  <a:pt x="101918" y="428999"/>
                </a:cubicBezTo>
                <a:cubicBezTo>
                  <a:pt x="102870" y="429951"/>
                  <a:pt x="102870" y="429951"/>
                  <a:pt x="103823" y="430904"/>
                </a:cubicBezTo>
                <a:cubicBezTo>
                  <a:pt x="102870" y="430904"/>
                  <a:pt x="100965" y="429951"/>
                  <a:pt x="99060" y="428046"/>
                </a:cubicBezTo>
                <a:cubicBezTo>
                  <a:pt x="100965" y="429951"/>
                  <a:pt x="102870" y="430904"/>
                  <a:pt x="103823" y="430904"/>
                </a:cubicBezTo>
                <a:cubicBezTo>
                  <a:pt x="105728" y="432809"/>
                  <a:pt x="106680" y="431856"/>
                  <a:pt x="106680" y="429951"/>
                </a:cubicBezTo>
                <a:cubicBezTo>
                  <a:pt x="108585" y="435666"/>
                  <a:pt x="107633" y="438524"/>
                  <a:pt x="102870" y="431856"/>
                </a:cubicBezTo>
                <a:cubicBezTo>
                  <a:pt x="104775" y="434714"/>
                  <a:pt x="106680" y="435666"/>
                  <a:pt x="107633" y="436619"/>
                </a:cubicBezTo>
                <a:cubicBezTo>
                  <a:pt x="107633" y="436619"/>
                  <a:pt x="107633" y="436619"/>
                  <a:pt x="107633" y="435666"/>
                </a:cubicBezTo>
                <a:cubicBezTo>
                  <a:pt x="107633" y="435666"/>
                  <a:pt x="107633" y="436619"/>
                  <a:pt x="107633" y="436619"/>
                </a:cubicBezTo>
                <a:cubicBezTo>
                  <a:pt x="109538" y="436619"/>
                  <a:pt x="109538" y="434714"/>
                  <a:pt x="107633" y="430904"/>
                </a:cubicBezTo>
                <a:cubicBezTo>
                  <a:pt x="107633" y="430904"/>
                  <a:pt x="107633" y="430904"/>
                  <a:pt x="107633" y="430904"/>
                </a:cubicBezTo>
                <a:cubicBezTo>
                  <a:pt x="109538" y="435666"/>
                  <a:pt x="110490" y="440429"/>
                  <a:pt x="109538" y="440429"/>
                </a:cubicBezTo>
                <a:cubicBezTo>
                  <a:pt x="109538" y="440429"/>
                  <a:pt x="109538" y="440429"/>
                  <a:pt x="109538" y="440429"/>
                </a:cubicBezTo>
                <a:cubicBezTo>
                  <a:pt x="109538" y="440429"/>
                  <a:pt x="109538" y="440429"/>
                  <a:pt x="109538" y="440429"/>
                </a:cubicBezTo>
                <a:cubicBezTo>
                  <a:pt x="109538" y="440429"/>
                  <a:pt x="108585" y="439476"/>
                  <a:pt x="107633" y="438524"/>
                </a:cubicBezTo>
                <a:cubicBezTo>
                  <a:pt x="108585" y="440429"/>
                  <a:pt x="109538" y="441381"/>
                  <a:pt x="109538" y="441381"/>
                </a:cubicBezTo>
                <a:cubicBezTo>
                  <a:pt x="110490" y="443286"/>
                  <a:pt x="111443" y="443286"/>
                  <a:pt x="111443" y="443286"/>
                </a:cubicBezTo>
                <a:cubicBezTo>
                  <a:pt x="111443" y="442334"/>
                  <a:pt x="110490" y="441381"/>
                  <a:pt x="110490" y="439476"/>
                </a:cubicBezTo>
                <a:cubicBezTo>
                  <a:pt x="110490" y="440429"/>
                  <a:pt x="111443" y="442334"/>
                  <a:pt x="111443" y="443286"/>
                </a:cubicBezTo>
                <a:cubicBezTo>
                  <a:pt x="111443" y="443286"/>
                  <a:pt x="111443" y="443286"/>
                  <a:pt x="111443" y="442334"/>
                </a:cubicBezTo>
                <a:cubicBezTo>
                  <a:pt x="111443" y="440429"/>
                  <a:pt x="110490" y="437571"/>
                  <a:pt x="108585" y="433761"/>
                </a:cubicBezTo>
                <a:cubicBezTo>
                  <a:pt x="109538" y="436619"/>
                  <a:pt x="110490" y="438524"/>
                  <a:pt x="110490" y="439476"/>
                </a:cubicBezTo>
                <a:cubicBezTo>
                  <a:pt x="111443" y="441381"/>
                  <a:pt x="110490" y="442334"/>
                  <a:pt x="109538" y="441381"/>
                </a:cubicBezTo>
                <a:cubicBezTo>
                  <a:pt x="110490" y="441381"/>
                  <a:pt x="110490" y="441381"/>
                  <a:pt x="110490" y="439476"/>
                </a:cubicBezTo>
                <a:cubicBezTo>
                  <a:pt x="110490" y="437571"/>
                  <a:pt x="109538" y="435666"/>
                  <a:pt x="108585" y="433761"/>
                </a:cubicBezTo>
                <a:cubicBezTo>
                  <a:pt x="108585" y="432809"/>
                  <a:pt x="107633" y="432809"/>
                  <a:pt x="107633" y="431856"/>
                </a:cubicBezTo>
                <a:cubicBezTo>
                  <a:pt x="107633" y="431856"/>
                  <a:pt x="107633" y="432809"/>
                  <a:pt x="108585" y="432809"/>
                </a:cubicBezTo>
                <a:cubicBezTo>
                  <a:pt x="108585" y="431856"/>
                  <a:pt x="107633" y="431856"/>
                  <a:pt x="107633" y="430904"/>
                </a:cubicBezTo>
                <a:cubicBezTo>
                  <a:pt x="107633" y="430904"/>
                  <a:pt x="107633" y="430904"/>
                  <a:pt x="107633" y="430904"/>
                </a:cubicBezTo>
                <a:cubicBezTo>
                  <a:pt x="107633" y="430904"/>
                  <a:pt x="107633" y="430904"/>
                  <a:pt x="107633" y="430904"/>
                </a:cubicBezTo>
                <a:cubicBezTo>
                  <a:pt x="107633" y="430904"/>
                  <a:pt x="107633" y="430904"/>
                  <a:pt x="107633" y="430904"/>
                </a:cubicBezTo>
                <a:cubicBezTo>
                  <a:pt x="107633" y="429951"/>
                  <a:pt x="106680" y="429951"/>
                  <a:pt x="106680" y="428999"/>
                </a:cubicBezTo>
                <a:cubicBezTo>
                  <a:pt x="106680" y="428999"/>
                  <a:pt x="106680" y="428999"/>
                  <a:pt x="106680" y="428999"/>
                </a:cubicBezTo>
                <a:cubicBezTo>
                  <a:pt x="106680" y="429951"/>
                  <a:pt x="107633" y="429951"/>
                  <a:pt x="107633" y="430904"/>
                </a:cubicBezTo>
                <a:lnTo>
                  <a:pt x="107633" y="430904"/>
                </a:lnTo>
                <a:lnTo>
                  <a:pt x="107633" y="430904"/>
                </a:lnTo>
                <a:cubicBezTo>
                  <a:pt x="108585" y="431856"/>
                  <a:pt x="108585" y="432809"/>
                  <a:pt x="109538" y="433761"/>
                </a:cubicBezTo>
                <a:cubicBezTo>
                  <a:pt x="112395" y="438524"/>
                  <a:pt x="113348" y="442334"/>
                  <a:pt x="113348" y="444239"/>
                </a:cubicBezTo>
                <a:cubicBezTo>
                  <a:pt x="114300" y="446144"/>
                  <a:pt x="113348" y="446144"/>
                  <a:pt x="113348" y="446144"/>
                </a:cubicBezTo>
                <a:cubicBezTo>
                  <a:pt x="114300" y="448049"/>
                  <a:pt x="114300" y="449001"/>
                  <a:pt x="114300" y="447096"/>
                </a:cubicBezTo>
                <a:cubicBezTo>
                  <a:pt x="115253" y="446144"/>
                  <a:pt x="112395" y="439476"/>
                  <a:pt x="108585" y="432809"/>
                </a:cubicBezTo>
                <a:cubicBezTo>
                  <a:pt x="111443" y="437571"/>
                  <a:pt x="113348" y="441381"/>
                  <a:pt x="114300" y="444239"/>
                </a:cubicBezTo>
                <a:cubicBezTo>
                  <a:pt x="114300" y="443286"/>
                  <a:pt x="114300" y="443286"/>
                  <a:pt x="114300" y="442334"/>
                </a:cubicBezTo>
                <a:cubicBezTo>
                  <a:pt x="114300" y="443286"/>
                  <a:pt x="114300" y="444239"/>
                  <a:pt x="114300" y="445191"/>
                </a:cubicBezTo>
                <a:cubicBezTo>
                  <a:pt x="114300" y="446144"/>
                  <a:pt x="115253" y="447096"/>
                  <a:pt x="115253" y="448049"/>
                </a:cubicBezTo>
                <a:cubicBezTo>
                  <a:pt x="115253" y="449001"/>
                  <a:pt x="115253" y="449001"/>
                  <a:pt x="115253" y="449954"/>
                </a:cubicBezTo>
                <a:cubicBezTo>
                  <a:pt x="115253" y="449954"/>
                  <a:pt x="115253" y="449001"/>
                  <a:pt x="115253" y="448049"/>
                </a:cubicBezTo>
                <a:cubicBezTo>
                  <a:pt x="115253" y="448049"/>
                  <a:pt x="115253" y="448049"/>
                  <a:pt x="115253" y="449001"/>
                </a:cubicBezTo>
                <a:cubicBezTo>
                  <a:pt x="115253" y="449954"/>
                  <a:pt x="116205" y="449954"/>
                  <a:pt x="116205" y="449954"/>
                </a:cubicBezTo>
                <a:cubicBezTo>
                  <a:pt x="117158" y="452811"/>
                  <a:pt x="117158" y="454716"/>
                  <a:pt x="116205" y="453764"/>
                </a:cubicBezTo>
                <a:cubicBezTo>
                  <a:pt x="119063" y="455669"/>
                  <a:pt x="118110" y="451859"/>
                  <a:pt x="117158" y="444239"/>
                </a:cubicBezTo>
                <a:cubicBezTo>
                  <a:pt x="118110" y="451859"/>
                  <a:pt x="120968" y="457574"/>
                  <a:pt x="117158" y="455669"/>
                </a:cubicBezTo>
                <a:cubicBezTo>
                  <a:pt x="121920" y="458526"/>
                  <a:pt x="123825" y="456621"/>
                  <a:pt x="120968" y="448049"/>
                </a:cubicBezTo>
                <a:cubicBezTo>
                  <a:pt x="123825" y="456621"/>
                  <a:pt x="126683" y="461384"/>
                  <a:pt x="120015" y="458526"/>
                </a:cubicBezTo>
                <a:cubicBezTo>
                  <a:pt x="122873" y="460431"/>
                  <a:pt x="126683" y="461384"/>
                  <a:pt x="130493" y="463289"/>
                </a:cubicBezTo>
                <a:cubicBezTo>
                  <a:pt x="128588" y="462336"/>
                  <a:pt x="126683" y="461384"/>
                  <a:pt x="124778" y="460431"/>
                </a:cubicBezTo>
                <a:cubicBezTo>
                  <a:pt x="127635" y="461384"/>
                  <a:pt x="129540" y="462336"/>
                  <a:pt x="132398" y="463289"/>
                </a:cubicBezTo>
                <a:cubicBezTo>
                  <a:pt x="134303" y="464241"/>
                  <a:pt x="136208" y="464241"/>
                  <a:pt x="137160" y="464241"/>
                </a:cubicBezTo>
                <a:cubicBezTo>
                  <a:pt x="135255" y="463289"/>
                  <a:pt x="132398" y="462336"/>
                  <a:pt x="130493" y="461384"/>
                </a:cubicBezTo>
                <a:cubicBezTo>
                  <a:pt x="133350" y="462336"/>
                  <a:pt x="135255" y="463289"/>
                  <a:pt x="138113" y="464241"/>
                </a:cubicBezTo>
                <a:cubicBezTo>
                  <a:pt x="140970" y="464241"/>
                  <a:pt x="141923" y="463289"/>
                  <a:pt x="134303" y="457574"/>
                </a:cubicBezTo>
                <a:cubicBezTo>
                  <a:pt x="141923" y="463289"/>
                  <a:pt x="142875" y="465194"/>
                  <a:pt x="140970" y="465194"/>
                </a:cubicBezTo>
                <a:cubicBezTo>
                  <a:pt x="142875" y="466146"/>
                  <a:pt x="143828" y="466146"/>
                  <a:pt x="145733" y="467099"/>
                </a:cubicBezTo>
                <a:cubicBezTo>
                  <a:pt x="148590" y="468051"/>
                  <a:pt x="150495" y="468051"/>
                  <a:pt x="148590" y="466146"/>
                </a:cubicBezTo>
                <a:cubicBezTo>
                  <a:pt x="148590" y="466146"/>
                  <a:pt x="148590" y="466146"/>
                  <a:pt x="148590" y="466146"/>
                </a:cubicBezTo>
                <a:cubicBezTo>
                  <a:pt x="148590" y="466146"/>
                  <a:pt x="148590" y="466146"/>
                  <a:pt x="148590" y="466146"/>
                </a:cubicBezTo>
                <a:cubicBezTo>
                  <a:pt x="147638" y="465194"/>
                  <a:pt x="145733" y="463289"/>
                  <a:pt x="141923" y="461384"/>
                </a:cubicBezTo>
                <a:cubicBezTo>
                  <a:pt x="145733" y="464241"/>
                  <a:pt x="148590" y="465194"/>
                  <a:pt x="149543" y="467099"/>
                </a:cubicBezTo>
                <a:cubicBezTo>
                  <a:pt x="167640" y="475671"/>
                  <a:pt x="167640" y="475671"/>
                  <a:pt x="149543" y="469956"/>
                </a:cubicBezTo>
                <a:cubicBezTo>
                  <a:pt x="169545" y="476624"/>
                  <a:pt x="173355" y="475671"/>
                  <a:pt x="169545" y="480434"/>
                </a:cubicBezTo>
                <a:cubicBezTo>
                  <a:pt x="173355" y="475671"/>
                  <a:pt x="173355" y="475671"/>
                  <a:pt x="180023" y="487101"/>
                </a:cubicBezTo>
                <a:cubicBezTo>
                  <a:pt x="174308" y="476624"/>
                  <a:pt x="175260" y="478529"/>
                  <a:pt x="192405" y="493769"/>
                </a:cubicBezTo>
                <a:cubicBezTo>
                  <a:pt x="177165" y="478529"/>
                  <a:pt x="182880" y="484244"/>
                  <a:pt x="203835" y="499484"/>
                </a:cubicBezTo>
                <a:cubicBezTo>
                  <a:pt x="185738" y="485196"/>
                  <a:pt x="200978" y="495674"/>
                  <a:pt x="215265" y="505199"/>
                </a:cubicBezTo>
                <a:cubicBezTo>
                  <a:pt x="206693" y="493769"/>
                  <a:pt x="222885" y="491864"/>
                  <a:pt x="230505" y="489006"/>
                </a:cubicBezTo>
                <a:cubicBezTo>
                  <a:pt x="232410" y="481386"/>
                  <a:pt x="238125" y="475671"/>
                  <a:pt x="245745" y="472814"/>
                </a:cubicBezTo>
                <a:cubicBezTo>
                  <a:pt x="247650" y="465194"/>
                  <a:pt x="254318" y="460431"/>
                  <a:pt x="260985" y="456621"/>
                </a:cubicBezTo>
                <a:cubicBezTo>
                  <a:pt x="263843" y="449954"/>
                  <a:pt x="268605" y="444239"/>
                  <a:pt x="276225" y="440429"/>
                </a:cubicBezTo>
                <a:cubicBezTo>
                  <a:pt x="279083" y="433761"/>
                  <a:pt x="285750" y="429951"/>
                  <a:pt x="291465" y="424236"/>
                </a:cubicBezTo>
                <a:cubicBezTo>
                  <a:pt x="296228" y="418521"/>
                  <a:pt x="300990" y="412806"/>
                  <a:pt x="306705" y="408044"/>
                </a:cubicBezTo>
                <a:cubicBezTo>
                  <a:pt x="311468" y="402329"/>
                  <a:pt x="317183" y="397566"/>
                  <a:pt x="321945" y="391851"/>
                </a:cubicBezTo>
                <a:cubicBezTo>
                  <a:pt x="332423" y="381374"/>
                  <a:pt x="341948" y="369944"/>
                  <a:pt x="352425" y="359466"/>
                </a:cubicBezTo>
                <a:cubicBezTo>
                  <a:pt x="375285" y="335654"/>
                  <a:pt x="397193" y="311841"/>
                  <a:pt x="415290" y="284219"/>
                </a:cubicBezTo>
                <a:cubicBezTo>
                  <a:pt x="426720" y="257549"/>
                  <a:pt x="412433" y="280409"/>
                  <a:pt x="428625" y="256596"/>
                </a:cubicBezTo>
                <a:close/>
                <a:moveTo>
                  <a:pt x="81915" y="394709"/>
                </a:moveTo>
                <a:cubicBezTo>
                  <a:pt x="81915" y="394709"/>
                  <a:pt x="81915" y="394709"/>
                  <a:pt x="81915" y="394709"/>
                </a:cubicBezTo>
                <a:cubicBezTo>
                  <a:pt x="81915" y="394709"/>
                  <a:pt x="81915" y="394709"/>
                  <a:pt x="81915" y="394709"/>
                </a:cubicBezTo>
                <a:cubicBezTo>
                  <a:pt x="81915" y="394709"/>
                  <a:pt x="81915" y="394709"/>
                  <a:pt x="81915" y="394709"/>
                </a:cubicBezTo>
                <a:close/>
                <a:moveTo>
                  <a:pt x="82868" y="394709"/>
                </a:moveTo>
                <a:cubicBezTo>
                  <a:pt x="83820" y="394709"/>
                  <a:pt x="83820" y="393756"/>
                  <a:pt x="82868" y="394709"/>
                </a:cubicBezTo>
                <a:cubicBezTo>
                  <a:pt x="83820" y="394709"/>
                  <a:pt x="83820" y="394709"/>
                  <a:pt x="82868" y="394709"/>
                </a:cubicBezTo>
                <a:cubicBezTo>
                  <a:pt x="83820" y="394709"/>
                  <a:pt x="83820" y="394709"/>
                  <a:pt x="82868" y="394709"/>
                </a:cubicBezTo>
                <a:cubicBezTo>
                  <a:pt x="83820" y="394709"/>
                  <a:pt x="83820" y="394709"/>
                  <a:pt x="82868" y="394709"/>
                </a:cubicBezTo>
                <a:close/>
                <a:moveTo>
                  <a:pt x="80010" y="403281"/>
                </a:moveTo>
                <a:cubicBezTo>
                  <a:pt x="84773" y="399471"/>
                  <a:pt x="87630" y="396614"/>
                  <a:pt x="85725" y="395661"/>
                </a:cubicBezTo>
                <a:cubicBezTo>
                  <a:pt x="87630" y="396614"/>
                  <a:pt x="85725" y="399471"/>
                  <a:pt x="80010" y="403281"/>
                </a:cubicBezTo>
                <a:close/>
                <a:moveTo>
                  <a:pt x="91440" y="395661"/>
                </a:moveTo>
                <a:cubicBezTo>
                  <a:pt x="92393" y="396614"/>
                  <a:pt x="92393" y="396614"/>
                  <a:pt x="93345" y="397566"/>
                </a:cubicBezTo>
                <a:cubicBezTo>
                  <a:pt x="92393" y="397566"/>
                  <a:pt x="91440" y="396614"/>
                  <a:pt x="91440" y="395661"/>
                </a:cubicBezTo>
                <a:close/>
                <a:moveTo>
                  <a:pt x="100965" y="421379"/>
                </a:moveTo>
                <a:cubicBezTo>
                  <a:pt x="100965" y="421379"/>
                  <a:pt x="100965" y="422331"/>
                  <a:pt x="101918" y="422331"/>
                </a:cubicBezTo>
                <a:cubicBezTo>
                  <a:pt x="101918" y="422331"/>
                  <a:pt x="101918" y="422331"/>
                  <a:pt x="100965" y="421379"/>
                </a:cubicBezTo>
                <a:cubicBezTo>
                  <a:pt x="100965" y="422331"/>
                  <a:pt x="100965" y="421379"/>
                  <a:pt x="100965" y="421379"/>
                </a:cubicBezTo>
                <a:close/>
                <a:moveTo>
                  <a:pt x="100965" y="422331"/>
                </a:moveTo>
                <a:cubicBezTo>
                  <a:pt x="100965" y="422331"/>
                  <a:pt x="100013" y="422331"/>
                  <a:pt x="100965" y="422331"/>
                </a:cubicBezTo>
                <a:cubicBezTo>
                  <a:pt x="100013" y="422331"/>
                  <a:pt x="100013" y="422331"/>
                  <a:pt x="100013" y="421379"/>
                </a:cubicBezTo>
                <a:cubicBezTo>
                  <a:pt x="100013" y="420426"/>
                  <a:pt x="100013" y="420426"/>
                  <a:pt x="100013" y="419474"/>
                </a:cubicBezTo>
                <a:cubicBezTo>
                  <a:pt x="100013" y="421379"/>
                  <a:pt x="100013" y="421379"/>
                  <a:pt x="100965" y="422331"/>
                </a:cubicBezTo>
                <a:close/>
                <a:moveTo>
                  <a:pt x="100013" y="422331"/>
                </a:moveTo>
                <a:cubicBezTo>
                  <a:pt x="100013" y="422331"/>
                  <a:pt x="100013" y="422331"/>
                  <a:pt x="100013" y="422331"/>
                </a:cubicBezTo>
                <a:cubicBezTo>
                  <a:pt x="99060" y="422331"/>
                  <a:pt x="100013" y="422331"/>
                  <a:pt x="100013" y="422331"/>
                </a:cubicBezTo>
                <a:cubicBezTo>
                  <a:pt x="100013" y="422331"/>
                  <a:pt x="100013" y="422331"/>
                  <a:pt x="100013" y="422331"/>
                </a:cubicBezTo>
                <a:close/>
                <a:moveTo>
                  <a:pt x="98108" y="418521"/>
                </a:moveTo>
                <a:cubicBezTo>
                  <a:pt x="98108" y="419474"/>
                  <a:pt x="99060" y="419474"/>
                  <a:pt x="99060" y="420426"/>
                </a:cubicBezTo>
                <a:cubicBezTo>
                  <a:pt x="99060" y="421379"/>
                  <a:pt x="99060" y="421379"/>
                  <a:pt x="99060" y="422331"/>
                </a:cubicBezTo>
                <a:cubicBezTo>
                  <a:pt x="99060" y="421379"/>
                  <a:pt x="98108" y="421379"/>
                  <a:pt x="97155" y="420426"/>
                </a:cubicBezTo>
                <a:cubicBezTo>
                  <a:pt x="98108" y="419474"/>
                  <a:pt x="98108" y="418521"/>
                  <a:pt x="98108" y="418521"/>
                </a:cubicBezTo>
                <a:close/>
                <a:moveTo>
                  <a:pt x="96203" y="421379"/>
                </a:moveTo>
                <a:cubicBezTo>
                  <a:pt x="97155" y="421379"/>
                  <a:pt x="98108" y="420426"/>
                  <a:pt x="98108" y="419474"/>
                </a:cubicBezTo>
                <a:cubicBezTo>
                  <a:pt x="99060" y="420426"/>
                  <a:pt x="99060" y="420426"/>
                  <a:pt x="100013" y="421379"/>
                </a:cubicBezTo>
                <a:cubicBezTo>
                  <a:pt x="100013" y="421379"/>
                  <a:pt x="100013" y="422331"/>
                  <a:pt x="100013" y="422331"/>
                </a:cubicBezTo>
                <a:cubicBezTo>
                  <a:pt x="100013" y="422331"/>
                  <a:pt x="100013" y="422331"/>
                  <a:pt x="100013" y="422331"/>
                </a:cubicBezTo>
                <a:cubicBezTo>
                  <a:pt x="100013" y="422331"/>
                  <a:pt x="100013" y="422331"/>
                  <a:pt x="100013" y="422331"/>
                </a:cubicBezTo>
                <a:cubicBezTo>
                  <a:pt x="100013" y="422331"/>
                  <a:pt x="100013" y="422331"/>
                  <a:pt x="100013" y="422331"/>
                </a:cubicBezTo>
                <a:cubicBezTo>
                  <a:pt x="98108" y="423284"/>
                  <a:pt x="97155" y="422331"/>
                  <a:pt x="96203" y="421379"/>
                </a:cubicBezTo>
                <a:close/>
                <a:moveTo>
                  <a:pt x="101918" y="426141"/>
                </a:moveTo>
                <a:cubicBezTo>
                  <a:pt x="100965" y="425189"/>
                  <a:pt x="100013" y="424236"/>
                  <a:pt x="99060" y="423284"/>
                </a:cubicBezTo>
                <a:lnTo>
                  <a:pt x="99060" y="423284"/>
                </a:lnTo>
                <a:cubicBezTo>
                  <a:pt x="99060" y="423284"/>
                  <a:pt x="99060" y="423284"/>
                  <a:pt x="100013" y="423284"/>
                </a:cubicBezTo>
                <a:cubicBezTo>
                  <a:pt x="100965" y="424236"/>
                  <a:pt x="100965" y="425189"/>
                  <a:pt x="101918" y="426141"/>
                </a:cubicBezTo>
                <a:cubicBezTo>
                  <a:pt x="101918" y="425189"/>
                  <a:pt x="101918" y="426141"/>
                  <a:pt x="101918" y="426141"/>
                </a:cubicBezTo>
                <a:close/>
                <a:moveTo>
                  <a:pt x="101918" y="425189"/>
                </a:moveTo>
                <a:cubicBezTo>
                  <a:pt x="101918" y="424236"/>
                  <a:pt x="101918" y="424236"/>
                  <a:pt x="101918" y="425189"/>
                </a:cubicBezTo>
                <a:cubicBezTo>
                  <a:pt x="101918" y="424236"/>
                  <a:pt x="101918" y="424236"/>
                  <a:pt x="101918" y="425189"/>
                </a:cubicBezTo>
                <a:cubicBezTo>
                  <a:pt x="100965" y="424236"/>
                  <a:pt x="100965" y="423284"/>
                  <a:pt x="100013" y="423284"/>
                </a:cubicBezTo>
                <a:cubicBezTo>
                  <a:pt x="100013" y="423284"/>
                  <a:pt x="100013" y="423284"/>
                  <a:pt x="100965" y="423284"/>
                </a:cubicBezTo>
                <a:lnTo>
                  <a:pt x="100965" y="423284"/>
                </a:lnTo>
                <a:cubicBezTo>
                  <a:pt x="100965" y="423284"/>
                  <a:pt x="100965" y="423284"/>
                  <a:pt x="100965" y="423284"/>
                </a:cubicBezTo>
                <a:cubicBezTo>
                  <a:pt x="100965" y="423284"/>
                  <a:pt x="100965" y="423284"/>
                  <a:pt x="100965" y="423284"/>
                </a:cubicBezTo>
                <a:cubicBezTo>
                  <a:pt x="100965" y="423284"/>
                  <a:pt x="100965" y="424236"/>
                  <a:pt x="100965" y="424236"/>
                </a:cubicBezTo>
                <a:cubicBezTo>
                  <a:pt x="100965" y="425189"/>
                  <a:pt x="101918" y="426141"/>
                  <a:pt x="101918" y="427094"/>
                </a:cubicBezTo>
                <a:cubicBezTo>
                  <a:pt x="101918" y="425189"/>
                  <a:pt x="101918" y="425189"/>
                  <a:pt x="101918" y="425189"/>
                </a:cubicBezTo>
                <a:close/>
                <a:moveTo>
                  <a:pt x="102870" y="427094"/>
                </a:moveTo>
                <a:cubicBezTo>
                  <a:pt x="102870" y="427094"/>
                  <a:pt x="102870" y="427094"/>
                  <a:pt x="102870" y="427094"/>
                </a:cubicBezTo>
                <a:cubicBezTo>
                  <a:pt x="102870" y="427094"/>
                  <a:pt x="102870" y="427094"/>
                  <a:pt x="102870" y="427094"/>
                </a:cubicBezTo>
                <a:lnTo>
                  <a:pt x="102870" y="427094"/>
                </a:lnTo>
                <a:cubicBezTo>
                  <a:pt x="102870" y="427094"/>
                  <a:pt x="102870" y="427094"/>
                  <a:pt x="102870" y="427094"/>
                </a:cubicBezTo>
                <a:close/>
                <a:moveTo>
                  <a:pt x="102870" y="428046"/>
                </a:moveTo>
                <a:cubicBezTo>
                  <a:pt x="102870" y="428046"/>
                  <a:pt x="102870" y="428046"/>
                  <a:pt x="102870" y="428046"/>
                </a:cubicBezTo>
                <a:cubicBezTo>
                  <a:pt x="102870" y="428999"/>
                  <a:pt x="102870" y="428046"/>
                  <a:pt x="102870" y="428046"/>
                </a:cubicBezTo>
                <a:cubicBezTo>
                  <a:pt x="102870" y="428046"/>
                  <a:pt x="102870" y="428046"/>
                  <a:pt x="102870" y="428046"/>
                </a:cubicBezTo>
                <a:close/>
                <a:moveTo>
                  <a:pt x="100965" y="430904"/>
                </a:moveTo>
                <a:cubicBezTo>
                  <a:pt x="101918" y="430904"/>
                  <a:pt x="102870" y="429951"/>
                  <a:pt x="102870" y="428999"/>
                </a:cubicBezTo>
                <a:cubicBezTo>
                  <a:pt x="102870" y="428999"/>
                  <a:pt x="103823" y="428046"/>
                  <a:pt x="103823" y="428046"/>
                </a:cubicBezTo>
                <a:cubicBezTo>
                  <a:pt x="103823" y="428046"/>
                  <a:pt x="103823" y="428046"/>
                  <a:pt x="103823" y="428046"/>
                </a:cubicBezTo>
                <a:cubicBezTo>
                  <a:pt x="103823" y="431856"/>
                  <a:pt x="102870" y="432809"/>
                  <a:pt x="100965" y="430904"/>
                </a:cubicBezTo>
                <a:close/>
              </a:path>
            </a:pathLst>
          </a:custGeom>
          <a:solidFill>
            <a:schemeClr val="lt1">
              <a:alpha val="5098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aphicFrame>
        <p:nvGraphicFramePr>
          <p:cNvPr id="7" name="Table 6"/>
          <p:cNvGraphicFramePr>
            <a:graphicFrameLocks noGrp="1"/>
          </p:cNvGraphicFramePr>
          <p:nvPr>
            <p:extLst>
              <p:ext uri="{D42A27DB-BD31-4B8C-83A1-F6EECF244321}">
                <p14:modId xmlns:p14="http://schemas.microsoft.com/office/powerpoint/2010/main" val="3897296773"/>
              </p:ext>
            </p:extLst>
          </p:nvPr>
        </p:nvGraphicFramePr>
        <p:xfrm>
          <a:off x="387927" y="1510144"/>
          <a:ext cx="11513127" cy="3477492"/>
        </p:xfrm>
        <a:graphic>
          <a:graphicData uri="http://schemas.openxmlformats.org/drawingml/2006/table">
            <a:tbl>
              <a:tblPr firstRow="1" bandRow="1">
                <a:tableStyleId>{5C22544A-7EE6-4342-B048-85BDC9FD1C3A}</a:tableStyleId>
              </a:tblPr>
              <a:tblGrid>
                <a:gridCol w="3837709">
                  <a:extLst>
                    <a:ext uri="{9D8B030D-6E8A-4147-A177-3AD203B41FA5}">
                      <a16:colId xmlns:a16="http://schemas.microsoft.com/office/drawing/2014/main" val="2036262809"/>
                    </a:ext>
                  </a:extLst>
                </a:gridCol>
                <a:gridCol w="3902630">
                  <a:extLst>
                    <a:ext uri="{9D8B030D-6E8A-4147-A177-3AD203B41FA5}">
                      <a16:colId xmlns:a16="http://schemas.microsoft.com/office/drawing/2014/main" val="3426180951"/>
                    </a:ext>
                  </a:extLst>
                </a:gridCol>
                <a:gridCol w="3772788">
                  <a:extLst>
                    <a:ext uri="{9D8B030D-6E8A-4147-A177-3AD203B41FA5}">
                      <a16:colId xmlns:a16="http://schemas.microsoft.com/office/drawing/2014/main" val="3871441116"/>
                    </a:ext>
                  </a:extLst>
                </a:gridCol>
              </a:tblGrid>
              <a:tr h="606721">
                <a:tc>
                  <a:txBody>
                    <a:bodyPr/>
                    <a:lstStyle/>
                    <a:p>
                      <a:pPr algn="ctr"/>
                      <a:r>
                        <a:rPr lang="en-GB" sz="2000" dirty="0" err="1" smtClean="0">
                          <a:solidFill>
                            <a:schemeClr val="tx1"/>
                          </a:solidFill>
                        </a:rPr>
                        <a:t>Rủi</a:t>
                      </a:r>
                      <a:r>
                        <a:rPr lang="en-GB" sz="2000" baseline="0" dirty="0" smtClean="0">
                          <a:solidFill>
                            <a:schemeClr val="tx1"/>
                          </a:solidFill>
                        </a:rPr>
                        <a:t> </a:t>
                      </a:r>
                      <a:r>
                        <a:rPr lang="en-GB" sz="2000" baseline="0" dirty="0" err="1" smtClean="0">
                          <a:solidFill>
                            <a:schemeClr val="tx1"/>
                          </a:solidFill>
                        </a:rPr>
                        <a:t>ro</a:t>
                      </a:r>
                      <a:endParaRPr lang="en-GB" sz="2000" dirty="0">
                        <a:solidFill>
                          <a:schemeClr val="tx1"/>
                        </a:solidFill>
                      </a:endParaRPr>
                    </a:p>
                  </a:txBody>
                  <a:tcPr/>
                </a:tc>
                <a:tc>
                  <a:txBody>
                    <a:bodyPr/>
                    <a:lstStyle/>
                    <a:p>
                      <a:pPr algn="ctr"/>
                      <a:r>
                        <a:rPr lang="en-GB" sz="2000" dirty="0" err="1" smtClean="0">
                          <a:solidFill>
                            <a:schemeClr val="tx1"/>
                          </a:solidFill>
                        </a:rPr>
                        <a:t>Mô</a:t>
                      </a:r>
                      <a:r>
                        <a:rPr lang="en-GB" sz="2000" baseline="0" dirty="0" smtClean="0">
                          <a:solidFill>
                            <a:schemeClr val="tx1"/>
                          </a:solidFill>
                        </a:rPr>
                        <a:t> </a:t>
                      </a:r>
                      <a:r>
                        <a:rPr lang="en-GB" sz="2000" baseline="0" dirty="0" err="1" smtClean="0">
                          <a:solidFill>
                            <a:schemeClr val="tx1"/>
                          </a:solidFill>
                        </a:rPr>
                        <a:t>tả</a:t>
                      </a:r>
                      <a:endParaRPr lang="en-GB" sz="2000" dirty="0">
                        <a:solidFill>
                          <a:schemeClr val="tx1"/>
                        </a:solidFill>
                      </a:endParaRPr>
                    </a:p>
                  </a:txBody>
                  <a:tcPr/>
                </a:tc>
                <a:tc>
                  <a:txBody>
                    <a:bodyPr/>
                    <a:lstStyle/>
                    <a:p>
                      <a:pPr algn="ctr"/>
                      <a:r>
                        <a:rPr lang="en-GB" sz="2000" dirty="0" err="1" smtClean="0">
                          <a:solidFill>
                            <a:schemeClr val="tx1"/>
                          </a:solidFill>
                        </a:rPr>
                        <a:t>Đề</a:t>
                      </a:r>
                      <a:r>
                        <a:rPr lang="en-GB" sz="2000" baseline="0" dirty="0" smtClean="0">
                          <a:solidFill>
                            <a:schemeClr val="tx1"/>
                          </a:solidFill>
                        </a:rPr>
                        <a:t> </a:t>
                      </a:r>
                      <a:r>
                        <a:rPr lang="en-GB" sz="2000" baseline="0" dirty="0" err="1" smtClean="0">
                          <a:solidFill>
                            <a:schemeClr val="tx1"/>
                          </a:solidFill>
                        </a:rPr>
                        <a:t>xuất</a:t>
                      </a:r>
                      <a:r>
                        <a:rPr lang="en-GB" sz="2000" baseline="0" dirty="0" smtClean="0">
                          <a:solidFill>
                            <a:schemeClr val="tx1"/>
                          </a:solidFill>
                        </a:rPr>
                        <a:t> </a:t>
                      </a:r>
                      <a:r>
                        <a:rPr lang="en-GB" sz="2000" baseline="0" dirty="0" err="1" smtClean="0">
                          <a:solidFill>
                            <a:schemeClr val="tx1"/>
                          </a:solidFill>
                        </a:rPr>
                        <a:t>giải</a:t>
                      </a:r>
                      <a:r>
                        <a:rPr lang="en-GB" sz="2000" baseline="0" dirty="0" smtClean="0">
                          <a:solidFill>
                            <a:schemeClr val="tx1"/>
                          </a:solidFill>
                        </a:rPr>
                        <a:t> </a:t>
                      </a:r>
                      <a:r>
                        <a:rPr lang="en-GB" sz="2000" baseline="0" dirty="0" err="1" smtClean="0">
                          <a:solidFill>
                            <a:schemeClr val="tx1"/>
                          </a:solidFill>
                        </a:rPr>
                        <a:t>pháp</a:t>
                      </a:r>
                      <a:endParaRPr lang="en-GB" sz="2000" dirty="0">
                        <a:solidFill>
                          <a:schemeClr val="tx1"/>
                        </a:solidFill>
                      </a:endParaRPr>
                    </a:p>
                  </a:txBody>
                  <a:tcPr/>
                </a:tc>
                <a:extLst>
                  <a:ext uri="{0D108BD9-81ED-4DB2-BD59-A6C34878D82A}">
                    <a16:rowId xmlns:a16="http://schemas.microsoft.com/office/drawing/2014/main" val="1400671381"/>
                  </a:ext>
                </a:extLst>
              </a:tr>
              <a:tr h="1377304">
                <a:tc>
                  <a:txBody>
                    <a:bodyPr/>
                    <a:lstStyle/>
                    <a:p>
                      <a:pPr>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Nhân lực thực hiện dự án bị thiếu so với dự kiến ban đầu</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Trong đội thực hiện dự án có người bỏ việc, xin nghĩ do ốm hoặc vì một lý do nào đó</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Bổ</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sung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lực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dự</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phòng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chỉnh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từng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người</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22812607"/>
                  </a:ext>
                </a:extLst>
              </a:tr>
              <a:tr h="1493467">
                <a:tc>
                  <a:txBody>
                    <a:bodyPr/>
                    <a:lstStyle/>
                    <a:p>
                      <a:pPr>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Xác định yêu cầu về sản phẩm chưa đúng</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Do việc khảo sát và thu thập các yêu cầu từ khách hàng chưa tốt dẫn đến hiểu sai về các chức năng và yêu cầu sản phẩm cần có</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tục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trao</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đổi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hàng</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3796985"/>
                  </a:ext>
                </a:extLst>
              </a:tr>
            </a:tbl>
          </a:graphicData>
        </a:graphic>
      </p:graphicFrame>
      <p:sp>
        <p:nvSpPr>
          <p:cNvPr id="2" name="TextBox 1"/>
          <p:cNvSpPr txBox="1"/>
          <p:nvPr/>
        </p:nvSpPr>
        <p:spPr>
          <a:xfrm>
            <a:off x="911695" y="5189259"/>
            <a:ext cx="10696107" cy="1046440"/>
          </a:xfrm>
          <a:prstGeom prst="rect">
            <a:avLst/>
          </a:prstGeom>
          <a:noFill/>
        </p:spPr>
        <p:txBody>
          <a:bodyPr wrap="square" rtlCol="0">
            <a:spAutoFit/>
          </a:bodyPr>
          <a:lstStyle/>
          <a:p>
            <a:r>
              <a:rPr lang="en-US" sz="2400" dirty="0"/>
              <a:t>Do </a:t>
            </a:r>
            <a:r>
              <a:rPr lang="en-US" sz="2400" dirty="0" err="1"/>
              <a:t>dự</a:t>
            </a:r>
            <a:r>
              <a:rPr lang="en-US" sz="2400" dirty="0"/>
              <a:t> </a:t>
            </a:r>
            <a:r>
              <a:rPr lang="en-US" sz="2400" dirty="0" err="1"/>
              <a:t>án</a:t>
            </a:r>
            <a:r>
              <a:rPr lang="en-US" sz="2400" dirty="0"/>
              <a:t> </a:t>
            </a:r>
            <a:r>
              <a:rPr lang="en-US" sz="2400" dirty="0" err="1"/>
              <a:t>thực</a:t>
            </a:r>
            <a:r>
              <a:rPr lang="en-US" sz="2400" dirty="0"/>
              <a:t> </a:t>
            </a:r>
            <a:r>
              <a:rPr lang="en-US" sz="2400" dirty="0" err="1"/>
              <a:t>hiện</a:t>
            </a:r>
            <a:r>
              <a:rPr lang="en-US" sz="2400" dirty="0"/>
              <a:t> </a:t>
            </a:r>
            <a:r>
              <a:rPr lang="en-US" sz="2400" dirty="0" err="1"/>
              <a:t>theo</a:t>
            </a:r>
            <a:r>
              <a:rPr lang="en-US" sz="2400" dirty="0"/>
              <a:t> </a:t>
            </a:r>
            <a:r>
              <a:rPr lang="en-US" sz="2400" dirty="0" err="1"/>
              <a:t>tiến</a:t>
            </a:r>
            <a:r>
              <a:rPr lang="en-US" sz="2400" dirty="0"/>
              <a:t> </a:t>
            </a:r>
            <a:r>
              <a:rPr lang="en-US" sz="2400" dirty="0" err="1"/>
              <a:t>độ</a:t>
            </a:r>
            <a:r>
              <a:rPr lang="en-US" sz="2400" dirty="0"/>
              <a:t> </a:t>
            </a:r>
            <a:r>
              <a:rPr lang="en-US" sz="2400" dirty="0" err="1"/>
              <a:t>đúng</a:t>
            </a:r>
            <a:r>
              <a:rPr lang="en-US" sz="2400" dirty="0"/>
              <a:t> </a:t>
            </a:r>
            <a:r>
              <a:rPr lang="en-US" sz="2400" dirty="0" err="1"/>
              <a:t>với</a:t>
            </a:r>
            <a:r>
              <a:rPr lang="en-US" sz="2400" dirty="0"/>
              <a:t> </a:t>
            </a:r>
            <a:r>
              <a:rPr lang="en-US" sz="2400" dirty="0" err="1"/>
              <a:t>mục</a:t>
            </a:r>
            <a:r>
              <a:rPr lang="en-US" sz="2400" dirty="0"/>
              <a:t> </a:t>
            </a:r>
            <a:r>
              <a:rPr lang="en-US" sz="2400" dirty="0" err="1"/>
              <a:t>tiêu</a:t>
            </a:r>
            <a:r>
              <a:rPr lang="en-US" sz="2400" dirty="0"/>
              <a:t> </a:t>
            </a:r>
            <a:r>
              <a:rPr lang="en-US" sz="2400" dirty="0" err="1"/>
              <a:t>đã</a:t>
            </a:r>
            <a:r>
              <a:rPr lang="en-US" sz="2400" dirty="0"/>
              <a:t> </a:t>
            </a:r>
            <a:r>
              <a:rPr lang="en-US" sz="2400" dirty="0" err="1"/>
              <a:t>đề</a:t>
            </a:r>
            <a:r>
              <a:rPr lang="en-US" sz="2400" dirty="0"/>
              <a:t> </a:t>
            </a:r>
            <a:r>
              <a:rPr lang="en-US" sz="2400" dirty="0" err="1"/>
              <a:t>ra</a:t>
            </a:r>
            <a:r>
              <a:rPr lang="en-US" sz="2400" dirty="0"/>
              <a:t> </a:t>
            </a:r>
            <a:r>
              <a:rPr lang="en-US" sz="2400" dirty="0" err="1"/>
              <a:t>nên</a:t>
            </a:r>
            <a:r>
              <a:rPr lang="en-US" sz="2400" dirty="0"/>
              <a:t> </a:t>
            </a:r>
            <a:r>
              <a:rPr lang="en-US" sz="2400" dirty="0" err="1"/>
              <a:t>không</a:t>
            </a:r>
            <a:r>
              <a:rPr lang="en-US" sz="2400" dirty="0"/>
              <a:t> </a:t>
            </a:r>
            <a:r>
              <a:rPr lang="en-US" sz="2400" dirty="0" err="1"/>
              <a:t>có</a:t>
            </a:r>
            <a:r>
              <a:rPr lang="en-US" sz="2400" dirty="0"/>
              <a:t> </a:t>
            </a:r>
            <a:r>
              <a:rPr lang="en-US" sz="2400" dirty="0" err="1"/>
              <a:t>sự</a:t>
            </a:r>
            <a:r>
              <a:rPr lang="en-US" sz="2400" dirty="0"/>
              <a:t> </a:t>
            </a:r>
            <a:r>
              <a:rPr lang="en-US" sz="2400" dirty="0" err="1"/>
              <a:t>thay</a:t>
            </a:r>
            <a:r>
              <a:rPr lang="en-US" sz="2400" dirty="0"/>
              <a:t> </a:t>
            </a:r>
            <a:r>
              <a:rPr lang="en-US" sz="2400" dirty="0" err="1"/>
              <a:t>đổi</a:t>
            </a:r>
            <a:r>
              <a:rPr lang="en-US" sz="2400" dirty="0"/>
              <a:t> </a:t>
            </a:r>
            <a:r>
              <a:rPr lang="en-US" sz="2400" dirty="0" err="1"/>
              <a:t>trong</a:t>
            </a:r>
            <a:r>
              <a:rPr lang="en-US" sz="2400" dirty="0"/>
              <a:t> </a:t>
            </a:r>
            <a:r>
              <a:rPr lang="en-US" sz="2400" dirty="0" err="1"/>
              <a:t>quá</a:t>
            </a:r>
            <a:r>
              <a:rPr lang="en-US" sz="2400" dirty="0"/>
              <a:t> </a:t>
            </a:r>
            <a:r>
              <a:rPr lang="en-US" sz="2400" dirty="0" err="1"/>
              <a:t>trình</a:t>
            </a:r>
            <a:r>
              <a:rPr lang="en-US" sz="2400" dirty="0"/>
              <a:t> </a:t>
            </a:r>
            <a:r>
              <a:rPr lang="en-US" sz="2400" dirty="0" err="1"/>
              <a:t>triển</a:t>
            </a:r>
            <a:r>
              <a:rPr lang="en-US" sz="2400" dirty="0"/>
              <a:t> </a:t>
            </a:r>
            <a:r>
              <a:rPr lang="en-US" sz="2400" dirty="0" err="1"/>
              <a:t>khai</a:t>
            </a:r>
            <a:r>
              <a:rPr lang="en-US" sz="2400" dirty="0"/>
              <a:t> </a:t>
            </a:r>
            <a:r>
              <a:rPr lang="en-US" sz="2400" dirty="0" err="1"/>
              <a:t>và</a:t>
            </a:r>
            <a:r>
              <a:rPr lang="en-US" sz="2400" dirty="0"/>
              <a:t> </a:t>
            </a:r>
            <a:r>
              <a:rPr lang="en-US" sz="2400" dirty="0" err="1"/>
              <a:t>thực</a:t>
            </a:r>
            <a:r>
              <a:rPr lang="en-US" sz="2400" dirty="0"/>
              <a:t> </a:t>
            </a:r>
            <a:r>
              <a:rPr lang="en-US" sz="2400" dirty="0" err="1"/>
              <a:t>hiện</a:t>
            </a:r>
            <a:endParaRPr lang="en-GB" sz="2400" dirty="0"/>
          </a:p>
          <a:p>
            <a:endParaRPr lang="en-GB" dirty="0"/>
          </a:p>
        </p:txBody>
      </p:sp>
    </p:spTree>
    <p:extLst>
      <p:ext uri="{BB962C8B-B14F-4D97-AF65-F5344CB8AC3E}">
        <p14:creationId xmlns:p14="http://schemas.microsoft.com/office/powerpoint/2010/main" val="26612276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4" name="Google Shape;554;p33"/>
          <p:cNvSpPr txBox="1">
            <a:spLocks noGrp="1"/>
          </p:cNvSpPr>
          <p:nvPr>
            <p:ph type="title"/>
          </p:nvPr>
        </p:nvSpPr>
        <p:spPr>
          <a:xfrm>
            <a:off x="997250" y="2000950"/>
            <a:ext cx="4458300" cy="23772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SzPts val="6000"/>
              <a:buNone/>
            </a:pPr>
            <a:r>
              <a:rPr lang="en-GB" dirty="0"/>
              <a:t>         </a:t>
            </a:r>
            <a:r>
              <a:rPr lang="en-GB" sz="7200" dirty="0">
                <a:solidFill>
                  <a:srgbClr val="FF0000"/>
                </a:solidFill>
              </a:rPr>
              <a:t>Thank You</a:t>
            </a:r>
            <a:endParaRPr dirty="0">
              <a:solidFill>
                <a:srgbClr val="FF0000"/>
              </a:solidFill>
            </a:endParaRPr>
          </a:p>
        </p:txBody>
      </p:sp>
      <p:sp>
        <p:nvSpPr>
          <p:cNvPr id="561" name="Google Shape;561;p33"/>
          <p:cNvSpPr/>
          <p:nvPr/>
        </p:nvSpPr>
        <p:spPr>
          <a:xfrm rot="8321483">
            <a:off x="5718107" y="1347857"/>
            <a:ext cx="1682451" cy="480542"/>
          </a:xfrm>
          <a:custGeom>
            <a:avLst/>
            <a:gdLst/>
            <a:ahLst/>
            <a:cxnLst/>
            <a:rect l="l" t="t" r="r" b="b"/>
            <a:pathLst>
              <a:path w="7659384" h="1673412" extrusionOk="0">
                <a:moveTo>
                  <a:pt x="197437" y="0"/>
                </a:moveTo>
                <a:lnTo>
                  <a:pt x="7604587" y="0"/>
                </a:lnTo>
                <a:lnTo>
                  <a:pt x="7349060" y="196414"/>
                </a:lnTo>
                <a:lnTo>
                  <a:pt x="7659384" y="434947"/>
                </a:lnTo>
                <a:lnTo>
                  <a:pt x="7659384" y="462083"/>
                </a:lnTo>
                <a:lnTo>
                  <a:pt x="7349061" y="700616"/>
                </a:lnTo>
                <a:lnTo>
                  <a:pt x="7658358" y="938359"/>
                </a:lnTo>
                <a:lnTo>
                  <a:pt x="7349060" y="1176104"/>
                </a:lnTo>
                <a:lnTo>
                  <a:pt x="7659384" y="1414637"/>
                </a:lnTo>
                <a:lnTo>
                  <a:pt x="7659384" y="1441774"/>
                </a:lnTo>
                <a:lnTo>
                  <a:pt x="7358029" y="1673412"/>
                </a:lnTo>
                <a:lnTo>
                  <a:pt x="211955" y="1673412"/>
                </a:lnTo>
                <a:lnTo>
                  <a:pt x="327976" y="1584232"/>
                </a:lnTo>
                <a:lnTo>
                  <a:pt x="0" y="1332130"/>
                </a:lnTo>
                <a:lnTo>
                  <a:pt x="327975" y="1080030"/>
                </a:lnTo>
                <a:lnTo>
                  <a:pt x="18678" y="842286"/>
                </a:lnTo>
                <a:lnTo>
                  <a:pt x="327976" y="604542"/>
                </a:lnTo>
                <a:lnTo>
                  <a:pt x="0" y="352440"/>
                </a:lnTo>
                <a:lnTo>
                  <a:pt x="327975" y="100340"/>
                </a:lnTo>
                <a:close/>
              </a:path>
            </a:pathLst>
          </a:custGeom>
          <a:solidFill>
            <a:schemeClr val="lt1">
              <a:alpha val="50980"/>
            </a:schemeClr>
          </a:solidFill>
          <a:ln>
            <a:noFill/>
          </a:ln>
        </p:spPr>
        <p:txBody>
          <a:bodyPr spcFirstLastPara="1" wrap="square" lIns="245700" tIns="122825" rIns="245700" bIns="122825" anchor="ctr" anchorCtr="0">
            <a:noAutofit/>
          </a:bodyPr>
          <a:lstStyle/>
          <a:p>
            <a:pPr marL="0" marR="0" lvl="0" indent="0" algn="l" rtl="0">
              <a:lnSpc>
                <a:spcPct val="100000"/>
              </a:lnSpc>
              <a:spcBef>
                <a:spcPts val="0"/>
              </a:spcBef>
              <a:spcAft>
                <a:spcPts val="0"/>
              </a:spcAft>
              <a:buClr>
                <a:srgbClr val="000000"/>
              </a:buClr>
              <a:buFont typeface="Arial"/>
              <a:buNone/>
            </a:pPr>
            <a:endParaRPr/>
          </a:p>
        </p:txBody>
      </p:sp>
      <p:sp>
        <p:nvSpPr>
          <p:cNvPr id="562" name="Google Shape;562;p33"/>
          <p:cNvSpPr/>
          <p:nvPr/>
        </p:nvSpPr>
        <p:spPr>
          <a:xfrm rot="8321483">
            <a:off x="9790132" y="4818007"/>
            <a:ext cx="1682451" cy="480542"/>
          </a:xfrm>
          <a:custGeom>
            <a:avLst/>
            <a:gdLst/>
            <a:ahLst/>
            <a:cxnLst/>
            <a:rect l="l" t="t" r="r" b="b"/>
            <a:pathLst>
              <a:path w="7659384" h="1673412" extrusionOk="0">
                <a:moveTo>
                  <a:pt x="197437" y="0"/>
                </a:moveTo>
                <a:lnTo>
                  <a:pt x="7604587" y="0"/>
                </a:lnTo>
                <a:lnTo>
                  <a:pt x="7349060" y="196414"/>
                </a:lnTo>
                <a:lnTo>
                  <a:pt x="7659384" y="434947"/>
                </a:lnTo>
                <a:lnTo>
                  <a:pt x="7659384" y="462083"/>
                </a:lnTo>
                <a:lnTo>
                  <a:pt x="7349061" y="700616"/>
                </a:lnTo>
                <a:lnTo>
                  <a:pt x="7658358" y="938359"/>
                </a:lnTo>
                <a:lnTo>
                  <a:pt x="7349060" y="1176104"/>
                </a:lnTo>
                <a:lnTo>
                  <a:pt x="7659384" y="1414637"/>
                </a:lnTo>
                <a:lnTo>
                  <a:pt x="7659384" y="1441774"/>
                </a:lnTo>
                <a:lnTo>
                  <a:pt x="7358029" y="1673412"/>
                </a:lnTo>
                <a:lnTo>
                  <a:pt x="211955" y="1673412"/>
                </a:lnTo>
                <a:lnTo>
                  <a:pt x="327976" y="1584232"/>
                </a:lnTo>
                <a:lnTo>
                  <a:pt x="0" y="1332130"/>
                </a:lnTo>
                <a:lnTo>
                  <a:pt x="327975" y="1080030"/>
                </a:lnTo>
                <a:lnTo>
                  <a:pt x="18678" y="842286"/>
                </a:lnTo>
                <a:lnTo>
                  <a:pt x="327976" y="604542"/>
                </a:lnTo>
                <a:lnTo>
                  <a:pt x="0" y="352440"/>
                </a:lnTo>
                <a:lnTo>
                  <a:pt x="327975" y="100340"/>
                </a:lnTo>
                <a:close/>
              </a:path>
            </a:pathLst>
          </a:custGeom>
          <a:solidFill>
            <a:schemeClr val="lt1">
              <a:alpha val="50980"/>
            </a:schemeClr>
          </a:solidFill>
          <a:ln>
            <a:noFill/>
          </a:ln>
        </p:spPr>
        <p:txBody>
          <a:bodyPr spcFirstLastPara="1" wrap="square" lIns="245700" tIns="122825" rIns="245700" bIns="122825" anchor="ctr" anchorCtr="0">
            <a:noAutofit/>
          </a:bodyPr>
          <a:lstStyle/>
          <a:p>
            <a:pPr marL="0" marR="0" lvl="0" indent="0" algn="l" rtl="0">
              <a:lnSpc>
                <a:spcPct val="100000"/>
              </a:lnSpc>
              <a:spcBef>
                <a:spcPts val="0"/>
              </a:spcBef>
              <a:spcAft>
                <a:spcPts val="0"/>
              </a:spcAft>
              <a:buClr>
                <a:srgbClr val="000000"/>
              </a:buClr>
              <a:buFont typeface="Arial"/>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7" name="Google Shape;397;p28"/>
          <p:cNvSpPr txBox="1">
            <a:spLocks noGrp="1"/>
          </p:cNvSpPr>
          <p:nvPr>
            <p:ph type="title"/>
          </p:nvPr>
        </p:nvSpPr>
        <p:spPr>
          <a:xfrm>
            <a:off x="488537" y="405090"/>
            <a:ext cx="8554609" cy="763500"/>
          </a:xfrm>
          <a:prstGeom prst="rect">
            <a:avLst/>
          </a:prstGeom>
          <a:noFill/>
          <a:ln>
            <a:noFill/>
          </a:ln>
        </p:spPr>
        <p:txBody>
          <a:bodyPr spcFirstLastPara="1" wrap="square" lIns="121900" tIns="121900" rIns="121900" bIns="121900" anchor="t" anchorCtr="0">
            <a:noAutofit/>
          </a:bodyPr>
          <a:lstStyle/>
          <a:p>
            <a:pPr marL="0" marR="0" indent="285750">
              <a:lnSpc>
                <a:spcPct val="107000"/>
              </a:lnSpc>
              <a:spcBef>
                <a:spcPts val="0"/>
              </a:spcBef>
              <a:spcAft>
                <a:spcPts val="800"/>
              </a:spcAft>
            </a:pPr>
            <a:r>
              <a:rPr lang="en-US" sz="28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Nhân</a:t>
            </a:r>
            <a:r>
              <a:rPr lang="en-US"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sự</a:t>
            </a:r>
            <a:r>
              <a:rPr lang="en-US"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cho</a:t>
            </a:r>
            <a:r>
              <a:rPr lang="en-US"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công</a:t>
            </a:r>
            <a:r>
              <a:rPr lang="en-US"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việc</a:t>
            </a:r>
            <a:r>
              <a:rPr lang="en-US"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đã</a:t>
            </a:r>
            <a:r>
              <a:rPr lang="en-US"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lên</a:t>
            </a:r>
            <a:r>
              <a:rPr lang="en-US"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kế</a:t>
            </a:r>
            <a:r>
              <a:rPr lang="en-US"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hoạch</a:t>
            </a:r>
            <a:r>
              <a:rPr lang="en-US"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08" name="Google Shape;408;p28"/>
          <p:cNvSpPr/>
          <p:nvPr/>
        </p:nvSpPr>
        <p:spPr>
          <a:xfrm>
            <a:off x="723025" y="3298595"/>
            <a:ext cx="845569" cy="887885"/>
          </a:xfrm>
          <a:custGeom>
            <a:avLst/>
            <a:gdLst/>
            <a:ahLst/>
            <a:cxnLst/>
            <a:rect l="l" t="t" r="r" b="b"/>
            <a:pathLst>
              <a:path w="578167" h="505198" extrusionOk="0">
                <a:moveTo>
                  <a:pt x="428625" y="256596"/>
                </a:moveTo>
                <a:cubicBezTo>
                  <a:pt x="429578" y="256596"/>
                  <a:pt x="432435" y="254691"/>
                  <a:pt x="437198" y="248976"/>
                </a:cubicBezTo>
                <a:cubicBezTo>
                  <a:pt x="483870" y="203256"/>
                  <a:pt x="531495" y="156584"/>
                  <a:pt x="578168" y="110864"/>
                </a:cubicBezTo>
                <a:cubicBezTo>
                  <a:pt x="568643" y="108006"/>
                  <a:pt x="560070" y="106101"/>
                  <a:pt x="550545" y="103244"/>
                </a:cubicBezTo>
                <a:cubicBezTo>
                  <a:pt x="547688" y="102291"/>
                  <a:pt x="544830" y="101339"/>
                  <a:pt x="541020" y="100386"/>
                </a:cubicBezTo>
                <a:cubicBezTo>
                  <a:pt x="538163" y="99434"/>
                  <a:pt x="532448" y="93719"/>
                  <a:pt x="531495" y="97529"/>
                </a:cubicBezTo>
                <a:cubicBezTo>
                  <a:pt x="527685" y="91814"/>
                  <a:pt x="482918" y="78479"/>
                  <a:pt x="521970" y="94671"/>
                </a:cubicBezTo>
                <a:cubicBezTo>
                  <a:pt x="507683" y="88956"/>
                  <a:pt x="496253" y="85146"/>
                  <a:pt x="490538" y="82289"/>
                </a:cubicBezTo>
                <a:cubicBezTo>
                  <a:pt x="488633" y="82289"/>
                  <a:pt x="487680" y="82289"/>
                  <a:pt x="486728" y="81336"/>
                </a:cubicBezTo>
                <a:cubicBezTo>
                  <a:pt x="489585" y="82289"/>
                  <a:pt x="498158" y="86099"/>
                  <a:pt x="513398" y="90861"/>
                </a:cubicBezTo>
                <a:cubicBezTo>
                  <a:pt x="505778" y="88004"/>
                  <a:pt x="500063" y="86099"/>
                  <a:pt x="494348" y="85146"/>
                </a:cubicBezTo>
                <a:cubicBezTo>
                  <a:pt x="493395" y="85146"/>
                  <a:pt x="492443" y="85146"/>
                  <a:pt x="491490" y="85146"/>
                </a:cubicBezTo>
                <a:cubicBezTo>
                  <a:pt x="495300" y="86099"/>
                  <a:pt x="499110" y="87051"/>
                  <a:pt x="503873" y="88004"/>
                </a:cubicBezTo>
                <a:cubicBezTo>
                  <a:pt x="498158" y="87051"/>
                  <a:pt x="493395" y="85146"/>
                  <a:pt x="489585" y="85146"/>
                </a:cubicBezTo>
                <a:cubicBezTo>
                  <a:pt x="485775" y="85146"/>
                  <a:pt x="481965" y="85146"/>
                  <a:pt x="479108" y="85146"/>
                </a:cubicBezTo>
                <a:cubicBezTo>
                  <a:pt x="476250" y="85146"/>
                  <a:pt x="473393" y="86099"/>
                  <a:pt x="470535" y="86099"/>
                </a:cubicBezTo>
                <a:cubicBezTo>
                  <a:pt x="466725" y="87051"/>
                  <a:pt x="463868" y="88004"/>
                  <a:pt x="462915" y="88956"/>
                </a:cubicBezTo>
                <a:cubicBezTo>
                  <a:pt x="461963" y="89909"/>
                  <a:pt x="461010" y="89909"/>
                  <a:pt x="460058" y="89909"/>
                </a:cubicBezTo>
                <a:cubicBezTo>
                  <a:pt x="457200" y="90861"/>
                  <a:pt x="457200" y="90861"/>
                  <a:pt x="458153" y="89909"/>
                </a:cubicBezTo>
                <a:cubicBezTo>
                  <a:pt x="461963" y="89909"/>
                  <a:pt x="463868" y="88004"/>
                  <a:pt x="468630" y="85146"/>
                </a:cubicBezTo>
                <a:cubicBezTo>
                  <a:pt x="465773" y="87051"/>
                  <a:pt x="462915" y="88956"/>
                  <a:pt x="461010" y="89909"/>
                </a:cubicBezTo>
                <a:cubicBezTo>
                  <a:pt x="461963" y="88956"/>
                  <a:pt x="462915" y="88004"/>
                  <a:pt x="464820" y="87051"/>
                </a:cubicBezTo>
                <a:cubicBezTo>
                  <a:pt x="462915" y="88956"/>
                  <a:pt x="461010" y="89909"/>
                  <a:pt x="460058" y="90861"/>
                </a:cubicBezTo>
                <a:cubicBezTo>
                  <a:pt x="453390" y="94671"/>
                  <a:pt x="457200" y="90861"/>
                  <a:pt x="471488" y="76574"/>
                </a:cubicBezTo>
                <a:cubicBezTo>
                  <a:pt x="450533" y="98481"/>
                  <a:pt x="449580" y="99434"/>
                  <a:pt x="467678" y="75621"/>
                </a:cubicBezTo>
                <a:cubicBezTo>
                  <a:pt x="448628" y="100386"/>
                  <a:pt x="447675" y="100386"/>
                  <a:pt x="461963" y="73716"/>
                </a:cubicBezTo>
                <a:cubicBezTo>
                  <a:pt x="447675" y="101339"/>
                  <a:pt x="446723" y="101339"/>
                  <a:pt x="457200" y="71811"/>
                </a:cubicBezTo>
                <a:cubicBezTo>
                  <a:pt x="446723" y="101339"/>
                  <a:pt x="445770" y="102291"/>
                  <a:pt x="453390" y="70859"/>
                </a:cubicBezTo>
                <a:cubicBezTo>
                  <a:pt x="448628" y="91814"/>
                  <a:pt x="446723" y="98481"/>
                  <a:pt x="446723" y="89909"/>
                </a:cubicBezTo>
                <a:cubicBezTo>
                  <a:pt x="447675" y="86099"/>
                  <a:pt x="448628" y="81336"/>
                  <a:pt x="450533" y="73716"/>
                </a:cubicBezTo>
                <a:cubicBezTo>
                  <a:pt x="448628" y="80384"/>
                  <a:pt x="447675" y="86099"/>
                  <a:pt x="446723" y="88956"/>
                </a:cubicBezTo>
                <a:cubicBezTo>
                  <a:pt x="446723" y="87051"/>
                  <a:pt x="446723" y="83241"/>
                  <a:pt x="446723" y="79431"/>
                </a:cubicBezTo>
                <a:cubicBezTo>
                  <a:pt x="447675" y="80384"/>
                  <a:pt x="447675" y="79431"/>
                  <a:pt x="446723" y="77526"/>
                </a:cubicBezTo>
                <a:cubicBezTo>
                  <a:pt x="446723" y="74669"/>
                  <a:pt x="446723" y="70859"/>
                  <a:pt x="446723" y="67049"/>
                </a:cubicBezTo>
                <a:cubicBezTo>
                  <a:pt x="446723" y="70859"/>
                  <a:pt x="446723" y="74669"/>
                  <a:pt x="446723" y="77526"/>
                </a:cubicBezTo>
                <a:cubicBezTo>
                  <a:pt x="445770" y="76574"/>
                  <a:pt x="445770" y="75621"/>
                  <a:pt x="444818" y="74669"/>
                </a:cubicBezTo>
                <a:cubicBezTo>
                  <a:pt x="443865" y="73716"/>
                  <a:pt x="442913" y="72764"/>
                  <a:pt x="441008" y="71811"/>
                </a:cubicBezTo>
                <a:cubicBezTo>
                  <a:pt x="441008" y="72764"/>
                  <a:pt x="441008" y="73716"/>
                  <a:pt x="441008" y="74669"/>
                </a:cubicBezTo>
                <a:cubicBezTo>
                  <a:pt x="443865" y="76574"/>
                  <a:pt x="445770" y="77526"/>
                  <a:pt x="445770" y="78479"/>
                </a:cubicBezTo>
                <a:cubicBezTo>
                  <a:pt x="445770" y="78479"/>
                  <a:pt x="446723" y="79431"/>
                  <a:pt x="446723" y="79431"/>
                </a:cubicBezTo>
                <a:cubicBezTo>
                  <a:pt x="446723" y="85146"/>
                  <a:pt x="445770" y="88956"/>
                  <a:pt x="445770" y="91814"/>
                </a:cubicBezTo>
                <a:cubicBezTo>
                  <a:pt x="444818" y="95624"/>
                  <a:pt x="444818" y="95624"/>
                  <a:pt x="443865" y="90861"/>
                </a:cubicBezTo>
                <a:cubicBezTo>
                  <a:pt x="443865" y="90861"/>
                  <a:pt x="443865" y="89909"/>
                  <a:pt x="442913" y="88956"/>
                </a:cubicBezTo>
                <a:cubicBezTo>
                  <a:pt x="441960" y="87051"/>
                  <a:pt x="437198" y="80384"/>
                  <a:pt x="434340" y="75621"/>
                </a:cubicBezTo>
                <a:cubicBezTo>
                  <a:pt x="428625" y="70859"/>
                  <a:pt x="421958" y="65144"/>
                  <a:pt x="418148" y="61334"/>
                </a:cubicBezTo>
                <a:cubicBezTo>
                  <a:pt x="411480" y="57524"/>
                  <a:pt x="405765" y="54666"/>
                  <a:pt x="406718" y="52761"/>
                </a:cubicBezTo>
                <a:cubicBezTo>
                  <a:pt x="397193" y="49904"/>
                  <a:pt x="392430" y="49904"/>
                  <a:pt x="393383" y="48951"/>
                </a:cubicBezTo>
                <a:cubicBezTo>
                  <a:pt x="380048" y="51809"/>
                  <a:pt x="379095" y="51809"/>
                  <a:pt x="391478" y="45141"/>
                </a:cubicBezTo>
                <a:cubicBezTo>
                  <a:pt x="373380" y="54666"/>
                  <a:pt x="374333" y="52761"/>
                  <a:pt x="391478" y="33711"/>
                </a:cubicBezTo>
                <a:cubicBezTo>
                  <a:pt x="373380" y="53714"/>
                  <a:pt x="371475" y="55619"/>
                  <a:pt x="380048" y="33711"/>
                </a:cubicBezTo>
                <a:cubicBezTo>
                  <a:pt x="375285" y="47046"/>
                  <a:pt x="373380" y="50856"/>
                  <a:pt x="373380" y="45141"/>
                </a:cubicBezTo>
                <a:cubicBezTo>
                  <a:pt x="373380" y="45141"/>
                  <a:pt x="372428" y="42284"/>
                  <a:pt x="371475" y="35616"/>
                </a:cubicBezTo>
                <a:cubicBezTo>
                  <a:pt x="370523" y="33711"/>
                  <a:pt x="369570" y="30854"/>
                  <a:pt x="368618" y="27996"/>
                </a:cubicBezTo>
                <a:cubicBezTo>
                  <a:pt x="365760" y="23234"/>
                  <a:pt x="359093" y="14661"/>
                  <a:pt x="349568" y="4184"/>
                </a:cubicBezTo>
                <a:cubicBezTo>
                  <a:pt x="371475" y="29901"/>
                  <a:pt x="346710" y="5136"/>
                  <a:pt x="338138" y="374"/>
                </a:cubicBezTo>
                <a:cubicBezTo>
                  <a:pt x="331470" y="-579"/>
                  <a:pt x="325755" y="374"/>
                  <a:pt x="320993" y="2279"/>
                </a:cubicBezTo>
                <a:cubicBezTo>
                  <a:pt x="316230" y="4184"/>
                  <a:pt x="311468" y="7041"/>
                  <a:pt x="306705" y="10851"/>
                </a:cubicBezTo>
                <a:cubicBezTo>
                  <a:pt x="302895" y="14661"/>
                  <a:pt x="299085" y="18471"/>
                  <a:pt x="295275" y="23234"/>
                </a:cubicBezTo>
                <a:cubicBezTo>
                  <a:pt x="290513" y="28949"/>
                  <a:pt x="285750" y="34664"/>
                  <a:pt x="280988" y="40379"/>
                </a:cubicBezTo>
                <a:cubicBezTo>
                  <a:pt x="239078" y="91814"/>
                  <a:pt x="263843" y="65144"/>
                  <a:pt x="221933" y="116579"/>
                </a:cubicBezTo>
                <a:cubicBezTo>
                  <a:pt x="181928" y="165156"/>
                  <a:pt x="171450" y="156584"/>
                  <a:pt x="129540" y="204209"/>
                </a:cubicBezTo>
                <a:cubicBezTo>
                  <a:pt x="96203" y="242309"/>
                  <a:pt x="41910" y="278504"/>
                  <a:pt x="11430" y="321366"/>
                </a:cubicBezTo>
                <a:cubicBezTo>
                  <a:pt x="7620" y="327081"/>
                  <a:pt x="3810" y="333749"/>
                  <a:pt x="0" y="340416"/>
                </a:cubicBezTo>
                <a:cubicBezTo>
                  <a:pt x="5715" y="343274"/>
                  <a:pt x="13335" y="355656"/>
                  <a:pt x="15240" y="348989"/>
                </a:cubicBezTo>
                <a:cubicBezTo>
                  <a:pt x="20955" y="361371"/>
                  <a:pt x="31433" y="379469"/>
                  <a:pt x="28575" y="360419"/>
                </a:cubicBezTo>
                <a:cubicBezTo>
                  <a:pt x="34290" y="383279"/>
                  <a:pt x="56198" y="392804"/>
                  <a:pt x="40958" y="373754"/>
                </a:cubicBezTo>
                <a:cubicBezTo>
                  <a:pt x="43815" y="377564"/>
                  <a:pt x="46673" y="380421"/>
                  <a:pt x="49530" y="383279"/>
                </a:cubicBezTo>
                <a:cubicBezTo>
                  <a:pt x="60008" y="388994"/>
                  <a:pt x="67628" y="391851"/>
                  <a:pt x="68580" y="392804"/>
                </a:cubicBezTo>
                <a:cubicBezTo>
                  <a:pt x="72390" y="393756"/>
                  <a:pt x="74295" y="393756"/>
                  <a:pt x="74295" y="393756"/>
                </a:cubicBezTo>
                <a:cubicBezTo>
                  <a:pt x="75248" y="394709"/>
                  <a:pt x="70485" y="394709"/>
                  <a:pt x="59055" y="396614"/>
                </a:cubicBezTo>
                <a:cubicBezTo>
                  <a:pt x="70485" y="394709"/>
                  <a:pt x="77153" y="394709"/>
                  <a:pt x="77153" y="393756"/>
                </a:cubicBezTo>
                <a:cubicBezTo>
                  <a:pt x="78105" y="394709"/>
                  <a:pt x="72390" y="394709"/>
                  <a:pt x="60960" y="397566"/>
                </a:cubicBezTo>
                <a:cubicBezTo>
                  <a:pt x="72390" y="394709"/>
                  <a:pt x="79058" y="394709"/>
                  <a:pt x="78105" y="394709"/>
                </a:cubicBezTo>
                <a:cubicBezTo>
                  <a:pt x="78105" y="395661"/>
                  <a:pt x="77153" y="395661"/>
                  <a:pt x="73343" y="397566"/>
                </a:cubicBezTo>
                <a:cubicBezTo>
                  <a:pt x="70485" y="398519"/>
                  <a:pt x="67628" y="399471"/>
                  <a:pt x="63818" y="400424"/>
                </a:cubicBezTo>
                <a:cubicBezTo>
                  <a:pt x="67628" y="399471"/>
                  <a:pt x="70485" y="398519"/>
                  <a:pt x="73343" y="397566"/>
                </a:cubicBezTo>
                <a:cubicBezTo>
                  <a:pt x="70485" y="398519"/>
                  <a:pt x="66675" y="399471"/>
                  <a:pt x="62865" y="401376"/>
                </a:cubicBezTo>
                <a:cubicBezTo>
                  <a:pt x="72390" y="397566"/>
                  <a:pt x="78105" y="396614"/>
                  <a:pt x="80010" y="395661"/>
                </a:cubicBezTo>
                <a:cubicBezTo>
                  <a:pt x="80010" y="395661"/>
                  <a:pt x="80010" y="395661"/>
                  <a:pt x="80010" y="395661"/>
                </a:cubicBezTo>
                <a:cubicBezTo>
                  <a:pt x="80010" y="395661"/>
                  <a:pt x="80010" y="396614"/>
                  <a:pt x="80010" y="396614"/>
                </a:cubicBezTo>
                <a:cubicBezTo>
                  <a:pt x="77153" y="397566"/>
                  <a:pt x="72390" y="399471"/>
                  <a:pt x="65723" y="402329"/>
                </a:cubicBezTo>
                <a:cubicBezTo>
                  <a:pt x="72390" y="399471"/>
                  <a:pt x="78105" y="397566"/>
                  <a:pt x="80010" y="396614"/>
                </a:cubicBezTo>
                <a:cubicBezTo>
                  <a:pt x="79058" y="398519"/>
                  <a:pt x="74295" y="400424"/>
                  <a:pt x="67628" y="405186"/>
                </a:cubicBezTo>
                <a:cubicBezTo>
                  <a:pt x="75248" y="400424"/>
                  <a:pt x="80010" y="398519"/>
                  <a:pt x="80963" y="396614"/>
                </a:cubicBezTo>
                <a:cubicBezTo>
                  <a:pt x="80963" y="396614"/>
                  <a:pt x="80963" y="396614"/>
                  <a:pt x="81915" y="396614"/>
                </a:cubicBezTo>
                <a:cubicBezTo>
                  <a:pt x="81915" y="398519"/>
                  <a:pt x="77153" y="401376"/>
                  <a:pt x="68580" y="406139"/>
                </a:cubicBezTo>
                <a:cubicBezTo>
                  <a:pt x="77153" y="400424"/>
                  <a:pt x="82868" y="397566"/>
                  <a:pt x="81915" y="396614"/>
                </a:cubicBezTo>
                <a:cubicBezTo>
                  <a:pt x="81915" y="396614"/>
                  <a:pt x="81915" y="396614"/>
                  <a:pt x="81915" y="396614"/>
                </a:cubicBezTo>
                <a:cubicBezTo>
                  <a:pt x="83820" y="398519"/>
                  <a:pt x="79058" y="402329"/>
                  <a:pt x="70485" y="408996"/>
                </a:cubicBezTo>
                <a:cubicBezTo>
                  <a:pt x="80010" y="402329"/>
                  <a:pt x="85725" y="399471"/>
                  <a:pt x="82868" y="397566"/>
                </a:cubicBezTo>
                <a:cubicBezTo>
                  <a:pt x="84773" y="399471"/>
                  <a:pt x="81915" y="402329"/>
                  <a:pt x="75248" y="406139"/>
                </a:cubicBezTo>
                <a:cubicBezTo>
                  <a:pt x="74295" y="407091"/>
                  <a:pt x="72390" y="408044"/>
                  <a:pt x="71438" y="408996"/>
                </a:cubicBezTo>
                <a:cubicBezTo>
                  <a:pt x="72390" y="408044"/>
                  <a:pt x="73343" y="408044"/>
                  <a:pt x="74295" y="407091"/>
                </a:cubicBezTo>
                <a:cubicBezTo>
                  <a:pt x="73343" y="408044"/>
                  <a:pt x="72390" y="408996"/>
                  <a:pt x="70485" y="409949"/>
                </a:cubicBezTo>
                <a:cubicBezTo>
                  <a:pt x="72390" y="408996"/>
                  <a:pt x="73343" y="408044"/>
                  <a:pt x="74295" y="407091"/>
                </a:cubicBezTo>
                <a:cubicBezTo>
                  <a:pt x="81915" y="402329"/>
                  <a:pt x="87630" y="399471"/>
                  <a:pt x="85725" y="397566"/>
                </a:cubicBezTo>
                <a:cubicBezTo>
                  <a:pt x="87630" y="398519"/>
                  <a:pt x="87630" y="400424"/>
                  <a:pt x="88583" y="402329"/>
                </a:cubicBezTo>
                <a:cubicBezTo>
                  <a:pt x="88583" y="402329"/>
                  <a:pt x="88583" y="402329"/>
                  <a:pt x="89535" y="403281"/>
                </a:cubicBezTo>
                <a:cubicBezTo>
                  <a:pt x="89535" y="402329"/>
                  <a:pt x="88583" y="400424"/>
                  <a:pt x="88583" y="399471"/>
                </a:cubicBezTo>
                <a:cubicBezTo>
                  <a:pt x="88583" y="399471"/>
                  <a:pt x="89535" y="399471"/>
                  <a:pt x="89535" y="399471"/>
                </a:cubicBezTo>
                <a:cubicBezTo>
                  <a:pt x="90488" y="400424"/>
                  <a:pt x="90488" y="401376"/>
                  <a:pt x="91440" y="402329"/>
                </a:cubicBezTo>
                <a:cubicBezTo>
                  <a:pt x="91440" y="401376"/>
                  <a:pt x="90488" y="400424"/>
                  <a:pt x="90488" y="399471"/>
                </a:cubicBezTo>
                <a:cubicBezTo>
                  <a:pt x="90488" y="399471"/>
                  <a:pt x="91440" y="399471"/>
                  <a:pt x="91440" y="399471"/>
                </a:cubicBezTo>
                <a:cubicBezTo>
                  <a:pt x="91440" y="400424"/>
                  <a:pt x="92393" y="401376"/>
                  <a:pt x="92393" y="402329"/>
                </a:cubicBezTo>
                <a:lnTo>
                  <a:pt x="92393" y="402329"/>
                </a:lnTo>
                <a:cubicBezTo>
                  <a:pt x="92393" y="402329"/>
                  <a:pt x="93345" y="402329"/>
                  <a:pt x="93345" y="403281"/>
                </a:cubicBezTo>
                <a:cubicBezTo>
                  <a:pt x="93345" y="402329"/>
                  <a:pt x="92393" y="400424"/>
                  <a:pt x="92393" y="399471"/>
                </a:cubicBezTo>
                <a:cubicBezTo>
                  <a:pt x="92393" y="399471"/>
                  <a:pt x="93345" y="399471"/>
                  <a:pt x="93345" y="399471"/>
                </a:cubicBezTo>
                <a:cubicBezTo>
                  <a:pt x="94298" y="399471"/>
                  <a:pt x="95250" y="399471"/>
                  <a:pt x="95250" y="400424"/>
                </a:cubicBezTo>
                <a:cubicBezTo>
                  <a:pt x="95250" y="401376"/>
                  <a:pt x="95250" y="402329"/>
                  <a:pt x="95250" y="403281"/>
                </a:cubicBezTo>
                <a:cubicBezTo>
                  <a:pt x="95250" y="403281"/>
                  <a:pt x="94298" y="402329"/>
                  <a:pt x="94298" y="402329"/>
                </a:cubicBezTo>
                <a:cubicBezTo>
                  <a:pt x="94298" y="402329"/>
                  <a:pt x="95250" y="403281"/>
                  <a:pt x="95250" y="403281"/>
                </a:cubicBezTo>
                <a:cubicBezTo>
                  <a:pt x="95250" y="403281"/>
                  <a:pt x="95250" y="404234"/>
                  <a:pt x="95250" y="404234"/>
                </a:cubicBezTo>
                <a:cubicBezTo>
                  <a:pt x="96203" y="405186"/>
                  <a:pt x="96203" y="406139"/>
                  <a:pt x="97155" y="408044"/>
                </a:cubicBezTo>
                <a:cubicBezTo>
                  <a:pt x="97155" y="408044"/>
                  <a:pt x="97155" y="408044"/>
                  <a:pt x="97155" y="408044"/>
                </a:cubicBezTo>
                <a:cubicBezTo>
                  <a:pt x="97155" y="408044"/>
                  <a:pt x="97155" y="408044"/>
                  <a:pt x="97155" y="408044"/>
                </a:cubicBezTo>
                <a:cubicBezTo>
                  <a:pt x="97155" y="408996"/>
                  <a:pt x="98108" y="409949"/>
                  <a:pt x="98108" y="411854"/>
                </a:cubicBezTo>
                <a:cubicBezTo>
                  <a:pt x="100013" y="414711"/>
                  <a:pt x="100965" y="417569"/>
                  <a:pt x="101918" y="420426"/>
                </a:cubicBezTo>
                <a:cubicBezTo>
                  <a:pt x="101918" y="420426"/>
                  <a:pt x="101918" y="420426"/>
                  <a:pt x="101918" y="420426"/>
                </a:cubicBezTo>
                <a:cubicBezTo>
                  <a:pt x="101918" y="420426"/>
                  <a:pt x="101918" y="420426"/>
                  <a:pt x="101918" y="420426"/>
                </a:cubicBezTo>
                <a:cubicBezTo>
                  <a:pt x="101918" y="420426"/>
                  <a:pt x="101918" y="420426"/>
                  <a:pt x="101918" y="420426"/>
                </a:cubicBezTo>
                <a:cubicBezTo>
                  <a:pt x="101918" y="421379"/>
                  <a:pt x="102870" y="422331"/>
                  <a:pt x="102870" y="424236"/>
                </a:cubicBezTo>
                <a:cubicBezTo>
                  <a:pt x="102870" y="425189"/>
                  <a:pt x="102870" y="426141"/>
                  <a:pt x="102870" y="427094"/>
                </a:cubicBezTo>
                <a:cubicBezTo>
                  <a:pt x="102870" y="426141"/>
                  <a:pt x="102870" y="426141"/>
                  <a:pt x="102870" y="425189"/>
                </a:cubicBezTo>
                <a:cubicBezTo>
                  <a:pt x="102870" y="426141"/>
                  <a:pt x="102870" y="426141"/>
                  <a:pt x="102870" y="427094"/>
                </a:cubicBezTo>
                <a:cubicBezTo>
                  <a:pt x="102870" y="427094"/>
                  <a:pt x="102870" y="427094"/>
                  <a:pt x="102870" y="427094"/>
                </a:cubicBezTo>
                <a:cubicBezTo>
                  <a:pt x="102870" y="426141"/>
                  <a:pt x="102870" y="425189"/>
                  <a:pt x="102870" y="424236"/>
                </a:cubicBezTo>
                <a:cubicBezTo>
                  <a:pt x="102870" y="423284"/>
                  <a:pt x="102870" y="423284"/>
                  <a:pt x="101918" y="422331"/>
                </a:cubicBezTo>
                <a:cubicBezTo>
                  <a:pt x="101918" y="422331"/>
                  <a:pt x="101918" y="422331"/>
                  <a:pt x="101918" y="422331"/>
                </a:cubicBezTo>
                <a:cubicBezTo>
                  <a:pt x="101918" y="422331"/>
                  <a:pt x="101918" y="422331"/>
                  <a:pt x="101918" y="422331"/>
                </a:cubicBezTo>
                <a:cubicBezTo>
                  <a:pt x="101918" y="422331"/>
                  <a:pt x="101918" y="422331"/>
                  <a:pt x="101918" y="422331"/>
                </a:cubicBezTo>
                <a:cubicBezTo>
                  <a:pt x="100965" y="420426"/>
                  <a:pt x="100013" y="417569"/>
                  <a:pt x="99060" y="415664"/>
                </a:cubicBezTo>
                <a:cubicBezTo>
                  <a:pt x="99060" y="416616"/>
                  <a:pt x="99060" y="416616"/>
                  <a:pt x="99060" y="417569"/>
                </a:cubicBezTo>
                <a:cubicBezTo>
                  <a:pt x="99060" y="417569"/>
                  <a:pt x="99060" y="417569"/>
                  <a:pt x="99060" y="418521"/>
                </a:cubicBezTo>
                <a:cubicBezTo>
                  <a:pt x="100013" y="420426"/>
                  <a:pt x="100965" y="422331"/>
                  <a:pt x="101918" y="424236"/>
                </a:cubicBezTo>
                <a:lnTo>
                  <a:pt x="101918" y="424236"/>
                </a:lnTo>
                <a:cubicBezTo>
                  <a:pt x="100965" y="423284"/>
                  <a:pt x="100965" y="421379"/>
                  <a:pt x="100013" y="420426"/>
                </a:cubicBezTo>
                <a:cubicBezTo>
                  <a:pt x="100013" y="420426"/>
                  <a:pt x="100013" y="421379"/>
                  <a:pt x="100013" y="421379"/>
                </a:cubicBezTo>
                <a:cubicBezTo>
                  <a:pt x="100965" y="422331"/>
                  <a:pt x="100965" y="423284"/>
                  <a:pt x="101918" y="425189"/>
                </a:cubicBezTo>
                <a:cubicBezTo>
                  <a:pt x="101918" y="425189"/>
                  <a:pt x="101918" y="425189"/>
                  <a:pt x="101918" y="425189"/>
                </a:cubicBezTo>
                <a:cubicBezTo>
                  <a:pt x="101918" y="424236"/>
                  <a:pt x="100965" y="423284"/>
                  <a:pt x="100965" y="422331"/>
                </a:cubicBezTo>
                <a:cubicBezTo>
                  <a:pt x="100965" y="422331"/>
                  <a:pt x="100965" y="422331"/>
                  <a:pt x="100965" y="422331"/>
                </a:cubicBezTo>
                <a:cubicBezTo>
                  <a:pt x="100965" y="422331"/>
                  <a:pt x="100965" y="422331"/>
                  <a:pt x="100965" y="422331"/>
                </a:cubicBezTo>
                <a:cubicBezTo>
                  <a:pt x="100965" y="421379"/>
                  <a:pt x="100013" y="421379"/>
                  <a:pt x="100013" y="420426"/>
                </a:cubicBezTo>
                <a:cubicBezTo>
                  <a:pt x="100013" y="420426"/>
                  <a:pt x="100013" y="419474"/>
                  <a:pt x="100013" y="419474"/>
                </a:cubicBezTo>
                <a:cubicBezTo>
                  <a:pt x="100013" y="419474"/>
                  <a:pt x="100013" y="420426"/>
                  <a:pt x="100965" y="420426"/>
                </a:cubicBezTo>
                <a:cubicBezTo>
                  <a:pt x="100965" y="420426"/>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8521"/>
                </a:cubicBezTo>
                <a:cubicBezTo>
                  <a:pt x="100965" y="418521"/>
                  <a:pt x="100965" y="418521"/>
                  <a:pt x="100965" y="418521"/>
                </a:cubicBezTo>
                <a:cubicBezTo>
                  <a:pt x="100965" y="418521"/>
                  <a:pt x="100965" y="418521"/>
                  <a:pt x="100965" y="417569"/>
                </a:cubicBezTo>
                <a:cubicBezTo>
                  <a:pt x="100965" y="417569"/>
                  <a:pt x="100965" y="417569"/>
                  <a:pt x="100965" y="417569"/>
                </a:cubicBezTo>
                <a:cubicBezTo>
                  <a:pt x="100965" y="417569"/>
                  <a:pt x="100965" y="417569"/>
                  <a:pt x="100965" y="418521"/>
                </a:cubicBezTo>
                <a:cubicBezTo>
                  <a:pt x="100965" y="418521"/>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9474"/>
                </a:cubicBezTo>
                <a:cubicBezTo>
                  <a:pt x="100965" y="420426"/>
                  <a:pt x="100965" y="420426"/>
                  <a:pt x="100013" y="420426"/>
                </a:cubicBezTo>
                <a:cubicBezTo>
                  <a:pt x="100013" y="420426"/>
                  <a:pt x="100013" y="420426"/>
                  <a:pt x="100013" y="420426"/>
                </a:cubicBezTo>
                <a:cubicBezTo>
                  <a:pt x="100013" y="420426"/>
                  <a:pt x="100013" y="420426"/>
                  <a:pt x="100013" y="420426"/>
                </a:cubicBezTo>
                <a:cubicBezTo>
                  <a:pt x="100013" y="420426"/>
                  <a:pt x="100013" y="420426"/>
                  <a:pt x="100013" y="420426"/>
                </a:cubicBezTo>
                <a:cubicBezTo>
                  <a:pt x="99060" y="422331"/>
                  <a:pt x="96203" y="423284"/>
                  <a:pt x="92393" y="422331"/>
                </a:cubicBezTo>
                <a:cubicBezTo>
                  <a:pt x="94298" y="423284"/>
                  <a:pt x="96203" y="423284"/>
                  <a:pt x="98108" y="422331"/>
                </a:cubicBezTo>
                <a:cubicBezTo>
                  <a:pt x="99060" y="423284"/>
                  <a:pt x="100965" y="423284"/>
                  <a:pt x="101918" y="423284"/>
                </a:cubicBezTo>
                <a:cubicBezTo>
                  <a:pt x="100965" y="426141"/>
                  <a:pt x="99060" y="427094"/>
                  <a:pt x="95250" y="424236"/>
                </a:cubicBezTo>
                <a:cubicBezTo>
                  <a:pt x="100013" y="427094"/>
                  <a:pt x="101918" y="426141"/>
                  <a:pt x="102870" y="423284"/>
                </a:cubicBezTo>
                <a:cubicBezTo>
                  <a:pt x="103823" y="424236"/>
                  <a:pt x="104775" y="425189"/>
                  <a:pt x="105728" y="426141"/>
                </a:cubicBezTo>
                <a:cubicBezTo>
                  <a:pt x="105728" y="426141"/>
                  <a:pt x="105728" y="426141"/>
                  <a:pt x="105728" y="426141"/>
                </a:cubicBezTo>
                <a:cubicBezTo>
                  <a:pt x="105728" y="426141"/>
                  <a:pt x="105728" y="426141"/>
                  <a:pt x="105728" y="426141"/>
                </a:cubicBezTo>
                <a:cubicBezTo>
                  <a:pt x="105728" y="426141"/>
                  <a:pt x="105728" y="426141"/>
                  <a:pt x="105728" y="426141"/>
                </a:cubicBezTo>
                <a:cubicBezTo>
                  <a:pt x="105728" y="427094"/>
                  <a:pt x="105728" y="427094"/>
                  <a:pt x="105728" y="428046"/>
                </a:cubicBezTo>
                <a:cubicBezTo>
                  <a:pt x="105728" y="428046"/>
                  <a:pt x="105728" y="428046"/>
                  <a:pt x="105728" y="428046"/>
                </a:cubicBezTo>
                <a:cubicBezTo>
                  <a:pt x="105728" y="428046"/>
                  <a:pt x="105728" y="427094"/>
                  <a:pt x="105728" y="427094"/>
                </a:cubicBezTo>
                <a:cubicBezTo>
                  <a:pt x="105728" y="427094"/>
                  <a:pt x="105728" y="427094"/>
                  <a:pt x="105728" y="428046"/>
                </a:cubicBezTo>
                <a:lnTo>
                  <a:pt x="105728" y="428046"/>
                </a:lnTo>
                <a:cubicBezTo>
                  <a:pt x="105728" y="428046"/>
                  <a:pt x="105728" y="428046"/>
                  <a:pt x="105728" y="427094"/>
                </a:cubicBezTo>
                <a:cubicBezTo>
                  <a:pt x="105728" y="427094"/>
                  <a:pt x="105728" y="427094"/>
                  <a:pt x="105728" y="426141"/>
                </a:cubicBezTo>
                <a:cubicBezTo>
                  <a:pt x="105728" y="426141"/>
                  <a:pt x="105728" y="427094"/>
                  <a:pt x="106680" y="427094"/>
                </a:cubicBezTo>
                <a:cubicBezTo>
                  <a:pt x="106680" y="427094"/>
                  <a:pt x="106680" y="426141"/>
                  <a:pt x="105728" y="426141"/>
                </a:cubicBezTo>
                <a:cubicBezTo>
                  <a:pt x="105728" y="426141"/>
                  <a:pt x="105728" y="425189"/>
                  <a:pt x="105728" y="425189"/>
                </a:cubicBezTo>
                <a:cubicBezTo>
                  <a:pt x="105728" y="426141"/>
                  <a:pt x="106680" y="426141"/>
                  <a:pt x="106680" y="427094"/>
                </a:cubicBezTo>
                <a:cubicBezTo>
                  <a:pt x="106680" y="427094"/>
                  <a:pt x="106680" y="427094"/>
                  <a:pt x="106680" y="427094"/>
                </a:cubicBezTo>
                <a:cubicBezTo>
                  <a:pt x="106680" y="427094"/>
                  <a:pt x="106680" y="427094"/>
                  <a:pt x="106680" y="427094"/>
                </a:cubicBezTo>
                <a:lnTo>
                  <a:pt x="106680" y="427094"/>
                </a:lnTo>
                <a:lnTo>
                  <a:pt x="106680" y="427094"/>
                </a:lnTo>
                <a:cubicBezTo>
                  <a:pt x="106680" y="427094"/>
                  <a:pt x="106680" y="428046"/>
                  <a:pt x="106680" y="428046"/>
                </a:cubicBezTo>
                <a:lnTo>
                  <a:pt x="106680" y="428046"/>
                </a:lnTo>
                <a:cubicBezTo>
                  <a:pt x="106680" y="428046"/>
                  <a:pt x="106680" y="428046"/>
                  <a:pt x="106680" y="428046"/>
                </a:cubicBezTo>
                <a:lnTo>
                  <a:pt x="106680" y="428046"/>
                </a:lnTo>
                <a:lnTo>
                  <a:pt x="106680" y="428046"/>
                </a:lnTo>
                <a:cubicBezTo>
                  <a:pt x="106680" y="428046"/>
                  <a:pt x="106680" y="428046"/>
                  <a:pt x="106680" y="428046"/>
                </a:cubicBezTo>
                <a:cubicBezTo>
                  <a:pt x="106680" y="428046"/>
                  <a:pt x="106680" y="428046"/>
                  <a:pt x="106680" y="427094"/>
                </a:cubicBezTo>
                <a:lnTo>
                  <a:pt x="106680" y="427094"/>
                </a:lnTo>
                <a:cubicBezTo>
                  <a:pt x="106680" y="427094"/>
                  <a:pt x="106680" y="427094"/>
                  <a:pt x="106680" y="428046"/>
                </a:cubicBezTo>
                <a:cubicBezTo>
                  <a:pt x="106680" y="428999"/>
                  <a:pt x="106680" y="428999"/>
                  <a:pt x="105728" y="428999"/>
                </a:cubicBezTo>
                <a:cubicBezTo>
                  <a:pt x="105728" y="428999"/>
                  <a:pt x="105728" y="428046"/>
                  <a:pt x="105728" y="428046"/>
                </a:cubicBezTo>
                <a:cubicBezTo>
                  <a:pt x="105728" y="428046"/>
                  <a:pt x="105728" y="428046"/>
                  <a:pt x="105728" y="428046"/>
                </a:cubicBezTo>
                <a:cubicBezTo>
                  <a:pt x="105728" y="428046"/>
                  <a:pt x="105728" y="428999"/>
                  <a:pt x="105728" y="428999"/>
                </a:cubicBezTo>
                <a:cubicBezTo>
                  <a:pt x="104775" y="428999"/>
                  <a:pt x="103823" y="428046"/>
                  <a:pt x="101918" y="427094"/>
                </a:cubicBezTo>
                <a:cubicBezTo>
                  <a:pt x="103823" y="428999"/>
                  <a:pt x="104775" y="428999"/>
                  <a:pt x="105728" y="428999"/>
                </a:cubicBezTo>
                <a:cubicBezTo>
                  <a:pt x="105728" y="429951"/>
                  <a:pt x="104775" y="430904"/>
                  <a:pt x="103823" y="430904"/>
                </a:cubicBezTo>
                <a:cubicBezTo>
                  <a:pt x="102870" y="430904"/>
                  <a:pt x="102870" y="429951"/>
                  <a:pt x="101918" y="428999"/>
                </a:cubicBezTo>
                <a:cubicBezTo>
                  <a:pt x="102870" y="429951"/>
                  <a:pt x="102870" y="429951"/>
                  <a:pt x="103823" y="430904"/>
                </a:cubicBezTo>
                <a:cubicBezTo>
                  <a:pt x="102870" y="430904"/>
                  <a:pt x="100965" y="429951"/>
                  <a:pt x="99060" y="428046"/>
                </a:cubicBezTo>
                <a:cubicBezTo>
                  <a:pt x="100965" y="429951"/>
                  <a:pt x="102870" y="430904"/>
                  <a:pt x="103823" y="430904"/>
                </a:cubicBezTo>
                <a:cubicBezTo>
                  <a:pt x="105728" y="432809"/>
                  <a:pt x="106680" y="431856"/>
                  <a:pt x="106680" y="429951"/>
                </a:cubicBezTo>
                <a:cubicBezTo>
                  <a:pt x="108585" y="435666"/>
                  <a:pt x="107633" y="438524"/>
                  <a:pt x="102870" y="431856"/>
                </a:cubicBezTo>
                <a:cubicBezTo>
                  <a:pt x="104775" y="434714"/>
                  <a:pt x="106680" y="435666"/>
                  <a:pt x="107633" y="436619"/>
                </a:cubicBezTo>
                <a:cubicBezTo>
                  <a:pt x="107633" y="436619"/>
                  <a:pt x="107633" y="436619"/>
                  <a:pt x="107633" y="435666"/>
                </a:cubicBezTo>
                <a:cubicBezTo>
                  <a:pt x="107633" y="435666"/>
                  <a:pt x="107633" y="436619"/>
                  <a:pt x="107633" y="436619"/>
                </a:cubicBezTo>
                <a:cubicBezTo>
                  <a:pt x="109538" y="436619"/>
                  <a:pt x="109538" y="434714"/>
                  <a:pt x="107633" y="430904"/>
                </a:cubicBezTo>
                <a:cubicBezTo>
                  <a:pt x="107633" y="430904"/>
                  <a:pt x="107633" y="430904"/>
                  <a:pt x="107633" y="430904"/>
                </a:cubicBezTo>
                <a:cubicBezTo>
                  <a:pt x="109538" y="435666"/>
                  <a:pt x="110490" y="440429"/>
                  <a:pt x="109538" y="440429"/>
                </a:cubicBezTo>
                <a:cubicBezTo>
                  <a:pt x="109538" y="440429"/>
                  <a:pt x="109538" y="440429"/>
                  <a:pt x="109538" y="440429"/>
                </a:cubicBezTo>
                <a:cubicBezTo>
                  <a:pt x="109538" y="440429"/>
                  <a:pt x="109538" y="440429"/>
                  <a:pt x="109538" y="440429"/>
                </a:cubicBezTo>
                <a:cubicBezTo>
                  <a:pt x="109538" y="440429"/>
                  <a:pt x="108585" y="439476"/>
                  <a:pt x="107633" y="438524"/>
                </a:cubicBezTo>
                <a:cubicBezTo>
                  <a:pt x="108585" y="440429"/>
                  <a:pt x="109538" y="441381"/>
                  <a:pt x="109538" y="441381"/>
                </a:cubicBezTo>
                <a:cubicBezTo>
                  <a:pt x="110490" y="443286"/>
                  <a:pt x="111443" y="443286"/>
                  <a:pt x="111443" y="443286"/>
                </a:cubicBezTo>
                <a:cubicBezTo>
                  <a:pt x="111443" y="442334"/>
                  <a:pt x="110490" y="441381"/>
                  <a:pt x="110490" y="439476"/>
                </a:cubicBezTo>
                <a:cubicBezTo>
                  <a:pt x="110490" y="440429"/>
                  <a:pt x="111443" y="442334"/>
                  <a:pt x="111443" y="443286"/>
                </a:cubicBezTo>
                <a:cubicBezTo>
                  <a:pt x="111443" y="443286"/>
                  <a:pt x="111443" y="443286"/>
                  <a:pt x="111443" y="442334"/>
                </a:cubicBezTo>
                <a:cubicBezTo>
                  <a:pt x="111443" y="440429"/>
                  <a:pt x="110490" y="437571"/>
                  <a:pt x="108585" y="433761"/>
                </a:cubicBezTo>
                <a:cubicBezTo>
                  <a:pt x="109538" y="436619"/>
                  <a:pt x="110490" y="438524"/>
                  <a:pt x="110490" y="439476"/>
                </a:cubicBezTo>
                <a:cubicBezTo>
                  <a:pt x="111443" y="441381"/>
                  <a:pt x="110490" y="442334"/>
                  <a:pt x="109538" y="441381"/>
                </a:cubicBezTo>
                <a:cubicBezTo>
                  <a:pt x="110490" y="441381"/>
                  <a:pt x="110490" y="441381"/>
                  <a:pt x="110490" y="439476"/>
                </a:cubicBezTo>
                <a:cubicBezTo>
                  <a:pt x="110490" y="437571"/>
                  <a:pt x="109538" y="435666"/>
                  <a:pt x="108585" y="433761"/>
                </a:cubicBezTo>
                <a:cubicBezTo>
                  <a:pt x="108585" y="432809"/>
                  <a:pt x="107633" y="432809"/>
                  <a:pt x="107633" y="431856"/>
                </a:cubicBezTo>
                <a:cubicBezTo>
                  <a:pt x="107633" y="431856"/>
                  <a:pt x="107633" y="432809"/>
                  <a:pt x="108585" y="432809"/>
                </a:cubicBezTo>
                <a:cubicBezTo>
                  <a:pt x="108585" y="431856"/>
                  <a:pt x="107633" y="431856"/>
                  <a:pt x="107633" y="430904"/>
                </a:cubicBezTo>
                <a:cubicBezTo>
                  <a:pt x="107633" y="430904"/>
                  <a:pt x="107633" y="430904"/>
                  <a:pt x="107633" y="430904"/>
                </a:cubicBezTo>
                <a:cubicBezTo>
                  <a:pt x="107633" y="430904"/>
                  <a:pt x="107633" y="430904"/>
                  <a:pt x="107633" y="430904"/>
                </a:cubicBezTo>
                <a:cubicBezTo>
                  <a:pt x="107633" y="430904"/>
                  <a:pt x="107633" y="430904"/>
                  <a:pt x="107633" y="430904"/>
                </a:cubicBezTo>
                <a:cubicBezTo>
                  <a:pt x="107633" y="429951"/>
                  <a:pt x="106680" y="429951"/>
                  <a:pt x="106680" y="428999"/>
                </a:cubicBezTo>
                <a:cubicBezTo>
                  <a:pt x="106680" y="428999"/>
                  <a:pt x="106680" y="428999"/>
                  <a:pt x="106680" y="428999"/>
                </a:cubicBezTo>
                <a:cubicBezTo>
                  <a:pt x="106680" y="429951"/>
                  <a:pt x="107633" y="429951"/>
                  <a:pt x="107633" y="430904"/>
                </a:cubicBezTo>
                <a:lnTo>
                  <a:pt x="107633" y="430904"/>
                </a:lnTo>
                <a:lnTo>
                  <a:pt x="107633" y="430904"/>
                </a:lnTo>
                <a:cubicBezTo>
                  <a:pt x="108585" y="431856"/>
                  <a:pt x="108585" y="432809"/>
                  <a:pt x="109538" y="433761"/>
                </a:cubicBezTo>
                <a:cubicBezTo>
                  <a:pt x="112395" y="438524"/>
                  <a:pt x="113348" y="442334"/>
                  <a:pt x="113348" y="444239"/>
                </a:cubicBezTo>
                <a:cubicBezTo>
                  <a:pt x="114300" y="446144"/>
                  <a:pt x="113348" y="446144"/>
                  <a:pt x="113348" y="446144"/>
                </a:cubicBezTo>
                <a:cubicBezTo>
                  <a:pt x="114300" y="448049"/>
                  <a:pt x="114300" y="449001"/>
                  <a:pt x="114300" y="447096"/>
                </a:cubicBezTo>
                <a:cubicBezTo>
                  <a:pt x="115253" y="446144"/>
                  <a:pt x="112395" y="439476"/>
                  <a:pt x="108585" y="432809"/>
                </a:cubicBezTo>
                <a:cubicBezTo>
                  <a:pt x="111443" y="437571"/>
                  <a:pt x="113348" y="441381"/>
                  <a:pt x="114300" y="444239"/>
                </a:cubicBezTo>
                <a:cubicBezTo>
                  <a:pt x="114300" y="443286"/>
                  <a:pt x="114300" y="443286"/>
                  <a:pt x="114300" y="442334"/>
                </a:cubicBezTo>
                <a:cubicBezTo>
                  <a:pt x="114300" y="443286"/>
                  <a:pt x="114300" y="444239"/>
                  <a:pt x="114300" y="445191"/>
                </a:cubicBezTo>
                <a:cubicBezTo>
                  <a:pt x="114300" y="446144"/>
                  <a:pt x="115253" y="447096"/>
                  <a:pt x="115253" y="448049"/>
                </a:cubicBezTo>
                <a:cubicBezTo>
                  <a:pt x="115253" y="449001"/>
                  <a:pt x="115253" y="449001"/>
                  <a:pt x="115253" y="449954"/>
                </a:cubicBezTo>
                <a:cubicBezTo>
                  <a:pt x="115253" y="449954"/>
                  <a:pt x="115253" y="449001"/>
                  <a:pt x="115253" y="448049"/>
                </a:cubicBezTo>
                <a:cubicBezTo>
                  <a:pt x="115253" y="448049"/>
                  <a:pt x="115253" y="448049"/>
                  <a:pt x="115253" y="449001"/>
                </a:cubicBezTo>
                <a:cubicBezTo>
                  <a:pt x="115253" y="449954"/>
                  <a:pt x="116205" y="449954"/>
                  <a:pt x="116205" y="449954"/>
                </a:cubicBezTo>
                <a:cubicBezTo>
                  <a:pt x="117158" y="452811"/>
                  <a:pt x="117158" y="454716"/>
                  <a:pt x="116205" y="453764"/>
                </a:cubicBezTo>
                <a:cubicBezTo>
                  <a:pt x="119063" y="455669"/>
                  <a:pt x="118110" y="451859"/>
                  <a:pt x="117158" y="444239"/>
                </a:cubicBezTo>
                <a:cubicBezTo>
                  <a:pt x="118110" y="451859"/>
                  <a:pt x="120968" y="457574"/>
                  <a:pt x="117158" y="455669"/>
                </a:cubicBezTo>
                <a:cubicBezTo>
                  <a:pt x="121920" y="458526"/>
                  <a:pt x="123825" y="456621"/>
                  <a:pt x="120968" y="448049"/>
                </a:cubicBezTo>
                <a:cubicBezTo>
                  <a:pt x="123825" y="456621"/>
                  <a:pt x="126683" y="461384"/>
                  <a:pt x="120015" y="458526"/>
                </a:cubicBezTo>
                <a:cubicBezTo>
                  <a:pt x="122873" y="460431"/>
                  <a:pt x="126683" y="461384"/>
                  <a:pt x="130493" y="463289"/>
                </a:cubicBezTo>
                <a:cubicBezTo>
                  <a:pt x="128588" y="462336"/>
                  <a:pt x="126683" y="461384"/>
                  <a:pt x="124778" y="460431"/>
                </a:cubicBezTo>
                <a:cubicBezTo>
                  <a:pt x="127635" y="461384"/>
                  <a:pt x="129540" y="462336"/>
                  <a:pt x="132398" y="463289"/>
                </a:cubicBezTo>
                <a:cubicBezTo>
                  <a:pt x="134303" y="464241"/>
                  <a:pt x="136208" y="464241"/>
                  <a:pt x="137160" y="464241"/>
                </a:cubicBezTo>
                <a:cubicBezTo>
                  <a:pt x="135255" y="463289"/>
                  <a:pt x="132398" y="462336"/>
                  <a:pt x="130493" y="461384"/>
                </a:cubicBezTo>
                <a:cubicBezTo>
                  <a:pt x="133350" y="462336"/>
                  <a:pt x="135255" y="463289"/>
                  <a:pt x="138113" y="464241"/>
                </a:cubicBezTo>
                <a:cubicBezTo>
                  <a:pt x="140970" y="464241"/>
                  <a:pt x="141923" y="463289"/>
                  <a:pt x="134303" y="457574"/>
                </a:cubicBezTo>
                <a:cubicBezTo>
                  <a:pt x="141923" y="463289"/>
                  <a:pt x="142875" y="465194"/>
                  <a:pt x="140970" y="465194"/>
                </a:cubicBezTo>
                <a:cubicBezTo>
                  <a:pt x="142875" y="466146"/>
                  <a:pt x="143828" y="466146"/>
                  <a:pt x="145733" y="467099"/>
                </a:cubicBezTo>
                <a:cubicBezTo>
                  <a:pt x="148590" y="468051"/>
                  <a:pt x="150495" y="468051"/>
                  <a:pt x="148590" y="466146"/>
                </a:cubicBezTo>
                <a:cubicBezTo>
                  <a:pt x="148590" y="466146"/>
                  <a:pt x="148590" y="466146"/>
                  <a:pt x="148590" y="466146"/>
                </a:cubicBezTo>
                <a:cubicBezTo>
                  <a:pt x="148590" y="466146"/>
                  <a:pt x="148590" y="466146"/>
                  <a:pt x="148590" y="466146"/>
                </a:cubicBezTo>
                <a:cubicBezTo>
                  <a:pt x="147638" y="465194"/>
                  <a:pt x="145733" y="463289"/>
                  <a:pt x="141923" y="461384"/>
                </a:cubicBezTo>
                <a:cubicBezTo>
                  <a:pt x="145733" y="464241"/>
                  <a:pt x="148590" y="465194"/>
                  <a:pt x="149543" y="467099"/>
                </a:cubicBezTo>
                <a:cubicBezTo>
                  <a:pt x="167640" y="475671"/>
                  <a:pt x="167640" y="475671"/>
                  <a:pt x="149543" y="469956"/>
                </a:cubicBezTo>
                <a:cubicBezTo>
                  <a:pt x="169545" y="476624"/>
                  <a:pt x="173355" y="475671"/>
                  <a:pt x="169545" y="480434"/>
                </a:cubicBezTo>
                <a:cubicBezTo>
                  <a:pt x="173355" y="475671"/>
                  <a:pt x="173355" y="475671"/>
                  <a:pt x="180023" y="487101"/>
                </a:cubicBezTo>
                <a:cubicBezTo>
                  <a:pt x="174308" y="476624"/>
                  <a:pt x="175260" y="478529"/>
                  <a:pt x="192405" y="493769"/>
                </a:cubicBezTo>
                <a:cubicBezTo>
                  <a:pt x="177165" y="478529"/>
                  <a:pt x="182880" y="484244"/>
                  <a:pt x="203835" y="499484"/>
                </a:cubicBezTo>
                <a:cubicBezTo>
                  <a:pt x="185738" y="485196"/>
                  <a:pt x="200978" y="495674"/>
                  <a:pt x="215265" y="505199"/>
                </a:cubicBezTo>
                <a:cubicBezTo>
                  <a:pt x="206693" y="493769"/>
                  <a:pt x="222885" y="491864"/>
                  <a:pt x="230505" y="489006"/>
                </a:cubicBezTo>
                <a:cubicBezTo>
                  <a:pt x="232410" y="481386"/>
                  <a:pt x="238125" y="475671"/>
                  <a:pt x="245745" y="472814"/>
                </a:cubicBezTo>
                <a:cubicBezTo>
                  <a:pt x="247650" y="465194"/>
                  <a:pt x="254318" y="460431"/>
                  <a:pt x="260985" y="456621"/>
                </a:cubicBezTo>
                <a:cubicBezTo>
                  <a:pt x="263843" y="449954"/>
                  <a:pt x="268605" y="444239"/>
                  <a:pt x="276225" y="440429"/>
                </a:cubicBezTo>
                <a:cubicBezTo>
                  <a:pt x="279083" y="433761"/>
                  <a:pt x="285750" y="429951"/>
                  <a:pt x="291465" y="424236"/>
                </a:cubicBezTo>
                <a:cubicBezTo>
                  <a:pt x="296228" y="418521"/>
                  <a:pt x="300990" y="412806"/>
                  <a:pt x="306705" y="408044"/>
                </a:cubicBezTo>
                <a:cubicBezTo>
                  <a:pt x="311468" y="402329"/>
                  <a:pt x="317183" y="397566"/>
                  <a:pt x="321945" y="391851"/>
                </a:cubicBezTo>
                <a:cubicBezTo>
                  <a:pt x="332423" y="381374"/>
                  <a:pt x="341948" y="369944"/>
                  <a:pt x="352425" y="359466"/>
                </a:cubicBezTo>
                <a:cubicBezTo>
                  <a:pt x="375285" y="335654"/>
                  <a:pt x="397193" y="311841"/>
                  <a:pt x="415290" y="284219"/>
                </a:cubicBezTo>
                <a:cubicBezTo>
                  <a:pt x="426720" y="257549"/>
                  <a:pt x="412433" y="280409"/>
                  <a:pt x="428625" y="256596"/>
                </a:cubicBezTo>
                <a:close/>
                <a:moveTo>
                  <a:pt x="81915" y="394709"/>
                </a:moveTo>
                <a:cubicBezTo>
                  <a:pt x="81915" y="394709"/>
                  <a:pt x="81915" y="394709"/>
                  <a:pt x="81915" y="394709"/>
                </a:cubicBezTo>
                <a:cubicBezTo>
                  <a:pt x="81915" y="394709"/>
                  <a:pt x="81915" y="394709"/>
                  <a:pt x="81915" y="394709"/>
                </a:cubicBezTo>
                <a:cubicBezTo>
                  <a:pt x="81915" y="394709"/>
                  <a:pt x="81915" y="394709"/>
                  <a:pt x="81915" y="394709"/>
                </a:cubicBezTo>
                <a:close/>
                <a:moveTo>
                  <a:pt x="82868" y="394709"/>
                </a:moveTo>
                <a:cubicBezTo>
                  <a:pt x="83820" y="394709"/>
                  <a:pt x="83820" y="393756"/>
                  <a:pt x="82868" y="394709"/>
                </a:cubicBezTo>
                <a:cubicBezTo>
                  <a:pt x="83820" y="394709"/>
                  <a:pt x="83820" y="394709"/>
                  <a:pt x="82868" y="394709"/>
                </a:cubicBezTo>
                <a:cubicBezTo>
                  <a:pt x="83820" y="394709"/>
                  <a:pt x="83820" y="394709"/>
                  <a:pt x="82868" y="394709"/>
                </a:cubicBezTo>
                <a:cubicBezTo>
                  <a:pt x="83820" y="394709"/>
                  <a:pt x="83820" y="394709"/>
                  <a:pt x="82868" y="394709"/>
                </a:cubicBezTo>
                <a:close/>
                <a:moveTo>
                  <a:pt x="80010" y="403281"/>
                </a:moveTo>
                <a:cubicBezTo>
                  <a:pt x="84773" y="399471"/>
                  <a:pt x="87630" y="396614"/>
                  <a:pt x="85725" y="395661"/>
                </a:cubicBezTo>
                <a:cubicBezTo>
                  <a:pt x="87630" y="396614"/>
                  <a:pt x="85725" y="399471"/>
                  <a:pt x="80010" y="403281"/>
                </a:cubicBezTo>
                <a:close/>
                <a:moveTo>
                  <a:pt x="91440" y="395661"/>
                </a:moveTo>
                <a:cubicBezTo>
                  <a:pt x="92393" y="396614"/>
                  <a:pt x="92393" y="396614"/>
                  <a:pt x="93345" y="397566"/>
                </a:cubicBezTo>
                <a:cubicBezTo>
                  <a:pt x="92393" y="397566"/>
                  <a:pt x="91440" y="396614"/>
                  <a:pt x="91440" y="395661"/>
                </a:cubicBezTo>
                <a:close/>
                <a:moveTo>
                  <a:pt x="100965" y="421379"/>
                </a:moveTo>
                <a:cubicBezTo>
                  <a:pt x="100965" y="421379"/>
                  <a:pt x="100965" y="422331"/>
                  <a:pt x="101918" y="422331"/>
                </a:cubicBezTo>
                <a:cubicBezTo>
                  <a:pt x="101918" y="422331"/>
                  <a:pt x="101918" y="422331"/>
                  <a:pt x="100965" y="421379"/>
                </a:cubicBezTo>
                <a:cubicBezTo>
                  <a:pt x="100965" y="422331"/>
                  <a:pt x="100965" y="421379"/>
                  <a:pt x="100965" y="421379"/>
                </a:cubicBezTo>
                <a:close/>
                <a:moveTo>
                  <a:pt x="100965" y="422331"/>
                </a:moveTo>
                <a:cubicBezTo>
                  <a:pt x="100965" y="422331"/>
                  <a:pt x="100013" y="422331"/>
                  <a:pt x="100965" y="422331"/>
                </a:cubicBezTo>
                <a:cubicBezTo>
                  <a:pt x="100013" y="422331"/>
                  <a:pt x="100013" y="422331"/>
                  <a:pt x="100013" y="421379"/>
                </a:cubicBezTo>
                <a:cubicBezTo>
                  <a:pt x="100013" y="420426"/>
                  <a:pt x="100013" y="420426"/>
                  <a:pt x="100013" y="419474"/>
                </a:cubicBezTo>
                <a:cubicBezTo>
                  <a:pt x="100013" y="421379"/>
                  <a:pt x="100013" y="421379"/>
                  <a:pt x="100965" y="422331"/>
                </a:cubicBezTo>
                <a:close/>
                <a:moveTo>
                  <a:pt x="100013" y="422331"/>
                </a:moveTo>
                <a:cubicBezTo>
                  <a:pt x="100013" y="422331"/>
                  <a:pt x="100013" y="422331"/>
                  <a:pt x="100013" y="422331"/>
                </a:cubicBezTo>
                <a:cubicBezTo>
                  <a:pt x="99060" y="422331"/>
                  <a:pt x="100013" y="422331"/>
                  <a:pt x="100013" y="422331"/>
                </a:cubicBezTo>
                <a:cubicBezTo>
                  <a:pt x="100013" y="422331"/>
                  <a:pt x="100013" y="422331"/>
                  <a:pt x="100013" y="422331"/>
                </a:cubicBezTo>
                <a:close/>
                <a:moveTo>
                  <a:pt x="98108" y="418521"/>
                </a:moveTo>
                <a:cubicBezTo>
                  <a:pt x="98108" y="419474"/>
                  <a:pt x="99060" y="419474"/>
                  <a:pt x="99060" y="420426"/>
                </a:cubicBezTo>
                <a:cubicBezTo>
                  <a:pt x="99060" y="421379"/>
                  <a:pt x="99060" y="421379"/>
                  <a:pt x="99060" y="422331"/>
                </a:cubicBezTo>
                <a:cubicBezTo>
                  <a:pt x="99060" y="421379"/>
                  <a:pt x="98108" y="421379"/>
                  <a:pt x="97155" y="420426"/>
                </a:cubicBezTo>
                <a:cubicBezTo>
                  <a:pt x="98108" y="419474"/>
                  <a:pt x="98108" y="418521"/>
                  <a:pt x="98108" y="418521"/>
                </a:cubicBezTo>
                <a:close/>
                <a:moveTo>
                  <a:pt x="96203" y="421379"/>
                </a:moveTo>
                <a:cubicBezTo>
                  <a:pt x="97155" y="421379"/>
                  <a:pt x="98108" y="420426"/>
                  <a:pt x="98108" y="419474"/>
                </a:cubicBezTo>
                <a:cubicBezTo>
                  <a:pt x="99060" y="420426"/>
                  <a:pt x="99060" y="420426"/>
                  <a:pt x="100013" y="421379"/>
                </a:cubicBezTo>
                <a:cubicBezTo>
                  <a:pt x="100013" y="421379"/>
                  <a:pt x="100013" y="422331"/>
                  <a:pt x="100013" y="422331"/>
                </a:cubicBezTo>
                <a:cubicBezTo>
                  <a:pt x="100013" y="422331"/>
                  <a:pt x="100013" y="422331"/>
                  <a:pt x="100013" y="422331"/>
                </a:cubicBezTo>
                <a:cubicBezTo>
                  <a:pt x="100013" y="422331"/>
                  <a:pt x="100013" y="422331"/>
                  <a:pt x="100013" y="422331"/>
                </a:cubicBezTo>
                <a:cubicBezTo>
                  <a:pt x="100013" y="422331"/>
                  <a:pt x="100013" y="422331"/>
                  <a:pt x="100013" y="422331"/>
                </a:cubicBezTo>
                <a:cubicBezTo>
                  <a:pt x="98108" y="423284"/>
                  <a:pt x="97155" y="422331"/>
                  <a:pt x="96203" y="421379"/>
                </a:cubicBezTo>
                <a:close/>
                <a:moveTo>
                  <a:pt x="101918" y="426141"/>
                </a:moveTo>
                <a:cubicBezTo>
                  <a:pt x="100965" y="425189"/>
                  <a:pt x="100013" y="424236"/>
                  <a:pt x="99060" y="423284"/>
                </a:cubicBezTo>
                <a:lnTo>
                  <a:pt x="99060" y="423284"/>
                </a:lnTo>
                <a:cubicBezTo>
                  <a:pt x="99060" y="423284"/>
                  <a:pt x="99060" y="423284"/>
                  <a:pt x="100013" y="423284"/>
                </a:cubicBezTo>
                <a:cubicBezTo>
                  <a:pt x="100965" y="424236"/>
                  <a:pt x="100965" y="425189"/>
                  <a:pt x="101918" y="426141"/>
                </a:cubicBezTo>
                <a:cubicBezTo>
                  <a:pt x="101918" y="425189"/>
                  <a:pt x="101918" y="426141"/>
                  <a:pt x="101918" y="426141"/>
                </a:cubicBezTo>
                <a:close/>
                <a:moveTo>
                  <a:pt x="101918" y="425189"/>
                </a:moveTo>
                <a:cubicBezTo>
                  <a:pt x="101918" y="424236"/>
                  <a:pt x="101918" y="424236"/>
                  <a:pt x="101918" y="425189"/>
                </a:cubicBezTo>
                <a:cubicBezTo>
                  <a:pt x="101918" y="424236"/>
                  <a:pt x="101918" y="424236"/>
                  <a:pt x="101918" y="425189"/>
                </a:cubicBezTo>
                <a:cubicBezTo>
                  <a:pt x="100965" y="424236"/>
                  <a:pt x="100965" y="423284"/>
                  <a:pt x="100013" y="423284"/>
                </a:cubicBezTo>
                <a:cubicBezTo>
                  <a:pt x="100013" y="423284"/>
                  <a:pt x="100013" y="423284"/>
                  <a:pt x="100965" y="423284"/>
                </a:cubicBezTo>
                <a:lnTo>
                  <a:pt x="100965" y="423284"/>
                </a:lnTo>
                <a:cubicBezTo>
                  <a:pt x="100965" y="423284"/>
                  <a:pt x="100965" y="423284"/>
                  <a:pt x="100965" y="423284"/>
                </a:cubicBezTo>
                <a:cubicBezTo>
                  <a:pt x="100965" y="423284"/>
                  <a:pt x="100965" y="423284"/>
                  <a:pt x="100965" y="423284"/>
                </a:cubicBezTo>
                <a:cubicBezTo>
                  <a:pt x="100965" y="423284"/>
                  <a:pt x="100965" y="424236"/>
                  <a:pt x="100965" y="424236"/>
                </a:cubicBezTo>
                <a:cubicBezTo>
                  <a:pt x="100965" y="425189"/>
                  <a:pt x="101918" y="426141"/>
                  <a:pt x="101918" y="427094"/>
                </a:cubicBezTo>
                <a:cubicBezTo>
                  <a:pt x="101918" y="425189"/>
                  <a:pt x="101918" y="425189"/>
                  <a:pt x="101918" y="425189"/>
                </a:cubicBezTo>
                <a:close/>
                <a:moveTo>
                  <a:pt x="102870" y="427094"/>
                </a:moveTo>
                <a:cubicBezTo>
                  <a:pt x="102870" y="427094"/>
                  <a:pt x="102870" y="427094"/>
                  <a:pt x="102870" y="427094"/>
                </a:cubicBezTo>
                <a:cubicBezTo>
                  <a:pt x="102870" y="427094"/>
                  <a:pt x="102870" y="427094"/>
                  <a:pt x="102870" y="427094"/>
                </a:cubicBezTo>
                <a:lnTo>
                  <a:pt x="102870" y="427094"/>
                </a:lnTo>
                <a:cubicBezTo>
                  <a:pt x="102870" y="427094"/>
                  <a:pt x="102870" y="427094"/>
                  <a:pt x="102870" y="427094"/>
                </a:cubicBezTo>
                <a:close/>
                <a:moveTo>
                  <a:pt x="102870" y="428046"/>
                </a:moveTo>
                <a:cubicBezTo>
                  <a:pt x="102870" y="428046"/>
                  <a:pt x="102870" y="428046"/>
                  <a:pt x="102870" y="428046"/>
                </a:cubicBezTo>
                <a:cubicBezTo>
                  <a:pt x="102870" y="428999"/>
                  <a:pt x="102870" y="428046"/>
                  <a:pt x="102870" y="428046"/>
                </a:cubicBezTo>
                <a:cubicBezTo>
                  <a:pt x="102870" y="428046"/>
                  <a:pt x="102870" y="428046"/>
                  <a:pt x="102870" y="428046"/>
                </a:cubicBezTo>
                <a:close/>
                <a:moveTo>
                  <a:pt x="100965" y="430904"/>
                </a:moveTo>
                <a:cubicBezTo>
                  <a:pt x="101918" y="430904"/>
                  <a:pt x="102870" y="429951"/>
                  <a:pt x="102870" y="428999"/>
                </a:cubicBezTo>
                <a:cubicBezTo>
                  <a:pt x="102870" y="428999"/>
                  <a:pt x="103823" y="428046"/>
                  <a:pt x="103823" y="428046"/>
                </a:cubicBezTo>
                <a:cubicBezTo>
                  <a:pt x="103823" y="428046"/>
                  <a:pt x="103823" y="428046"/>
                  <a:pt x="103823" y="428046"/>
                </a:cubicBezTo>
                <a:cubicBezTo>
                  <a:pt x="103823" y="431856"/>
                  <a:pt x="102870" y="432809"/>
                  <a:pt x="100965" y="430904"/>
                </a:cubicBezTo>
                <a:close/>
              </a:path>
            </a:pathLst>
          </a:custGeom>
          <a:solidFill>
            <a:schemeClr val="lt1">
              <a:alpha val="5098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9" name="Google Shape;409;p28"/>
          <p:cNvSpPr/>
          <p:nvPr/>
        </p:nvSpPr>
        <p:spPr>
          <a:xfrm>
            <a:off x="3783596" y="5204717"/>
            <a:ext cx="845569" cy="887885"/>
          </a:xfrm>
          <a:custGeom>
            <a:avLst/>
            <a:gdLst/>
            <a:ahLst/>
            <a:cxnLst/>
            <a:rect l="l" t="t" r="r" b="b"/>
            <a:pathLst>
              <a:path w="578167" h="505198" extrusionOk="0">
                <a:moveTo>
                  <a:pt x="428625" y="256596"/>
                </a:moveTo>
                <a:cubicBezTo>
                  <a:pt x="429578" y="256596"/>
                  <a:pt x="432435" y="254691"/>
                  <a:pt x="437198" y="248976"/>
                </a:cubicBezTo>
                <a:cubicBezTo>
                  <a:pt x="483870" y="203256"/>
                  <a:pt x="531495" y="156584"/>
                  <a:pt x="578168" y="110864"/>
                </a:cubicBezTo>
                <a:cubicBezTo>
                  <a:pt x="568643" y="108006"/>
                  <a:pt x="560070" y="106101"/>
                  <a:pt x="550545" y="103244"/>
                </a:cubicBezTo>
                <a:cubicBezTo>
                  <a:pt x="547688" y="102291"/>
                  <a:pt x="544830" y="101339"/>
                  <a:pt x="541020" y="100386"/>
                </a:cubicBezTo>
                <a:cubicBezTo>
                  <a:pt x="538163" y="99434"/>
                  <a:pt x="532448" y="93719"/>
                  <a:pt x="531495" y="97529"/>
                </a:cubicBezTo>
                <a:cubicBezTo>
                  <a:pt x="527685" y="91814"/>
                  <a:pt x="482918" y="78479"/>
                  <a:pt x="521970" y="94671"/>
                </a:cubicBezTo>
                <a:cubicBezTo>
                  <a:pt x="507683" y="88956"/>
                  <a:pt x="496253" y="85146"/>
                  <a:pt x="490538" y="82289"/>
                </a:cubicBezTo>
                <a:cubicBezTo>
                  <a:pt x="488633" y="82289"/>
                  <a:pt x="487680" y="82289"/>
                  <a:pt x="486728" y="81336"/>
                </a:cubicBezTo>
                <a:cubicBezTo>
                  <a:pt x="489585" y="82289"/>
                  <a:pt x="498158" y="86099"/>
                  <a:pt x="513398" y="90861"/>
                </a:cubicBezTo>
                <a:cubicBezTo>
                  <a:pt x="505778" y="88004"/>
                  <a:pt x="500063" y="86099"/>
                  <a:pt x="494348" y="85146"/>
                </a:cubicBezTo>
                <a:cubicBezTo>
                  <a:pt x="493395" y="85146"/>
                  <a:pt x="492443" y="85146"/>
                  <a:pt x="491490" y="85146"/>
                </a:cubicBezTo>
                <a:cubicBezTo>
                  <a:pt x="495300" y="86099"/>
                  <a:pt x="499110" y="87051"/>
                  <a:pt x="503873" y="88004"/>
                </a:cubicBezTo>
                <a:cubicBezTo>
                  <a:pt x="498158" y="87051"/>
                  <a:pt x="493395" y="85146"/>
                  <a:pt x="489585" y="85146"/>
                </a:cubicBezTo>
                <a:cubicBezTo>
                  <a:pt x="485775" y="85146"/>
                  <a:pt x="481965" y="85146"/>
                  <a:pt x="479108" y="85146"/>
                </a:cubicBezTo>
                <a:cubicBezTo>
                  <a:pt x="476250" y="85146"/>
                  <a:pt x="473393" y="86099"/>
                  <a:pt x="470535" y="86099"/>
                </a:cubicBezTo>
                <a:cubicBezTo>
                  <a:pt x="466725" y="87051"/>
                  <a:pt x="463868" y="88004"/>
                  <a:pt x="462915" y="88956"/>
                </a:cubicBezTo>
                <a:cubicBezTo>
                  <a:pt x="461963" y="89909"/>
                  <a:pt x="461010" y="89909"/>
                  <a:pt x="460058" y="89909"/>
                </a:cubicBezTo>
                <a:cubicBezTo>
                  <a:pt x="457200" y="90861"/>
                  <a:pt x="457200" y="90861"/>
                  <a:pt x="458153" y="89909"/>
                </a:cubicBezTo>
                <a:cubicBezTo>
                  <a:pt x="461963" y="89909"/>
                  <a:pt x="463868" y="88004"/>
                  <a:pt x="468630" y="85146"/>
                </a:cubicBezTo>
                <a:cubicBezTo>
                  <a:pt x="465773" y="87051"/>
                  <a:pt x="462915" y="88956"/>
                  <a:pt x="461010" y="89909"/>
                </a:cubicBezTo>
                <a:cubicBezTo>
                  <a:pt x="461963" y="88956"/>
                  <a:pt x="462915" y="88004"/>
                  <a:pt x="464820" y="87051"/>
                </a:cubicBezTo>
                <a:cubicBezTo>
                  <a:pt x="462915" y="88956"/>
                  <a:pt x="461010" y="89909"/>
                  <a:pt x="460058" y="90861"/>
                </a:cubicBezTo>
                <a:cubicBezTo>
                  <a:pt x="453390" y="94671"/>
                  <a:pt x="457200" y="90861"/>
                  <a:pt x="471488" y="76574"/>
                </a:cubicBezTo>
                <a:cubicBezTo>
                  <a:pt x="450533" y="98481"/>
                  <a:pt x="449580" y="99434"/>
                  <a:pt x="467678" y="75621"/>
                </a:cubicBezTo>
                <a:cubicBezTo>
                  <a:pt x="448628" y="100386"/>
                  <a:pt x="447675" y="100386"/>
                  <a:pt x="461963" y="73716"/>
                </a:cubicBezTo>
                <a:cubicBezTo>
                  <a:pt x="447675" y="101339"/>
                  <a:pt x="446723" y="101339"/>
                  <a:pt x="457200" y="71811"/>
                </a:cubicBezTo>
                <a:cubicBezTo>
                  <a:pt x="446723" y="101339"/>
                  <a:pt x="445770" y="102291"/>
                  <a:pt x="453390" y="70859"/>
                </a:cubicBezTo>
                <a:cubicBezTo>
                  <a:pt x="448628" y="91814"/>
                  <a:pt x="446723" y="98481"/>
                  <a:pt x="446723" y="89909"/>
                </a:cubicBezTo>
                <a:cubicBezTo>
                  <a:pt x="447675" y="86099"/>
                  <a:pt x="448628" y="81336"/>
                  <a:pt x="450533" y="73716"/>
                </a:cubicBezTo>
                <a:cubicBezTo>
                  <a:pt x="448628" y="80384"/>
                  <a:pt x="447675" y="86099"/>
                  <a:pt x="446723" y="88956"/>
                </a:cubicBezTo>
                <a:cubicBezTo>
                  <a:pt x="446723" y="87051"/>
                  <a:pt x="446723" y="83241"/>
                  <a:pt x="446723" y="79431"/>
                </a:cubicBezTo>
                <a:cubicBezTo>
                  <a:pt x="447675" y="80384"/>
                  <a:pt x="447675" y="79431"/>
                  <a:pt x="446723" y="77526"/>
                </a:cubicBezTo>
                <a:cubicBezTo>
                  <a:pt x="446723" y="74669"/>
                  <a:pt x="446723" y="70859"/>
                  <a:pt x="446723" y="67049"/>
                </a:cubicBezTo>
                <a:cubicBezTo>
                  <a:pt x="446723" y="70859"/>
                  <a:pt x="446723" y="74669"/>
                  <a:pt x="446723" y="77526"/>
                </a:cubicBezTo>
                <a:cubicBezTo>
                  <a:pt x="445770" y="76574"/>
                  <a:pt x="445770" y="75621"/>
                  <a:pt x="444818" y="74669"/>
                </a:cubicBezTo>
                <a:cubicBezTo>
                  <a:pt x="443865" y="73716"/>
                  <a:pt x="442913" y="72764"/>
                  <a:pt x="441008" y="71811"/>
                </a:cubicBezTo>
                <a:cubicBezTo>
                  <a:pt x="441008" y="72764"/>
                  <a:pt x="441008" y="73716"/>
                  <a:pt x="441008" y="74669"/>
                </a:cubicBezTo>
                <a:cubicBezTo>
                  <a:pt x="443865" y="76574"/>
                  <a:pt x="445770" y="77526"/>
                  <a:pt x="445770" y="78479"/>
                </a:cubicBezTo>
                <a:cubicBezTo>
                  <a:pt x="445770" y="78479"/>
                  <a:pt x="446723" y="79431"/>
                  <a:pt x="446723" y="79431"/>
                </a:cubicBezTo>
                <a:cubicBezTo>
                  <a:pt x="446723" y="85146"/>
                  <a:pt x="445770" y="88956"/>
                  <a:pt x="445770" y="91814"/>
                </a:cubicBezTo>
                <a:cubicBezTo>
                  <a:pt x="444818" y="95624"/>
                  <a:pt x="444818" y="95624"/>
                  <a:pt x="443865" y="90861"/>
                </a:cubicBezTo>
                <a:cubicBezTo>
                  <a:pt x="443865" y="90861"/>
                  <a:pt x="443865" y="89909"/>
                  <a:pt x="442913" y="88956"/>
                </a:cubicBezTo>
                <a:cubicBezTo>
                  <a:pt x="441960" y="87051"/>
                  <a:pt x="437198" y="80384"/>
                  <a:pt x="434340" y="75621"/>
                </a:cubicBezTo>
                <a:cubicBezTo>
                  <a:pt x="428625" y="70859"/>
                  <a:pt x="421958" y="65144"/>
                  <a:pt x="418148" y="61334"/>
                </a:cubicBezTo>
                <a:cubicBezTo>
                  <a:pt x="411480" y="57524"/>
                  <a:pt x="405765" y="54666"/>
                  <a:pt x="406718" y="52761"/>
                </a:cubicBezTo>
                <a:cubicBezTo>
                  <a:pt x="397193" y="49904"/>
                  <a:pt x="392430" y="49904"/>
                  <a:pt x="393383" y="48951"/>
                </a:cubicBezTo>
                <a:cubicBezTo>
                  <a:pt x="380048" y="51809"/>
                  <a:pt x="379095" y="51809"/>
                  <a:pt x="391478" y="45141"/>
                </a:cubicBezTo>
                <a:cubicBezTo>
                  <a:pt x="373380" y="54666"/>
                  <a:pt x="374333" y="52761"/>
                  <a:pt x="391478" y="33711"/>
                </a:cubicBezTo>
                <a:cubicBezTo>
                  <a:pt x="373380" y="53714"/>
                  <a:pt x="371475" y="55619"/>
                  <a:pt x="380048" y="33711"/>
                </a:cubicBezTo>
                <a:cubicBezTo>
                  <a:pt x="375285" y="47046"/>
                  <a:pt x="373380" y="50856"/>
                  <a:pt x="373380" y="45141"/>
                </a:cubicBezTo>
                <a:cubicBezTo>
                  <a:pt x="373380" y="45141"/>
                  <a:pt x="372428" y="42284"/>
                  <a:pt x="371475" y="35616"/>
                </a:cubicBezTo>
                <a:cubicBezTo>
                  <a:pt x="370523" y="33711"/>
                  <a:pt x="369570" y="30854"/>
                  <a:pt x="368618" y="27996"/>
                </a:cubicBezTo>
                <a:cubicBezTo>
                  <a:pt x="365760" y="23234"/>
                  <a:pt x="359093" y="14661"/>
                  <a:pt x="349568" y="4184"/>
                </a:cubicBezTo>
                <a:cubicBezTo>
                  <a:pt x="371475" y="29901"/>
                  <a:pt x="346710" y="5136"/>
                  <a:pt x="338138" y="374"/>
                </a:cubicBezTo>
                <a:cubicBezTo>
                  <a:pt x="331470" y="-579"/>
                  <a:pt x="325755" y="374"/>
                  <a:pt x="320993" y="2279"/>
                </a:cubicBezTo>
                <a:cubicBezTo>
                  <a:pt x="316230" y="4184"/>
                  <a:pt x="311468" y="7041"/>
                  <a:pt x="306705" y="10851"/>
                </a:cubicBezTo>
                <a:cubicBezTo>
                  <a:pt x="302895" y="14661"/>
                  <a:pt x="299085" y="18471"/>
                  <a:pt x="295275" y="23234"/>
                </a:cubicBezTo>
                <a:cubicBezTo>
                  <a:pt x="290513" y="28949"/>
                  <a:pt x="285750" y="34664"/>
                  <a:pt x="280988" y="40379"/>
                </a:cubicBezTo>
                <a:cubicBezTo>
                  <a:pt x="239078" y="91814"/>
                  <a:pt x="263843" y="65144"/>
                  <a:pt x="221933" y="116579"/>
                </a:cubicBezTo>
                <a:cubicBezTo>
                  <a:pt x="181928" y="165156"/>
                  <a:pt x="171450" y="156584"/>
                  <a:pt x="129540" y="204209"/>
                </a:cubicBezTo>
                <a:cubicBezTo>
                  <a:pt x="96203" y="242309"/>
                  <a:pt x="41910" y="278504"/>
                  <a:pt x="11430" y="321366"/>
                </a:cubicBezTo>
                <a:cubicBezTo>
                  <a:pt x="7620" y="327081"/>
                  <a:pt x="3810" y="333749"/>
                  <a:pt x="0" y="340416"/>
                </a:cubicBezTo>
                <a:cubicBezTo>
                  <a:pt x="5715" y="343274"/>
                  <a:pt x="13335" y="355656"/>
                  <a:pt x="15240" y="348989"/>
                </a:cubicBezTo>
                <a:cubicBezTo>
                  <a:pt x="20955" y="361371"/>
                  <a:pt x="31433" y="379469"/>
                  <a:pt x="28575" y="360419"/>
                </a:cubicBezTo>
                <a:cubicBezTo>
                  <a:pt x="34290" y="383279"/>
                  <a:pt x="56198" y="392804"/>
                  <a:pt x="40958" y="373754"/>
                </a:cubicBezTo>
                <a:cubicBezTo>
                  <a:pt x="43815" y="377564"/>
                  <a:pt x="46673" y="380421"/>
                  <a:pt x="49530" y="383279"/>
                </a:cubicBezTo>
                <a:cubicBezTo>
                  <a:pt x="60008" y="388994"/>
                  <a:pt x="67628" y="391851"/>
                  <a:pt x="68580" y="392804"/>
                </a:cubicBezTo>
                <a:cubicBezTo>
                  <a:pt x="72390" y="393756"/>
                  <a:pt x="74295" y="393756"/>
                  <a:pt x="74295" y="393756"/>
                </a:cubicBezTo>
                <a:cubicBezTo>
                  <a:pt x="75248" y="394709"/>
                  <a:pt x="70485" y="394709"/>
                  <a:pt x="59055" y="396614"/>
                </a:cubicBezTo>
                <a:cubicBezTo>
                  <a:pt x="70485" y="394709"/>
                  <a:pt x="77153" y="394709"/>
                  <a:pt x="77153" y="393756"/>
                </a:cubicBezTo>
                <a:cubicBezTo>
                  <a:pt x="78105" y="394709"/>
                  <a:pt x="72390" y="394709"/>
                  <a:pt x="60960" y="397566"/>
                </a:cubicBezTo>
                <a:cubicBezTo>
                  <a:pt x="72390" y="394709"/>
                  <a:pt x="79058" y="394709"/>
                  <a:pt x="78105" y="394709"/>
                </a:cubicBezTo>
                <a:cubicBezTo>
                  <a:pt x="78105" y="395661"/>
                  <a:pt x="77153" y="395661"/>
                  <a:pt x="73343" y="397566"/>
                </a:cubicBezTo>
                <a:cubicBezTo>
                  <a:pt x="70485" y="398519"/>
                  <a:pt x="67628" y="399471"/>
                  <a:pt x="63818" y="400424"/>
                </a:cubicBezTo>
                <a:cubicBezTo>
                  <a:pt x="67628" y="399471"/>
                  <a:pt x="70485" y="398519"/>
                  <a:pt x="73343" y="397566"/>
                </a:cubicBezTo>
                <a:cubicBezTo>
                  <a:pt x="70485" y="398519"/>
                  <a:pt x="66675" y="399471"/>
                  <a:pt x="62865" y="401376"/>
                </a:cubicBezTo>
                <a:cubicBezTo>
                  <a:pt x="72390" y="397566"/>
                  <a:pt x="78105" y="396614"/>
                  <a:pt x="80010" y="395661"/>
                </a:cubicBezTo>
                <a:cubicBezTo>
                  <a:pt x="80010" y="395661"/>
                  <a:pt x="80010" y="395661"/>
                  <a:pt x="80010" y="395661"/>
                </a:cubicBezTo>
                <a:cubicBezTo>
                  <a:pt x="80010" y="395661"/>
                  <a:pt x="80010" y="396614"/>
                  <a:pt x="80010" y="396614"/>
                </a:cubicBezTo>
                <a:cubicBezTo>
                  <a:pt x="77153" y="397566"/>
                  <a:pt x="72390" y="399471"/>
                  <a:pt x="65723" y="402329"/>
                </a:cubicBezTo>
                <a:cubicBezTo>
                  <a:pt x="72390" y="399471"/>
                  <a:pt x="78105" y="397566"/>
                  <a:pt x="80010" y="396614"/>
                </a:cubicBezTo>
                <a:cubicBezTo>
                  <a:pt x="79058" y="398519"/>
                  <a:pt x="74295" y="400424"/>
                  <a:pt x="67628" y="405186"/>
                </a:cubicBezTo>
                <a:cubicBezTo>
                  <a:pt x="75248" y="400424"/>
                  <a:pt x="80010" y="398519"/>
                  <a:pt x="80963" y="396614"/>
                </a:cubicBezTo>
                <a:cubicBezTo>
                  <a:pt x="80963" y="396614"/>
                  <a:pt x="80963" y="396614"/>
                  <a:pt x="81915" y="396614"/>
                </a:cubicBezTo>
                <a:cubicBezTo>
                  <a:pt x="81915" y="398519"/>
                  <a:pt x="77153" y="401376"/>
                  <a:pt x="68580" y="406139"/>
                </a:cubicBezTo>
                <a:cubicBezTo>
                  <a:pt x="77153" y="400424"/>
                  <a:pt x="82868" y="397566"/>
                  <a:pt x="81915" y="396614"/>
                </a:cubicBezTo>
                <a:cubicBezTo>
                  <a:pt x="81915" y="396614"/>
                  <a:pt x="81915" y="396614"/>
                  <a:pt x="81915" y="396614"/>
                </a:cubicBezTo>
                <a:cubicBezTo>
                  <a:pt x="83820" y="398519"/>
                  <a:pt x="79058" y="402329"/>
                  <a:pt x="70485" y="408996"/>
                </a:cubicBezTo>
                <a:cubicBezTo>
                  <a:pt x="80010" y="402329"/>
                  <a:pt x="85725" y="399471"/>
                  <a:pt x="82868" y="397566"/>
                </a:cubicBezTo>
                <a:cubicBezTo>
                  <a:pt x="84773" y="399471"/>
                  <a:pt x="81915" y="402329"/>
                  <a:pt x="75248" y="406139"/>
                </a:cubicBezTo>
                <a:cubicBezTo>
                  <a:pt x="74295" y="407091"/>
                  <a:pt x="72390" y="408044"/>
                  <a:pt x="71438" y="408996"/>
                </a:cubicBezTo>
                <a:cubicBezTo>
                  <a:pt x="72390" y="408044"/>
                  <a:pt x="73343" y="408044"/>
                  <a:pt x="74295" y="407091"/>
                </a:cubicBezTo>
                <a:cubicBezTo>
                  <a:pt x="73343" y="408044"/>
                  <a:pt x="72390" y="408996"/>
                  <a:pt x="70485" y="409949"/>
                </a:cubicBezTo>
                <a:cubicBezTo>
                  <a:pt x="72390" y="408996"/>
                  <a:pt x="73343" y="408044"/>
                  <a:pt x="74295" y="407091"/>
                </a:cubicBezTo>
                <a:cubicBezTo>
                  <a:pt x="81915" y="402329"/>
                  <a:pt x="87630" y="399471"/>
                  <a:pt x="85725" y="397566"/>
                </a:cubicBezTo>
                <a:cubicBezTo>
                  <a:pt x="87630" y="398519"/>
                  <a:pt x="87630" y="400424"/>
                  <a:pt x="88583" y="402329"/>
                </a:cubicBezTo>
                <a:cubicBezTo>
                  <a:pt x="88583" y="402329"/>
                  <a:pt x="88583" y="402329"/>
                  <a:pt x="89535" y="403281"/>
                </a:cubicBezTo>
                <a:cubicBezTo>
                  <a:pt x="89535" y="402329"/>
                  <a:pt x="88583" y="400424"/>
                  <a:pt x="88583" y="399471"/>
                </a:cubicBezTo>
                <a:cubicBezTo>
                  <a:pt x="88583" y="399471"/>
                  <a:pt x="89535" y="399471"/>
                  <a:pt x="89535" y="399471"/>
                </a:cubicBezTo>
                <a:cubicBezTo>
                  <a:pt x="90488" y="400424"/>
                  <a:pt x="90488" y="401376"/>
                  <a:pt x="91440" y="402329"/>
                </a:cubicBezTo>
                <a:cubicBezTo>
                  <a:pt x="91440" y="401376"/>
                  <a:pt x="90488" y="400424"/>
                  <a:pt x="90488" y="399471"/>
                </a:cubicBezTo>
                <a:cubicBezTo>
                  <a:pt x="90488" y="399471"/>
                  <a:pt x="91440" y="399471"/>
                  <a:pt x="91440" y="399471"/>
                </a:cubicBezTo>
                <a:cubicBezTo>
                  <a:pt x="91440" y="400424"/>
                  <a:pt x="92393" y="401376"/>
                  <a:pt x="92393" y="402329"/>
                </a:cubicBezTo>
                <a:lnTo>
                  <a:pt x="92393" y="402329"/>
                </a:lnTo>
                <a:cubicBezTo>
                  <a:pt x="92393" y="402329"/>
                  <a:pt x="93345" y="402329"/>
                  <a:pt x="93345" y="403281"/>
                </a:cubicBezTo>
                <a:cubicBezTo>
                  <a:pt x="93345" y="402329"/>
                  <a:pt x="92393" y="400424"/>
                  <a:pt x="92393" y="399471"/>
                </a:cubicBezTo>
                <a:cubicBezTo>
                  <a:pt x="92393" y="399471"/>
                  <a:pt x="93345" y="399471"/>
                  <a:pt x="93345" y="399471"/>
                </a:cubicBezTo>
                <a:cubicBezTo>
                  <a:pt x="94298" y="399471"/>
                  <a:pt x="95250" y="399471"/>
                  <a:pt x="95250" y="400424"/>
                </a:cubicBezTo>
                <a:cubicBezTo>
                  <a:pt x="95250" y="401376"/>
                  <a:pt x="95250" y="402329"/>
                  <a:pt x="95250" y="403281"/>
                </a:cubicBezTo>
                <a:cubicBezTo>
                  <a:pt x="95250" y="403281"/>
                  <a:pt x="94298" y="402329"/>
                  <a:pt x="94298" y="402329"/>
                </a:cubicBezTo>
                <a:cubicBezTo>
                  <a:pt x="94298" y="402329"/>
                  <a:pt x="95250" y="403281"/>
                  <a:pt x="95250" y="403281"/>
                </a:cubicBezTo>
                <a:cubicBezTo>
                  <a:pt x="95250" y="403281"/>
                  <a:pt x="95250" y="404234"/>
                  <a:pt x="95250" y="404234"/>
                </a:cubicBezTo>
                <a:cubicBezTo>
                  <a:pt x="96203" y="405186"/>
                  <a:pt x="96203" y="406139"/>
                  <a:pt x="97155" y="408044"/>
                </a:cubicBezTo>
                <a:cubicBezTo>
                  <a:pt x="97155" y="408044"/>
                  <a:pt x="97155" y="408044"/>
                  <a:pt x="97155" y="408044"/>
                </a:cubicBezTo>
                <a:cubicBezTo>
                  <a:pt x="97155" y="408044"/>
                  <a:pt x="97155" y="408044"/>
                  <a:pt x="97155" y="408044"/>
                </a:cubicBezTo>
                <a:cubicBezTo>
                  <a:pt x="97155" y="408996"/>
                  <a:pt x="98108" y="409949"/>
                  <a:pt x="98108" y="411854"/>
                </a:cubicBezTo>
                <a:cubicBezTo>
                  <a:pt x="100013" y="414711"/>
                  <a:pt x="100965" y="417569"/>
                  <a:pt x="101918" y="420426"/>
                </a:cubicBezTo>
                <a:cubicBezTo>
                  <a:pt x="101918" y="420426"/>
                  <a:pt x="101918" y="420426"/>
                  <a:pt x="101918" y="420426"/>
                </a:cubicBezTo>
                <a:cubicBezTo>
                  <a:pt x="101918" y="420426"/>
                  <a:pt x="101918" y="420426"/>
                  <a:pt x="101918" y="420426"/>
                </a:cubicBezTo>
                <a:cubicBezTo>
                  <a:pt x="101918" y="420426"/>
                  <a:pt x="101918" y="420426"/>
                  <a:pt x="101918" y="420426"/>
                </a:cubicBezTo>
                <a:cubicBezTo>
                  <a:pt x="101918" y="421379"/>
                  <a:pt x="102870" y="422331"/>
                  <a:pt x="102870" y="424236"/>
                </a:cubicBezTo>
                <a:cubicBezTo>
                  <a:pt x="102870" y="425189"/>
                  <a:pt x="102870" y="426141"/>
                  <a:pt x="102870" y="427094"/>
                </a:cubicBezTo>
                <a:cubicBezTo>
                  <a:pt x="102870" y="426141"/>
                  <a:pt x="102870" y="426141"/>
                  <a:pt x="102870" y="425189"/>
                </a:cubicBezTo>
                <a:cubicBezTo>
                  <a:pt x="102870" y="426141"/>
                  <a:pt x="102870" y="426141"/>
                  <a:pt x="102870" y="427094"/>
                </a:cubicBezTo>
                <a:cubicBezTo>
                  <a:pt x="102870" y="427094"/>
                  <a:pt x="102870" y="427094"/>
                  <a:pt x="102870" y="427094"/>
                </a:cubicBezTo>
                <a:cubicBezTo>
                  <a:pt x="102870" y="426141"/>
                  <a:pt x="102870" y="425189"/>
                  <a:pt x="102870" y="424236"/>
                </a:cubicBezTo>
                <a:cubicBezTo>
                  <a:pt x="102870" y="423284"/>
                  <a:pt x="102870" y="423284"/>
                  <a:pt x="101918" y="422331"/>
                </a:cubicBezTo>
                <a:cubicBezTo>
                  <a:pt x="101918" y="422331"/>
                  <a:pt x="101918" y="422331"/>
                  <a:pt x="101918" y="422331"/>
                </a:cubicBezTo>
                <a:cubicBezTo>
                  <a:pt x="101918" y="422331"/>
                  <a:pt x="101918" y="422331"/>
                  <a:pt x="101918" y="422331"/>
                </a:cubicBezTo>
                <a:cubicBezTo>
                  <a:pt x="101918" y="422331"/>
                  <a:pt x="101918" y="422331"/>
                  <a:pt x="101918" y="422331"/>
                </a:cubicBezTo>
                <a:cubicBezTo>
                  <a:pt x="100965" y="420426"/>
                  <a:pt x="100013" y="417569"/>
                  <a:pt x="99060" y="415664"/>
                </a:cubicBezTo>
                <a:cubicBezTo>
                  <a:pt x="99060" y="416616"/>
                  <a:pt x="99060" y="416616"/>
                  <a:pt x="99060" y="417569"/>
                </a:cubicBezTo>
                <a:cubicBezTo>
                  <a:pt x="99060" y="417569"/>
                  <a:pt x="99060" y="417569"/>
                  <a:pt x="99060" y="418521"/>
                </a:cubicBezTo>
                <a:cubicBezTo>
                  <a:pt x="100013" y="420426"/>
                  <a:pt x="100965" y="422331"/>
                  <a:pt x="101918" y="424236"/>
                </a:cubicBezTo>
                <a:lnTo>
                  <a:pt x="101918" y="424236"/>
                </a:lnTo>
                <a:cubicBezTo>
                  <a:pt x="100965" y="423284"/>
                  <a:pt x="100965" y="421379"/>
                  <a:pt x="100013" y="420426"/>
                </a:cubicBezTo>
                <a:cubicBezTo>
                  <a:pt x="100013" y="420426"/>
                  <a:pt x="100013" y="421379"/>
                  <a:pt x="100013" y="421379"/>
                </a:cubicBezTo>
                <a:cubicBezTo>
                  <a:pt x="100965" y="422331"/>
                  <a:pt x="100965" y="423284"/>
                  <a:pt x="101918" y="425189"/>
                </a:cubicBezTo>
                <a:cubicBezTo>
                  <a:pt x="101918" y="425189"/>
                  <a:pt x="101918" y="425189"/>
                  <a:pt x="101918" y="425189"/>
                </a:cubicBezTo>
                <a:cubicBezTo>
                  <a:pt x="101918" y="424236"/>
                  <a:pt x="100965" y="423284"/>
                  <a:pt x="100965" y="422331"/>
                </a:cubicBezTo>
                <a:cubicBezTo>
                  <a:pt x="100965" y="422331"/>
                  <a:pt x="100965" y="422331"/>
                  <a:pt x="100965" y="422331"/>
                </a:cubicBezTo>
                <a:cubicBezTo>
                  <a:pt x="100965" y="422331"/>
                  <a:pt x="100965" y="422331"/>
                  <a:pt x="100965" y="422331"/>
                </a:cubicBezTo>
                <a:cubicBezTo>
                  <a:pt x="100965" y="421379"/>
                  <a:pt x="100013" y="421379"/>
                  <a:pt x="100013" y="420426"/>
                </a:cubicBezTo>
                <a:cubicBezTo>
                  <a:pt x="100013" y="420426"/>
                  <a:pt x="100013" y="419474"/>
                  <a:pt x="100013" y="419474"/>
                </a:cubicBezTo>
                <a:cubicBezTo>
                  <a:pt x="100013" y="419474"/>
                  <a:pt x="100013" y="420426"/>
                  <a:pt x="100965" y="420426"/>
                </a:cubicBezTo>
                <a:cubicBezTo>
                  <a:pt x="100965" y="420426"/>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8521"/>
                </a:cubicBezTo>
                <a:cubicBezTo>
                  <a:pt x="100965" y="418521"/>
                  <a:pt x="100965" y="418521"/>
                  <a:pt x="100965" y="418521"/>
                </a:cubicBezTo>
                <a:cubicBezTo>
                  <a:pt x="100965" y="418521"/>
                  <a:pt x="100965" y="418521"/>
                  <a:pt x="100965" y="417569"/>
                </a:cubicBezTo>
                <a:cubicBezTo>
                  <a:pt x="100965" y="417569"/>
                  <a:pt x="100965" y="417569"/>
                  <a:pt x="100965" y="417569"/>
                </a:cubicBezTo>
                <a:cubicBezTo>
                  <a:pt x="100965" y="417569"/>
                  <a:pt x="100965" y="417569"/>
                  <a:pt x="100965" y="418521"/>
                </a:cubicBezTo>
                <a:cubicBezTo>
                  <a:pt x="100965" y="418521"/>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9474"/>
                </a:cubicBezTo>
                <a:cubicBezTo>
                  <a:pt x="100965" y="420426"/>
                  <a:pt x="100965" y="420426"/>
                  <a:pt x="100013" y="420426"/>
                </a:cubicBezTo>
                <a:cubicBezTo>
                  <a:pt x="100013" y="420426"/>
                  <a:pt x="100013" y="420426"/>
                  <a:pt x="100013" y="420426"/>
                </a:cubicBezTo>
                <a:cubicBezTo>
                  <a:pt x="100013" y="420426"/>
                  <a:pt x="100013" y="420426"/>
                  <a:pt x="100013" y="420426"/>
                </a:cubicBezTo>
                <a:cubicBezTo>
                  <a:pt x="100013" y="420426"/>
                  <a:pt x="100013" y="420426"/>
                  <a:pt x="100013" y="420426"/>
                </a:cubicBezTo>
                <a:cubicBezTo>
                  <a:pt x="99060" y="422331"/>
                  <a:pt x="96203" y="423284"/>
                  <a:pt x="92393" y="422331"/>
                </a:cubicBezTo>
                <a:cubicBezTo>
                  <a:pt x="94298" y="423284"/>
                  <a:pt x="96203" y="423284"/>
                  <a:pt x="98108" y="422331"/>
                </a:cubicBezTo>
                <a:cubicBezTo>
                  <a:pt x="99060" y="423284"/>
                  <a:pt x="100965" y="423284"/>
                  <a:pt x="101918" y="423284"/>
                </a:cubicBezTo>
                <a:cubicBezTo>
                  <a:pt x="100965" y="426141"/>
                  <a:pt x="99060" y="427094"/>
                  <a:pt x="95250" y="424236"/>
                </a:cubicBezTo>
                <a:cubicBezTo>
                  <a:pt x="100013" y="427094"/>
                  <a:pt x="101918" y="426141"/>
                  <a:pt x="102870" y="423284"/>
                </a:cubicBezTo>
                <a:cubicBezTo>
                  <a:pt x="103823" y="424236"/>
                  <a:pt x="104775" y="425189"/>
                  <a:pt x="105728" y="426141"/>
                </a:cubicBezTo>
                <a:cubicBezTo>
                  <a:pt x="105728" y="426141"/>
                  <a:pt x="105728" y="426141"/>
                  <a:pt x="105728" y="426141"/>
                </a:cubicBezTo>
                <a:cubicBezTo>
                  <a:pt x="105728" y="426141"/>
                  <a:pt x="105728" y="426141"/>
                  <a:pt x="105728" y="426141"/>
                </a:cubicBezTo>
                <a:cubicBezTo>
                  <a:pt x="105728" y="426141"/>
                  <a:pt x="105728" y="426141"/>
                  <a:pt x="105728" y="426141"/>
                </a:cubicBezTo>
                <a:cubicBezTo>
                  <a:pt x="105728" y="427094"/>
                  <a:pt x="105728" y="427094"/>
                  <a:pt x="105728" y="428046"/>
                </a:cubicBezTo>
                <a:cubicBezTo>
                  <a:pt x="105728" y="428046"/>
                  <a:pt x="105728" y="428046"/>
                  <a:pt x="105728" y="428046"/>
                </a:cubicBezTo>
                <a:cubicBezTo>
                  <a:pt x="105728" y="428046"/>
                  <a:pt x="105728" y="427094"/>
                  <a:pt x="105728" y="427094"/>
                </a:cubicBezTo>
                <a:cubicBezTo>
                  <a:pt x="105728" y="427094"/>
                  <a:pt x="105728" y="427094"/>
                  <a:pt x="105728" y="428046"/>
                </a:cubicBezTo>
                <a:lnTo>
                  <a:pt x="105728" y="428046"/>
                </a:lnTo>
                <a:cubicBezTo>
                  <a:pt x="105728" y="428046"/>
                  <a:pt x="105728" y="428046"/>
                  <a:pt x="105728" y="427094"/>
                </a:cubicBezTo>
                <a:cubicBezTo>
                  <a:pt x="105728" y="427094"/>
                  <a:pt x="105728" y="427094"/>
                  <a:pt x="105728" y="426141"/>
                </a:cubicBezTo>
                <a:cubicBezTo>
                  <a:pt x="105728" y="426141"/>
                  <a:pt x="105728" y="427094"/>
                  <a:pt x="106680" y="427094"/>
                </a:cubicBezTo>
                <a:cubicBezTo>
                  <a:pt x="106680" y="427094"/>
                  <a:pt x="106680" y="426141"/>
                  <a:pt x="105728" y="426141"/>
                </a:cubicBezTo>
                <a:cubicBezTo>
                  <a:pt x="105728" y="426141"/>
                  <a:pt x="105728" y="425189"/>
                  <a:pt x="105728" y="425189"/>
                </a:cubicBezTo>
                <a:cubicBezTo>
                  <a:pt x="105728" y="426141"/>
                  <a:pt x="106680" y="426141"/>
                  <a:pt x="106680" y="427094"/>
                </a:cubicBezTo>
                <a:cubicBezTo>
                  <a:pt x="106680" y="427094"/>
                  <a:pt x="106680" y="427094"/>
                  <a:pt x="106680" y="427094"/>
                </a:cubicBezTo>
                <a:cubicBezTo>
                  <a:pt x="106680" y="427094"/>
                  <a:pt x="106680" y="427094"/>
                  <a:pt x="106680" y="427094"/>
                </a:cubicBezTo>
                <a:lnTo>
                  <a:pt x="106680" y="427094"/>
                </a:lnTo>
                <a:lnTo>
                  <a:pt x="106680" y="427094"/>
                </a:lnTo>
                <a:cubicBezTo>
                  <a:pt x="106680" y="427094"/>
                  <a:pt x="106680" y="428046"/>
                  <a:pt x="106680" y="428046"/>
                </a:cubicBezTo>
                <a:lnTo>
                  <a:pt x="106680" y="428046"/>
                </a:lnTo>
                <a:cubicBezTo>
                  <a:pt x="106680" y="428046"/>
                  <a:pt x="106680" y="428046"/>
                  <a:pt x="106680" y="428046"/>
                </a:cubicBezTo>
                <a:lnTo>
                  <a:pt x="106680" y="428046"/>
                </a:lnTo>
                <a:lnTo>
                  <a:pt x="106680" y="428046"/>
                </a:lnTo>
                <a:cubicBezTo>
                  <a:pt x="106680" y="428046"/>
                  <a:pt x="106680" y="428046"/>
                  <a:pt x="106680" y="428046"/>
                </a:cubicBezTo>
                <a:cubicBezTo>
                  <a:pt x="106680" y="428046"/>
                  <a:pt x="106680" y="428046"/>
                  <a:pt x="106680" y="427094"/>
                </a:cubicBezTo>
                <a:lnTo>
                  <a:pt x="106680" y="427094"/>
                </a:lnTo>
                <a:cubicBezTo>
                  <a:pt x="106680" y="427094"/>
                  <a:pt x="106680" y="427094"/>
                  <a:pt x="106680" y="428046"/>
                </a:cubicBezTo>
                <a:cubicBezTo>
                  <a:pt x="106680" y="428999"/>
                  <a:pt x="106680" y="428999"/>
                  <a:pt x="105728" y="428999"/>
                </a:cubicBezTo>
                <a:cubicBezTo>
                  <a:pt x="105728" y="428999"/>
                  <a:pt x="105728" y="428046"/>
                  <a:pt x="105728" y="428046"/>
                </a:cubicBezTo>
                <a:cubicBezTo>
                  <a:pt x="105728" y="428046"/>
                  <a:pt x="105728" y="428046"/>
                  <a:pt x="105728" y="428046"/>
                </a:cubicBezTo>
                <a:cubicBezTo>
                  <a:pt x="105728" y="428046"/>
                  <a:pt x="105728" y="428999"/>
                  <a:pt x="105728" y="428999"/>
                </a:cubicBezTo>
                <a:cubicBezTo>
                  <a:pt x="104775" y="428999"/>
                  <a:pt x="103823" y="428046"/>
                  <a:pt x="101918" y="427094"/>
                </a:cubicBezTo>
                <a:cubicBezTo>
                  <a:pt x="103823" y="428999"/>
                  <a:pt x="104775" y="428999"/>
                  <a:pt x="105728" y="428999"/>
                </a:cubicBezTo>
                <a:cubicBezTo>
                  <a:pt x="105728" y="429951"/>
                  <a:pt x="104775" y="430904"/>
                  <a:pt x="103823" y="430904"/>
                </a:cubicBezTo>
                <a:cubicBezTo>
                  <a:pt x="102870" y="430904"/>
                  <a:pt x="102870" y="429951"/>
                  <a:pt x="101918" y="428999"/>
                </a:cubicBezTo>
                <a:cubicBezTo>
                  <a:pt x="102870" y="429951"/>
                  <a:pt x="102870" y="429951"/>
                  <a:pt x="103823" y="430904"/>
                </a:cubicBezTo>
                <a:cubicBezTo>
                  <a:pt x="102870" y="430904"/>
                  <a:pt x="100965" y="429951"/>
                  <a:pt x="99060" y="428046"/>
                </a:cubicBezTo>
                <a:cubicBezTo>
                  <a:pt x="100965" y="429951"/>
                  <a:pt x="102870" y="430904"/>
                  <a:pt x="103823" y="430904"/>
                </a:cubicBezTo>
                <a:cubicBezTo>
                  <a:pt x="105728" y="432809"/>
                  <a:pt x="106680" y="431856"/>
                  <a:pt x="106680" y="429951"/>
                </a:cubicBezTo>
                <a:cubicBezTo>
                  <a:pt x="108585" y="435666"/>
                  <a:pt x="107633" y="438524"/>
                  <a:pt x="102870" y="431856"/>
                </a:cubicBezTo>
                <a:cubicBezTo>
                  <a:pt x="104775" y="434714"/>
                  <a:pt x="106680" y="435666"/>
                  <a:pt x="107633" y="436619"/>
                </a:cubicBezTo>
                <a:cubicBezTo>
                  <a:pt x="107633" y="436619"/>
                  <a:pt x="107633" y="436619"/>
                  <a:pt x="107633" y="435666"/>
                </a:cubicBezTo>
                <a:cubicBezTo>
                  <a:pt x="107633" y="435666"/>
                  <a:pt x="107633" y="436619"/>
                  <a:pt x="107633" y="436619"/>
                </a:cubicBezTo>
                <a:cubicBezTo>
                  <a:pt x="109538" y="436619"/>
                  <a:pt x="109538" y="434714"/>
                  <a:pt x="107633" y="430904"/>
                </a:cubicBezTo>
                <a:cubicBezTo>
                  <a:pt x="107633" y="430904"/>
                  <a:pt x="107633" y="430904"/>
                  <a:pt x="107633" y="430904"/>
                </a:cubicBezTo>
                <a:cubicBezTo>
                  <a:pt x="109538" y="435666"/>
                  <a:pt x="110490" y="440429"/>
                  <a:pt x="109538" y="440429"/>
                </a:cubicBezTo>
                <a:cubicBezTo>
                  <a:pt x="109538" y="440429"/>
                  <a:pt x="109538" y="440429"/>
                  <a:pt x="109538" y="440429"/>
                </a:cubicBezTo>
                <a:cubicBezTo>
                  <a:pt x="109538" y="440429"/>
                  <a:pt x="109538" y="440429"/>
                  <a:pt x="109538" y="440429"/>
                </a:cubicBezTo>
                <a:cubicBezTo>
                  <a:pt x="109538" y="440429"/>
                  <a:pt x="108585" y="439476"/>
                  <a:pt x="107633" y="438524"/>
                </a:cubicBezTo>
                <a:cubicBezTo>
                  <a:pt x="108585" y="440429"/>
                  <a:pt x="109538" y="441381"/>
                  <a:pt x="109538" y="441381"/>
                </a:cubicBezTo>
                <a:cubicBezTo>
                  <a:pt x="110490" y="443286"/>
                  <a:pt x="111443" y="443286"/>
                  <a:pt x="111443" y="443286"/>
                </a:cubicBezTo>
                <a:cubicBezTo>
                  <a:pt x="111443" y="442334"/>
                  <a:pt x="110490" y="441381"/>
                  <a:pt x="110490" y="439476"/>
                </a:cubicBezTo>
                <a:cubicBezTo>
                  <a:pt x="110490" y="440429"/>
                  <a:pt x="111443" y="442334"/>
                  <a:pt x="111443" y="443286"/>
                </a:cubicBezTo>
                <a:cubicBezTo>
                  <a:pt x="111443" y="443286"/>
                  <a:pt x="111443" y="443286"/>
                  <a:pt x="111443" y="442334"/>
                </a:cubicBezTo>
                <a:cubicBezTo>
                  <a:pt x="111443" y="440429"/>
                  <a:pt x="110490" y="437571"/>
                  <a:pt x="108585" y="433761"/>
                </a:cubicBezTo>
                <a:cubicBezTo>
                  <a:pt x="109538" y="436619"/>
                  <a:pt x="110490" y="438524"/>
                  <a:pt x="110490" y="439476"/>
                </a:cubicBezTo>
                <a:cubicBezTo>
                  <a:pt x="111443" y="441381"/>
                  <a:pt x="110490" y="442334"/>
                  <a:pt x="109538" y="441381"/>
                </a:cubicBezTo>
                <a:cubicBezTo>
                  <a:pt x="110490" y="441381"/>
                  <a:pt x="110490" y="441381"/>
                  <a:pt x="110490" y="439476"/>
                </a:cubicBezTo>
                <a:cubicBezTo>
                  <a:pt x="110490" y="437571"/>
                  <a:pt x="109538" y="435666"/>
                  <a:pt x="108585" y="433761"/>
                </a:cubicBezTo>
                <a:cubicBezTo>
                  <a:pt x="108585" y="432809"/>
                  <a:pt x="107633" y="432809"/>
                  <a:pt x="107633" y="431856"/>
                </a:cubicBezTo>
                <a:cubicBezTo>
                  <a:pt x="107633" y="431856"/>
                  <a:pt x="107633" y="432809"/>
                  <a:pt x="108585" y="432809"/>
                </a:cubicBezTo>
                <a:cubicBezTo>
                  <a:pt x="108585" y="431856"/>
                  <a:pt x="107633" y="431856"/>
                  <a:pt x="107633" y="430904"/>
                </a:cubicBezTo>
                <a:cubicBezTo>
                  <a:pt x="107633" y="430904"/>
                  <a:pt x="107633" y="430904"/>
                  <a:pt x="107633" y="430904"/>
                </a:cubicBezTo>
                <a:cubicBezTo>
                  <a:pt x="107633" y="430904"/>
                  <a:pt x="107633" y="430904"/>
                  <a:pt x="107633" y="430904"/>
                </a:cubicBezTo>
                <a:cubicBezTo>
                  <a:pt x="107633" y="430904"/>
                  <a:pt x="107633" y="430904"/>
                  <a:pt x="107633" y="430904"/>
                </a:cubicBezTo>
                <a:cubicBezTo>
                  <a:pt x="107633" y="429951"/>
                  <a:pt x="106680" y="429951"/>
                  <a:pt x="106680" y="428999"/>
                </a:cubicBezTo>
                <a:cubicBezTo>
                  <a:pt x="106680" y="428999"/>
                  <a:pt x="106680" y="428999"/>
                  <a:pt x="106680" y="428999"/>
                </a:cubicBezTo>
                <a:cubicBezTo>
                  <a:pt x="106680" y="429951"/>
                  <a:pt x="107633" y="429951"/>
                  <a:pt x="107633" y="430904"/>
                </a:cubicBezTo>
                <a:lnTo>
                  <a:pt x="107633" y="430904"/>
                </a:lnTo>
                <a:lnTo>
                  <a:pt x="107633" y="430904"/>
                </a:lnTo>
                <a:cubicBezTo>
                  <a:pt x="108585" y="431856"/>
                  <a:pt x="108585" y="432809"/>
                  <a:pt x="109538" y="433761"/>
                </a:cubicBezTo>
                <a:cubicBezTo>
                  <a:pt x="112395" y="438524"/>
                  <a:pt x="113348" y="442334"/>
                  <a:pt x="113348" y="444239"/>
                </a:cubicBezTo>
                <a:cubicBezTo>
                  <a:pt x="114300" y="446144"/>
                  <a:pt x="113348" y="446144"/>
                  <a:pt x="113348" y="446144"/>
                </a:cubicBezTo>
                <a:cubicBezTo>
                  <a:pt x="114300" y="448049"/>
                  <a:pt x="114300" y="449001"/>
                  <a:pt x="114300" y="447096"/>
                </a:cubicBezTo>
                <a:cubicBezTo>
                  <a:pt x="115253" y="446144"/>
                  <a:pt x="112395" y="439476"/>
                  <a:pt x="108585" y="432809"/>
                </a:cubicBezTo>
                <a:cubicBezTo>
                  <a:pt x="111443" y="437571"/>
                  <a:pt x="113348" y="441381"/>
                  <a:pt x="114300" y="444239"/>
                </a:cubicBezTo>
                <a:cubicBezTo>
                  <a:pt x="114300" y="443286"/>
                  <a:pt x="114300" y="443286"/>
                  <a:pt x="114300" y="442334"/>
                </a:cubicBezTo>
                <a:cubicBezTo>
                  <a:pt x="114300" y="443286"/>
                  <a:pt x="114300" y="444239"/>
                  <a:pt x="114300" y="445191"/>
                </a:cubicBezTo>
                <a:cubicBezTo>
                  <a:pt x="114300" y="446144"/>
                  <a:pt x="115253" y="447096"/>
                  <a:pt x="115253" y="448049"/>
                </a:cubicBezTo>
                <a:cubicBezTo>
                  <a:pt x="115253" y="449001"/>
                  <a:pt x="115253" y="449001"/>
                  <a:pt x="115253" y="449954"/>
                </a:cubicBezTo>
                <a:cubicBezTo>
                  <a:pt x="115253" y="449954"/>
                  <a:pt x="115253" y="449001"/>
                  <a:pt x="115253" y="448049"/>
                </a:cubicBezTo>
                <a:cubicBezTo>
                  <a:pt x="115253" y="448049"/>
                  <a:pt x="115253" y="448049"/>
                  <a:pt x="115253" y="449001"/>
                </a:cubicBezTo>
                <a:cubicBezTo>
                  <a:pt x="115253" y="449954"/>
                  <a:pt x="116205" y="449954"/>
                  <a:pt x="116205" y="449954"/>
                </a:cubicBezTo>
                <a:cubicBezTo>
                  <a:pt x="117158" y="452811"/>
                  <a:pt x="117158" y="454716"/>
                  <a:pt x="116205" y="453764"/>
                </a:cubicBezTo>
                <a:cubicBezTo>
                  <a:pt x="119063" y="455669"/>
                  <a:pt x="118110" y="451859"/>
                  <a:pt x="117158" y="444239"/>
                </a:cubicBezTo>
                <a:cubicBezTo>
                  <a:pt x="118110" y="451859"/>
                  <a:pt x="120968" y="457574"/>
                  <a:pt x="117158" y="455669"/>
                </a:cubicBezTo>
                <a:cubicBezTo>
                  <a:pt x="121920" y="458526"/>
                  <a:pt x="123825" y="456621"/>
                  <a:pt x="120968" y="448049"/>
                </a:cubicBezTo>
                <a:cubicBezTo>
                  <a:pt x="123825" y="456621"/>
                  <a:pt x="126683" y="461384"/>
                  <a:pt x="120015" y="458526"/>
                </a:cubicBezTo>
                <a:cubicBezTo>
                  <a:pt x="122873" y="460431"/>
                  <a:pt x="126683" y="461384"/>
                  <a:pt x="130493" y="463289"/>
                </a:cubicBezTo>
                <a:cubicBezTo>
                  <a:pt x="128588" y="462336"/>
                  <a:pt x="126683" y="461384"/>
                  <a:pt x="124778" y="460431"/>
                </a:cubicBezTo>
                <a:cubicBezTo>
                  <a:pt x="127635" y="461384"/>
                  <a:pt x="129540" y="462336"/>
                  <a:pt x="132398" y="463289"/>
                </a:cubicBezTo>
                <a:cubicBezTo>
                  <a:pt x="134303" y="464241"/>
                  <a:pt x="136208" y="464241"/>
                  <a:pt x="137160" y="464241"/>
                </a:cubicBezTo>
                <a:cubicBezTo>
                  <a:pt x="135255" y="463289"/>
                  <a:pt x="132398" y="462336"/>
                  <a:pt x="130493" y="461384"/>
                </a:cubicBezTo>
                <a:cubicBezTo>
                  <a:pt x="133350" y="462336"/>
                  <a:pt x="135255" y="463289"/>
                  <a:pt x="138113" y="464241"/>
                </a:cubicBezTo>
                <a:cubicBezTo>
                  <a:pt x="140970" y="464241"/>
                  <a:pt x="141923" y="463289"/>
                  <a:pt x="134303" y="457574"/>
                </a:cubicBezTo>
                <a:cubicBezTo>
                  <a:pt x="141923" y="463289"/>
                  <a:pt x="142875" y="465194"/>
                  <a:pt x="140970" y="465194"/>
                </a:cubicBezTo>
                <a:cubicBezTo>
                  <a:pt x="142875" y="466146"/>
                  <a:pt x="143828" y="466146"/>
                  <a:pt x="145733" y="467099"/>
                </a:cubicBezTo>
                <a:cubicBezTo>
                  <a:pt x="148590" y="468051"/>
                  <a:pt x="150495" y="468051"/>
                  <a:pt x="148590" y="466146"/>
                </a:cubicBezTo>
                <a:cubicBezTo>
                  <a:pt x="148590" y="466146"/>
                  <a:pt x="148590" y="466146"/>
                  <a:pt x="148590" y="466146"/>
                </a:cubicBezTo>
                <a:cubicBezTo>
                  <a:pt x="148590" y="466146"/>
                  <a:pt x="148590" y="466146"/>
                  <a:pt x="148590" y="466146"/>
                </a:cubicBezTo>
                <a:cubicBezTo>
                  <a:pt x="147638" y="465194"/>
                  <a:pt x="145733" y="463289"/>
                  <a:pt x="141923" y="461384"/>
                </a:cubicBezTo>
                <a:cubicBezTo>
                  <a:pt x="145733" y="464241"/>
                  <a:pt x="148590" y="465194"/>
                  <a:pt x="149543" y="467099"/>
                </a:cubicBezTo>
                <a:cubicBezTo>
                  <a:pt x="167640" y="475671"/>
                  <a:pt x="167640" y="475671"/>
                  <a:pt x="149543" y="469956"/>
                </a:cubicBezTo>
                <a:cubicBezTo>
                  <a:pt x="169545" y="476624"/>
                  <a:pt x="173355" y="475671"/>
                  <a:pt x="169545" y="480434"/>
                </a:cubicBezTo>
                <a:cubicBezTo>
                  <a:pt x="173355" y="475671"/>
                  <a:pt x="173355" y="475671"/>
                  <a:pt x="180023" y="487101"/>
                </a:cubicBezTo>
                <a:cubicBezTo>
                  <a:pt x="174308" y="476624"/>
                  <a:pt x="175260" y="478529"/>
                  <a:pt x="192405" y="493769"/>
                </a:cubicBezTo>
                <a:cubicBezTo>
                  <a:pt x="177165" y="478529"/>
                  <a:pt x="182880" y="484244"/>
                  <a:pt x="203835" y="499484"/>
                </a:cubicBezTo>
                <a:cubicBezTo>
                  <a:pt x="185738" y="485196"/>
                  <a:pt x="200978" y="495674"/>
                  <a:pt x="215265" y="505199"/>
                </a:cubicBezTo>
                <a:cubicBezTo>
                  <a:pt x="206693" y="493769"/>
                  <a:pt x="222885" y="491864"/>
                  <a:pt x="230505" y="489006"/>
                </a:cubicBezTo>
                <a:cubicBezTo>
                  <a:pt x="232410" y="481386"/>
                  <a:pt x="238125" y="475671"/>
                  <a:pt x="245745" y="472814"/>
                </a:cubicBezTo>
                <a:cubicBezTo>
                  <a:pt x="247650" y="465194"/>
                  <a:pt x="254318" y="460431"/>
                  <a:pt x="260985" y="456621"/>
                </a:cubicBezTo>
                <a:cubicBezTo>
                  <a:pt x="263843" y="449954"/>
                  <a:pt x="268605" y="444239"/>
                  <a:pt x="276225" y="440429"/>
                </a:cubicBezTo>
                <a:cubicBezTo>
                  <a:pt x="279083" y="433761"/>
                  <a:pt x="285750" y="429951"/>
                  <a:pt x="291465" y="424236"/>
                </a:cubicBezTo>
                <a:cubicBezTo>
                  <a:pt x="296228" y="418521"/>
                  <a:pt x="300990" y="412806"/>
                  <a:pt x="306705" y="408044"/>
                </a:cubicBezTo>
                <a:cubicBezTo>
                  <a:pt x="311468" y="402329"/>
                  <a:pt x="317183" y="397566"/>
                  <a:pt x="321945" y="391851"/>
                </a:cubicBezTo>
                <a:cubicBezTo>
                  <a:pt x="332423" y="381374"/>
                  <a:pt x="341948" y="369944"/>
                  <a:pt x="352425" y="359466"/>
                </a:cubicBezTo>
                <a:cubicBezTo>
                  <a:pt x="375285" y="335654"/>
                  <a:pt x="397193" y="311841"/>
                  <a:pt x="415290" y="284219"/>
                </a:cubicBezTo>
                <a:cubicBezTo>
                  <a:pt x="426720" y="257549"/>
                  <a:pt x="412433" y="280409"/>
                  <a:pt x="428625" y="256596"/>
                </a:cubicBezTo>
                <a:close/>
                <a:moveTo>
                  <a:pt x="81915" y="394709"/>
                </a:moveTo>
                <a:cubicBezTo>
                  <a:pt x="81915" y="394709"/>
                  <a:pt x="81915" y="394709"/>
                  <a:pt x="81915" y="394709"/>
                </a:cubicBezTo>
                <a:cubicBezTo>
                  <a:pt x="81915" y="394709"/>
                  <a:pt x="81915" y="394709"/>
                  <a:pt x="81915" y="394709"/>
                </a:cubicBezTo>
                <a:cubicBezTo>
                  <a:pt x="81915" y="394709"/>
                  <a:pt x="81915" y="394709"/>
                  <a:pt x="81915" y="394709"/>
                </a:cubicBezTo>
                <a:close/>
                <a:moveTo>
                  <a:pt x="82868" y="394709"/>
                </a:moveTo>
                <a:cubicBezTo>
                  <a:pt x="83820" y="394709"/>
                  <a:pt x="83820" y="393756"/>
                  <a:pt x="82868" y="394709"/>
                </a:cubicBezTo>
                <a:cubicBezTo>
                  <a:pt x="83820" y="394709"/>
                  <a:pt x="83820" y="394709"/>
                  <a:pt x="82868" y="394709"/>
                </a:cubicBezTo>
                <a:cubicBezTo>
                  <a:pt x="83820" y="394709"/>
                  <a:pt x="83820" y="394709"/>
                  <a:pt x="82868" y="394709"/>
                </a:cubicBezTo>
                <a:cubicBezTo>
                  <a:pt x="83820" y="394709"/>
                  <a:pt x="83820" y="394709"/>
                  <a:pt x="82868" y="394709"/>
                </a:cubicBezTo>
                <a:close/>
                <a:moveTo>
                  <a:pt x="80010" y="403281"/>
                </a:moveTo>
                <a:cubicBezTo>
                  <a:pt x="84773" y="399471"/>
                  <a:pt x="87630" y="396614"/>
                  <a:pt x="85725" y="395661"/>
                </a:cubicBezTo>
                <a:cubicBezTo>
                  <a:pt x="87630" y="396614"/>
                  <a:pt x="85725" y="399471"/>
                  <a:pt x="80010" y="403281"/>
                </a:cubicBezTo>
                <a:close/>
                <a:moveTo>
                  <a:pt x="91440" y="395661"/>
                </a:moveTo>
                <a:cubicBezTo>
                  <a:pt x="92393" y="396614"/>
                  <a:pt x="92393" y="396614"/>
                  <a:pt x="93345" y="397566"/>
                </a:cubicBezTo>
                <a:cubicBezTo>
                  <a:pt x="92393" y="397566"/>
                  <a:pt x="91440" y="396614"/>
                  <a:pt x="91440" y="395661"/>
                </a:cubicBezTo>
                <a:close/>
                <a:moveTo>
                  <a:pt x="100965" y="421379"/>
                </a:moveTo>
                <a:cubicBezTo>
                  <a:pt x="100965" y="421379"/>
                  <a:pt x="100965" y="422331"/>
                  <a:pt x="101918" y="422331"/>
                </a:cubicBezTo>
                <a:cubicBezTo>
                  <a:pt x="101918" y="422331"/>
                  <a:pt x="101918" y="422331"/>
                  <a:pt x="100965" y="421379"/>
                </a:cubicBezTo>
                <a:cubicBezTo>
                  <a:pt x="100965" y="422331"/>
                  <a:pt x="100965" y="421379"/>
                  <a:pt x="100965" y="421379"/>
                </a:cubicBezTo>
                <a:close/>
                <a:moveTo>
                  <a:pt x="100965" y="422331"/>
                </a:moveTo>
                <a:cubicBezTo>
                  <a:pt x="100965" y="422331"/>
                  <a:pt x="100013" y="422331"/>
                  <a:pt x="100965" y="422331"/>
                </a:cubicBezTo>
                <a:cubicBezTo>
                  <a:pt x="100013" y="422331"/>
                  <a:pt x="100013" y="422331"/>
                  <a:pt x="100013" y="421379"/>
                </a:cubicBezTo>
                <a:cubicBezTo>
                  <a:pt x="100013" y="420426"/>
                  <a:pt x="100013" y="420426"/>
                  <a:pt x="100013" y="419474"/>
                </a:cubicBezTo>
                <a:cubicBezTo>
                  <a:pt x="100013" y="421379"/>
                  <a:pt x="100013" y="421379"/>
                  <a:pt x="100965" y="422331"/>
                </a:cubicBezTo>
                <a:close/>
                <a:moveTo>
                  <a:pt x="100013" y="422331"/>
                </a:moveTo>
                <a:cubicBezTo>
                  <a:pt x="100013" y="422331"/>
                  <a:pt x="100013" y="422331"/>
                  <a:pt x="100013" y="422331"/>
                </a:cubicBezTo>
                <a:cubicBezTo>
                  <a:pt x="99060" y="422331"/>
                  <a:pt x="100013" y="422331"/>
                  <a:pt x="100013" y="422331"/>
                </a:cubicBezTo>
                <a:cubicBezTo>
                  <a:pt x="100013" y="422331"/>
                  <a:pt x="100013" y="422331"/>
                  <a:pt x="100013" y="422331"/>
                </a:cubicBezTo>
                <a:close/>
                <a:moveTo>
                  <a:pt x="98108" y="418521"/>
                </a:moveTo>
                <a:cubicBezTo>
                  <a:pt x="98108" y="419474"/>
                  <a:pt x="99060" y="419474"/>
                  <a:pt x="99060" y="420426"/>
                </a:cubicBezTo>
                <a:cubicBezTo>
                  <a:pt x="99060" y="421379"/>
                  <a:pt x="99060" y="421379"/>
                  <a:pt x="99060" y="422331"/>
                </a:cubicBezTo>
                <a:cubicBezTo>
                  <a:pt x="99060" y="421379"/>
                  <a:pt x="98108" y="421379"/>
                  <a:pt x="97155" y="420426"/>
                </a:cubicBezTo>
                <a:cubicBezTo>
                  <a:pt x="98108" y="419474"/>
                  <a:pt x="98108" y="418521"/>
                  <a:pt x="98108" y="418521"/>
                </a:cubicBezTo>
                <a:close/>
                <a:moveTo>
                  <a:pt x="96203" y="421379"/>
                </a:moveTo>
                <a:cubicBezTo>
                  <a:pt x="97155" y="421379"/>
                  <a:pt x="98108" y="420426"/>
                  <a:pt x="98108" y="419474"/>
                </a:cubicBezTo>
                <a:cubicBezTo>
                  <a:pt x="99060" y="420426"/>
                  <a:pt x="99060" y="420426"/>
                  <a:pt x="100013" y="421379"/>
                </a:cubicBezTo>
                <a:cubicBezTo>
                  <a:pt x="100013" y="421379"/>
                  <a:pt x="100013" y="422331"/>
                  <a:pt x="100013" y="422331"/>
                </a:cubicBezTo>
                <a:cubicBezTo>
                  <a:pt x="100013" y="422331"/>
                  <a:pt x="100013" y="422331"/>
                  <a:pt x="100013" y="422331"/>
                </a:cubicBezTo>
                <a:cubicBezTo>
                  <a:pt x="100013" y="422331"/>
                  <a:pt x="100013" y="422331"/>
                  <a:pt x="100013" y="422331"/>
                </a:cubicBezTo>
                <a:cubicBezTo>
                  <a:pt x="100013" y="422331"/>
                  <a:pt x="100013" y="422331"/>
                  <a:pt x="100013" y="422331"/>
                </a:cubicBezTo>
                <a:cubicBezTo>
                  <a:pt x="98108" y="423284"/>
                  <a:pt x="97155" y="422331"/>
                  <a:pt x="96203" y="421379"/>
                </a:cubicBezTo>
                <a:close/>
                <a:moveTo>
                  <a:pt x="101918" y="426141"/>
                </a:moveTo>
                <a:cubicBezTo>
                  <a:pt x="100965" y="425189"/>
                  <a:pt x="100013" y="424236"/>
                  <a:pt x="99060" y="423284"/>
                </a:cubicBezTo>
                <a:lnTo>
                  <a:pt x="99060" y="423284"/>
                </a:lnTo>
                <a:cubicBezTo>
                  <a:pt x="99060" y="423284"/>
                  <a:pt x="99060" y="423284"/>
                  <a:pt x="100013" y="423284"/>
                </a:cubicBezTo>
                <a:cubicBezTo>
                  <a:pt x="100965" y="424236"/>
                  <a:pt x="100965" y="425189"/>
                  <a:pt x="101918" y="426141"/>
                </a:cubicBezTo>
                <a:cubicBezTo>
                  <a:pt x="101918" y="425189"/>
                  <a:pt x="101918" y="426141"/>
                  <a:pt x="101918" y="426141"/>
                </a:cubicBezTo>
                <a:close/>
                <a:moveTo>
                  <a:pt x="101918" y="425189"/>
                </a:moveTo>
                <a:cubicBezTo>
                  <a:pt x="101918" y="424236"/>
                  <a:pt x="101918" y="424236"/>
                  <a:pt x="101918" y="425189"/>
                </a:cubicBezTo>
                <a:cubicBezTo>
                  <a:pt x="101918" y="424236"/>
                  <a:pt x="101918" y="424236"/>
                  <a:pt x="101918" y="425189"/>
                </a:cubicBezTo>
                <a:cubicBezTo>
                  <a:pt x="100965" y="424236"/>
                  <a:pt x="100965" y="423284"/>
                  <a:pt x="100013" y="423284"/>
                </a:cubicBezTo>
                <a:cubicBezTo>
                  <a:pt x="100013" y="423284"/>
                  <a:pt x="100013" y="423284"/>
                  <a:pt x="100965" y="423284"/>
                </a:cubicBezTo>
                <a:lnTo>
                  <a:pt x="100965" y="423284"/>
                </a:lnTo>
                <a:cubicBezTo>
                  <a:pt x="100965" y="423284"/>
                  <a:pt x="100965" y="423284"/>
                  <a:pt x="100965" y="423284"/>
                </a:cubicBezTo>
                <a:cubicBezTo>
                  <a:pt x="100965" y="423284"/>
                  <a:pt x="100965" y="423284"/>
                  <a:pt x="100965" y="423284"/>
                </a:cubicBezTo>
                <a:cubicBezTo>
                  <a:pt x="100965" y="423284"/>
                  <a:pt x="100965" y="424236"/>
                  <a:pt x="100965" y="424236"/>
                </a:cubicBezTo>
                <a:cubicBezTo>
                  <a:pt x="100965" y="425189"/>
                  <a:pt x="101918" y="426141"/>
                  <a:pt x="101918" y="427094"/>
                </a:cubicBezTo>
                <a:cubicBezTo>
                  <a:pt x="101918" y="425189"/>
                  <a:pt x="101918" y="425189"/>
                  <a:pt x="101918" y="425189"/>
                </a:cubicBezTo>
                <a:close/>
                <a:moveTo>
                  <a:pt x="102870" y="427094"/>
                </a:moveTo>
                <a:cubicBezTo>
                  <a:pt x="102870" y="427094"/>
                  <a:pt x="102870" y="427094"/>
                  <a:pt x="102870" y="427094"/>
                </a:cubicBezTo>
                <a:cubicBezTo>
                  <a:pt x="102870" y="427094"/>
                  <a:pt x="102870" y="427094"/>
                  <a:pt x="102870" y="427094"/>
                </a:cubicBezTo>
                <a:lnTo>
                  <a:pt x="102870" y="427094"/>
                </a:lnTo>
                <a:cubicBezTo>
                  <a:pt x="102870" y="427094"/>
                  <a:pt x="102870" y="427094"/>
                  <a:pt x="102870" y="427094"/>
                </a:cubicBezTo>
                <a:close/>
                <a:moveTo>
                  <a:pt x="102870" y="428046"/>
                </a:moveTo>
                <a:cubicBezTo>
                  <a:pt x="102870" y="428046"/>
                  <a:pt x="102870" y="428046"/>
                  <a:pt x="102870" y="428046"/>
                </a:cubicBezTo>
                <a:cubicBezTo>
                  <a:pt x="102870" y="428999"/>
                  <a:pt x="102870" y="428046"/>
                  <a:pt x="102870" y="428046"/>
                </a:cubicBezTo>
                <a:cubicBezTo>
                  <a:pt x="102870" y="428046"/>
                  <a:pt x="102870" y="428046"/>
                  <a:pt x="102870" y="428046"/>
                </a:cubicBezTo>
                <a:close/>
                <a:moveTo>
                  <a:pt x="100965" y="430904"/>
                </a:moveTo>
                <a:cubicBezTo>
                  <a:pt x="101918" y="430904"/>
                  <a:pt x="102870" y="429951"/>
                  <a:pt x="102870" y="428999"/>
                </a:cubicBezTo>
                <a:cubicBezTo>
                  <a:pt x="102870" y="428999"/>
                  <a:pt x="103823" y="428046"/>
                  <a:pt x="103823" y="428046"/>
                </a:cubicBezTo>
                <a:cubicBezTo>
                  <a:pt x="103823" y="428046"/>
                  <a:pt x="103823" y="428046"/>
                  <a:pt x="103823" y="428046"/>
                </a:cubicBezTo>
                <a:cubicBezTo>
                  <a:pt x="103823" y="431856"/>
                  <a:pt x="102870" y="432809"/>
                  <a:pt x="100965" y="430904"/>
                </a:cubicBezTo>
                <a:close/>
              </a:path>
            </a:pathLst>
          </a:custGeom>
          <a:solidFill>
            <a:schemeClr val="lt1">
              <a:alpha val="5098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 name="Rectangle 2"/>
          <p:cNvSpPr/>
          <p:nvPr/>
        </p:nvSpPr>
        <p:spPr>
          <a:xfrm>
            <a:off x="1736884" y="2586694"/>
            <a:ext cx="5272772" cy="1277850"/>
          </a:xfrm>
          <a:prstGeom prst="rect">
            <a:avLst/>
          </a:prstGeom>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2400" smtClean="0">
                <a:effectLst/>
                <a:latin typeface="+mj-lt"/>
                <a:ea typeface="Calibri" panose="020F0502020204030204" pitchFamily="34" charset="0"/>
                <a:cs typeface="Times New Roman" panose="02020603050405020304" pitchFamily="18" charset="0"/>
              </a:rPr>
              <a:t>Nguyễn Hồng Giang : </a:t>
            </a:r>
            <a:r>
              <a:rPr lang="en-US" sz="2400" dirty="0">
                <a:effectLst/>
                <a:latin typeface="+mj-lt"/>
                <a:ea typeface="Calibri" panose="020F0502020204030204" pitchFamily="34" charset="0"/>
                <a:cs typeface="Times New Roman" panose="02020603050405020304" pitchFamily="18" charset="0"/>
              </a:rPr>
              <a:t>Leader</a:t>
            </a:r>
          </a:p>
          <a:p>
            <a:pPr marL="342900" marR="0" lvl="0" indent="-342900">
              <a:lnSpc>
                <a:spcPct val="107000"/>
              </a:lnSpc>
              <a:spcBef>
                <a:spcPts val="0"/>
              </a:spcBef>
              <a:spcAft>
                <a:spcPts val="0"/>
              </a:spcAft>
              <a:buFont typeface="Symbol" panose="05050102010706020507" pitchFamily="18" charset="2"/>
              <a:buChar char=""/>
            </a:pPr>
            <a:r>
              <a:rPr lang="en-US" sz="2400" smtClean="0">
                <a:effectLst/>
                <a:latin typeface="+mj-lt"/>
                <a:ea typeface="Calibri" panose="020F0502020204030204" pitchFamily="34" charset="0"/>
                <a:cs typeface="Times New Roman" panose="02020603050405020304" pitchFamily="18" charset="0"/>
              </a:rPr>
              <a:t>Nguyễn Hồng Minh : Dev</a:t>
            </a:r>
            <a:endParaRPr lang="en-US" sz="2400"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400" smtClean="0">
                <a:effectLst/>
                <a:latin typeface="+mj-lt"/>
                <a:ea typeface="Calibri" panose="020F0502020204030204" pitchFamily="34" charset="0"/>
                <a:cs typeface="Times New Roman" panose="02020603050405020304" pitchFamily="18" charset="0"/>
              </a:rPr>
              <a:t>Nguyễn Lê Phương Duy : Tester</a:t>
            </a:r>
            <a:endParaRPr lang="en-US" sz="2400" dirty="0">
              <a:effectLst/>
              <a:latin typeface="+mj-lt"/>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7" name="Google Shape;397;p28"/>
          <p:cNvSpPr txBox="1">
            <a:spLocks noGrp="1"/>
          </p:cNvSpPr>
          <p:nvPr>
            <p:ph type="title"/>
          </p:nvPr>
        </p:nvSpPr>
        <p:spPr>
          <a:xfrm>
            <a:off x="432522" y="418945"/>
            <a:ext cx="10043897" cy="763500"/>
          </a:xfrm>
          <a:prstGeom prst="rect">
            <a:avLst/>
          </a:prstGeom>
          <a:noFill/>
          <a:ln>
            <a:noFill/>
          </a:ln>
        </p:spPr>
        <p:txBody>
          <a:bodyPr spcFirstLastPara="1" wrap="square" lIns="121900" tIns="121900" rIns="121900" bIns="121900" anchor="t" anchorCtr="0">
            <a:noAutofit/>
          </a:bodyPr>
          <a:lstStyle/>
          <a:p>
            <a:pPr marL="0" marR="0" indent="285750">
              <a:lnSpc>
                <a:spcPct val="107000"/>
              </a:lnSpc>
              <a:spcBef>
                <a:spcPts val="0"/>
              </a:spcBef>
              <a:spcAft>
                <a:spcPts val="800"/>
              </a:spcAft>
            </a:pPr>
            <a:r>
              <a:rPr lang="en-US" sz="2800" dirty="0" err="1">
                <a:solidFill>
                  <a:srgbClr val="FF0000"/>
                </a:solidFill>
                <a:effectLst/>
                <a:latin typeface="+mj-lt"/>
                <a:ea typeface="Calibri" panose="020F0502020204030204" pitchFamily="34" charset="0"/>
                <a:cs typeface="Times New Roman" panose="02020603050405020304" pitchFamily="18" charset="0"/>
              </a:rPr>
              <a:t>Nguồn</a:t>
            </a:r>
            <a:r>
              <a:rPr lang="en-US" sz="2800" dirty="0">
                <a:solidFill>
                  <a:srgbClr val="FF0000"/>
                </a:solidFill>
                <a:effectLst/>
                <a:latin typeface="+mj-lt"/>
                <a:ea typeface="Calibri" panose="020F0502020204030204" pitchFamily="34" charset="0"/>
                <a:cs typeface="Times New Roman" panose="02020603050405020304" pitchFamily="18" charset="0"/>
              </a:rPr>
              <a:t> </a:t>
            </a:r>
            <a:r>
              <a:rPr lang="en-US" sz="2800" dirty="0" err="1">
                <a:solidFill>
                  <a:srgbClr val="FF0000"/>
                </a:solidFill>
                <a:effectLst/>
                <a:latin typeface="+mj-lt"/>
                <a:ea typeface="Calibri" panose="020F0502020204030204" pitchFamily="34" charset="0"/>
                <a:cs typeface="Times New Roman" panose="02020603050405020304" pitchFamily="18" charset="0"/>
              </a:rPr>
              <a:t>tài</a:t>
            </a:r>
            <a:r>
              <a:rPr lang="en-US" sz="2800" dirty="0">
                <a:solidFill>
                  <a:srgbClr val="FF0000"/>
                </a:solidFill>
                <a:effectLst/>
                <a:latin typeface="+mj-lt"/>
                <a:ea typeface="Calibri" panose="020F0502020204030204" pitchFamily="34" charset="0"/>
                <a:cs typeface="Times New Roman" panose="02020603050405020304" pitchFamily="18" charset="0"/>
              </a:rPr>
              <a:t> </a:t>
            </a:r>
            <a:r>
              <a:rPr lang="en-US" sz="2800" dirty="0" err="1">
                <a:solidFill>
                  <a:srgbClr val="FF0000"/>
                </a:solidFill>
                <a:effectLst/>
                <a:latin typeface="+mj-lt"/>
                <a:ea typeface="Calibri" panose="020F0502020204030204" pitchFamily="34" charset="0"/>
                <a:cs typeface="Times New Roman" panose="02020603050405020304" pitchFamily="18" charset="0"/>
              </a:rPr>
              <a:t>nguyên</a:t>
            </a:r>
            <a:r>
              <a:rPr lang="en-US" sz="2800" dirty="0">
                <a:solidFill>
                  <a:srgbClr val="FF0000"/>
                </a:solidFill>
                <a:effectLst/>
                <a:latin typeface="+mj-lt"/>
                <a:ea typeface="Calibri" panose="020F0502020204030204" pitchFamily="34" charset="0"/>
                <a:cs typeface="Times New Roman" panose="02020603050405020304" pitchFamily="18" charset="0"/>
              </a:rPr>
              <a:t> </a:t>
            </a:r>
            <a:r>
              <a:rPr lang="en-US" sz="2800" dirty="0" err="1">
                <a:solidFill>
                  <a:srgbClr val="FF0000"/>
                </a:solidFill>
                <a:effectLst/>
                <a:latin typeface="+mj-lt"/>
                <a:ea typeface="Calibri" panose="020F0502020204030204" pitchFamily="34" charset="0"/>
                <a:cs typeface="Times New Roman" panose="02020603050405020304" pitchFamily="18" charset="0"/>
              </a:rPr>
              <a:t>có</a:t>
            </a:r>
            <a:r>
              <a:rPr lang="en-US" sz="2800" dirty="0">
                <a:solidFill>
                  <a:srgbClr val="FF0000"/>
                </a:solidFill>
                <a:effectLst/>
                <a:latin typeface="+mj-lt"/>
                <a:ea typeface="Calibri" panose="020F0502020204030204" pitchFamily="34" charset="0"/>
                <a:cs typeface="Times New Roman" panose="02020603050405020304" pitchFamily="18" charset="0"/>
              </a:rPr>
              <a:t> </a:t>
            </a:r>
            <a:r>
              <a:rPr lang="en-US" sz="2800" dirty="0" err="1">
                <a:solidFill>
                  <a:srgbClr val="FF0000"/>
                </a:solidFill>
                <a:effectLst/>
                <a:latin typeface="+mj-lt"/>
                <a:ea typeface="Calibri" panose="020F0502020204030204" pitchFamily="34" charset="0"/>
                <a:cs typeface="Times New Roman" panose="02020603050405020304" pitchFamily="18" charset="0"/>
              </a:rPr>
              <a:t>sẳn</a:t>
            </a:r>
            <a:r>
              <a:rPr lang="en-US" sz="2800" dirty="0">
                <a:solidFill>
                  <a:srgbClr val="FF0000"/>
                </a:solidFill>
                <a:effectLst/>
                <a:latin typeface="+mj-lt"/>
                <a:ea typeface="Calibri" panose="020F0502020204030204" pitchFamily="34" charset="0"/>
                <a:cs typeface="Times New Roman" panose="02020603050405020304" pitchFamily="18" charset="0"/>
              </a:rPr>
              <a:t> </a:t>
            </a:r>
            <a:r>
              <a:rPr lang="en-US" sz="2800" dirty="0" err="1">
                <a:solidFill>
                  <a:srgbClr val="FF0000"/>
                </a:solidFill>
                <a:effectLst/>
                <a:latin typeface="+mj-lt"/>
                <a:ea typeface="Calibri" panose="020F0502020204030204" pitchFamily="34" charset="0"/>
                <a:cs typeface="Times New Roman" panose="02020603050405020304" pitchFamily="18" charset="0"/>
              </a:rPr>
              <a:t>được</a:t>
            </a:r>
            <a:r>
              <a:rPr lang="en-US" sz="2800" dirty="0">
                <a:solidFill>
                  <a:srgbClr val="FF0000"/>
                </a:solidFill>
                <a:effectLst/>
                <a:latin typeface="+mj-lt"/>
                <a:ea typeface="Calibri" panose="020F0502020204030204" pitchFamily="34" charset="0"/>
                <a:cs typeface="Times New Roman" panose="02020603050405020304" pitchFamily="18" charset="0"/>
              </a:rPr>
              <a:t> </a:t>
            </a:r>
            <a:r>
              <a:rPr lang="en-US" sz="2800" dirty="0" err="1">
                <a:solidFill>
                  <a:srgbClr val="FF0000"/>
                </a:solidFill>
                <a:effectLst/>
                <a:latin typeface="+mj-lt"/>
                <a:ea typeface="Calibri" panose="020F0502020204030204" pitchFamily="34" charset="0"/>
                <a:cs typeface="Times New Roman" panose="02020603050405020304" pitchFamily="18" charset="0"/>
              </a:rPr>
              <a:t>tận</a:t>
            </a:r>
            <a:r>
              <a:rPr lang="en-US" sz="2800" dirty="0">
                <a:solidFill>
                  <a:srgbClr val="FF0000"/>
                </a:solidFill>
                <a:effectLst/>
                <a:latin typeface="+mj-lt"/>
                <a:ea typeface="Calibri" panose="020F0502020204030204" pitchFamily="34" charset="0"/>
                <a:cs typeface="Times New Roman" panose="02020603050405020304" pitchFamily="18" charset="0"/>
              </a:rPr>
              <a:t> </a:t>
            </a:r>
            <a:r>
              <a:rPr lang="en-US" sz="2800" dirty="0" err="1">
                <a:solidFill>
                  <a:srgbClr val="FF0000"/>
                </a:solidFill>
                <a:effectLst/>
                <a:latin typeface="+mj-lt"/>
                <a:ea typeface="Calibri" panose="020F0502020204030204" pitchFamily="34" charset="0"/>
                <a:cs typeface="Times New Roman" panose="02020603050405020304" pitchFamily="18" charset="0"/>
              </a:rPr>
              <a:t>dụng</a:t>
            </a:r>
            <a:r>
              <a:rPr lang="en-US" sz="2800" dirty="0">
                <a:solidFill>
                  <a:srgbClr val="FF0000"/>
                </a:solidFill>
                <a:effectLst/>
                <a:latin typeface="+mj-lt"/>
                <a:ea typeface="Calibri" panose="020F0502020204030204" pitchFamily="34" charset="0"/>
                <a:cs typeface="Times New Roman" panose="02020603050405020304" pitchFamily="18" charset="0"/>
              </a:rPr>
              <a:t> </a:t>
            </a:r>
            <a:r>
              <a:rPr lang="en-US" sz="2800" dirty="0" err="1">
                <a:solidFill>
                  <a:srgbClr val="FF0000"/>
                </a:solidFill>
                <a:effectLst/>
                <a:latin typeface="+mj-lt"/>
                <a:ea typeface="Calibri" panose="020F0502020204030204" pitchFamily="34" charset="0"/>
                <a:cs typeface="Times New Roman" panose="02020603050405020304" pitchFamily="18" charset="0"/>
              </a:rPr>
              <a:t>lại</a:t>
            </a:r>
            <a:r>
              <a:rPr lang="en-US" sz="2800" dirty="0">
                <a:solidFill>
                  <a:srgbClr val="FF0000"/>
                </a:solidFill>
                <a:effectLst/>
                <a:latin typeface="+mj-lt"/>
                <a:ea typeface="Calibri" panose="020F0502020204030204" pitchFamily="34" charset="0"/>
                <a:cs typeface="Times New Roman" panose="02020603050405020304" pitchFamily="18" charset="0"/>
              </a:rPr>
              <a:t> </a:t>
            </a:r>
            <a:r>
              <a:rPr lang="en-US" sz="2800" dirty="0" err="1">
                <a:solidFill>
                  <a:srgbClr val="FF0000"/>
                </a:solidFill>
                <a:effectLst/>
                <a:latin typeface="+mj-lt"/>
                <a:ea typeface="Calibri" panose="020F0502020204030204" pitchFamily="34" charset="0"/>
                <a:cs typeface="Times New Roman" panose="02020603050405020304" pitchFamily="18" charset="0"/>
              </a:rPr>
              <a:t>cho</a:t>
            </a:r>
            <a:r>
              <a:rPr lang="en-US" sz="2800" dirty="0">
                <a:solidFill>
                  <a:srgbClr val="FF0000"/>
                </a:solidFill>
                <a:effectLst/>
                <a:latin typeface="+mj-lt"/>
                <a:ea typeface="Calibri" panose="020F0502020204030204" pitchFamily="34" charset="0"/>
                <a:cs typeface="Times New Roman" panose="02020603050405020304" pitchFamily="18" charset="0"/>
              </a:rPr>
              <a:t> </a:t>
            </a:r>
            <a:r>
              <a:rPr lang="en-US" sz="2800" dirty="0" err="1">
                <a:solidFill>
                  <a:srgbClr val="FF0000"/>
                </a:solidFill>
                <a:effectLst/>
                <a:latin typeface="+mj-lt"/>
                <a:ea typeface="Calibri" panose="020F0502020204030204" pitchFamily="34" charset="0"/>
                <a:cs typeface="Times New Roman" panose="02020603050405020304" pitchFamily="18" charset="0"/>
              </a:rPr>
              <a:t>dự</a:t>
            </a:r>
            <a:r>
              <a:rPr lang="en-US" sz="2800" dirty="0">
                <a:solidFill>
                  <a:srgbClr val="FF0000"/>
                </a:solidFill>
                <a:effectLst/>
                <a:latin typeface="+mj-lt"/>
                <a:ea typeface="Calibri" panose="020F0502020204030204" pitchFamily="34" charset="0"/>
                <a:cs typeface="Times New Roman" panose="02020603050405020304" pitchFamily="18" charset="0"/>
              </a:rPr>
              <a:t> </a:t>
            </a:r>
            <a:r>
              <a:rPr lang="en-US" sz="2800" dirty="0" err="1">
                <a:solidFill>
                  <a:srgbClr val="FF0000"/>
                </a:solidFill>
                <a:effectLst/>
                <a:latin typeface="+mj-lt"/>
                <a:ea typeface="Calibri" panose="020F0502020204030204" pitchFamily="34" charset="0"/>
                <a:cs typeface="Times New Roman" panose="02020603050405020304" pitchFamily="18" charset="0"/>
              </a:rPr>
              <a:t>án</a:t>
            </a:r>
            <a:r>
              <a:rPr lang="en-US" sz="2800" dirty="0">
                <a:solidFill>
                  <a:srgbClr val="FF0000"/>
                </a:solidFill>
                <a:effectLst/>
                <a:latin typeface="+mj-lt"/>
                <a:ea typeface="Calibri" panose="020F0502020204030204" pitchFamily="34" charset="0"/>
                <a:cs typeface="Times New Roman" panose="02020603050405020304" pitchFamily="18" charset="0"/>
              </a:rPr>
              <a:t> </a:t>
            </a:r>
            <a:r>
              <a:rPr lang="en-US" sz="2800" dirty="0" err="1">
                <a:solidFill>
                  <a:srgbClr val="FF0000"/>
                </a:solidFill>
                <a:effectLst/>
                <a:latin typeface="+mj-lt"/>
                <a:ea typeface="Calibri" panose="020F0502020204030204" pitchFamily="34" charset="0"/>
                <a:cs typeface="Times New Roman" panose="02020603050405020304" pitchFamily="18" charset="0"/>
              </a:rPr>
              <a:t>gồm</a:t>
            </a:r>
            <a:r>
              <a:rPr lang="en-US" sz="2800" dirty="0">
                <a:solidFill>
                  <a:srgbClr val="FF0000"/>
                </a:solidFill>
                <a:effectLst/>
                <a:latin typeface="+mj-lt"/>
                <a:ea typeface="Calibri" panose="020F0502020204030204" pitchFamily="34" charset="0"/>
                <a:cs typeface="Times New Roman" panose="02020603050405020304" pitchFamily="18" charset="0"/>
              </a:rPr>
              <a:t>:</a:t>
            </a:r>
          </a:p>
        </p:txBody>
      </p:sp>
      <p:sp>
        <p:nvSpPr>
          <p:cNvPr id="408" name="Google Shape;408;p28"/>
          <p:cNvSpPr/>
          <p:nvPr/>
        </p:nvSpPr>
        <p:spPr>
          <a:xfrm>
            <a:off x="723025" y="3298595"/>
            <a:ext cx="845569" cy="887885"/>
          </a:xfrm>
          <a:custGeom>
            <a:avLst/>
            <a:gdLst/>
            <a:ahLst/>
            <a:cxnLst/>
            <a:rect l="l" t="t" r="r" b="b"/>
            <a:pathLst>
              <a:path w="578167" h="505198" extrusionOk="0">
                <a:moveTo>
                  <a:pt x="428625" y="256596"/>
                </a:moveTo>
                <a:cubicBezTo>
                  <a:pt x="429578" y="256596"/>
                  <a:pt x="432435" y="254691"/>
                  <a:pt x="437198" y="248976"/>
                </a:cubicBezTo>
                <a:cubicBezTo>
                  <a:pt x="483870" y="203256"/>
                  <a:pt x="531495" y="156584"/>
                  <a:pt x="578168" y="110864"/>
                </a:cubicBezTo>
                <a:cubicBezTo>
                  <a:pt x="568643" y="108006"/>
                  <a:pt x="560070" y="106101"/>
                  <a:pt x="550545" y="103244"/>
                </a:cubicBezTo>
                <a:cubicBezTo>
                  <a:pt x="547688" y="102291"/>
                  <a:pt x="544830" y="101339"/>
                  <a:pt x="541020" y="100386"/>
                </a:cubicBezTo>
                <a:cubicBezTo>
                  <a:pt x="538163" y="99434"/>
                  <a:pt x="532448" y="93719"/>
                  <a:pt x="531495" y="97529"/>
                </a:cubicBezTo>
                <a:cubicBezTo>
                  <a:pt x="527685" y="91814"/>
                  <a:pt x="482918" y="78479"/>
                  <a:pt x="521970" y="94671"/>
                </a:cubicBezTo>
                <a:cubicBezTo>
                  <a:pt x="507683" y="88956"/>
                  <a:pt x="496253" y="85146"/>
                  <a:pt x="490538" y="82289"/>
                </a:cubicBezTo>
                <a:cubicBezTo>
                  <a:pt x="488633" y="82289"/>
                  <a:pt x="487680" y="82289"/>
                  <a:pt x="486728" y="81336"/>
                </a:cubicBezTo>
                <a:cubicBezTo>
                  <a:pt x="489585" y="82289"/>
                  <a:pt x="498158" y="86099"/>
                  <a:pt x="513398" y="90861"/>
                </a:cubicBezTo>
                <a:cubicBezTo>
                  <a:pt x="505778" y="88004"/>
                  <a:pt x="500063" y="86099"/>
                  <a:pt x="494348" y="85146"/>
                </a:cubicBezTo>
                <a:cubicBezTo>
                  <a:pt x="493395" y="85146"/>
                  <a:pt x="492443" y="85146"/>
                  <a:pt x="491490" y="85146"/>
                </a:cubicBezTo>
                <a:cubicBezTo>
                  <a:pt x="495300" y="86099"/>
                  <a:pt x="499110" y="87051"/>
                  <a:pt x="503873" y="88004"/>
                </a:cubicBezTo>
                <a:cubicBezTo>
                  <a:pt x="498158" y="87051"/>
                  <a:pt x="493395" y="85146"/>
                  <a:pt x="489585" y="85146"/>
                </a:cubicBezTo>
                <a:cubicBezTo>
                  <a:pt x="485775" y="85146"/>
                  <a:pt x="481965" y="85146"/>
                  <a:pt x="479108" y="85146"/>
                </a:cubicBezTo>
                <a:cubicBezTo>
                  <a:pt x="476250" y="85146"/>
                  <a:pt x="473393" y="86099"/>
                  <a:pt x="470535" y="86099"/>
                </a:cubicBezTo>
                <a:cubicBezTo>
                  <a:pt x="466725" y="87051"/>
                  <a:pt x="463868" y="88004"/>
                  <a:pt x="462915" y="88956"/>
                </a:cubicBezTo>
                <a:cubicBezTo>
                  <a:pt x="461963" y="89909"/>
                  <a:pt x="461010" y="89909"/>
                  <a:pt x="460058" y="89909"/>
                </a:cubicBezTo>
                <a:cubicBezTo>
                  <a:pt x="457200" y="90861"/>
                  <a:pt x="457200" y="90861"/>
                  <a:pt x="458153" y="89909"/>
                </a:cubicBezTo>
                <a:cubicBezTo>
                  <a:pt x="461963" y="89909"/>
                  <a:pt x="463868" y="88004"/>
                  <a:pt x="468630" y="85146"/>
                </a:cubicBezTo>
                <a:cubicBezTo>
                  <a:pt x="465773" y="87051"/>
                  <a:pt x="462915" y="88956"/>
                  <a:pt x="461010" y="89909"/>
                </a:cubicBezTo>
                <a:cubicBezTo>
                  <a:pt x="461963" y="88956"/>
                  <a:pt x="462915" y="88004"/>
                  <a:pt x="464820" y="87051"/>
                </a:cubicBezTo>
                <a:cubicBezTo>
                  <a:pt x="462915" y="88956"/>
                  <a:pt x="461010" y="89909"/>
                  <a:pt x="460058" y="90861"/>
                </a:cubicBezTo>
                <a:cubicBezTo>
                  <a:pt x="453390" y="94671"/>
                  <a:pt x="457200" y="90861"/>
                  <a:pt x="471488" y="76574"/>
                </a:cubicBezTo>
                <a:cubicBezTo>
                  <a:pt x="450533" y="98481"/>
                  <a:pt x="449580" y="99434"/>
                  <a:pt x="467678" y="75621"/>
                </a:cubicBezTo>
                <a:cubicBezTo>
                  <a:pt x="448628" y="100386"/>
                  <a:pt x="447675" y="100386"/>
                  <a:pt x="461963" y="73716"/>
                </a:cubicBezTo>
                <a:cubicBezTo>
                  <a:pt x="447675" y="101339"/>
                  <a:pt x="446723" y="101339"/>
                  <a:pt x="457200" y="71811"/>
                </a:cubicBezTo>
                <a:cubicBezTo>
                  <a:pt x="446723" y="101339"/>
                  <a:pt x="445770" y="102291"/>
                  <a:pt x="453390" y="70859"/>
                </a:cubicBezTo>
                <a:cubicBezTo>
                  <a:pt x="448628" y="91814"/>
                  <a:pt x="446723" y="98481"/>
                  <a:pt x="446723" y="89909"/>
                </a:cubicBezTo>
                <a:cubicBezTo>
                  <a:pt x="447675" y="86099"/>
                  <a:pt x="448628" y="81336"/>
                  <a:pt x="450533" y="73716"/>
                </a:cubicBezTo>
                <a:cubicBezTo>
                  <a:pt x="448628" y="80384"/>
                  <a:pt x="447675" y="86099"/>
                  <a:pt x="446723" y="88956"/>
                </a:cubicBezTo>
                <a:cubicBezTo>
                  <a:pt x="446723" y="87051"/>
                  <a:pt x="446723" y="83241"/>
                  <a:pt x="446723" y="79431"/>
                </a:cubicBezTo>
                <a:cubicBezTo>
                  <a:pt x="447675" y="80384"/>
                  <a:pt x="447675" y="79431"/>
                  <a:pt x="446723" y="77526"/>
                </a:cubicBezTo>
                <a:cubicBezTo>
                  <a:pt x="446723" y="74669"/>
                  <a:pt x="446723" y="70859"/>
                  <a:pt x="446723" y="67049"/>
                </a:cubicBezTo>
                <a:cubicBezTo>
                  <a:pt x="446723" y="70859"/>
                  <a:pt x="446723" y="74669"/>
                  <a:pt x="446723" y="77526"/>
                </a:cubicBezTo>
                <a:cubicBezTo>
                  <a:pt x="445770" y="76574"/>
                  <a:pt x="445770" y="75621"/>
                  <a:pt x="444818" y="74669"/>
                </a:cubicBezTo>
                <a:cubicBezTo>
                  <a:pt x="443865" y="73716"/>
                  <a:pt x="442913" y="72764"/>
                  <a:pt x="441008" y="71811"/>
                </a:cubicBezTo>
                <a:cubicBezTo>
                  <a:pt x="441008" y="72764"/>
                  <a:pt x="441008" y="73716"/>
                  <a:pt x="441008" y="74669"/>
                </a:cubicBezTo>
                <a:cubicBezTo>
                  <a:pt x="443865" y="76574"/>
                  <a:pt x="445770" y="77526"/>
                  <a:pt x="445770" y="78479"/>
                </a:cubicBezTo>
                <a:cubicBezTo>
                  <a:pt x="445770" y="78479"/>
                  <a:pt x="446723" y="79431"/>
                  <a:pt x="446723" y="79431"/>
                </a:cubicBezTo>
                <a:cubicBezTo>
                  <a:pt x="446723" y="85146"/>
                  <a:pt x="445770" y="88956"/>
                  <a:pt x="445770" y="91814"/>
                </a:cubicBezTo>
                <a:cubicBezTo>
                  <a:pt x="444818" y="95624"/>
                  <a:pt x="444818" y="95624"/>
                  <a:pt x="443865" y="90861"/>
                </a:cubicBezTo>
                <a:cubicBezTo>
                  <a:pt x="443865" y="90861"/>
                  <a:pt x="443865" y="89909"/>
                  <a:pt x="442913" y="88956"/>
                </a:cubicBezTo>
                <a:cubicBezTo>
                  <a:pt x="441960" y="87051"/>
                  <a:pt x="437198" y="80384"/>
                  <a:pt x="434340" y="75621"/>
                </a:cubicBezTo>
                <a:cubicBezTo>
                  <a:pt x="428625" y="70859"/>
                  <a:pt x="421958" y="65144"/>
                  <a:pt x="418148" y="61334"/>
                </a:cubicBezTo>
                <a:cubicBezTo>
                  <a:pt x="411480" y="57524"/>
                  <a:pt x="405765" y="54666"/>
                  <a:pt x="406718" y="52761"/>
                </a:cubicBezTo>
                <a:cubicBezTo>
                  <a:pt x="397193" y="49904"/>
                  <a:pt x="392430" y="49904"/>
                  <a:pt x="393383" y="48951"/>
                </a:cubicBezTo>
                <a:cubicBezTo>
                  <a:pt x="380048" y="51809"/>
                  <a:pt x="379095" y="51809"/>
                  <a:pt x="391478" y="45141"/>
                </a:cubicBezTo>
                <a:cubicBezTo>
                  <a:pt x="373380" y="54666"/>
                  <a:pt x="374333" y="52761"/>
                  <a:pt x="391478" y="33711"/>
                </a:cubicBezTo>
                <a:cubicBezTo>
                  <a:pt x="373380" y="53714"/>
                  <a:pt x="371475" y="55619"/>
                  <a:pt x="380048" y="33711"/>
                </a:cubicBezTo>
                <a:cubicBezTo>
                  <a:pt x="375285" y="47046"/>
                  <a:pt x="373380" y="50856"/>
                  <a:pt x="373380" y="45141"/>
                </a:cubicBezTo>
                <a:cubicBezTo>
                  <a:pt x="373380" y="45141"/>
                  <a:pt x="372428" y="42284"/>
                  <a:pt x="371475" y="35616"/>
                </a:cubicBezTo>
                <a:cubicBezTo>
                  <a:pt x="370523" y="33711"/>
                  <a:pt x="369570" y="30854"/>
                  <a:pt x="368618" y="27996"/>
                </a:cubicBezTo>
                <a:cubicBezTo>
                  <a:pt x="365760" y="23234"/>
                  <a:pt x="359093" y="14661"/>
                  <a:pt x="349568" y="4184"/>
                </a:cubicBezTo>
                <a:cubicBezTo>
                  <a:pt x="371475" y="29901"/>
                  <a:pt x="346710" y="5136"/>
                  <a:pt x="338138" y="374"/>
                </a:cubicBezTo>
                <a:cubicBezTo>
                  <a:pt x="331470" y="-579"/>
                  <a:pt x="325755" y="374"/>
                  <a:pt x="320993" y="2279"/>
                </a:cubicBezTo>
                <a:cubicBezTo>
                  <a:pt x="316230" y="4184"/>
                  <a:pt x="311468" y="7041"/>
                  <a:pt x="306705" y="10851"/>
                </a:cubicBezTo>
                <a:cubicBezTo>
                  <a:pt x="302895" y="14661"/>
                  <a:pt x="299085" y="18471"/>
                  <a:pt x="295275" y="23234"/>
                </a:cubicBezTo>
                <a:cubicBezTo>
                  <a:pt x="290513" y="28949"/>
                  <a:pt x="285750" y="34664"/>
                  <a:pt x="280988" y="40379"/>
                </a:cubicBezTo>
                <a:cubicBezTo>
                  <a:pt x="239078" y="91814"/>
                  <a:pt x="263843" y="65144"/>
                  <a:pt x="221933" y="116579"/>
                </a:cubicBezTo>
                <a:cubicBezTo>
                  <a:pt x="181928" y="165156"/>
                  <a:pt x="171450" y="156584"/>
                  <a:pt x="129540" y="204209"/>
                </a:cubicBezTo>
                <a:cubicBezTo>
                  <a:pt x="96203" y="242309"/>
                  <a:pt x="41910" y="278504"/>
                  <a:pt x="11430" y="321366"/>
                </a:cubicBezTo>
                <a:cubicBezTo>
                  <a:pt x="7620" y="327081"/>
                  <a:pt x="3810" y="333749"/>
                  <a:pt x="0" y="340416"/>
                </a:cubicBezTo>
                <a:cubicBezTo>
                  <a:pt x="5715" y="343274"/>
                  <a:pt x="13335" y="355656"/>
                  <a:pt x="15240" y="348989"/>
                </a:cubicBezTo>
                <a:cubicBezTo>
                  <a:pt x="20955" y="361371"/>
                  <a:pt x="31433" y="379469"/>
                  <a:pt x="28575" y="360419"/>
                </a:cubicBezTo>
                <a:cubicBezTo>
                  <a:pt x="34290" y="383279"/>
                  <a:pt x="56198" y="392804"/>
                  <a:pt x="40958" y="373754"/>
                </a:cubicBezTo>
                <a:cubicBezTo>
                  <a:pt x="43815" y="377564"/>
                  <a:pt x="46673" y="380421"/>
                  <a:pt x="49530" y="383279"/>
                </a:cubicBezTo>
                <a:cubicBezTo>
                  <a:pt x="60008" y="388994"/>
                  <a:pt x="67628" y="391851"/>
                  <a:pt x="68580" y="392804"/>
                </a:cubicBezTo>
                <a:cubicBezTo>
                  <a:pt x="72390" y="393756"/>
                  <a:pt x="74295" y="393756"/>
                  <a:pt x="74295" y="393756"/>
                </a:cubicBezTo>
                <a:cubicBezTo>
                  <a:pt x="75248" y="394709"/>
                  <a:pt x="70485" y="394709"/>
                  <a:pt x="59055" y="396614"/>
                </a:cubicBezTo>
                <a:cubicBezTo>
                  <a:pt x="70485" y="394709"/>
                  <a:pt x="77153" y="394709"/>
                  <a:pt x="77153" y="393756"/>
                </a:cubicBezTo>
                <a:cubicBezTo>
                  <a:pt x="78105" y="394709"/>
                  <a:pt x="72390" y="394709"/>
                  <a:pt x="60960" y="397566"/>
                </a:cubicBezTo>
                <a:cubicBezTo>
                  <a:pt x="72390" y="394709"/>
                  <a:pt x="79058" y="394709"/>
                  <a:pt x="78105" y="394709"/>
                </a:cubicBezTo>
                <a:cubicBezTo>
                  <a:pt x="78105" y="395661"/>
                  <a:pt x="77153" y="395661"/>
                  <a:pt x="73343" y="397566"/>
                </a:cubicBezTo>
                <a:cubicBezTo>
                  <a:pt x="70485" y="398519"/>
                  <a:pt x="67628" y="399471"/>
                  <a:pt x="63818" y="400424"/>
                </a:cubicBezTo>
                <a:cubicBezTo>
                  <a:pt x="67628" y="399471"/>
                  <a:pt x="70485" y="398519"/>
                  <a:pt x="73343" y="397566"/>
                </a:cubicBezTo>
                <a:cubicBezTo>
                  <a:pt x="70485" y="398519"/>
                  <a:pt x="66675" y="399471"/>
                  <a:pt x="62865" y="401376"/>
                </a:cubicBezTo>
                <a:cubicBezTo>
                  <a:pt x="72390" y="397566"/>
                  <a:pt x="78105" y="396614"/>
                  <a:pt x="80010" y="395661"/>
                </a:cubicBezTo>
                <a:cubicBezTo>
                  <a:pt x="80010" y="395661"/>
                  <a:pt x="80010" y="395661"/>
                  <a:pt x="80010" y="395661"/>
                </a:cubicBezTo>
                <a:cubicBezTo>
                  <a:pt x="80010" y="395661"/>
                  <a:pt x="80010" y="396614"/>
                  <a:pt x="80010" y="396614"/>
                </a:cubicBezTo>
                <a:cubicBezTo>
                  <a:pt x="77153" y="397566"/>
                  <a:pt x="72390" y="399471"/>
                  <a:pt x="65723" y="402329"/>
                </a:cubicBezTo>
                <a:cubicBezTo>
                  <a:pt x="72390" y="399471"/>
                  <a:pt x="78105" y="397566"/>
                  <a:pt x="80010" y="396614"/>
                </a:cubicBezTo>
                <a:cubicBezTo>
                  <a:pt x="79058" y="398519"/>
                  <a:pt x="74295" y="400424"/>
                  <a:pt x="67628" y="405186"/>
                </a:cubicBezTo>
                <a:cubicBezTo>
                  <a:pt x="75248" y="400424"/>
                  <a:pt x="80010" y="398519"/>
                  <a:pt x="80963" y="396614"/>
                </a:cubicBezTo>
                <a:cubicBezTo>
                  <a:pt x="80963" y="396614"/>
                  <a:pt x="80963" y="396614"/>
                  <a:pt x="81915" y="396614"/>
                </a:cubicBezTo>
                <a:cubicBezTo>
                  <a:pt x="81915" y="398519"/>
                  <a:pt x="77153" y="401376"/>
                  <a:pt x="68580" y="406139"/>
                </a:cubicBezTo>
                <a:cubicBezTo>
                  <a:pt x="77153" y="400424"/>
                  <a:pt x="82868" y="397566"/>
                  <a:pt x="81915" y="396614"/>
                </a:cubicBezTo>
                <a:cubicBezTo>
                  <a:pt x="81915" y="396614"/>
                  <a:pt x="81915" y="396614"/>
                  <a:pt x="81915" y="396614"/>
                </a:cubicBezTo>
                <a:cubicBezTo>
                  <a:pt x="83820" y="398519"/>
                  <a:pt x="79058" y="402329"/>
                  <a:pt x="70485" y="408996"/>
                </a:cubicBezTo>
                <a:cubicBezTo>
                  <a:pt x="80010" y="402329"/>
                  <a:pt x="85725" y="399471"/>
                  <a:pt x="82868" y="397566"/>
                </a:cubicBezTo>
                <a:cubicBezTo>
                  <a:pt x="84773" y="399471"/>
                  <a:pt x="81915" y="402329"/>
                  <a:pt x="75248" y="406139"/>
                </a:cubicBezTo>
                <a:cubicBezTo>
                  <a:pt x="74295" y="407091"/>
                  <a:pt x="72390" y="408044"/>
                  <a:pt x="71438" y="408996"/>
                </a:cubicBezTo>
                <a:cubicBezTo>
                  <a:pt x="72390" y="408044"/>
                  <a:pt x="73343" y="408044"/>
                  <a:pt x="74295" y="407091"/>
                </a:cubicBezTo>
                <a:cubicBezTo>
                  <a:pt x="73343" y="408044"/>
                  <a:pt x="72390" y="408996"/>
                  <a:pt x="70485" y="409949"/>
                </a:cubicBezTo>
                <a:cubicBezTo>
                  <a:pt x="72390" y="408996"/>
                  <a:pt x="73343" y="408044"/>
                  <a:pt x="74295" y="407091"/>
                </a:cubicBezTo>
                <a:cubicBezTo>
                  <a:pt x="81915" y="402329"/>
                  <a:pt x="87630" y="399471"/>
                  <a:pt x="85725" y="397566"/>
                </a:cubicBezTo>
                <a:cubicBezTo>
                  <a:pt x="87630" y="398519"/>
                  <a:pt x="87630" y="400424"/>
                  <a:pt x="88583" y="402329"/>
                </a:cubicBezTo>
                <a:cubicBezTo>
                  <a:pt x="88583" y="402329"/>
                  <a:pt x="88583" y="402329"/>
                  <a:pt x="89535" y="403281"/>
                </a:cubicBezTo>
                <a:cubicBezTo>
                  <a:pt x="89535" y="402329"/>
                  <a:pt x="88583" y="400424"/>
                  <a:pt x="88583" y="399471"/>
                </a:cubicBezTo>
                <a:cubicBezTo>
                  <a:pt x="88583" y="399471"/>
                  <a:pt x="89535" y="399471"/>
                  <a:pt x="89535" y="399471"/>
                </a:cubicBezTo>
                <a:cubicBezTo>
                  <a:pt x="90488" y="400424"/>
                  <a:pt x="90488" y="401376"/>
                  <a:pt x="91440" y="402329"/>
                </a:cubicBezTo>
                <a:cubicBezTo>
                  <a:pt x="91440" y="401376"/>
                  <a:pt x="90488" y="400424"/>
                  <a:pt x="90488" y="399471"/>
                </a:cubicBezTo>
                <a:cubicBezTo>
                  <a:pt x="90488" y="399471"/>
                  <a:pt x="91440" y="399471"/>
                  <a:pt x="91440" y="399471"/>
                </a:cubicBezTo>
                <a:cubicBezTo>
                  <a:pt x="91440" y="400424"/>
                  <a:pt x="92393" y="401376"/>
                  <a:pt x="92393" y="402329"/>
                </a:cubicBezTo>
                <a:lnTo>
                  <a:pt x="92393" y="402329"/>
                </a:lnTo>
                <a:cubicBezTo>
                  <a:pt x="92393" y="402329"/>
                  <a:pt x="93345" y="402329"/>
                  <a:pt x="93345" y="403281"/>
                </a:cubicBezTo>
                <a:cubicBezTo>
                  <a:pt x="93345" y="402329"/>
                  <a:pt x="92393" y="400424"/>
                  <a:pt x="92393" y="399471"/>
                </a:cubicBezTo>
                <a:cubicBezTo>
                  <a:pt x="92393" y="399471"/>
                  <a:pt x="93345" y="399471"/>
                  <a:pt x="93345" y="399471"/>
                </a:cubicBezTo>
                <a:cubicBezTo>
                  <a:pt x="94298" y="399471"/>
                  <a:pt x="95250" y="399471"/>
                  <a:pt x="95250" y="400424"/>
                </a:cubicBezTo>
                <a:cubicBezTo>
                  <a:pt x="95250" y="401376"/>
                  <a:pt x="95250" y="402329"/>
                  <a:pt x="95250" y="403281"/>
                </a:cubicBezTo>
                <a:cubicBezTo>
                  <a:pt x="95250" y="403281"/>
                  <a:pt x="94298" y="402329"/>
                  <a:pt x="94298" y="402329"/>
                </a:cubicBezTo>
                <a:cubicBezTo>
                  <a:pt x="94298" y="402329"/>
                  <a:pt x="95250" y="403281"/>
                  <a:pt x="95250" y="403281"/>
                </a:cubicBezTo>
                <a:cubicBezTo>
                  <a:pt x="95250" y="403281"/>
                  <a:pt x="95250" y="404234"/>
                  <a:pt x="95250" y="404234"/>
                </a:cubicBezTo>
                <a:cubicBezTo>
                  <a:pt x="96203" y="405186"/>
                  <a:pt x="96203" y="406139"/>
                  <a:pt x="97155" y="408044"/>
                </a:cubicBezTo>
                <a:cubicBezTo>
                  <a:pt x="97155" y="408044"/>
                  <a:pt x="97155" y="408044"/>
                  <a:pt x="97155" y="408044"/>
                </a:cubicBezTo>
                <a:cubicBezTo>
                  <a:pt x="97155" y="408044"/>
                  <a:pt x="97155" y="408044"/>
                  <a:pt x="97155" y="408044"/>
                </a:cubicBezTo>
                <a:cubicBezTo>
                  <a:pt x="97155" y="408996"/>
                  <a:pt x="98108" y="409949"/>
                  <a:pt x="98108" y="411854"/>
                </a:cubicBezTo>
                <a:cubicBezTo>
                  <a:pt x="100013" y="414711"/>
                  <a:pt x="100965" y="417569"/>
                  <a:pt x="101918" y="420426"/>
                </a:cubicBezTo>
                <a:cubicBezTo>
                  <a:pt x="101918" y="420426"/>
                  <a:pt x="101918" y="420426"/>
                  <a:pt x="101918" y="420426"/>
                </a:cubicBezTo>
                <a:cubicBezTo>
                  <a:pt x="101918" y="420426"/>
                  <a:pt x="101918" y="420426"/>
                  <a:pt x="101918" y="420426"/>
                </a:cubicBezTo>
                <a:cubicBezTo>
                  <a:pt x="101918" y="420426"/>
                  <a:pt x="101918" y="420426"/>
                  <a:pt x="101918" y="420426"/>
                </a:cubicBezTo>
                <a:cubicBezTo>
                  <a:pt x="101918" y="421379"/>
                  <a:pt x="102870" y="422331"/>
                  <a:pt x="102870" y="424236"/>
                </a:cubicBezTo>
                <a:cubicBezTo>
                  <a:pt x="102870" y="425189"/>
                  <a:pt x="102870" y="426141"/>
                  <a:pt x="102870" y="427094"/>
                </a:cubicBezTo>
                <a:cubicBezTo>
                  <a:pt x="102870" y="426141"/>
                  <a:pt x="102870" y="426141"/>
                  <a:pt x="102870" y="425189"/>
                </a:cubicBezTo>
                <a:cubicBezTo>
                  <a:pt x="102870" y="426141"/>
                  <a:pt x="102870" y="426141"/>
                  <a:pt x="102870" y="427094"/>
                </a:cubicBezTo>
                <a:cubicBezTo>
                  <a:pt x="102870" y="427094"/>
                  <a:pt x="102870" y="427094"/>
                  <a:pt x="102870" y="427094"/>
                </a:cubicBezTo>
                <a:cubicBezTo>
                  <a:pt x="102870" y="426141"/>
                  <a:pt x="102870" y="425189"/>
                  <a:pt x="102870" y="424236"/>
                </a:cubicBezTo>
                <a:cubicBezTo>
                  <a:pt x="102870" y="423284"/>
                  <a:pt x="102870" y="423284"/>
                  <a:pt x="101918" y="422331"/>
                </a:cubicBezTo>
                <a:cubicBezTo>
                  <a:pt x="101918" y="422331"/>
                  <a:pt x="101918" y="422331"/>
                  <a:pt x="101918" y="422331"/>
                </a:cubicBezTo>
                <a:cubicBezTo>
                  <a:pt x="101918" y="422331"/>
                  <a:pt x="101918" y="422331"/>
                  <a:pt x="101918" y="422331"/>
                </a:cubicBezTo>
                <a:cubicBezTo>
                  <a:pt x="101918" y="422331"/>
                  <a:pt x="101918" y="422331"/>
                  <a:pt x="101918" y="422331"/>
                </a:cubicBezTo>
                <a:cubicBezTo>
                  <a:pt x="100965" y="420426"/>
                  <a:pt x="100013" y="417569"/>
                  <a:pt x="99060" y="415664"/>
                </a:cubicBezTo>
                <a:cubicBezTo>
                  <a:pt x="99060" y="416616"/>
                  <a:pt x="99060" y="416616"/>
                  <a:pt x="99060" y="417569"/>
                </a:cubicBezTo>
                <a:cubicBezTo>
                  <a:pt x="99060" y="417569"/>
                  <a:pt x="99060" y="417569"/>
                  <a:pt x="99060" y="418521"/>
                </a:cubicBezTo>
                <a:cubicBezTo>
                  <a:pt x="100013" y="420426"/>
                  <a:pt x="100965" y="422331"/>
                  <a:pt x="101918" y="424236"/>
                </a:cubicBezTo>
                <a:lnTo>
                  <a:pt x="101918" y="424236"/>
                </a:lnTo>
                <a:cubicBezTo>
                  <a:pt x="100965" y="423284"/>
                  <a:pt x="100965" y="421379"/>
                  <a:pt x="100013" y="420426"/>
                </a:cubicBezTo>
                <a:cubicBezTo>
                  <a:pt x="100013" y="420426"/>
                  <a:pt x="100013" y="421379"/>
                  <a:pt x="100013" y="421379"/>
                </a:cubicBezTo>
                <a:cubicBezTo>
                  <a:pt x="100965" y="422331"/>
                  <a:pt x="100965" y="423284"/>
                  <a:pt x="101918" y="425189"/>
                </a:cubicBezTo>
                <a:cubicBezTo>
                  <a:pt x="101918" y="425189"/>
                  <a:pt x="101918" y="425189"/>
                  <a:pt x="101918" y="425189"/>
                </a:cubicBezTo>
                <a:cubicBezTo>
                  <a:pt x="101918" y="424236"/>
                  <a:pt x="100965" y="423284"/>
                  <a:pt x="100965" y="422331"/>
                </a:cubicBezTo>
                <a:cubicBezTo>
                  <a:pt x="100965" y="422331"/>
                  <a:pt x="100965" y="422331"/>
                  <a:pt x="100965" y="422331"/>
                </a:cubicBezTo>
                <a:cubicBezTo>
                  <a:pt x="100965" y="422331"/>
                  <a:pt x="100965" y="422331"/>
                  <a:pt x="100965" y="422331"/>
                </a:cubicBezTo>
                <a:cubicBezTo>
                  <a:pt x="100965" y="421379"/>
                  <a:pt x="100013" y="421379"/>
                  <a:pt x="100013" y="420426"/>
                </a:cubicBezTo>
                <a:cubicBezTo>
                  <a:pt x="100013" y="420426"/>
                  <a:pt x="100013" y="419474"/>
                  <a:pt x="100013" y="419474"/>
                </a:cubicBezTo>
                <a:cubicBezTo>
                  <a:pt x="100013" y="419474"/>
                  <a:pt x="100013" y="420426"/>
                  <a:pt x="100965" y="420426"/>
                </a:cubicBezTo>
                <a:cubicBezTo>
                  <a:pt x="100965" y="420426"/>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8521"/>
                </a:cubicBezTo>
                <a:cubicBezTo>
                  <a:pt x="100965" y="418521"/>
                  <a:pt x="100965" y="418521"/>
                  <a:pt x="100965" y="418521"/>
                </a:cubicBezTo>
                <a:cubicBezTo>
                  <a:pt x="100965" y="418521"/>
                  <a:pt x="100965" y="418521"/>
                  <a:pt x="100965" y="417569"/>
                </a:cubicBezTo>
                <a:cubicBezTo>
                  <a:pt x="100965" y="417569"/>
                  <a:pt x="100965" y="417569"/>
                  <a:pt x="100965" y="417569"/>
                </a:cubicBezTo>
                <a:cubicBezTo>
                  <a:pt x="100965" y="417569"/>
                  <a:pt x="100965" y="417569"/>
                  <a:pt x="100965" y="418521"/>
                </a:cubicBezTo>
                <a:cubicBezTo>
                  <a:pt x="100965" y="418521"/>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9474"/>
                </a:cubicBezTo>
                <a:cubicBezTo>
                  <a:pt x="100965" y="420426"/>
                  <a:pt x="100965" y="420426"/>
                  <a:pt x="100013" y="420426"/>
                </a:cubicBezTo>
                <a:cubicBezTo>
                  <a:pt x="100013" y="420426"/>
                  <a:pt x="100013" y="420426"/>
                  <a:pt x="100013" y="420426"/>
                </a:cubicBezTo>
                <a:cubicBezTo>
                  <a:pt x="100013" y="420426"/>
                  <a:pt x="100013" y="420426"/>
                  <a:pt x="100013" y="420426"/>
                </a:cubicBezTo>
                <a:cubicBezTo>
                  <a:pt x="100013" y="420426"/>
                  <a:pt x="100013" y="420426"/>
                  <a:pt x="100013" y="420426"/>
                </a:cubicBezTo>
                <a:cubicBezTo>
                  <a:pt x="99060" y="422331"/>
                  <a:pt x="96203" y="423284"/>
                  <a:pt x="92393" y="422331"/>
                </a:cubicBezTo>
                <a:cubicBezTo>
                  <a:pt x="94298" y="423284"/>
                  <a:pt x="96203" y="423284"/>
                  <a:pt x="98108" y="422331"/>
                </a:cubicBezTo>
                <a:cubicBezTo>
                  <a:pt x="99060" y="423284"/>
                  <a:pt x="100965" y="423284"/>
                  <a:pt x="101918" y="423284"/>
                </a:cubicBezTo>
                <a:cubicBezTo>
                  <a:pt x="100965" y="426141"/>
                  <a:pt x="99060" y="427094"/>
                  <a:pt x="95250" y="424236"/>
                </a:cubicBezTo>
                <a:cubicBezTo>
                  <a:pt x="100013" y="427094"/>
                  <a:pt x="101918" y="426141"/>
                  <a:pt x="102870" y="423284"/>
                </a:cubicBezTo>
                <a:cubicBezTo>
                  <a:pt x="103823" y="424236"/>
                  <a:pt x="104775" y="425189"/>
                  <a:pt x="105728" y="426141"/>
                </a:cubicBezTo>
                <a:cubicBezTo>
                  <a:pt x="105728" y="426141"/>
                  <a:pt x="105728" y="426141"/>
                  <a:pt x="105728" y="426141"/>
                </a:cubicBezTo>
                <a:cubicBezTo>
                  <a:pt x="105728" y="426141"/>
                  <a:pt x="105728" y="426141"/>
                  <a:pt x="105728" y="426141"/>
                </a:cubicBezTo>
                <a:cubicBezTo>
                  <a:pt x="105728" y="426141"/>
                  <a:pt x="105728" y="426141"/>
                  <a:pt x="105728" y="426141"/>
                </a:cubicBezTo>
                <a:cubicBezTo>
                  <a:pt x="105728" y="427094"/>
                  <a:pt x="105728" y="427094"/>
                  <a:pt x="105728" y="428046"/>
                </a:cubicBezTo>
                <a:cubicBezTo>
                  <a:pt x="105728" y="428046"/>
                  <a:pt x="105728" y="428046"/>
                  <a:pt x="105728" y="428046"/>
                </a:cubicBezTo>
                <a:cubicBezTo>
                  <a:pt x="105728" y="428046"/>
                  <a:pt x="105728" y="427094"/>
                  <a:pt x="105728" y="427094"/>
                </a:cubicBezTo>
                <a:cubicBezTo>
                  <a:pt x="105728" y="427094"/>
                  <a:pt x="105728" y="427094"/>
                  <a:pt x="105728" y="428046"/>
                </a:cubicBezTo>
                <a:lnTo>
                  <a:pt x="105728" y="428046"/>
                </a:lnTo>
                <a:cubicBezTo>
                  <a:pt x="105728" y="428046"/>
                  <a:pt x="105728" y="428046"/>
                  <a:pt x="105728" y="427094"/>
                </a:cubicBezTo>
                <a:cubicBezTo>
                  <a:pt x="105728" y="427094"/>
                  <a:pt x="105728" y="427094"/>
                  <a:pt x="105728" y="426141"/>
                </a:cubicBezTo>
                <a:cubicBezTo>
                  <a:pt x="105728" y="426141"/>
                  <a:pt x="105728" y="427094"/>
                  <a:pt x="106680" y="427094"/>
                </a:cubicBezTo>
                <a:cubicBezTo>
                  <a:pt x="106680" y="427094"/>
                  <a:pt x="106680" y="426141"/>
                  <a:pt x="105728" y="426141"/>
                </a:cubicBezTo>
                <a:cubicBezTo>
                  <a:pt x="105728" y="426141"/>
                  <a:pt x="105728" y="425189"/>
                  <a:pt x="105728" y="425189"/>
                </a:cubicBezTo>
                <a:cubicBezTo>
                  <a:pt x="105728" y="426141"/>
                  <a:pt x="106680" y="426141"/>
                  <a:pt x="106680" y="427094"/>
                </a:cubicBezTo>
                <a:cubicBezTo>
                  <a:pt x="106680" y="427094"/>
                  <a:pt x="106680" y="427094"/>
                  <a:pt x="106680" y="427094"/>
                </a:cubicBezTo>
                <a:cubicBezTo>
                  <a:pt x="106680" y="427094"/>
                  <a:pt x="106680" y="427094"/>
                  <a:pt x="106680" y="427094"/>
                </a:cubicBezTo>
                <a:lnTo>
                  <a:pt x="106680" y="427094"/>
                </a:lnTo>
                <a:lnTo>
                  <a:pt x="106680" y="427094"/>
                </a:lnTo>
                <a:cubicBezTo>
                  <a:pt x="106680" y="427094"/>
                  <a:pt x="106680" y="428046"/>
                  <a:pt x="106680" y="428046"/>
                </a:cubicBezTo>
                <a:lnTo>
                  <a:pt x="106680" y="428046"/>
                </a:lnTo>
                <a:cubicBezTo>
                  <a:pt x="106680" y="428046"/>
                  <a:pt x="106680" y="428046"/>
                  <a:pt x="106680" y="428046"/>
                </a:cubicBezTo>
                <a:lnTo>
                  <a:pt x="106680" y="428046"/>
                </a:lnTo>
                <a:lnTo>
                  <a:pt x="106680" y="428046"/>
                </a:lnTo>
                <a:cubicBezTo>
                  <a:pt x="106680" y="428046"/>
                  <a:pt x="106680" y="428046"/>
                  <a:pt x="106680" y="428046"/>
                </a:cubicBezTo>
                <a:cubicBezTo>
                  <a:pt x="106680" y="428046"/>
                  <a:pt x="106680" y="428046"/>
                  <a:pt x="106680" y="427094"/>
                </a:cubicBezTo>
                <a:lnTo>
                  <a:pt x="106680" y="427094"/>
                </a:lnTo>
                <a:cubicBezTo>
                  <a:pt x="106680" y="427094"/>
                  <a:pt x="106680" y="427094"/>
                  <a:pt x="106680" y="428046"/>
                </a:cubicBezTo>
                <a:cubicBezTo>
                  <a:pt x="106680" y="428999"/>
                  <a:pt x="106680" y="428999"/>
                  <a:pt x="105728" y="428999"/>
                </a:cubicBezTo>
                <a:cubicBezTo>
                  <a:pt x="105728" y="428999"/>
                  <a:pt x="105728" y="428046"/>
                  <a:pt x="105728" y="428046"/>
                </a:cubicBezTo>
                <a:cubicBezTo>
                  <a:pt x="105728" y="428046"/>
                  <a:pt x="105728" y="428046"/>
                  <a:pt x="105728" y="428046"/>
                </a:cubicBezTo>
                <a:cubicBezTo>
                  <a:pt x="105728" y="428046"/>
                  <a:pt x="105728" y="428999"/>
                  <a:pt x="105728" y="428999"/>
                </a:cubicBezTo>
                <a:cubicBezTo>
                  <a:pt x="104775" y="428999"/>
                  <a:pt x="103823" y="428046"/>
                  <a:pt x="101918" y="427094"/>
                </a:cubicBezTo>
                <a:cubicBezTo>
                  <a:pt x="103823" y="428999"/>
                  <a:pt x="104775" y="428999"/>
                  <a:pt x="105728" y="428999"/>
                </a:cubicBezTo>
                <a:cubicBezTo>
                  <a:pt x="105728" y="429951"/>
                  <a:pt x="104775" y="430904"/>
                  <a:pt x="103823" y="430904"/>
                </a:cubicBezTo>
                <a:cubicBezTo>
                  <a:pt x="102870" y="430904"/>
                  <a:pt x="102870" y="429951"/>
                  <a:pt x="101918" y="428999"/>
                </a:cubicBezTo>
                <a:cubicBezTo>
                  <a:pt x="102870" y="429951"/>
                  <a:pt x="102870" y="429951"/>
                  <a:pt x="103823" y="430904"/>
                </a:cubicBezTo>
                <a:cubicBezTo>
                  <a:pt x="102870" y="430904"/>
                  <a:pt x="100965" y="429951"/>
                  <a:pt x="99060" y="428046"/>
                </a:cubicBezTo>
                <a:cubicBezTo>
                  <a:pt x="100965" y="429951"/>
                  <a:pt x="102870" y="430904"/>
                  <a:pt x="103823" y="430904"/>
                </a:cubicBezTo>
                <a:cubicBezTo>
                  <a:pt x="105728" y="432809"/>
                  <a:pt x="106680" y="431856"/>
                  <a:pt x="106680" y="429951"/>
                </a:cubicBezTo>
                <a:cubicBezTo>
                  <a:pt x="108585" y="435666"/>
                  <a:pt x="107633" y="438524"/>
                  <a:pt x="102870" y="431856"/>
                </a:cubicBezTo>
                <a:cubicBezTo>
                  <a:pt x="104775" y="434714"/>
                  <a:pt x="106680" y="435666"/>
                  <a:pt x="107633" y="436619"/>
                </a:cubicBezTo>
                <a:cubicBezTo>
                  <a:pt x="107633" y="436619"/>
                  <a:pt x="107633" y="436619"/>
                  <a:pt x="107633" y="435666"/>
                </a:cubicBezTo>
                <a:cubicBezTo>
                  <a:pt x="107633" y="435666"/>
                  <a:pt x="107633" y="436619"/>
                  <a:pt x="107633" y="436619"/>
                </a:cubicBezTo>
                <a:cubicBezTo>
                  <a:pt x="109538" y="436619"/>
                  <a:pt x="109538" y="434714"/>
                  <a:pt x="107633" y="430904"/>
                </a:cubicBezTo>
                <a:cubicBezTo>
                  <a:pt x="107633" y="430904"/>
                  <a:pt x="107633" y="430904"/>
                  <a:pt x="107633" y="430904"/>
                </a:cubicBezTo>
                <a:cubicBezTo>
                  <a:pt x="109538" y="435666"/>
                  <a:pt x="110490" y="440429"/>
                  <a:pt x="109538" y="440429"/>
                </a:cubicBezTo>
                <a:cubicBezTo>
                  <a:pt x="109538" y="440429"/>
                  <a:pt x="109538" y="440429"/>
                  <a:pt x="109538" y="440429"/>
                </a:cubicBezTo>
                <a:cubicBezTo>
                  <a:pt x="109538" y="440429"/>
                  <a:pt x="109538" y="440429"/>
                  <a:pt x="109538" y="440429"/>
                </a:cubicBezTo>
                <a:cubicBezTo>
                  <a:pt x="109538" y="440429"/>
                  <a:pt x="108585" y="439476"/>
                  <a:pt x="107633" y="438524"/>
                </a:cubicBezTo>
                <a:cubicBezTo>
                  <a:pt x="108585" y="440429"/>
                  <a:pt x="109538" y="441381"/>
                  <a:pt x="109538" y="441381"/>
                </a:cubicBezTo>
                <a:cubicBezTo>
                  <a:pt x="110490" y="443286"/>
                  <a:pt x="111443" y="443286"/>
                  <a:pt x="111443" y="443286"/>
                </a:cubicBezTo>
                <a:cubicBezTo>
                  <a:pt x="111443" y="442334"/>
                  <a:pt x="110490" y="441381"/>
                  <a:pt x="110490" y="439476"/>
                </a:cubicBezTo>
                <a:cubicBezTo>
                  <a:pt x="110490" y="440429"/>
                  <a:pt x="111443" y="442334"/>
                  <a:pt x="111443" y="443286"/>
                </a:cubicBezTo>
                <a:cubicBezTo>
                  <a:pt x="111443" y="443286"/>
                  <a:pt x="111443" y="443286"/>
                  <a:pt x="111443" y="442334"/>
                </a:cubicBezTo>
                <a:cubicBezTo>
                  <a:pt x="111443" y="440429"/>
                  <a:pt x="110490" y="437571"/>
                  <a:pt x="108585" y="433761"/>
                </a:cubicBezTo>
                <a:cubicBezTo>
                  <a:pt x="109538" y="436619"/>
                  <a:pt x="110490" y="438524"/>
                  <a:pt x="110490" y="439476"/>
                </a:cubicBezTo>
                <a:cubicBezTo>
                  <a:pt x="111443" y="441381"/>
                  <a:pt x="110490" y="442334"/>
                  <a:pt x="109538" y="441381"/>
                </a:cubicBezTo>
                <a:cubicBezTo>
                  <a:pt x="110490" y="441381"/>
                  <a:pt x="110490" y="441381"/>
                  <a:pt x="110490" y="439476"/>
                </a:cubicBezTo>
                <a:cubicBezTo>
                  <a:pt x="110490" y="437571"/>
                  <a:pt x="109538" y="435666"/>
                  <a:pt x="108585" y="433761"/>
                </a:cubicBezTo>
                <a:cubicBezTo>
                  <a:pt x="108585" y="432809"/>
                  <a:pt x="107633" y="432809"/>
                  <a:pt x="107633" y="431856"/>
                </a:cubicBezTo>
                <a:cubicBezTo>
                  <a:pt x="107633" y="431856"/>
                  <a:pt x="107633" y="432809"/>
                  <a:pt x="108585" y="432809"/>
                </a:cubicBezTo>
                <a:cubicBezTo>
                  <a:pt x="108585" y="431856"/>
                  <a:pt x="107633" y="431856"/>
                  <a:pt x="107633" y="430904"/>
                </a:cubicBezTo>
                <a:cubicBezTo>
                  <a:pt x="107633" y="430904"/>
                  <a:pt x="107633" y="430904"/>
                  <a:pt x="107633" y="430904"/>
                </a:cubicBezTo>
                <a:cubicBezTo>
                  <a:pt x="107633" y="430904"/>
                  <a:pt x="107633" y="430904"/>
                  <a:pt x="107633" y="430904"/>
                </a:cubicBezTo>
                <a:cubicBezTo>
                  <a:pt x="107633" y="430904"/>
                  <a:pt x="107633" y="430904"/>
                  <a:pt x="107633" y="430904"/>
                </a:cubicBezTo>
                <a:cubicBezTo>
                  <a:pt x="107633" y="429951"/>
                  <a:pt x="106680" y="429951"/>
                  <a:pt x="106680" y="428999"/>
                </a:cubicBezTo>
                <a:cubicBezTo>
                  <a:pt x="106680" y="428999"/>
                  <a:pt x="106680" y="428999"/>
                  <a:pt x="106680" y="428999"/>
                </a:cubicBezTo>
                <a:cubicBezTo>
                  <a:pt x="106680" y="429951"/>
                  <a:pt x="107633" y="429951"/>
                  <a:pt x="107633" y="430904"/>
                </a:cubicBezTo>
                <a:lnTo>
                  <a:pt x="107633" y="430904"/>
                </a:lnTo>
                <a:lnTo>
                  <a:pt x="107633" y="430904"/>
                </a:lnTo>
                <a:cubicBezTo>
                  <a:pt x="108585" y="431856"/>
                  <a:pt x="108585" y="432809"/>
                  <a:pt x="109538" y="433761"/>
                </a:cubicBezTo>
                <a:cubicBezTo>
                  <a:pt x="112395" y="438524"/>
                  <a:pt x="113348" y="442334"/>
                  <a:pt x="113348" y="444239"/>
                </a:cubicBezTo>
                <a:cubicBezTo>
                  <a:pt x="114300" y="446144"/>
                  <a:pt x="113348" y="446144"/>
                  <a:pt x="113348" y="446144"/>
                </a:cubicBezTo>
                <a:cubicBezTo>
                  <a:pt x="114300" y="448049"/>
                  <a:pt x="114300" y="449001"/>
                  <a:pt x="114300" y="447096"/>
                </a:cubicBezTo>
                <a:cubicBezTo>
                  <a:pt x="115253" y="446144"/>
                  <a:pt x="112395" y="439476"/>
                  <a:pt x="108585" y="432809"/>
                </a:cubicBezTo>
                <a:cubicBezTo>
                  <a:pt x="111443" y="437571"/>
                  <a:pt x="113348" y="441381"/>
                  <a:pt x="114300" y="444239"/>
                </a:cubicBezTo>
                <a:cubicBezTo>
                  <a:pt x="114300" y="443286"/>
                  <a:pt x="114300" y="443286"/>
                  <a:pt x="114300" y="442334"/>
                </a:cubicBezTo>
                <a:cubicBezTo>
                  <a:pt x="114300" y="443286"/>
                  <a:pt x="114300" y="444239"/>
                  <a:pt x="114300" y="445191"/>
                </a:cubicBezTo>
                <a:cubicBezTo>
                  <a:pt x="114300" y="446144"/>
                  <a:pt x="115253" y="447096"/>
                  <a:pt x="115253" y="448049"/>
                </a:cubicBezTo>
                <a:cubicBezTo>
                  <a:pt x="115253" y="449001"/>
                  <a:pt x="115253" y="449001"/>
                  <a:pt x="115253" y="449954"/>
                </a:cubicBezTo>
                <a:cubicBezTo>
                  <a:pt x="115253" y="449954"/>
                  <a:pt x="115253" y="449001"/>
                  <a:pt x="115253" y="448049"/>
                </a:cubicBezTo>
                <a:cubicBezTo>
                  <a:pt x="115253" y="448049"/>
                  <a:pt x="115253" y="448049"/>
                  <a:pt x="115253" y="449001"/>
                </a:cubicBezTo>
                <a:cubicBezTo>
                  <a:pt x="115253" y="449954"/>
                  <a:pt x="116205" y="449954"/>
                  <a:pt x="116205" y="449954"/>
                </a:cubicBezTo>
                <a:cubicBezTo>
                  <a:pt x="117158" y="452811"/>
                  <a:pt x="117158" y="454716"/>
                  <a:pt x="116205" y="453764"/>
                </a:cubicBezTo>
                <a:cubicBezTo>
                  <a:pt x="119063" y="455669"/>
                  <a:pt x="118110" y="451859"/>
                  <a:pt x="117158" y="444239"/>
                </a:cubicBezTo>
                <a:cubicBezTo>
                  <a:pt x="118110" y="451859"/>
                  <a:pt x="120968" y="457574"/>
                  <a:pt x="117158" y="455669"/>
                </a:cubicBezTo>
                <a:cubicBezTo>
                  <a:pt x="121920" y="458526"/>
                  <a:pt x="123825" y="456621"/>
                  <a:pt x="120968" y="448049"/>
                </a:cubicBezTo>
                <a:cubicBezTo>
                  <a:pt x="123825" y="456621"/>
                  <a:pt x="126683" y="461384"/>
                  <a:pt x="120015" y="458526"/>
                </a:cubicBezTo>
                <a:cubicBezTo>
                  <a:pt x="122873" y="460431"/>
                  <a:pt x="126683" y="461384"/>
                  <a:pt x="130493" y="463289"/>
                </a:cubicBezTo>
                <a:cubicBezTo>
                  <a:pt x="128588" y="462336"/>
                  <a:pt x="126683" y="461384"/>
                  <a:pt x="124778" y="460431"/>
                </a:cubicBezTo>
                <a:cubicBezTo>
                  <a:pt x="127635" y="461384"/>
                  <a:pt x="129540" y="462336"/>
                  <a:pt x="132398" y="463289"/>
                </a:cubicBezTo>
                <a:cubicBezTo>
                  <a:pt x="134303" y="464241"/>
                  <a:pt x="136208" y="464241"/>
                  <a:pt x="137160" y="464241"/>
                </a:cubicBezTo>
                <a:cubicBezTo>
                  <a:pt x="135255" y="463289"/>
                  <a:pt x="132398" y="462336"/>
                  <a:pt x="130493" y="461384"/>
                </a:cubicBezTo>
                <a:cubicBezTo>
                  <a:pt x="133350" y="462336"/>
                  <a:pt x="135255" y="463289"/>
                  <a:pt x="138113" y="464241"/>
                </a:cubicBezTo>
                <a:cubicBezTo>
                  <a:pt x="140970" y="464241"/>
                  <a:pt x="141923" y="463289"/>
                  <a:pt x="134303" y="457574"/>
                </a:cubicBezTo>
                <a:cubicBezTo>
                  <a:pt x="141923" y="463289"/>
                  <a:pt x="142875" y="465194"/>
                  <a:pt x="140970" y="465194"/>
                </a:cubicBezTo>
                <a:cubicBezTo>
                  <a:pt x="142875" y="466146"/>
                  <a:pt x="143828" y="466146"/>
                  <a:pt x="145733" y="467099"/>
                </a:cubicBezTo>
                <a:cubicBezTo>
                  <a:pt x="148590" y="468051"/>
                  <a:pt x="150495" y="468051"/>
                  <a:pt x="148590" y="466146"/>
                </a:cubicBezTo>
                <a:cubicBezTo>
                  <a:pt x="148590" y="466146"/>
                  <a:pt x="148590" y="466146"/>
                  <a:pt x="148590" y="466146"/>
                </a:cubicBezTo>
                <a:cubicBezTo>
                  <a:pt x="148590" y="466146"/>
                  <a:pt x="148590" y="466146"/>
                  <a:pt x="148590" y="466146"/>
                </a:cubicBezTo>
                <a:cubicBezTo>
                  <a:pt x="147638" y="465194"/>
                  <a:pt x="145733" y="463289"/>
                  <a:pt x="141923" y="461384"/>
                </a:cubicBezTo>
                <a:cubicBezTo>
                  <a:pt x="145733" y="464241"/>
                  <a:pt x="148590" y="465194"/>
                  <a:pt x="149543" y="467099"/>
                </a:cubicBezTo>
                <a:cubicBezTo>
                  <a:pt x="167640" y="475671"/>
                  <a:pt x="167640" y="475671"/>
                  <a:pt x="149543" y="469956"/>
                </a:cubicBezTo>
                <a:cubicBezTo>
                  <a:pt x="169545" y="476624"/>
                  <a:pt x="173355" y="475671"/>
                  <a:pt x="169545" y="480434"/>
                </a:cubicBezTo>
                <a:cubicBezTo>
                  <a:pt x="173355" y="475671"/>
                  <a:pt x="173355" y="475671"/>
                  <a:pt x="180023" y="487101"/>
                </a:cubicBezTo>
                <a:cubicBezTo>
                  <a:pt x="174308" y="476624"/>
                  <a:pt x="175260" y="478529"/>
                  <a:pt x="192405" y="493769"/>
                </a:cubicBezTo>
                <a:cubicBezTo>
                  <a:pt x="177165" y="478529"/>
                  <a:pt x="182880" y="484244"/>
                  <a:pt x="203835" y="499484"/>
                </a:cubicBezTo>
                <a:cubicBezTo>
                  <a:pt x="185738" y="485196"/>
                  <a:pt x="200978" y="495674"/>
                  <a:pt x="215265" y="505199"/>
                </a:cubicBezTo>
                <a:cubicBezTo>
                  <a:pt x="206693" y="493769"/>
                  <a:pt x="222885" y="491864"/>
                  <a:pt x="230505" y="489006"/>
                </a:cubicBezTo>
                <a:cubicBezTo>
                  <a:pt x="232410" y="481386"/>
                  <a:pt x="238125" y="475671"/>
                  <a:pt x="245745" y="472814"/>
                </a:cubicBezTo>
                <a:cubicBezTo>
                  <a:pt x="247650" y="465194"/>
                  <a:pt x="254318" y="460431"/>
                  <a:pt x="260985" y="456621"/>
                </a:cubicBezTo>
                <a:cubicBezTo>
                  <a:pt x="263843" y="449954"/>
                  <a:pt x="268605" y="444239"/>
                  <a:pt x="276225" y="440429"/>
                </a:cubicBezTo>
                <a:cubicBezTo>
                  <a:pt x="279083" y="433761"/>
                  <a:pt x="285750" y="429951"/>
                  <a:pt x="291465" y="424236"/>
                </a:cubicBezTo>
                <a:cubicBezTo>
                  <a:pt x="296228" y="418521"/>
                  <a:pt x="300990" y="412806"/>
                  <a:pt x="306705" y="408044"/>
                </a:cubicBezTo>
                <a:cubicBezTo>
                  <a:pt x="311468" y="402329"/>
                  <a:pt x="317183" y="397566"/>
                  <a:pt x="321945" y="391851"/>
                </a:cubicBezTo>
                <a:cubicBezTo>
                  <a:pt x="332423" y="381374"/>
                  <a:pt x="341948" y="369944"/>
                  <a:pt x="352425" y="359466"/>
                </a:cubicBezTo>
                <a:cubicBezTo>
                  <a:pt x="375285" y="335654"/>
                  <a:pt x="397193" y="311841"/>
                  <a:pt x="415290" y="284219"/>
                </a:cubicBezTo>
                <a:cubicBezTo>
                  <a:pt x="426720" y="257549"/>
                  <a:pt x="412433" y="280409"/>
                  <a:pt x="428625" y="256596"/>
                </a:cubicBezTo>
                <a:close/>
                <a:moveTo>
                  <a:pt x="81915" y="394709"/>
                </a:moveTo>
                <a:cubicBezTo>
                  <a:pt x="81915" y="394709"/>
                  <a:pt x="81915" y="394709"/>
                  <a:pt x="81915" y="394709"/>
                </a:cubicBezTo>
                <a:cubicBezTo>
                  <a:pt x="81915" y="394709"/>
                  <a:pt x="81915" y="394709"/>
                  <a:pt x="81915" y="394709"/>
                </a:cubicBezTo>
                <a:cubicBezTo>
                  <a:pt x="81915" y="394709"/>
                  <a:pt x="81915" y="394709"/>
                  <a:pt x="81915" y="394709"/>
                </a:cubicBezTo>
                <a:close/>
                <a:moveTo>
                  <a:pt x="82868" y="394709"/>
                </a:moveTo>
                <a:cubicBezTo>
                  <a:pt x="83820" y="394709"/>
                  <a:pt x="83820" y="393756"/>
                  <a:pt x="82868" y="394709"/>
                </a:cubicBezTo>
                <a:cubicBezTo>
                  <a:pt x="83820" y="394709"/>
                  <a:pt x="83820" y="394709"/>
                  <a:pt x="82868" y="394709"/>
                </a:cubicBezTo>
                <a:cubicBezTo>
                  <a:pt x="83820" y="394709"/>
                  <a:pt x="83820" y="394709"/>
                  <a:pt x="82868" y="394709"/>
                </a:cubicBezTo>
                <a:cubicBezTo>
                  <a:pt x="83820" y="394709"/>
                  <a:pt x="83820" y="394709"/>
                  <a:pt x="82868" y="394709"/>
                </a:cubicBezTo>
                <a:close/>
                <a:moveTo>
                  <a:pt x="80010" y="403281"/>
                </a:moveTo>
                <a:cubicBezTo>
                  <a:pt x="84773" y="399471"/>
                  <a:pt x="87630" y="396614"/>
                  <a:pt x="85725" y="395661"/>
                </a:cubicBezTo>
                <a:cubicBezTo>
                  <a:pt x="87630" y="396614"/>
                  <a:pt x="85725" y="399471"/>
                  <a:pt x="80010" y="403281"/>
                </a:cubicBezTo>
                <a:close/>
                <a:moveTo>
                  <a:pt x="91440" y="395661"/>
                </a:moveTo>
                <a:cubicBezTo>
                  <a:pt x="92393" y="396614"/>
                  <a:pt x="92393" y="396614"/>
                  <a:pt x="93345" y="397566"/>
                </a:cubicBezTo>
                <a:cubicBezTo>
                  <a:pt x="92393" y="397566"/>
                  <a:pt x="91440" y="396614"/>
                  <a:pt x="91440" y="395661"/>
                </a:cubicBezTo>
                <a:close/>
                <a:moveTo>
                  <a:pt x="100965" y="421379"/>
                </a:moveTo>
                <a:cubicBezTo>
                  <a:pt x="100965" y="421379"/>
                  <a:pt x="100965" y="422331"/>
                  <a:pt x="101918" y="422331"/>
                </a:cubicBezTo>
                <a:cubicBezTo>
                  <a:pt x="101918" y="422331"/>
                  <a:pt x="101918" y="422331"/>
                  <a:pt x="100965" y="421379"/>
                </a:cubicBezTo>
                <a:cubicBezTo>
                  <a:pt x="100965" y="422331"/>
                  <a:pt x="100965" y="421379"/>
                  <a:pt x="100965" y="421379"/>
                </a:cubicBezTo>
                <a:close/>
                <a:moveTo>
                  <a:pt x="100965" y="422331"/>
                </a:moveTo>
                <a:cubicBezTo>
                  <a:pt x="100965" y="422331"/>
                  <a:pt x="100013" y="422331"/>
                  <a:pt x="100965" y="422331"/>
                </a:cubicBezTo>
                <a:cubicBezTo>
                  <a:pt x="100013" y="422331"/>
                  <a:pt x="100013" y="422331"/>
                  <a:pt x="100013" y="421379"/>
                </a:cubicBezTo>
                <a:cubicBezTo>
                  <a:pt x="100013" y="420426"/>
                  <a:pt x="100013" y="420426"/>
                  <a:pt x="100013" y="419474"/>
                </a:cubicBezTo>
                <a:cubicBezTo>
                  <a:pt x="100013" y="421379"/>
                  <a:pt x="100013" y="421379"/>
                  <a:pt x="100965" y="422331"/>
                </a:cubicBezTo>
                <a:close/>
                <a:moveTo>
                  <a:pt x="100013" y="422331"/>
                </a:moveTo>
                <a:cubicBezTo>
                  <a:pt x="100013" y="422331"/>
                  <a:pt x="100013" y="422331"/>
                  <a:pt x="100013" y="422331"/>
                </a:cubicBezTo>
                <a:cubicBezTo>
                  <a:pt x="99060" y="422331"/>
                  <a:pt x="100013" y="422331"/>
                  <a:pt x="100013" y="422331"/>
                </a:cubicBezTo>
                <a:cubicBezTo>
                  <a:pt x="100013" y="422331"/>
                  <a:pt x="100013" y="422331"/>
                  <a:pt x="100013" y="422331"/>
                </a:cubicBezTo>
                <a:close/>
                <a:moveTo>
                  <a:pt x="98108" y="418521"/>
                </a:moveTo>
                <a:cubicBezTo>
                  <a:pt x="98108" y="419474"/>
                  <a:pt x="99060" y="419474"/>
                  <a:pt x="99060" y="420426"/>
                </a:cubicBezTo>
                <a:cubicBezTo>
                  <a:pt x="99060" y="421379"/>
                  <a:pt x="99060" y="421379"/>
                  <a:pt x="99060" y="422331"/>
                </a:cubicBezTo>
                <a:cubicBezTo>
                  <a:pt x="99060" y="421379"/>
                  <a:pt x="98108" y="421379"/>
                  <a:pt x="97155" y="420426"/>
                </a:cubicBezTo>
                <a:cubicBezTo>
                  <a:pt x="98108" y="419474"/>
                  <a:pt x="98108" y="418521"/>
                  <a:pt x="98108" y="418521"/>
                </a:cubicBezTo>
                <a:close/>
                <a:moveTo>
                  <a:pt x="96203" y="421379"/>
                </a:moveTo>
                <a:cubicBezTo>
                  <a:pt x="97155" y="421379"/>
                  <a:pt x="98108" y="420426"/>
                  <a:pt x="98108" y="419474"/>
                </a:cubicBezTo>
                <a:cubicBezTo>
                  <a:pt x="99060" y="420426"/>
                  <a:pt x="99060" y="420426"/>
                  <a:pt x="100013" y="421379"/>
                </a:cubicBezTo>
                <a:cubicBezTo>
                  <a:pt x="100013" y="421379"/>
                  <a:pt x="100013" y="422331"/>
                  <a:pt x="100013" y="422331"/>
                </a:cubicBezTo>
                <a:cubicBezTo>
                  <a:pt x="100013" y="422331"/>
                  <a:pt x="100013" y="422331"/>
                  <a:pt x="100013" y="422331"/>
                </a:cubicBezTo>
                <a:cubicBezTo>
                  <a:pt x="100013" y="422331"/>
                  <a:pt x="100013" y="422331"/>
                  <a:pt x="100013" y="422331"/>
                </a:cubicBezTo>
                <a:cubicBezTo>
                  <a:pt x="100013" y="422331"/>
                  <a:pt x="100013" y="422331"/>
                  <a:pt x="100013" y="422331"/>
                </a:cubicBezTo>
                <a:cubicBezTo>
                  <a:pt x="98108" y="423284"/>
                  <a:pt x="97155" y="422331"/>
                  <a:pt x="96203" y="421379"/>
                </a:cubicBezTo>
                <a:close/>
                <a:moveTo>
                  <a:pt x="101918" y="426141"/>
                </a:moveTo>
                <a:cubicBezTo>
                  <a:pt x="100965" y="425189"/>
                  <a:pt x="100013" y="424236"/>
                  <a:pt x="99060" y="423284"/>
                </a:cubicBezTo>
                <a:lnTo>
                  <a:pt x="99060" y="423284"/>
                </a:lnTo>
                <a:cubicBezTo>
                  <a:pt x="99060" y="423284"/>
                  <a:pt x="99060" y="423284"/>
                  <a:pt x="100013" y="423284"/>
                </a:cubicBezTo>
                <a:cubicBezTo>
                  <a:pt x="100965" y="424236"/>
                  <a:pt x="100965" y="425189"/>
                  <a:pt x="101918" y="426141"/>
                </a:cubicBezTo>
                <a:cubicBezTo>
                  <a:pt x="101918" y="425189"/>
                  <a:pt x="101918" y="426141"/>
                  <a:pt x="101918" y="426141"/>
                </a:cubicBezTo>
                <a:close/>
                <a:moveTo>
                  <a:pt x="101918" y="425189"/>
                </a:moveTo>
                <a:cubicBezTo>
                  <a:pt x="101918" y="424236"/>
                  <a:pt x="101918" y="424236"/>
                  <a:pt x="101918" y="425189"/>
                </a:cubicBezTo>
                <a:cubicBezTo>
                  <a:pt x="101918" y="424236"/>
                  <a:pt x="101918" y="424236"/>
                  <a:pt x="101918" y="425189"/>
                </a:cubicBezTo>
                <a:cubicBezTo>
                  <a:pt x="100965" y="424236"/>
                  <a:pt x="100965" y="423284"/>
                  <a:pt x="100013" y="423284"/>
                </a:cubicBezTo>
                <a:cubicBezTo>
                  <a:pt x="100013" y="423284"/>
                  <a:pt x="100013" y="423284"/>
                  <a:pt x="100965" y="423284"/>
                </a:cubicBezTo>
                <a:lnTo>
                  <a:pt x="100965" y="423284"/>
                </a:lnTo>
                <a:cubicBezTo>
                  <a:pt x="100965" y="423284"/>
                  <a:pt x="100965" y="423284"/>
                  <a:pt x="100965" y="423284"/>
                </a:cubicBezTo>
                <a:cubicBezTo>
                  <a:pt x="100965" y="423284"/>
                  <a:pt x="100965" y="423284"/>
                  <a:pt x="100965" y="423284"/>
                </a:cubicBezTo>
                <a:cubicBezTo>
                  <a:pt x="100965" y="423284"/>
                  <a:pt x="100965" y="424236"/>
                  <a:pt x="100965" y="424236"/>
                </a:cubicBezTo>
                <a:cubicBezTo>
                  <a:pt x="100965" y="425189"/>
                  <a:pt x="101918" y="426141"/>
                  <a:pt x="101918" y="427094"/>
                </a:cubicBezTo>
                <a:cubicBezTo>
                  <a:pt x="101918" y="425189"/>
                  <a:pt x="101918" y="425189"/>
                  <a:pt x="101918" y="425189"/>
                </a:cubicBezTo>
                <a:close/>
                <a:moveTo>
                  <a:pt x="102870" y="427094"/>
                </a:moveTo>
                <a:cubicBezTo>
                  <a:pt x="102870" y="427094"/>
                  <a:pt x="102870" y="427094"/>
                  <a:pt x="102870" y="427094"/>
                </a:cubicBezTo>
                <a:cubicBezTo>
                  <a:pt x="102870" y="427094"/>
                  <a:pt x="102870" y="427094"/>
                  <a:pt x="102870" y="427094"/>
                </a:cubicBezTo>
                <a:lnTo>
                  <a:pt x="102870" y="427094"/>
                </a:lnTo>
                <a:cubicBezTo>
                  <a:pt x="102870" y="427094"/>
                  <a:pt x="102870" y="427094"/>
                  <a:pt x="102870" y="427094"/>
                </a:cubicBezTo>
                <a:close/>
                <a:moveTo>
                  <a:pt x="102870" y="428046"/>
                </a:moveTo>
                <a:cubicBezTo>
                  <a:pt x="102870" y="428046"/>
                  <a:pt x="102870" y="428046"/>
                  <a:pt x="102870" y="428046"/>
                </a:cubicBezTo>
                <a:cubicBezTo>
                  <a:pt x="102870" y="428999"/>
                  <a:pt x="102870" y="428046"/>
                  <a:pt x="102870" y="428046"/>
                </a:cubicBezTo>
                <a:cubicBezTo>
                  <a:pt x="102870" y="428046"/>
                  <a:pt x="102870" y="428046"/>
                  <a:pt x="102870" y="428046"/>
                </a:cubicBezTo>
                <a:close/>
                <a:moveTo>
                  <a:pt x="100965" y="430904"/>
                </a:moveTo>
                <a:cubicBezTo>
                  <a:pt x="101918" y="430904"/>
                  <a:pt x="102870" y="429951"/>
                  <a:pt x="102870" y="428999"/>
                </a:cubicBezTo>
                <a:cubicBezTo>
                  <a:pt x="102870" y="428999"/>
                  <a:pt x="103823" y="428046"/>
                  <a:pt x="103823" y="428046"/>
                </a:cubicBezTo>
                <a:cubicBezTo>
                  <a:pt x="103823" y="428046"/>
                  <a:pt x="103823" y="428046"/>
                  <a:pt x="103823" y="428046"/>
                </a:cubicBezTo>
                <a:cubicBezTo>
                  <a:pt x="103823" y="431856"/>
                  <a:pt x="102870" y="432809"/>
                  <a:pt x="100965" y="430904"/>
                </a:cubicBezTo>
                <a:close/>
              </a:path>
            </a:pathLst>
          </a:custGeom>
          <a:solidFill>
            <a:schemeClr val="lt1">
              <a:alpha val="5098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9" name="Google Shape;409;p28"/>
          <p:cNvSpPr/>
          <p:nvPr/>
        </p:nvSpPr>
        <p:spPr>
          <a:xfrm>
            <a:off x="3783596" y="5204717"/>
            <a:ext cx="845569" cy="887885"/>
          </a:xfrm>
          <a:custGeom>
            <a:avLst/>
            <a:gdLst/>
            <a:ahLst/>
            <a:cxnLst/>
            <a:rect l="l" t="t" r="r" b="b"/>
            <a:pathLst>
              <a:path w="578167" h="505198" extrusionOk="0">
                <a:moveTo>
                  <a:pt x="428625" y="256596"/>
                </a:moveTo>
                <a:cubicBezTo>
                  <a:pt x="429578" y="256596"/>
                  <a:pt x="432435" y="254691"/>
                  <a:pt x="437198" y="248976"/>
                </a:cubicBezTo>
                <a:cubicBezTo>
                  <a:pt x="483870" y="203256"/>
                  <a:pt x="531495" y="156584"/>
                  <a:pt x="578168" y="110864"/>
                </a:cubicBezTo>
                <a:cubicBezTo>
                  <a:pt x="568643" y="108006"/>
                  <a:pt x="560070" y="106101"/>
                  <a:pt x="550545" y="103244"/>
                </a:cubicBezTo>
                <a:cubicBezTo>
                  <a:pt x="547688" y="102291"/>
                  <a:pt x="544830" y="101339"/>
                  <a:pt x="541020" y="100386"/>
                </a:cubicBezTo>
                <a:cubicBezTo>
                  <a:pt x="538163" y="99434"/>
                  <a:pt x="532448" y="93719"/>
                  <a:pt x="531495" y="97529"/>
                </a:cubicBezTo>
                <a:cubicBezTo>
                  <a:pt x="527685" y="91814"/>
                  <a:pt x="482918" y="78479"/>
                  <a:pt x="521970" y="94671"/>
                </a:cubicBezTo>
                <a:cubicBezTo>
                  <a:pt x="507683" y="88956"/>
                  <a:pt x="496253" y="85146"/>
                  <a:pt x="490538" y="82289"/>
                </a:cubicBezTo>
                <a:cubicBezTo>
                  <a:pt x="488633" y="82289"/>
                  <a:pt x="487680" y="82289"/>
                  <a:pt x="486728" y="81336"/>
                </a:cubicBezTo>
                <a:cubicBezTo>
                  <a:pt x="489585" y="82289"/>
                  <a:pt x="498158" y="86099"/>
                  <a:pt x="513398" y="90861"/>
                </a:cubicBezTo>
                <a:cubicBezTo>
                  <a:pt x="505778" y="88004"/>
                  <a:pt x="500063" y="86099"/>
                  <a:pt x="494348" y="85146"/>
                </a:cubicBezTo>
                <a:cubicBezTo>
                  <a:pt x="493395" y="85146"/>
                  <a:pt x="492443" y="85146"/>
                  <a:pt x="491490" y="85146"/>
                </a:cubicBezTo>
                <a:cubicBezTo>
                  <a:pt x="495300" y="86099"/>
                  <a:pt x="499110" y="87051"/>
                  <a:pt x="503873" y="88004"/>
                </a:cubicBezTo>
                <a:cubicBezTo>
                  <a:pt x="498158" y="87051"/>
                  <a:pt x="493395" y="85146"/>
                  <a:pt x="489585" y="85146"/>
                </a:cubicBezTo>
                <a:cubicBezTo>
                  <a:pt x="485775" y="85146"/>
                  <a:pt x="481965" y="85146"/>
                  <a:pt x="479108" y="85146"/>
                </a:cubicBezTo>
                <a:cubicBezTo>
                  <a:pt x="476250" y="85146"/>
                  <a:pt x="473393" y="86099"/>
                  <a:pt x="470535" y="86099"/>
                </a:cubicBezTo>
                <a:cubicBezTo>
                  <a:pt x="466725" y="87051"/>
                  <a:pt x="463868" y="88004"/>
                  <a:pt x="462915" y="88956"/>
                </a:cubicBezTo>
                <a:cubicBezTo>
                  <a:pt x="461963" y="89909"/>
                  <a:pt x="461010" y="89909"/>
                  <a:pt x="460058" y="89909"/>
                </a:cubicBezTo>
                <a:cubicBezTo>
                  <a:pt x="457200" y="90861"/>
                  <a:pt x="457200" y="90861"/>
                  <a:pt x="458153" y="89909"/>
                </a:cubicBezTo>
                <a:cubicBezTo>
                  <a:pt x="461963" y="89909"/>
                  <a:pt x="463868" y="88004"/>
                  <a:pt x="468630" y="85146"/>
                </a:cubicBezTo>
                <a:cubicBezTo>
                  <a:pt x="465773" y="87051"/>
                  <a:pt x="462915" y="88956"/>
                  <a:pt x="461010" y="89909"/>
                </a:cubicBezTo>
                <a:cubicBezTo>
                  <a:pt x="461963" y="88956"/>
                  <a:pt x="462915" y="88004"/>
                  <a:pt x="464820" y="87051"/>
                </a:cubicBezTo>
                <a:cubicBezTo>
                  <a:pt x="462915" y="88956"/>
                  <a:pt x="461010" y="89909"/>
                  <a:pt x="460058" y="90861"/>
                </a:cubicBezTo>
                <a:cubicBezTo>
                  <a:pt x="453390" y="94671"/>
                  <a:pt x="457200" y="90861"/>
                  <a:pt x="471488" y="76574"/>
                </a:cubicBezTo>
                <a:cubicBezTo>
                  <a:pt x="450533" y="98481"/>
                  <a:pt x="449580" y="99434"/>
                  <a:pt x="467678" y="75621"/>
                </a:cubicBezTo>
                <a:cubicBezTo>
                  <a:pt x="448628" y="100386"/>
                  <a:pt x="447675" y="100386"/>
                  <a:pt x="461963" y="73716"/>
                </a:cubicBezTo>
                <a:cubicBezTo>
                  <a:pt x="447675" y="101339"/>
                  <a:pt x="446723" y="101339"/>
                  <a:pt x="457200" y="71811"/>
                </a:cubicBezTo>
                <a:cubicBezTo>
                  <a:pt x="446723" y="101339"/>
                  <a:pt x="445770" y="102291"/>
                  <a:pt x="453390" y="70859"/>
                </a:cubicBezTo>
                <a:cubicBezTo>
                  <a:pt x="448628" y="91814"/>
                  <a:pt x="446723" y="98481"/>
                  <a:pt x="446723" y="89909"/>
                </a:cubicBezTo>
                <a:cubicBezTo>
                  <a:pt x="447675" y="86099"/>
                  <a:pt x="448628" y="81336"/>
                  <a:pt x="450533" y="73716"/>
                </a:cubicBezTo>
                <a:cubicBezTo>
                  <a:pt x="448628" y="80384"/>
                  <a:pt x="447675" y="86099"/>
                  <a:pt x="446723" y="88956"/>
                </a:cubicBezTo>
                <a:cubicBezTo>
                  <a:pt x="446723" y="87051"/>
                  <a:pt x="446723" y="83241"/>
                  <a:pt x="446723" y="79431"/>
                </a:cubicBezTo>
                <a:cubicBezTo>
                  <a:pt x="447675" y="80384"/>
                  <a:pt x="447675" y="79431"/>
                  <a:pt x="446723" y="77526"/>
                </a:cubicBezTo>
                <a:cubicBezTo>
                  <a:pt x="446723" y="74669"/>
                  <a:pt x="446723" y="70859"/>
                  <a:pt x="446723" y="67049"/>
                </a:cubicBezTo>
                <a:cubicBezTo>
                  <a:pt x="446723" y="70859"/>
                  <a:pt x="446723" y="74669"/>
                  <a:pt x="446723" y="77526"/>
                </a:cubicBezTo>
                <a:cubicBezTo>
                  <a:pt x="445770" y="76574"/>
                  <a:pt x="445770" y="75621"/>
                  <a:pt x="444818" y="74669"/>
                </a:cubicBezTo>
                <a:cubicBezTo>
                  <a:pt x="443865" y="73716"/>
                  <a:pt x="442913" y="72764"/>
                  <a:pt x="441008" y="71811"/>
                </a:cubicBezTo>
                <a:cubicBezTo>
                  <a:pt x="441008" y="72764"/>
                  <a:pt x="441008" y="73716"/>
                  <a:pt x="441008" y="74669"/>
                </a:cubicBezTo>
                <a:cubicBezTo>
                  <a:pt x="443865" y="76574"/>
                  <a:pt x="445770" y="77526"/>
                  <a:pt x="445770" y="78479"/>
                </a:cubicBezTo>
                <a:cubicBezTo>
                  <a:pt x="445770" y="78479"/>
                  <a:pt x="446723" y="79431"/>
                  <a:pt x="446723" y="79431"/>
                </a:cubicBezTo>
                <a:cubicBezTo>
                  <a:pt x="446723" y="85146"/>
                  <a:pt x="445770" y="88956"/>
                  <a:pt x="445770" y="91814"/>
                </a:cubicBezTo>
                <a:cubicBezTo>
                  <a:pt x="444818" y="95624"/>
                  <a:pt x="444818" y="95624"/>
                  <a:pt x="443865" y="90861"/>
                </a:cubicBezTo>
                <a:cubicBezTo>
                  <a:pt x="443865" y="90861"/>
                  <a:pt x="443865" y="89909"/>
                  <a:pt x="442913" y="88956"/>
                </a:cubicBezTo>
                <a:cubicBezTo>
                  <a:pt x="441960" y="87051"/>
                  <a:pt x="437198" y="80384"/>
                  <a:pt x="434340" y="75621"/>
                </a:cubicBezTo>
                <a:cubicBezTo>
                  <a:pt x="428625" y="70859"/>
                  <a:pt x="421958" y="65144"/>
                  <a:pt x="418148" y="61334"/>
                </a:cubicBezTo>
                <a:cubicBezTo>
                  <a:pt x="411480" y="57524"/>
                  <a:pt x="405765" y="54666"/>
                  <a:pt x="406718" y="52761"/>
                </a:cubicBezTo>
                <a:cubicBezTo>
                  <a:pt x="397193" y="49904"/>
                  <a:pt x="392430" y="49904"/>
                  <a:pt x="393383" y="48951"/>
                </a:cubicBezTo>
                <a:cubicBezTo>
                  <a:pt x="380048" y="51809"/>
                  <a:pt x="379095" y="51809"/>
                  <a:pt x="391478" y="45141"/>
                </a:cubicBezTo>
                <a:cubicBezTo>
                  <a:pt x="373380" y="54666"/>
                  <a:pt x="374333" y="52761"/>
                  <a:pt x="391478" y="33711"/>
                </a:cubicBezTo>
                <a:cubicBezTo>
                  <a:pt x="373380" y="53714"/>
                  <a:pt x="371475" y="55619"/>
                  <a:pt x="380048" y="33711"/>
                </a:cubicBezTo>
                <a:cubicBezTo>
                  <a:pt x="375285" y="47046"/>
                  <a:pt x="373380" y="50856"/>
                  <a:pt x="373380" y="45141"/>
                </a:cubicBezTo>
                <a:cubicBezTo>
                  <a:pt x="373380" y="45141"/>
                  <a:pt x="372428" y="42284"/>
                  <a:pt x="371475" y="35616"/>
                </a:cubicBezTo>
                <a:cubicBezTo>
                  <a:pt x="370523" y="33711"/>
                  <a:pt x="369570" y="30854"/>
                  <a:pt x="368618" y="27996"/>
                </a:cubicBezTo>
                <a:cubicBezTo>
                  <a:pt x="365760" y="23234"/>
                  <a:pt x="359093" y="14661"/>
                  <a:pt x="349568" y="4184"/>
                </a:cubicBezTo>
                <a:cubicBezTo>
                  <a:pt x="371475" y="29901"/>
                  <a:pt x="346710" y="5136"/>
                  <a:pt x="338138" y="374"/>
                </a:cubicBezTo>
                <a:cubicBezTo>
                  <a:pt x="331470" y="-579"/>
                  <a:pt x="325755" y="374"/>
                  <a:pt x="320993" y="2279"/>
                </a:cubicBezTo>
                <a:cubicBezTo>
                  <a:pt x="316230" y="4184"/>
                  <a:pt x="311468" y="7041"/>
                  <a:pt x="306705" y="10851"/>
                </a:cubicBezTo>
                <a:cubicBezTo>
                  <a:pt x="302895" y="14661"/>
                  <a:pt x="299085" y="18471"/>
                  <a:pt x="295275" y="23234"/>
                </a:cubicBezTo>
                <a:cubicBezTo>
                  <a:pt x="290513" y="28949"/>
                  <a:pt x="285750" y="34664"/>
                  <a:pt x="280988" y="40379"/>
                </a:cubicBezTo>
                <a:cubicBezTo>
                  <a:pt x="239078" y="91814"/>
                  <a:pt x="263843" y="65144"/>
                  <a:pt x="221933" y="116579"/>
                </a:cubicBezTo>
                <a:cubicBezTo>
                  <a:pt x="181928" y="165156"/>
                  <a:pt x="171450" y="156584"/>
                  <a:pt x="129540" y="204209"/>
                </a:cubicBezTo>
                <a:cubicBezTo>
                  <a:pt x="96203" y="242309"/>
                  <a:pt x="41910" y="278504"/>
                  <a:pt x="11430" y="321366"/>
                </a:cubicBezTo>
                <a:cubicBezTo>
                  <a:pt x="7620" y="327081"/>
                  <a:pt x="3810" y="333749"/>
                  <a:pt x="0" y="340416"/>
                </a:cubicBezTo>
                <a:cubicBezTo>
                  <a:pt x="5715" y="343274"/>
                  <a:pt x="13335" y="355656"/>
                  <a:pt x="15240" y="348989"/>
                </a:cubicBezTo>
                <a:cubicBezTo>
                  <a:pt x="20955" y="361371"/>
                  <a:pt x="31433" y="379469"/>
                  <a:pt x="28575" y="360419"/>
                </a:cubicBezTo>
                <a:cubicBezTo>
                  <a:pt x="34290" y="383279"/>
                  <a:pt x="56198" y="392804"/>
                  <a:pt x="40958" y="373754"/>
                </a:cubicBezTo>
                <a:cubicBezTo>
                  <a:pt x="43815" y="377564"/>
                  <a:pt x="46673" y="380421"/>
                  <a:pt x="49530" y="383279"/>
                </a:cubicBezTo>
                <a:cubicBezTo>
                  <a:pt x="60008" y="388994"/>
                  <a:pt x="67628" y="391851"/>
                  <a:pt x="68580" y="392804"/>
                </a:cubicBezTo>
                <a:cubicBezTo>
                  <a:pt x="72390" y="393756"/>
                  <a:pt x="74295" y="393756"/>
                  <a:pt x="74295" y="393756"/>
                </a:cubicBezTo>
                <a:cubicBezTo>
                  <a:pt x="75248" y="394709"/>
                  <a:pt x="70485" y="394709"/>
                  <a:pt x="59055" y="396614"/>
                </a:cubicBezTo>
                <a:cubicBezTo>
                  <a:pt x="70485" y="394709"/>
                  <a:pt x="77153" y="394709"/>
                  <a:pt x="77153" y="393756"/>
                </a:cubicBezTo>
                <a:cubicBezTo>
                  <a:pt x="78105" y="394709"/>
                  <a:pt x="72390" y="394709"/>
                  <a:pt x="60960" y="397566"/>
                </a:cubicBezTo>
                <a:cubicBezTo>
                  <a:pt x="72390" y="394709"/>
                  <a:pt x="79058" y="394709"/>
                  <a:pt x="78105" y="394709"/>
                </a:cubicBezTo>
                <a:cubicBezTo>
                  <a:pt x="78105" y="395661"/>
                  <a:pt x="77153" y="395661"/>
                  <a:pt x="73343" y="397566"/>
                </a:cubicBezTo>
                <a:cubicBezTo>
                  <a:pt x="70485" y="398519"/>
                  <a:pt x="67628" y="399471"/>
                  <a:pt x="63818" y="400424"/>
                </a:cubicBezTo>
                <a:cubicBezTo>
                  <a:pt x="67628" y="399471"/>
                  <a:pt x="70485" y="398519"/>
                  <a:pt x="73343" y="397566"/>
                </a:cubicBezTo>
                <a:cubicBezTo>
                  <a:pt x="70485" y="398519"/>
                  <a:pt x="66675" y="399471"/>
                  <a:pt x="62865" y="401376"/>
                </a:cubicBezTo>
                <a:cubicBezTo>
                  <a:pt x="72390" y="397566"/>
                  <a:pt x="78105" y="396614"/>
                  <a:pt x="80010" y="395661"/>
                </a:cubicBezTo>
                <a:cubicBezTo>
                  <a:pt x="80010" y="395661"/>
                  <a:pt x="80010" y="395661"/>
                  <a:pt x="80010" y="395661"/>
                </a:cubicBezTo>
                <a:cubicBezTo>
                  <a:pt x="80010" y="395661"/>
                  <a:pt x="80010" y="396614"/>
                  <a:pt x="80010" y="396614"/>
                </a:cubicBezTo>
                <a:cubicBezTo>
                  <a:pt x="77153" y="397566"/>
                  <a:pt x="72390" y="399471"/>
                  <a:pt x="65723" y="402329"/>
                </a:cubicBezTo>
                <a:cubicBezTo>
                  <a:pt x="72390" y="399471"/>
                  <a:pt x="78105" y="397566"/>
                  <a:pt x="80010" y="396614"/>
                </a:cubicBezTo>
                <a:cubicBezTo>
                  <a:pt x="79058" y="398519"/>
                  <a:pt x="74295" y="400424"/>
                  <a:pt x="67628" y="405186"/>
                </a:cubicBezTo>
                <a:cubicBezTo>
                  <a:pt x="75248" y="400424"/>
                  <a:pt x="80010" y="398519"/>
                  <a:pt x="80963" y="396614"/>
                </a:cubicBezTo>
                <a:cubicBezTo>
                  <a:pt x="80963" y="396614"/>
                  <a:pt x="80963" y="396614"/>
                  <a:pt x="81915" y="396614"/>
                </a:cubicBezTo>
                <a:cubicBezTo>
                  <a:pt x="81915" y="398519"/>
                  <a:pt x="77153" y="401376"/>
                  <a:pt x="68580" y="406139"/>
                </a:cubicBezTo>
                <a:cubicBezTo>
                  <a:pt x="77153" y="400424"/>
                  <a:pt x="82868" y="397566"/>
                  <a:pt x="81915" y="396614"/>
                </a:cubicBezTo>
                <a:cubicBezTo>
                  <a:pt x="81915" y="396614"/>
                  <a:pt x="81915" y="396614"/>
                  <a:pt x="81915" y="396614"/>
                </a:cubicBezTo>
                <a:cubicBezTo>
                  <a:pt x="83820" y="398519"/>
                  <a:pt x="79058" y="402329"/>
                  <a:pt x="70485" y="408996"/>
                </a:cubicBezTo>
                <a:cubicBezTo>
                  <a:pt x="80010" y="402329"/>
                  <a:pt x="85725" y="399471"/>
                  <a:pt x="82868" y="397566"/>
                </a:cubicBezTo>
                <a:cubicBezTo>
                  <a:pt x="84773" y="399471"/>
                  <a:pt x="81915" y="402329"/>
                  <a:pt x="75248" y="406139"/>
                </a:cubicBezTo>
                <a:cubicBezTo>
                  <a:pt x="74295" y="407091"/>
                  <a:pt x="72390" y="408044"/>
                  <a:pt x="71438" y="408996"/>
                </a:cubicBezTo>
                <a:cubicBezTo>
                  <a:pt x="72390" y="408044"/>
                  <a:pt x="73343" y="408044"/>
                  <a:pt x="74295" y="407091"/>
                </a:cubicBezTo>
                <a:cubicBezTo>
                  <a:pt x="73343" y="408044"/>
                  <a:pt x="72390" y="408996"/>
                  <a:pt x="70485" y="409949"/>
                </a:cubicBezTo>
                <a:cubicBezTo>
                  <a:pt x="72390" y="408996"/>
                  <a:pt x="73343" y="408044"/>
                  <a:pt x="74295" y="407091"/>
                </a:cubicBezTo>
                <a:cubicBezTo>
                  <a:pt x="81915" y="402329"/>
                  <a:pt x="87630" y="399471"/>
                  <a:pt x="85725" y="397566"/>
                </a:cubicBezTo>
                <a:cubicBezTo>
                  <a:pt x="87630" y="398519"/>
                  <a:pt x="87630" y="400424"/>
                  <a:pt x="88583" y="402329"/>
                </a:cubicBezTo>
                <a:cubicBezTo>
                  <a:pt x="88583" y="402329"/>
                  <a:pt x="88583" y="402329"/>
                  <a:pt x="89535" y="403281"/>
                </a:cubicBezTo>
                <a:cubicBezTo>
                  <a:pt x="89535" y="402329"/>
                  <a:pt x="88583" y="400424"/>
                  <a:pt x="88583" y="399471"/>
                </a:cubicBezTo>
                <a:cubicBezTo>
                  <a:pt x="88583" y="399471"/>
                  <a:pt x="89535" y="399471"/>
                  <a:pt x="89535" y="399471"/>
                </a:cubicBezTo>
                <a:cubicBezTo>
                  <a:pt x="90488" y="400424"/>
                  <a:pt x="90488" y="401376"/>
                  <a:pt x="91440" y="402329"/>
                </a:cubicBezTo>
                <a:cubicBezTo>
                  <a:pt x="91440" y="401376"/>
                  <a:pt x="90488" y="400424"/>
                  <a:pt x="90488" y="399471"/>
                </a:cubicBezTo>
                <a:cubicBezTo>
                  <a:pt x="90488" y="399471"/>
                  <a:pt x="91440" y="399471"/>
                  <a:pt x="91440" y="399471"/>
                </a:cubicBezTo>
                <a:cubicBezTo>
                  <a:pt x="91440" y="400424"/>
                  <a:pt x="92393" y="401376"/>
                  <a:pt x="92393" y="402329"/>
                </a:cubicBezTo>
                <a:lnTo>
                  <a:pt x="92393" y="402329"/>
                </a:lnTo>
                <a:cubicBezTo>
                  <a:pt x="92393" y="402329"/>
                  <a:pt x="93345" y="402329"/>
                  <a:pt x="93345" y="403281"/>
                </a:cubicBezTo>
                <a:cubicBezTo>
                  <a:pt x="93345" y="402329"/>
                  <a:pt x="92393" y="400424"/>
                  <a:pt x="92393" y="399471"/>
                </a:cubicBezTo>
                <a:cubicBezTo>
                  <a:pt x="92393" y="399471"/>
                  <a:pt x="93345" y="399471"/>
                  <a:pt x="93345" y="399471"/>
                </a:cubicBezTo>
                <a:cubicBezTo>
                  <a:pt x="94298" y="399471"/>
                  <a:pt x="95250" y="399471"/>
                  <a:pt x="95250" y="400424"/>
                </a:cubicBezTo>
                <a:cubicBezTo>
                  <a:pt x="95250" y="401376"/>
                  <a:pt x="95250" y="402329"/>
                  <a:pt x="95250" y="403281"/>
                </a:cubicBezTo>
                <a:cubicBezTo>
                  <a:pt x="95250" y="403281"/>
                  <a:pt x="94298" y="402329"/>
                  <a:pt x="94298" y="402329"/>
                </a:cubicBezTo>
                <a:cubicBezTo>
                  <a:pt x="94298" y="402329"/>
                  <a:pt x="95250" y="403281"/>
                  <a:pt x="95250" y="403281"/>
                </a:cubicBezTo>
                <a:cubicBezTo>
                  <a:pt x="95250" y="403281"/>
                  <a:pt x="95250" y="404234"/>
                  <a:pt x="95250" y="404234"/>
                </a:cubicBezTo>
                <a:cubicBezTo>
                  <a:pt x="96203" y="405186"/>
                  <a:pt x="96203" y="406139"/>
                  <a:pt x="97155" y="408044"/>
                </a:cubicBezTo>
                <a:cubicBezTo>
                  <a:pt x="97155" y="408044"/>
                  <a:pt x="97155" y="408044"/>
                  <a:pt x="97155" y="408044"/>
                </a:cubicBezTo>
                <a:cubicBezTo>
                  <a:pt x="97155" y="408044"/>
                  <a:pt x="97155" y="408044"/>
                  <a:pt x="97155" y="408044"/>
                </a:cubicBezTo>
                <a:cubicBezTo>
                  <a:pt x="97155" y="408996"/>
                  <a:pt x="98108" y="409949"/>
                  <a:pt x="98108" y="411854"/>
                </a:cubicBezTo>
                <a:cubicBezTo>
                  <a:pt x="100013" y="414711"/>
                  <a:pt x="100965" y="417569"/>
                  <a:pt x="101918" y="420426"/>
                </a:cubicBezTo>
                <a:cubicBezTo>
                  <a:pt x="101918" y="420426"/>
                  <a:pt x="101918" y="420426"/>
                  <a:pt x="101918" y="420426"/>
                </a:cubicBezTo>
                <a:cubicBezTo>
                  <a:pt x="101918" y="420426"/>
                  <a:pt x="101918" y="420426"/>
                  <a:pt x="101918" y="420426"/>
                </a:cubicBezTo>
                <a:cubicBezTo>
                  <a:pt x="101918" y="420426"/>
                  <a:pt x="101918" y="420426"/>
                  <a:pt x="101918" y="420426"/>
                </a:cubicBezTo>
                <a:cubicBezTo>
                  <a:pt x="101918" y="421379"/>
                  <a:pt x="102870" y="422331"/>
                  <a:pt x="102870" y="424236"/>
                </a:cubicBezTo>
                <a:cubicBezTo>
                  <a:pt x="102870" y="425189"/>
                  <a:pt x="102870" y="426141"/>
                  <a:pt x="102870" y="427094"/>
                </a:cubicBezTo>
                <a:cubicBezTo>
                  <a:pt x="102870" y="426141"/>
                  <a:pt x="102870" y="426141"/>
                  <a:pt x="102870" y="425189"/>
                </a:cubicBezTo>
                <a:cubicBezTo>
                  <a:pt x="102870" y="426141"/>
                  <a:pt x="102870" y="426141"/>
                  <a:pt x="102870" y="427094"/>
                </a:cubicBezTo>
                <a:cubicBezTo>
                  <a:pt x="102870" y="427094"/>
                  <a:pt x="102870" y="427094"/>
                  <a:pt x="102870" y="427094"/>
                </a:cubicBezTo>
                <a:cubicBezTo>
                  <a:pt x="102870" y="426141"/>
                  <a:pt x="102870" y="425189"/>
                  <a:pt x="102870" y="424236"/>
                </a:cubicBezTo>
                <a:cubicBezTo>
                  <a:pt x="102870" y="423284"/>
                  <a:pt x="102870" y="423284"/>
                  <a:pt x="101918" y="422331"/>
                </a:cubicBezTo>
                <a:cubicBezTo>
                  <a:pt x="101918" y="422331"/>
                  <a:pt x="101918" y="422331"/>
                  <a:pt x="101918" y="422331"/>
                </a:cubicBezTo>
                <a:cubicBezTo>
                  <a:pt x="101918" y="422331"/>
                  <a:pt x="101918" y="422331"/>
                  <a:pt x="101918" y="422331"/>
                </a:cubicBezTo>
                <a:cubicBezTo>
                  <a:pt x="101918" y="422331"/>
                  <a:pt x="101918" y="422331"/>
                  <a:pt x="101918" y="422331"/>
                </a:cubicBezTo>
                <a:cubicBezTo>
                  <a:pt x="100965" y="420426"/>
                  <a:pt x="100013" y="417569"/>
                  <a:pt x="99060" y="415664"/>
                </a:cubicBezTo>
                <a:cubicBezTo>
                  <a:pt x="99060" y="416616"/>
                  <a:pt x="99060" y="416616"/>
                  <a:pt x="99060" y="417569"/>
                </a:cubicBezTo>
                <a:cubicBezTo>
                  <a:pt x="99060" y="417569"/>
                  <a:pt x="99060" y="417569"/>
                  <a:pt x="99060" y="418521"/>
                </a:cubicBezTo>
                <a:cubicBezTo>
                  <a:pt x="100013" y="420426"/>
                  <a:pt x="100965" y="422331"/>
                  <a:pt x="101918" y="424236"/>
                </a:cubicBezTo>
                <a:lnTo>
                  <a:pt x="101918" y="424236"/>
                </a:lnTo>
                <a:cubicBezTo>
                  <a:pt x="100965" y="423284"/>
                  <a:pt x="100965" y="421379"/>
                  <a:pt x="100013" y="420426"/>
                </a:cubicBezTo>
                <a:cubicBezTo>
                  <a:pt x="100013" y="420426"/>
                  <a:pt x="100013" y="421379"/>
                  <a:pt x="100013" y="421379"/>
                </a:cubicBezTo>
                <a:cubicBezTo>
                  <a:pt x="100965" y="422331"/>
                  <a:pt x="100965" y="423284"/>
                  <a:pt x="101918" y="425189"/>
                </a:cubicBezTo>
                <a:cubicBezTo>
                  <a:pt x="101918" y="425189"/>
                  <a:pt x="101918" y="425189"/>
                  <a:pt x="101918" y="425189"/>
                </a:cubicBezTo>
                <a:cubicBezTo>
                  <a:pt x="101918" y="424236"/>
                  <a:pt x="100965" y="423284"/>
                  <a:pt x="100965" y="422331"/>
                </a:cubicBezTo>
                <a:cubicBezTo>
                  <a:pt x="100965" y="422331"/>
                  <a:pt x="100965" y="422331"/>
                  <a:pt x="100965" y="422331"/>
                </a:cubicBezTo>
                <a:cubicBezTo>
                  <a:pt x="100965" y="422331"/>
                  <a:pt x="100965" y="422331"/>
                  <a:pt x="100965" y="422331"/>
                </a:cubicBezTo>
                <a:cubicBezTo>
                  <a:pt x="100965" y="421379"/>
                  <a:pt x="100013" y="421379"/>
                  <a:pt x="100013" y="420426"/>
                </a:cubicBezTo>
                <a:cubicBezTo>
                  <a:pt x="100013" y="420426"/>
                  <a:pt x="100013" y="419474"/>
                  <a:pt x="100013" y="419474"/>
                </a:cubicBezTo>
                <a:cubicBezTo>
                  <a:pt x="100013" y="419474"/>
                  <a:pt x="100013" y="420426"/>
                  <a:pt x="100965" y="420426"/>
                </a:cubicBezTo>
                <a:cubicBezTo>
                  <a:pt x="100965" y="420426"/>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8521"/>
                </a:cubicBezTo>
                <a:cubicBezTo>
                  <a:pt x="100965" y="418521"/>
                  <a:pt x="100965" y="418521"/>
                  <a:pt x="100965" y="418521"/>
                </a:cubicBezTo>
                <a:cubicBezTo>
                  <a:pt x="100965" y="418521"/>
                  <a:pt x="100965" y="418521"/>
                  <a:pt x="100965" y="417569"/>
                </a:cubicBezTo>
                <a:cubicBezTo>
                  <a:pt x="100965" y="417569"/>
                  <a:pt x="100965" y="417569"/>
                  <a:pt x="100965" y="417569"/>
                </a:cubicBezTo>
                <a:cubicBezTo>
                  <a:pt x="100965" y="417569"/>
                  <a:pt x="100965" y="417569"/>
                  <a:pt x="100965" y="418521"/>
                </a:cubicBezTo>
                <a:cubicBezTo>
                  <a:pt x="100965" y="418521"/>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9474"/>
                </a:cubicBezTo>
                <a:cubicBezTo>
                  <a:pt x="100965" y="420426"/>
                  <a:pt x="100965" y="420426"/>
                  <a:pt x="100013" y="420426"/>
                </a:cubicBezTo>
                <a:cubicBezTo>
                  <a:pt x="100013" y="420426"/>
                  <a:pt x="100013" y="420426"/>
                  <a:pt x="100013" y="420426"/>
                </a:cubicBezTo>
                <a:cubicBezTo>
                  <a:pt x="100013" y="420426"/>
                  <a:pt x="100013" y="420426"/>
                  <a:pt x="100013" y="420426"/>
                </a:cubicBezTo>
                <a:cubicBezTo>
                  <a:pt x="100013" y="420426"/>
                  <a:pt x="100013" y="420426"/>
                  <a:pt x="100013" y="420426"/>
                </a:cubicBezTo>
                <a:cubicBezTo>
                  <a:pt x="99060" y="422331"/>
                  <a:pt x="96203" y="423284"/>
                  <a:pt x="92393" y="422331"/>
                </a:cubicBezTo>
                <a:cubicBezTo>
                  <a:pt x="94298" y="423284"/>
                  <a:pt x="96203" y="423284"/>
                  <a:pt x="98108" y="422331"/>
                </a:cubicBezTo>
                <a:cubicBezTo>
                  <a:pt x="99060" y="423284"/>
                  <a:pt x="100965" y="423284"/>
                  <a:pt x="101918" y="423284"/>
                </a:cubicBezTo>
                <a:cubicBezTo>
                  <a:pt x="100965" y="426141"/>
                  <a:pt x="99060" y="427094"/>
                  <a:pt x="95250" y="424236"/>
                </a:cubicBezTo>
                <a:cubicBezTo>
                  <a:pt x="100013" y="427094"/>
                  <a:pt x="101918" y="426141"/>
                  <a:pt x="102870" y="423284"/>
                </a:cubicBezTo>
                <a:cubicBezTo>
                  <a:pt x="103823" y="424236"/>
                  <a:pt x="104775" y="425189"/>
                  <a:pt x="105728" y="426141"/>
                </a:cubicBezTo>
                <a:cubicBezTo>
                  <a:pt x="105728" y="426141"/>
                  <a:pt x="105728" y="426141"/>
                  <a:pt x="105728" y="426141"/>
                </a:cubicBezTo>
                <a:cubicBezTo>
                  <a:pt x="105728" y="426141"/>
                  <a:pt x="105728" y="426141"/>
                  <a:pt x="105728" y="426141"/>
                </a:cubicBezTo>
                <a:cubicBezTo>
                  <a:pt x="105728" y="426141"/>
                  <a:pt x="105728" y="426141"/>
                  <a:pt x="105728" y="426141"/>
                </a:cubicBezTo>
                <a:cubicBezTo>
                  <a:pt x="105728" y="427094"/>
                  <a:pt x="105728" y="427094"/>
                  <a:pt x="105728" y="428046"/>
                </a:cubicBezTo>
                <a:cubicBezTo>
                  <a:pt x="105728" y="428046"/>
                  <a:pt x="105728" y="428046"/>
                  <a:pt x="105728" y="428046"/>
                </a:cubicBezTo>
                <a:cubicBezTo>
                  <a:pt x="105728" y="428046"/>
                  <a:pt x="105728" y="427094"/>
                  <a:pt x="105728" y="427094"/>
                </a:cubicBezTo>
                <a:cubicBezTo>
                  <a:pt x="105728" y="427094"/>
                  <a:pt x="105728" y="427094"/>
                  <a:pt x="105728" y="428046"/>
                </a:cubicBezTo>
                <a:lnTo>
                  <a:pt x="105728" y="428046"/>
                </a:lnTo>
                <a:cubicBezTo>
                  <a:pt x="105728" y="428046"/>
                  <a:pt x="105728" y="428046"/>
                  <a:pt x="105728" y="427094"/>
                </a:cubicBezTo>
                <a:cubicBezTo>
                  <a:pt x="105728" y="427094"/>
                  <a:pt x="105728" y="427094"/>
                  <a:pt x="105728" y="426141"/>
                </a:cubicBezTo>
                <a:cubicBezTo>
                  <a:pt x="105728" y="426141"/>
                  <a:pt x="105728" y="427094"/>
                  <a:pt x="106680" y="427094"/>
                </a:cubicBezTo>
                <a:cubicBezTo>
                  <a:pt x="106680" y="427094"/>
                  <a:pt x="106680" y="426141"/>
                  <a:pt x="105728" y="426141"/>
                </a:cubicBezTo>
                <a:cubicBezTo>
                  <a:pt x="105728" y="426141"/>
                  <a:pt x="105728" y="425189"/>
                  <a:pt x="105728" y="425189"/>
                </a:cubicBezTo>
                <a:cubicBezTo>
                  <a:pt x="105728" y="426141"/>
                  <a:pt x="106680" y="426141"/>
                  <a:pt x="106680" y="427094"/>
                </a:cubicBezTo>
                <a:cubicBezTo>
                  <a:pt x="106680" y="427094"/>
                  <a:pt x="106680" y="427094"/>
                  <a:pt x="106680" y="427094"/>
                </a:cubicBezTo>
                <a:cubicBezTo>
                  <a:pt x="106680" y="427094"/>
                  <a:pt x="106680" y="427094"/>
                  <a:pt x="106680" y="427094"/>
                </a:cubicBezTo>
                <a:lnTo>
                  <a:pt x="106680" y="427094"/>
                </a:lnTo>
                <a:lnTo>
                  <a:pt x="106680" y="427094"/>
                </a:lnTo>
                <a:cubicBezTo>
                  <a:pt x="106680" y="427094"/>
                  <a:pt x="106680" y="428046"/>
                  <a:pt x="106680" y="428046"/>
                </a:cubicBezTo>
                <a:lnTo>
                  <a:pt x="106680" y="428046"/>
                </a:lnTo>
                <a:cubicBezTo>
                  <a:pt x="106680" y="428046"/>
                  <a:pt x="106680" y="428046"/>
                  <a:pt x="106680" y="428046"/>
                </a:cubicBezTo>
                <a:lnTo>
                  <a:pt x="106680" y="428046"/>
                </a:lnTo>
                <a:lnTo>
                  <a:pt x="106680" y="428046"/>
                </a:lnTo>
                <a:cubicBezTo>
                  <a:pt x="106680" y="428046"/>
                  <a:pt x="106680" y="428046"/>
                  <a:pt x="106680" y="428046"/>
                </a:cubicBezTo>
                <a:cubicBezTo>
                  <a:pt x="106680" y="428046"/>
                  <a:pt x="106680" y="428046"/>
                  <a:pt x="106680" y="427094"/>
                </a:cubicBezTo>
                <a:lnTo>
                  <a:pt x="106680" y="427094"/>
                </a:lnTo>
                <a:cubicBezTo>
                  <a:pt x="106680" y="427094"/>
                  <a:pt x="106680" y="427094"/>
                  <a:pt x="106680" y="428046"/>
                </a:cubicBezTo>
                <a:cubicBezTo>
                  <a:pt x="106680" y="428999"/>
                  <a:pt x="106680" y="428999"/>
                  <a:pt x="105728" y="428999"/>
                </a:cubicBezTo>
                <a:cubicBezTo>
                  <a:pt x="105728" y="428999"/>
                  <a:pt x="105728" y="428046"/>
                  <a:pt x="105728" y="428046"/>
                </a:cubicBezTo>
                <a:cubicBezTo>
                  <a:pt x="105728" y="428046"/>
                  <a:pt x="105728" y="428046"/>
                  <a:pt x="105728" y="428046"/>
                </a:cubicBezTo>
                <a:cubicBezTo>
                  <a:pt x="105728" y="428046"/>
                  <a:pt x="105728" y="428999"/>
                  <a:pt x="105728" y="428999"/>
                </a:cubicBezTo>
                <a:cubicBezTo>
                  <a:pt x="104775" y="428999"/>
                  <a:pt x="103823" y="428046"/>
                  <a:pt x="101918" y="427094"/>
                </a:cubicBezTo>
                <a:cubicBezTo>
                  <a:pt x="103823" y="428999"/>
                  <a:pt x="104775" y="428999"/>
                  <a:pt x="105728" y="428999"/>
                </a:cubicBezTo>
                <a:cubicBezTo>
                  <a:pt x="105728" y="429951"/>
                  <a:pt x="104775" y="430904"/>
                  <a:pt x="103823" y="430904"/>
                </a:cubicBezTo>
                <a:cubicBezTo>
                  <a:pt x="102870" y="430904"/>
                  <a:pt x="102870" y="429951"/>
                  <a:pt x="101918" y="428999"/>
                </a:cubicBezTo>
                <a:cubicBezTo>
                  <a:pt x="102870" y="429951"/>
                  <a:pt x="102870" y="429951"/>
                  <a:pt x="103823" y="430904"/>
                </a:cubicBezTo>
                <a:cubicBezTo>
                  <a:pt x="102870" y="430904"/>
                  <a:pt x="100965" y="429951"/>
                  <a:pt x="99060" y="428046"/>
                </a:cubicBezTo>
                <a:cubicBezTo>
                  <a:pt x="100965" y="429951"/>
                  <a:pt x="102870" y="430904"/>
                  <a:pt x="103823" y="430904"/>
                </a:cubicBezTo>
                <a:cubicBezTo>
                  <a:pt x="105728" y="432809"/>
                  <a:pt x="106680" y="431856"/>
                  <a:pt x="106680" y="429951"/>
                </a:cubicBezTo>
                <a:cubicBezTo>
                  <a:pt x="108585" y="435666"/>
                  <a:pt x="107633" y="438524"/>
                  <a:pt x="102870" y="431856"/>
                </a:cubicBezTo>
                <a:cubicBezTo>
                  <a:pt x="104775" y="434714"/>
                  <a:pt x="106680" y="435666"/>
                  <a:pt x="107633" y="436619"/>
                </a:cubicBezTo>
                <a:cubicBezTo>
                  <a:pt x="107633" y="436619"/>
                  <a:pt x="107633" y="436619"/>
                  <a:pt x="107633" y="435666"/>
                </a:cubicBezTo>
                <a:cubicBezTo>
                  <a:pt x="107633" y="435666"/>
                  <a:pt x="107633" y="436619"/>
                  <a:pt x="107633" y="436619"/>
                </a:cubicBezTo>
                <a:cubicBezTo>
                  <a:pt x="109538" y="436619"/>
                  <a:pt x="109538" y="434714"/>
                  <a:pt x="107633" y="430904"/>
                </a:cubicBezTo>
                <a:cubicBezTo>
                  <a:pt x="107633" y="430904"/>
                  <a:pt x="107633" y="430904"/>
                  <a:pt x="107633" y="430904"/>
                </a:cubicBezTo>
                <a:cubicBezTo>
                  <a:pt x="109538" y="435666"/>
                  <a:pt x="110490" y="440429"/>
                  <a:pt x="109538" y="440429"/>
                </a:cubicBezTo>
                <a:cubicBezTo>
                  <a:pt x="109538" y="440429"/>
                  <a:pt x="109538" y="440429"/>
                  <a:pt x="109538" y="440429"/>
                </a:cubicBezTo>
                <a:cubicBezTo>
                  <a:pt x="109538" y="440429"/>
                  <a:pt x="109538" y="440429"/>
                  <a:pt x="109538" y="440429"/>
                </a:cubicBezTo>
                <a:cubicBezTo>
                  <a:pt x="109538" y="440429"/>
                  <a:pt x="108585" y="439476"/>
                  <a:pt x="107633" y="438524"/>
                </a:cubicBezTo>
                <a:cubicBezTo>
                  <a:pt x="108585" y="440429"/>
                  <a:pt x="109538" y="441381"/>
                  <a:pt x="109538" y="441381"/>
                </a:cubicBezTo>
                <a:cubicBezTo>
                  <a:pt x="110490" y="443286"/>
                  <a:pt x="111443" y="443286"/>
                  <a:pt x="111443" y="443286"/>
                </a:cubicBezTo>
                <a:cubicBezTo>
                  <a:pt x="111443" y="442334"/>
                  <a:pt x="110490" y="441381"/>
                  <a:pt x="110490" y="439476"/>
                </a:cubicBezTo>
                <a:cubicBezTo>
                  <a:pt x="110490" y="440429"/>
                  <a:pt x="111443" y="442334"/>
                  <a:pt x="111443" y="443286"/>
                </a:cubicBezTo>
                <a:cubicBezTo>
                  <a:pt x="111443" y="443286"/>
                  <a:pt x="111443" y="443286"/>
                  <a:pt x="111443" y="442334"/>
                </a:cubicBezTo>
                <a:cubicBezTo>
                  <a:pt x="111443" y="440429"/>
                  <a:pt x="110490" y="437571"/>
                  <a:pt x="108585" y="433761"/>
                </a:cubicBezTo>
                <a:cubicBezTo>
                  <a:pt x="109538" y="436619"/>
                  <a:pt x="110490" y="438524"/>
                  <a:pt x="110490" y="439476"/>
                </a:cubicBezTo>
                <a:cubicBezTo>
                  <a:pt x="111443" y="441381"/>
                  <a:pt x="110490" y="442334"/>
                  <a:pt x="109538" y="441381"/>
                </a:cubicBezTo>
                <a:cubicBezTo>
                  <a:pt x="110490" y="441381"/>
                  <a:pt x="110490" y="441381"/>
                  <a:pt x="110490" y="439476"/>
                </a:cubicBezTo>
                <a:cubicBezTo>
                  <a:pt x="110490" y="437571"/>
                  <a:pt x="109538" y="435666"/>
                  <a:pt x="108585" y="433761"/>
                </a:cubicBezTo>
                <a:cubicBezTo>
                  <a:pt x="108585" y="432809"/>
                  <a:pt x="107633" y="432809"/>
                  <a:pt x="107633" y="431856"/>
                </a:cubicBezTo>
                <a:cubicBezTo>
                  <a:pt x="107633" y="431856"/>
                  <a:pt x="107633" y="432809"/>
                  <a:pt x="108585" y="432809"/>
                </a:cubicBezTo>
                <a:cubicBezTo>
                  <a:pt x="108585" y="431856"/>
                  <a:pt x="107633" y="431856"/>
                  <a:pt x="107633" y="430904"/>
                </a:cubicBezTo>
                <a:cubicBezTo>
                  <a:pt x="107633" y="430904"/>
                  <a:pt x="107633" y="430904"/>
                  <a:pt x="107633" y="430904"/>
                </a:cubicBezTo>
                <a:cubicBezTo>
                  <a:pt x="107633" y="430904"/>
                  <a:pt x="107633" y="430904"/>
                  <a:pt x="107633" y="430904"/>
                </a:cubicBezTo>
                <a:cubicBezTo>
                  <a:pt x="107633" y="430904"/>
                  <a:pt x="107633" y="430904"/>
                  <a:pt x="107633" y="430904"/>
                </a:cubicBezTo>
                <a:cubicBezTo>
                  <a:pt x="107633" y="429951"/>
                  <a:pt x="106680" y="429951"/>
                  <a:pt x="106680" y="428999"/>
                </a:cubicBezTo>
                <a:cubicBezTo>
                  <a:pt x="106680" y="428999"/>
                  <a:pt x="106680" y="428999"/>
                  <a:pt x="106680" y="428999"/>
                </a:cubicBezTo>
                <a:cubicBezTo>
                  <a:pt x="106680" y="429951"/>
                  <a:pt x="107633" y="429951"/>
                  <a:pt x="107633" y="430904"/>
                </a:cubicBezTo>
                <a:lnTo>
                  <a:pt x="107633" y="430904"/>
                </a:lnTo>
                <a:lnTo>
                  <a:pt x="107633" y="430904"/>
                </a:lnTo>
                <a:cubicBezTo>
                  <a:pt x="108585" y="431856"/>
                  <a:pt x="108585" y="432809"/>
                  <a:pt x="109538" y="433761"/>
                </a:cubicBezTo>
                <a:cubicBezTo>
                  <a:pt x="112395" y="438524"/>
                  <a:pt x="113348" y="442334"/>
                  <a:pt x="113348" y="444239"/>
                </a:cubicBezTo>
                <a:cubicBezTo>
                  <a:pt x="114300" y="446144"/>
                  <a:pt x="113348" y="446144"/>
                  <a:pt x="113348" y="446144"/>
                </a:cubicBezTo>
                <a:cubicBezTo>
                  <a:pt x="114300" y="448049"/>
                  <a:pt x="114300" y="449001"/>
                  <a:pt x="114300" y="447096"/>
                </a:cubicBezTo>
                <a:cubicBezTo>
                  <a:pt x="115253" y="446144"/>
                  <a:pt x="112395" y="439476"/>
                  <a:pt x="108585" y="432809"/>
                </a:cubicBezTo>
                <a:cubicBezTo>
                  <a:pt x="111443" y="437571"/>
                  <a:pt x="113348" y="441381"/>
                  <a:pt x="114300" y="444239"/>
                </a:cubicBezTo>
                <a:cubicBezTo>
                  <a:pt x="114300" y="443286"/>
                  <a:pt x="114300" y="443286"/>
                  <a:pt x="114300" y="442334"/>
                </a:cubicBezTo>
                <a:cubicBezTo>
                  <a:pt x="114300" y="443286"/>
                  <a:pt x="114300" y="444239"/>
                  <a:pt x="114300" y="445191"/>
                </a:cubicBezTo>
                <a:cubicBezTo>
                  <a:pt x="114300" y="446144"/>
                  <a:pt x="115253" y="447096"/>
                  <a:pt x="115253" y="448049"/>
                </a:cubicBezTo>
                <a:cubicBezTo>
                  <a:pt x="115253" y="449001"/>
                  <a:pt x="115253" y="449001"/>
                  <a:pt x="115253" y="449954"/>
                </a:cubicBezTo>
                <a:cubicBezTo>
                  <a:pt x="115253" y="449954"/>
                  <a:pt x="115253" y="449001"/>
                  <a:pt x="115253" y="448049"/>
                </a:cubicBezTo>
                <a:cubicBezTo>
                  <a:pt x="115253" y="448049"/>
                  <a:pt x="115253" y="448049"/>
                  <a:pt x="115253" y="449001"/>
                </a:cubicBezTo>
                <a:cubicBezTo>
                  <a:pt x="115253" y="449954"/>
                  <a:pt x="116205" y="449954"/>
                  <a:pt x="116205" y="449954"/>
                </a:cubicBezTo>
                <a:cubicBezTo>
                  <a:pt x="117158" y="452811"/>
                  <a:pt x="117158" y="454716"/>
                  <a:pt x="116205" y="453764"/>
                </a:cubicBezTo>
                <a:cubicBezTo>
                  <a:pt x="119063" y="455669"/>
                  <a:pt x="118110" y="451859"/>
                  <a:pt x="117158" y="444239"/>
                </a:cubicBezTo>
                <a:cubicBezTo>
                  <a:pt x="118110" y="451859"/>
                  <a:pt x="120968" y="457574"/>
                  <a:pt x="117158" y="455669"/>
                </a:cubicBezTo>
                <a:cubicBezTo>
                  <a:pt x="121920" y="458526"/>
                  <a:pt x="123825" y="456621"/>
                  <a:pt x="120968" y="448049"/>
                </a:cubicBezTo>
                <a:cubicBezTo>
                  <a:pt x="123825" y="456621"/>
                  <a:pt x="126683" y="461384"/>
                  <a:pt x="120015" y="458526"/>
                </a:cubicBezTo>
                <a:cubicBezTo>
                  <a:pt x="122873" y="460431"/>
                  <a:pt x="126683" y="461384"/>
                  <a:pt x="130493" y="463289"/>
                </a:cubicBezTo>
                <a:cubicBezTo>
                  <a:pt x="128588" y="462336"/>
                  <a:pt x="126683" y="461384"/>
                  <a:pt x="124778" y="460431"/>
                </a:cubicBezTo>
                <a:cubicBezTo>
                  <a:pt x="127635" y="461384"/>
                  <a:pt x="129540" y="462336"/>
                  <a:pt x="132398" y="463289"/>
                </a:cubicBezTo>
                <a:cubicBezTo>
                  <a:pt x="134303" y="464241"/>
                  <a:pt x="136208" y="464241"/>
                  <a:pt x="137160" y="464241"/>
                </a:cubicBezTo>
                <a:cubicBezTo>
                  <a:pt x="135255" y="463289"/>
                  <a:pt x="132398" y="462336"/>
                  <a:pt x="130493" y="461384"/>
                </a:cubicBezTo>
                <a:cubicBezTo>
                  <a:pt x="133350" y="462336"/>
                  <a:pt x="135255" y="463289"/>
                  <a:pt x="138113" y="464241"/>
                </a:cubicBezTo>
                <a:cubicBezTo>
                  <a:pt x="140970" y="464241"/>
                  <a:pt x="141923" y="463289"/>
                  <a:pt x="134303" y="457574"/>
                </a:cubicBezTo>
                <a:cubicBezTo>
                  <a:pt x="141923" y="463289"/>
                  <a:pt x="142875" y="465194"/>
                  <a:pt x="140970" y="465194"/>
                </a:cubicBezTo>
                <a:cubicBezTo>
                  <a:pt x="142875" y="466146"/>
                  <a:pt x="143828" y="466146"/>
                  <a:pt x="145733" y="467099"/>
                </a:cubicBezTo>
                <a:cubicBezTo>
                  <a:pt x="148590" y="468051"/>
                  <a:pt x="150495" y="468051"/>
                  <a:pt x="148590" y="466146"/>
                </a:cubicBezTo>
                <a:cubicBezTo>
                  <a:pt x="148590" y="466146"/>
                  <a:pt x="148590" y="466146"/>
                  <a:pt x="148590" y="466146"/>
                </a:cubicBezTo>
                <a:cubicBezTo>
                  <a:pt x="148590" y="466146"/>
                  <a:pt x="148590" y="466146"/>
                  <a:pt x="148590" y="466146"/>
                </a:cubicBezTo>
                <a:cubicBezTo>
                  <a:pt x="147638" y="465194"/>
                  <a:pt x="145733" y="463289"/>
                  <a:pt x="141923" y="461384"/>
                </a:cubicBezTo>
                <a:cubicBezTo>
                  <a:pt x="145733" y="464241"/>
                  <a:pt x="148590" y="465194"/>
                  <a:pt x="149543" y="467099"/>
                </a:cubicBezTo>
                <a:cubicBezTo>
                  <a:pt x="167640" y="475671"/>
                  <a:pt x="167640" y="475671"/>
                  <a:pt x="149543" y="469956"/>
                </a:cubicBezTo>
                <a:cubicBezTo>
                  <a:pt x="169545" y="476624"/>
                  <a:pt x="173355" y="475671"/>
                  <a:pt x="169545" y="480434"/>
                </a:cubicBezTo>
                <a:cubicBezTo>
                  <a:pt x="173355" y="475671"/>
                  <a:pt x="173355" y="475671"/>
                  <a:pt x="180023" y="487101"/>
                </a:cubicBezTo>
                <a:cubicBezTo>
                  <a:pt x="174308" y="476624"/>
                  <a:pt x="175260" y="478529"/>
                  <a:pt x="192405" y="493769"/>
                </a:cubicBezTo>
                <a:cubicBezTo>
                  <a:pt x="177165" y="478529"/>
                  <a:pt x="182880" y="484244"/>
                  <a:pt x="203835" y="499484"/>
                </a:cubicBezTo>
                <a:cubicBezTo>
                  <a:pt x="185738" y="485196"/>
                  <a:pt x="200978" y="495674"/>
                  <a:pt x="215265" y="505199"/>
                </a:cubicBezTo>
                <a:cubicBezTo>
                  <a:pt x="206693" y="493769"/>
                  <a:pt x="222885" y="491864"/>
                  <a:pt x="230505" y="489006"/>
                </a:cubicBezTo>
                <a:cubicBezTo>
                  <a:pt x="232410" y="481386"/>
                  <a:pt x="238125" y="475671"/>
                  <a:pt x="245745" y="472814"/>
                </a:cubicBezTo>
                <a:cubicBezTo>
                  <a:pt x="247650" y="465194"/>
                  <a:pt x="254318" y="460431"/>
                  <a:pt x="260985" y="456621"/>
                </a:cubicBezTo>
                <a:cubicBezTo>
                  <a:pt x="263843" y="449954"/>
                  <a:pt x="268605" y="444239"/>
                  <a:pt x="276225" y="440429"/>
                </a:cubicBezTo>
                <a:cubicBezTo>
                  <a:pt x="279083" y="433761"/>
                  <a:pt x="285750" y="429951"/>
                  <a:pt x="291465" y="424236"/>
                </a:cubicBezTo>
                <a:cubicBezTo>
                  <a:pt x="296228" y="418521"/>
                  <a:pt x="300990" y="412806"/>
                  <a:pt x="306705" y="408044"/>
                </a:cubicBezTo>
                <a:cubicBezTo>
                  <a:pt x="311468" y="402329"/>
                  <a:pt x="317183" y="397566"/>
                  <a:pt x="321945" y="391851"/>
                </a:cubicBezTo>
                <a:cubicBezTo>
                  <a:pt x="332423" y="381374"/>
                  <a:pt x="341948" y="369944"/>
                  <a:pt x="352425" y="359466"/>
                </a:cubicBezTo>
                <a:cubicBezTo>
                  <a:pt x="375285" y="335654"/>
                  <a:pt x="397193" y="311841"/>
                  <a:pt x="415290" y="284219"/>
                </a:cubicBezTo>
                <a:cubicBezTo>
                  <a:pt x="426720" y="257549"/>
                  <a:pt x="412433" y="280409"/>
                  <a:pt x="428625" y="256596"/>
                </a:cubicBezTo>
                <a:close/>
                <a:moveTo>
                  <a:pt x="81915" y="394709"/>
                </a:moveTo>
                <a:cubicBezTo>
                  <a:pt x="81915" y="394709"/>
                  <a:pt x="81915" y="394709"/>
                  <a:pt x="81915" y="394709"/>
                </a:cubicBezTo>
                <a:cubicBezTo>
                  <a:pt x="81915" y="394709"/>
                  <a:pt x="81915" y="394709"/>
                  <a:pt x="81915" y="394709"/>
                </a:cubicBezTo>
                <a:cubicBezTo>
                  <a:pt x="81915" y="394709"/>
                  <a:pt x="81915" y="394709"/>
                  <a:pt x="81915" y="394709"/>
                </a:cubicBezTo>
                <a:close/>
                <a:moveTo>
                  <a:pt x="82868" y="394709"/>
                </a:moveTo>
                <a:cubicBezTo>
                  <a:pt x="83820" y="394709"/>
                  <a:pt x="83820" y="393756"/>
                  <a:pt x="82868" y="394709"/>
                </a:cubicBezTo>
                <a:cubicBezTo>
                  <a:pt x="83820" y="394709"/>
                  <a:pt x="83820" y="394709"/>
                  <a:pt x="82868" y="394709"/>
                </a:cubicBezTo>
                <a:cubicBezTo>
                  <a:pt x="83820" y="394709"/>
                  <a:pt x="83820" y="394709"/>
                  <a:pt x="82868" y="394709"/>
                </a:cubicBezTo>
                <a:cubicBezTo>
                  <a:pt x="83820" y="394709"/>
                  <a:pt x="83820" y="394709"/>
                  <a:pt x="82868" y="394709"/>
                </a:cubicBezTo>
                <a:close/>
                <a:moveTo>
                  <a:pt x="80010" y="403281"/>
                </a:moveTo>
                <a:cubicBezTo>
                  <a:pt x="84773" y="399471"/>
                  <a:pt x="87630" y="396614"/>
                  <a:pt x="85725" y="395661"/>
                </a:cubicBezTo>
                <a:cubicBezTo>
                  <a:pt x="87630" y="396614"/>
                  <a:pt x="85725" y="399471"/>
                  <a:pt x="80010" y="403281"/>
                </a:cubicBezTo>
                <a:close/>
                <a:moveTo>
                  <a:pt x="91440" y="395661"/>
                </a:moveTo>
                <a:cubicBezTo>
                  <a:pt x="92393" y="396614"/>
                  <a:pt x="92393" y="396614"/>
                  <a:pt x="93345" y="397566"/>
                </a:cubicBezTo>
                <a:cubicBezTo>
                  <a:pt x="92393" y="397566"/>
                  <a:pt x="91440" y="396614"/>
                  <a:pt x="91440" y="395661"/>
                </a:cubicBezTo>
                <a:close/>
                <a:moveTo>
                  <a:pt x="100965" y="421379"/>
                </a:moveTo>
                <a:cubicBezTo>
                  <a:pt x="100965" y="421379"/>
                  <a:pt x="100965" y="422331"/>
                  <a:pt x="101918" y="422331"/>
                </a:cubicBezTo>
                <a:cubicBezTo>
                  <a:pt x="101918" y="422331"/>
                  <a:pt x="101918" y="422331"/>
                  <a:pt x="100965" y="421379"/>
                </a:cubicBezTo>
                <a:cubicBezTo>
                  <a:pt x="100965" y="422331"/>
                  <a:pt x="100965" y="421379"/>
                  <a:pt x="100965" y="421379"/>
                </a:cubicBezTo>
                <a:close/>
                <a:moveTo>
                  <a:pt x="100965" y="422331"/>
                </a:moveTo>
                <a:cubicBezTo>
                  <a:pt x="100965" y="422331"/>
                  <a:pt x="100013" y="422331"/>
                  <a:pt x="100965" y="422331"/>
                </a:cubicBezTo>
                <a:cubicBezTo>
                  <a:pt x="100013" y="422331"/>
                  <a:pt x="100013" y="422331"/>
                  <a:pt x="100013" y="421379"/>
                </a:cubicBezTo>
                <a:cubicBezTo>
                  <a:pt x="100013" y="420426"/>
                  <a:pt x="100013" y="420426"/>
                  <a:pt x="100013" y="419474"/>
                </a:cubicBezTo>
                <a:cubicBezTo>
                  <a:pt x="100013" y="421379"/>
                  <a:pt x="100013" y="421379"/>
                  <a:pt x="100965" y="422331"/>
                </a:cubicBezTo>
                <a:close/>
                <a:moveTo>
                  <a:pt x="100013" y="422331"/>
                </a:moveTo>
                <a:cubicBezTo>
                  <a:pt x="100013" y="422331"/>
                  <a:pt x="100013" y="422331"/>
                  <a:pt x="100013" y="422331"/>
                </a:cubicBezTo>
                <a:cubicBezTo>
                  <a:pt x="99060" y="422331"/>
                  <a:pt x="100013" y="422331"/>
                  <a:pt x="100013" y="422331"/>
                </a:cubicBezTo>
                <a:cubicBezTo>
                  <a:pt x="100013" y="422331"/>
                  <a:pt x="100013" y="422331"/>
                  <a:pt x="100013" y="422331"/>
                </a:cubicBezTo>
                <a:close/>
                <a:moveTo>
                  <a:pt x="98108" y="418521"/>
                </a:moveTo>
                <a:cubicBezTo>
                  <a:pt x="98108" y="419474"/>
                  <a:pt x="99060" y="419474"/>
                  <a:pt x="99060" y="420426"/>
                </a:cubicBezTo>
                <a:cubicBezTo>
                  <a:pt x="99060" y="421379"/>
                  <a:pt x="99060" y="421379"/>
                  <a:pt x="99060" y="422331"/>
                </a:cubicBezTo>
                <a:cubicBezTo>
                  <a:pt x="99060" y="421379"/>
                  <a:pt x="98108" y="421379"/>
                  <a:pt x="97155" y="420426"/>
                </a:cubicBezTo>
                <a:cubicBezTo>
                  <a:pt x="98108" y="419474"/>
                  <a:pt x="98108" y="418521"/>
                  <a:pt x="98108" y="418521"/>
                </a:cubicBezTo>
                <a:close/>
                <a:moveTo>
                  <a:pt x="96203" y="421379"/>
                </a:moveTo>
                <a:cubicBezTo>
                  <a:pt x="97155" y="421379"/>
                  <a:pt x="98108" y="420426"/>
                  <a:pt x="98108" y="419474"/>
                </a:cubicBezTo>
                <a:cubicBezTo>
                  <a:pt x="99060" y="420426"/>
                  <a:pt x="99060" y="420426"/>
                  <a:pt x="100013" y="421379"/>
                </a:cubicBezTo>
                <a:cubicBezTo>
                  <a:pt x="100013" y="421379"/>
                  <a:pt x="100013" y="422331"/>
                  <a:pt x="100013" y="422331"/>
                </a:cubicBezTo>
                <a:cubicBezTo>
                  <a:pt x="100013" y="422331"/>
                  <a:pt x="100013" y="422331"/>
                  <a:pt x="100013" y="422331"/>
                </a:cubicBezTo>
                <a:cubicBezTo>
                  <a:pt x="100013" y="422331"/>
                  <a:pt x="100013" y="422331"/>
                  <a:pt x="100013" y="422331"/>
                </a:cubicBezTo>
                <a:cubicBezTo>
                  <a:pt x="100013" y="422331"/>
                  <a:pt x="100013" y="422331"/>
                  <a:pt x="100013" y="422331"/>
                </a:cubicBezTo>
                <a:cubicBezTo>
                  <a:pt x="98108" y="423284"/>
                  <a:pt x="97155" y="422331"/>
                  <a:pt x="96203" y="421379"/>
                </a:cubicBezTo>
                <a:close/>
                <a:moveTo>
                  <a:pt x="101918" y="426141"/>
                </a:moveTo>
                <a:cubicBezTo>
                  <a:pt x="100965" y="425189"/>
                  <a:pt x="100013" y="424236"/>
                  <a:pt x="99060" y="423284"/>
                </a:cubicBezTo>
                <a:lnTo>
                  <a:pt x="99060" y="423284"/>
                </a:lnTo>
                <a:cubicBezTo>
                  <a:pt x="99060" y="423284"/>
                  <a:pt x="99060" y="423284"/>
                  <a:pt x="100013" y="423284"/>
                </a:cubicBezTo>
                <a:cubicBezTo>
                  <a:pt x="100965" y="424236"/>
                  <a:pt x="100965" y="425189"/>
                  <a:pt x="101918" y="426141"/>
                </a:cubicBezTo>
                <a:cubicBezTo>
                  <a:pt x="101918" y="425189"/>
                  <a:pt x="101918" y="426141"/>
                  <a:pt x="101918" y="426141"/>
                </a:cubicBezTo>
                <a:close/>
                <a:moveTo>
                  <a:pt x="101918" y="425189"/>
                </a:moveTo>
                <a:cubicBezTo>
                  <a:pt x="101918" y="424236"/>
                  <a:pt x="101918" y="424236"/>
                  <a:pt x="101918" y="425189"/>
                </a:cubicBezTo>
                <a:cubicBezTo>
                  <a:pt x="101918" y="424236"/>
                  <a:pt x="101918" y="424236"/>
                  <a:pt x="101918" y="425189"/>
                </a:cubicBezTo>
                <a:cubicBezTo>
                  <a:pt x="100965" y="424236"/>
                  <a:pt x="100965" y="423284"/>
                  <a:pt x="100013" y="423284"/>
                </a:cubicBezTo>
                <a:cubicBezTo>
                  <a:pt x="100013" y="423284"/>
                  <a:pt x="100013" y="423284"/>
                  <a:pt x="100965" y="423284"/>
                </a:cubicBezTo>
                <a:lnTo>
                  <a:pt x="100965" y="423284"/>
                </a:lnTo>
                <a:cubicBezTo>
                  <a:pt x="100965" y="423284"/>
                  <a:pt x="100965" y="423284"/>
                  <a:pt x="100965" y="423284"/>
                </a:cubicBezTo>
                <a:cubicBezTo>
                  <a:pt x="100965" y="423284"/>
                  <a:pt x="100965" y="423284"/>
                  <a:pt x="100965" y="423284"/>
                </a:cubicBezTo>
                <a:cubicBezTo>
                  <a:pt x="100965" y="423284"/>
                  <a:pt x="100965" y="424236"/>
                  <a:pt x="100965" y="424236"/>
                </a:cubicBezTo>
                <a:cubicBezTo>
                  <a:pt x="100965" y="425189"/>
                  <a:pt x="101918" y="426141"/>
                  <a:pt x="101918" y="427094"/>
                </a:cubicBezTo>
                <a:cubicBezTo>
                  <a:pt x="101918" y="425189"/>
                  <a:pt x="101918" y="425189"/>
                  <a:pt x="101918" y="425189"/>
                </a:cubicBezTo>
                <a:close/>
                <a:moveTo>
                  <a:pt x="102870" y="427094"/>
                </a:moveTo>
                <a:cubicBezTo>
                  <a:pt x="102870" y="427094"/>
                  <a:pt x="102870" y="427094"/>
                  <a:pt x="102870" y="427094"/>
                </a:cubicBezTo>
                <a:cubicBezTo>
                  <a:pt x="102870" y="427094"/>
                  <a:pt x="102870" y="427094"/>
                  <a:pt x="102870" y="427094"/>
                </a:cubicBezTo>
                <a:lnTo>
                  <a:pt x="102870" y="427094"/>
                </a:lnTo>
                <a:cubicBezTo>
                  <a:pt x="102870" y="427094"/>
                  <a:pt x="102870" y="427094"/>
                  <a:pt x="102870" y="427094"/>
                </a:cubicBezTo>
                <a:close/>
                <a:moveTo>
                  <a:pt x="102870" y="428046"/>
                </a:moveTo>
                <a:cubicBezTo>
                  <a:pt x="102870" y="428046"/>
                  <a:pt x="102870" y="428046"/>
                  <a:pt x="102870" y="428046"/>
                </a:cubicBezTo>
                <a:cubicBezTo>
                  <a:pt x="102870" y="428999"/>
                  <a:pt x="102870" y="428046"/>
                  <a:pt x="102870" y="428046"/>
                </a:cubicBezTo>
                <a:cubicBezTo>
                  <a:pt x="102870" y="428046"/>
                  <a:pt x="102870" y="428046"/>
                  <a:pt x="102870" y="428046"/>
                </a:cubicBezTo>
                <a:close/>
                <a:moveTo>
                  <a:pt x="100965" y="430904"/>
                </a:moveTo>
                <a:cubicBezTo>
                  <a:pt x="101918" y="430904"/>
                  <a:pt x="102870" y="429951"/>
                  <a:pt x="102870" y="428999"/>
                </a:cubicBezTo>
                <a:cubicBezTo>
                  <a:pt x="102870" y="428999"/>
                  <a:pt x="103823" y="428046"/>
                  <a:pt x="103823" y="428046"/>
                </a:cubicBezTo>
                <a:cubicBezTo>
                  <a:pt x="103823" y="428046"/>
                  <a:pt x="103823" y="428046"/>
                  <a:pt x="103823" y="428046"/>
                </a:cubicBezTo>
                <a:cubicBezTo>
                  <a:pt x="103823" y="431856"/>
                  <a:pt x="102870" y="432809"/>
                  <a:pt x="100965" y="430904"/>
                </a:cubicBezTo>
                <a:close/>
              </a:path>
            </a:pathLst>
          </a:custGeom>
          <a:solidFill>
            <a:schemeClr val="lt1">
              <a:alpha val="5098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 name="Rectangle 2"/>
          <p:cNvSpPr/>
          <p:nvPr/>
        </p:nvSpPr>
        <p:spPr>
          <a:xfrm>
            <a:off x="597051" y="1734844"/>
            <a:ext cx="7759590" cy="3515129"/>
          </a:xfrm>
          <a:prstGeom prst="rect">
            <a:avLst/>
          </a:prstGeom>
        </p:spPr>
        <p:txBody>
          <a:bodyPr wrap="square">
            <a:spAutoFit/>
          </a:bodyPr>
          <a:lstStyle/>
          <a:p>
            <a:pPr marL="342900" marR="0" lvl="0" indent="-342900">
              <a:lnSpc>
                <a:spcPct val="107000"/>
              </a:lnSpc>
              <a:spcBef>
                <a:spcPts val="0"/>
              </a:spcBef>
              <a:spcAft>
                <a:spcPts val="0"/>
              </a:spcAft>
              <a:buFont typeface="Times New Roman" panose="02020603050405020304" pitchFamily="18" charset="0"/>
              <a:buChar char="-"/>
            </a:pPr>
            <a:r>
              <a:rPr lang="en-US" sz="2400" dirty="0">
                <a:effectLst/>
                <a:latin typeface="+mj-lt"/>
                <a:ea typeface="Calibri" panose="020F0502020204030204" pitchFamily="34" charset="0"/>
                <a:cs typeface="Times New Roman" panose="02020603050405020304" pitchFamily="18" charset="0"/>
              </a:rPr>
              <a:t>Theme </a:t>
            </a:r>
            <a:r>
              <a:rPr lang="en-US" sz="2400" dirty="0" err="1">
                <a:effectLst/>
                <a:latin typeface="+mj-lt"/>
                <a:ea typeface="Calibri" panose="020F0502020204030204" pitchFamily="34" charset="0"/>
                <a:cs typeface="Times New Roman" panose="02020603050405020304" pitchFamily="18" charset="0"/>
              </a:rPr>
              <a:t>đã</a:t>
            </a:r>
            <a:r>
              <a:rPr lang="en-US" sz="2400" dirty="0">
                <a:effectLst/>
                <a:latin typeface="+mj-lt"/>
                <a:ea typeface="Calibri" panose="020F0502020204030204" pitchFamily="34" charset="0"/>
                <a:cs typeface="Times New Roman" panose="02020603050405020304" pitchFamily="18" charset="0"/>
              </a:rPr>
              <a:t> </a:t>
            </a:r>
            <a:r>
              <a:rPr lang="en-US" sz="2400" dirty="0" err="1">
                <a:effectLst/>
                <a:latin typeface="+mj-lt"/>
                <a:ea typeface="Calibri" panose="020F0502020204030204" pitchFamily="34" charset="0"/>
                <a:cs typeface="Times New Roman" panose="02020603050405020304" pitchFamily="18" charset="0"/>
              </a:rPr>
              <a:t>có</a:t>
            </a:r>
            <a:r>
              <a:rPr lang="en-US" sz="2400" dirty="0">
                <a:effectLst/>
                <a:latin typeface="+mj-lt"/>
                <a:ea typeface="Calibri" panose="020F0502020204030204" pitchFamily="34" charset="0"/>
                <a:cs typeface="Times New Roman" panose="02020603050405020304" pitchFamily="18" charset="0"/>
              </a:rPr>
              <a:t> </a:t>
            </a:r>
            <a:r>
              <a:rPr lang="en-US" sz="2400" dirty="0" err="1" smtClean="0">
                <a:effectLst/>
                <a:latin typeface="+mj-lt"/>
                <a:ea typeface="Calibri" panose="020F0502020204030204" pitchFamily="34" charset="0"/>
                <a:cs typeface="Times New Roman" panose="02020603050405020304" pitchFamily="18" charset="0"/>
              </a:rPr>
              <a:t>sẳn</a:t>
            </a:r>
            <a:r>
              <a:rPr lang="en-US" sz="2400" dirty="0" smtClean="0">
                <a:effectLst/>
                <a:latin typeface="+mj-lt"/>
                <a:ea typeface="Calibri" panose="020F0502020204030204" pitchFamily="34" charset="0"/>
                <a:cs typeface="Times New Roman" panose="02020603050405020304" pitchFamily="18" charset="0"/>
              </a:rPr>
              <a:t> : </a:t>
            </a:r>
            <a:r>
              <a:rPr lang="vi-VN" sz="2400" dirty="0" smtClean="0">
                <a:effectLst/>
                <a:latin typeface="+mj-lt"/>
                <a:ea typeface="Calibri" panose="020F0502020204030204" pitchFamily="34" charset="0"/>
                <a:cs typeface="Times New Roman" panose="02020603050405020304" pitchFamily="18" charset="0"/>
              </a:rPr>
              <a:t>Đăng nhập, đăng xuất.</a:t>
            </a:r>
            <a:endParaRPr lang="en-US" sz="2400"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Times New Roman" panose="02020603050405020304" pitchFamily="18" charset="0"/>
              <a:buChar char="-"/>
            </a:pPr>
            <a:r>
              <a:rPr lang="en-US" sz="2400" dirty="0" err="1">
                <a:effectLst/>
                <a:latin typeface="+mj-lt"/>
                <a:ea typeface="Calibri" panose="020F0502020204030204" pitchFamily="34" charset="0"/>
                <a:cs typeface="Times New Roman" panose="02020603050405020304" pitchFamily="18" charset="0"/>
              </a:rPr>
              <a:t>Các</a:t>
            </a:r>
            <a:r>
              <a:rPr lang="en-US" sz="2400" dirty="0">
                <a:effectLst/>
                <a:latin typeface="+mj-lt"/>
                <a:ea typeface="Calibri" panose="020F0502020204030204" pitchFamily="34" charset="0"/>
                <a:cs typeface="Times New Roman" panose="02020603050405020304" pitchFamily="18" charset="0"/>
              </a:rPr>
              <a:t> </a:t>
            </a:r>
            <a:r>
              <a:rPr lang="en-US" sz="2400" dirty="0" err="1">
                <a:effectLst/>
                <a:latin typeface="+mj-lt"/>
                <a:ea typeface="Calibri" panose="020F0502020204030204" pitchFamily="34" charset="0"/>
                <a:cs typeface="Times New Roman" panose="02020603050405020304" pitchFamily="18" charset="0"/>
              </a:rPr>
              <a:t>trang</a:t>
            </a:r>
            <a:r>
              <a:rPr lang="en-US" sz="2400" dirty="0">
                <a:effectLst/>
                <a:latin typeface="+mj-lt"/>
                <a:ea typeface="Calibri" panose="020F0502020204030204" pitchFamily="34" charset="0"/>
                <a:cs typeface="Times New Roman" panose="02020603050405020304" pitchFamily="18" charset="0"/>
              </a:rPr>
              <a:t> </a:t>
            </a:r>
            <a:r>
              <a:rPr lang="en-US" sz="2400" dirty="0" err="1">
                <a:effectLst/>
                <a:latin typeface="+mj-lt"/>
                <a:ea typeface="Calibri" panose="020F0502020204030204" pitchFamily="34" charset="0"/>
                <a:cs typeface="Times New Roman" panose="02020603050405020304" pitchFamily="18" charset="0"/>
              </a:rPr>
              <a:t>thiết</a:t>
            </a:r>
            <a:r>
              <a:rPr lang="en-US" sz="2400" dirty="0">
                <a:effectLst/>
                <a:latin typeface="+mj-lt"/>
                <a:ea typeface="Calibri" panose="020F0502020204030204" pitchFamily="34" charset="0"/>
                <a:cs typeface="Times New Roman" panose="02020603050405020304" pitchFamily="18" charset="0"/>
              </a:rPr>
              <a:t> </a:t>
            </a:r>
            <a:r>
              <a:rPr lang="en-US" sz="2400" dirty="0" err="1" smtClean="0">
                <a:effectLst/>
                <a:latin typeface="+mj-lt"/>
                <a:ea typeface="Calibri" panose="020F0502020204030204" pitchFamily="34" charset="0"/>
                <a:cs typeface="Times New Roman" panose="02020603050405020304" pitchFamily="18" charset="0"/>
              </a:rPr>
              <a:t>bị</a:t>
            </a:r>
            <a:r>
              <a:rPr lang="en-US" sz="2400" dirty="0" smtClean="0">
                <a:effectLst/>
                <a:latin typeface="+mj-lt"/>
                <a:ea typeface="Calibri" panose="020F0502020204030204" pitchFamily="34" charset="0"/>
                <a:cs typeface="Times New Roman" panose="02020603050405020304" pitchFamily="18" charset="0"/>
              </a:rPr>
              <a:t> :</a:t>
            </a:r>
            <a:endParaRPr lang="en-US" sz="2400" dirty="0">
              <a:effectLst/>
              <a:latin typeface="+mj-lt"/>
              <a:ea typeface="Calibri" panose="020F0502020204030204" pitchFamily="34" charset="0"/>
              <a:cs typeface="Times New Roman" panose="02020603050405020304" pitchFamily="18" charset="0"/>
            </a:endParaRPr>
          </a:p>
          <a:p>
            <a:pPr marL="514350" marR="0">
              <a:lnSpc>
                <a:spcPct val="107000"/>
              </a:lnSpc>
              <a:spcBef>
                <a:spcPts val="0"/>
              </a:spcBef>
              <a:spcAft>
                <a:spcPts val="0"/>
              </a:spcAft>
            </a:pPr>
            <a:r>
              <a:rPr lang="en-US" sz="2400" dirty="0">
                <a:effectLst/>
                <a:latin typeface="+mj-lt"/>
                <a:ea typeface="Calibri" panose="020F0502020204030204" pitchFamily="34" charset="0"/>
                <a:cs typeface="Times New Roman" panose="02020603050405020304" pitchFamily="18" charset="0"/>
              </a:rPr>
              <a:t>+ Laptop: </a:t>
            </a:r>
            <a:r>
              <a:rPr lang="en-US" sz="2400" dirty="0" err="1">
                <a:effectLst/>
                <a:latin typeface="+mj-lt"/>
                <a:ea typeface="Calibri" panose="020F0502020204030204" pitchFamily="34" charset="0"/>
                <a:cs typeface="Times New Roman" panose="02020603050405020304" pitchFamily="18" charset="0"/>
              </a:rPr>
              <a:t>sử</a:t>
            </a:r>
            <a:r>
              <a:rPr lang="en-US" sz="2400" dirty="0">
                <a:effectLst/>
                <a:latin typeface="+mj-lt"/>
                <a:ea typeface="Calibri" panose="020F0502020204030204" pitchFamily="34" charset="0"/>
                <a:cs typeface="Times New Roman" panose="02020603050405020304" pitchFamily="18" charset="0"/>
              </a:rPr>
              <a:t> </a:t>
            </a:r>
            <a:r>
              <a:rPr lang="en-US" sz="2400" dirty="0" err="1">
                <a:effectLst/>
                <a:latin typeface="+mj-lt"/>
                <a:ea typeface="Calibri" panose="020F0502020204030204" pitchFamily="34" charset="0"/>
                <a:cs typeface="Times New Roman" panose="02020603050405020304" pitchFamily="18" charset="0"/>
              </a:rPr>
              <a:t>dụng</a:t>
            </a:r>
            <a:r>
              <a:rPr lang="en-US" sz="2400" dirty="0">
                <a:effectLst/>
                <a:latin typeface="+mj-lt"/>
                <a:ea typeface="Calibri" panose="020F0502020204030204" pitchFamily="34" charset="0"/>
                <a:cs typeface="Times New Roman" panose="02020603050405020304" pitchFamily="18" charset="0"/>
              </a:rPr>
              <a:t> </a:t>
            </a:r>
            <a:r>
              <a:rPr lang="en-US" sz="2400" dirty="0" err="1">
                <a:effectLst/>
                <a:latin typeface="+mj-lt"/>
                <a:ea typeface="Calibri" panose="020F0502020204030204" pitchFamily="34" charset="0"/>
                <a:cs typeface="Times New Roman" panose="02020603050405020304" pitchFamily="18" charset="0"/>
              </a:rPr>
              <a:t>trong</a:t>
            </a:r>
            <a:r>
              <a:rPr lang="en-US" sz="2400" dirty="0">
                <a:effectLst/>
                <a:latin typeface="+mj-lt"/>
                <a:ea typeface="Calibri" panose="020F0502020204030204" pitchFamily="34" charset="0"/>
                <a:cs typeface="Times New Roman" panose="02020603050405020304" pitchFamily="18" charset="0"/>
              </a:rPr>
              <a:t> </a:t>
            </a:r>
            <a:r>
              <a:rPr lang="en-US" sz="2400" dirty="0" err="1">
                <a:effectLst/>
                <a:latin typeface="+mj-lt"/>
                <a:ea typeface="Calibri" panose="020F0502020204030204" pitchFamily="34" charset="0"/>
                <a:cs typeface="Times New Roman" panose="02020603050405020304" pitchFamily="18" charset="0"/>
              </a:rPr>
              <a:t>xuyên</a:t>
            </a:r>
            <a:r>
              <a:rPr lang="en-US" sz="2400" dirty="0">
                <a:effectLst/>
                <a:latin typeface="+mj-lt"/>
                <a:ea typeface="Calibri" panose="020F0502020204030204" pitchFamily="34" charset="0"/>
                <a:cs typeface="Times New Roman" panose="02020603050405020304" pitchFamily="18" charset="0"/>
              </a:rPr>
              <a:t> </a:t>
            </a:r>
            <a:r>
              <a:rPr lang="en-US" sz="2400" dirty="0" err="1">
                <a:effectLst/>
                <a:latin typeface="+mj-lt"/>
                <a:ea typeface="Calibri" panose="020F0502020204030204" pitchFamily="34" charset="0"/>
                <a:cs typeface="Times New Roman" panose="02020603050405020304" pitchFamily="18" charset="0"/>
              </a:rPr>
              <a:t>suốt</a:t>
            </a:r>
            <a:r>
              <a:rPr lang="en-US" sz="2400" dirty="0">
                <a:effectLst/>
                <a:latin typeface="+mj-lt"/>
                <a:ea typeface="Calibri" panose="020F0502020204030204" pitchFamily="34" charset="0"/>
                <a:cs typeface="Times New Roman" panose="02020603050405020304" pitchFamily="18" charset="0"/>
              </a:rPr>
              <a:t> </a:t>
            </a:r>
            <a:r>
              <a:rPr lang="en-US" sz="2400" dirty="0" err="1">
                <a:effectLst/>
                <a:latin typeface="+mj-lt"/>
                <a:ea typeface="Calibri" panose="020F0502020204030204" pitchFamily="34" charset="0"/>
                <a:cs typeface="Times New Roman" panose="02020603050405020304" pitchFamily="18" charset="0"/>
              </a:rPr>
              <a:t>dự</a:t>
            </a:r>
            <a:r>
              <a:rPr lang="en-US" sz="2400" dirty="0">
                <a:effectLst/>
                <a:latin typeface="+mj-lt"/>
                <a:ea typeface="Calibri" panose="020F0502020204030204" pitchFamily="34" charset="0"/>
                <a:cs typeface="Times New Roman" panose="02020603050405020304" pitchFamily="18" charset="0"/>
              </a:rPr>
              <a:t> </a:t>
            </a:r>
            <a:r>
              <a:rPr lang="en-US" sz="2400" dirty="0" err="1">
                <a:effectLst/>
                <a:latin typeface="+mj-lt"/>
                <a:ea typeface="Calibri" panose="020F0502020204030204" pitchFamily="34" charset="0"/>
                <a:cs typeface="Times New Roman" panose="02020603050405020304" pitchFamily="18" charset="0"/>
              </a:rPr>
              <a:t>án</a:t>
            </a:r>
            <a:r>
              <a:rPr lang="en-US" sz="2400" dirty="0">
                <a:effectLst/>
                <a:latin typeface="+mj-lt"/>
                <a:ea typeface="Calibri" panose="020F0502020204030204" pitchFamily="34" charset="0"/>
                <a:cs typeface="Times New Roman" panose="02020603050405020304" pitchFamily="18" charset="0"/>
              </a:rPr>
              <a:t>, </a:t>
            </a:r>
            <a:r>
              <a:rPr lang="en-US" sz="2400" dirty="0" err="1">
                <a:effectLst/>
                <a:latin typeface="+mj-lt"/>
                <a:ea typeface="Calibri" panose="020F0502020204030204" pitchFamily="34" charset="0"/>
                <a:cs typeface="Times New Roman" panose="02020603050405020304" pitchFamily="18" charset="0"/>
              </a:rPr>
              <a:t>rút</a:t>
            </a:r>
            <a:r>
              <a:rPr lang="en-US" sz="2400" dirty="0">
                <a:effectLst/>
                <a:latin typeface="+mj-lt"/>
                <a:ea typeface="Calibri" panose="020F0502020204030204" pitchFamily="34" charset="0"/>
                <a:cs typeface="Times New Roman" panose="02020603050405020304" pitchFamily="18" charset="0"/>
              </a:rPr>
              <a:t> </a:t>
            </a:r>
            <a:r>
              <a:rPr lang="en-US" sz="2400" dirty="0" err="1">
                <a:effectLst/>
                <a:latin typeface="+mj-lt"/>
                <a:ea typeface="Calibri" panose="020F0502020204030204" pitchFamily="34" charset="0"/>
                <a:cs typeface="Times New Roman" panose="02020603050405020304" pitchFamily="18" charset="0"/>
              </a:rPr>
              <a:t>ngắn</a:t>
            </a:r>
            <a:r>
              <a:rPr lang="en-US" sz="2400" dirty="0">
                <a:effectLst/>
                <a:latin typeface="+mj-lt"/>
                <a:ea typeface="Calibri" panose="020F0502020204030204" pitchFamily="34" charset="0"/>
                <a:cs typeface="Times New Roman" panose="02020603050405020304" pitchFamily="18" charset="0"/>
              </a:rPr>
              <a:t> </a:t>
            </a:r>
            <a:r>
              <a:rPr lang="en-US" sz="2400" dirty="0" err="1">
                <a:effectLst/>
                <a:latin typeface="+mj-lt"/>
                <a:ea typeface="Calibri" panose="020F0502020204030204" pitchFamily="34" charset="0"/>
                <a:cs typeface="Times New Roman" panose="02020603050405020304" pitchFamily="18" charset="0"/>
              </a:rPr>
              <a:t>được</a:t>
            </a:r>
            <a:r>
              <a:rPr lang="en-US" sz="2400" dirty="0">
                <a:effectLst/>
                <a:latin typeface="+mj-lt"/>
                <a:ea typeface="Calibri" panose="020F0502020204030204" pitchFamily="34" charset="0"/>
                <a:cs typeface="Times New Roman" panose="02020603050405020304" pitchFamily="18" charset="0"/>
              </a:rPr>
              <a:t> chi </a:t>
            </a:r>
            <a:r>
              <a:rPr lang="en-US" sz="2400" dirty="0" err="1">
                <a:effectLst/>
                <a:latin typeface="+mj-lt"/>
                <a:ea typeface="Calibri" panose="020F0502020204030204" pitchFamily="34" charset="0"/>
                <a:cs typeface="Times New Roman" panose="02020603050405020304" pitchFamily="18" charset="0"/>
              </a:rPr>
              <a:t>phí</a:t>
            </a:r>
            <a:r>
              <a:rPr lang="en-US" sz="2400" dirty="0">
                <a:effectLst/>
                <a:latin typeface="+mj-lt"/>
                <a:ea typeface="Calibri" panose="020F0502020204030204" pitchFamily="34" charset="0"/>
                <a:cs typeface="Times New Roman" panose="02020603050405020304" pitchFamily="18" charset="0"/>
              </a:rPr>
              <a:t> </a:t>
            </a:r>
            <a:r>
              <a:rPr lang="en-US" sz="2400" dirty="0" err="1">
                <a:effectLst/>
                <a:latin typeface="+mj-lt"/>
                <a:ea typeface="Calibri" panose="020F0502020204030204" pitchFamily="34" charset="0"/>
                <a:cs typeface="Times New Roman" panose="02020603050405020304" pitchFamily="18" charset="0"/>
              </a:rPr>
              <a:t>mua</a:t>
            </a:r>
            <a:r>
              <a:rPr lang="en-US" sz="2400" dirty="0">
                <a:effectLst/>
                <a:latin typeface="+mj-lt"/>
                <a:ea typeface="Calibri" panose="020F0502020204030204" pitchFamily="34" charset="0"/>
                <a:cs typeface="Times New Roman" panose="02020603050405020304" pitchFamily="18" charset="0"/>
              </a:rPr>
              <a:t> </a:t>
            </a:r>
            <a:r>
              <a:rPr lang="en-US" sz="2400" dirty="0" err="1">
                <a:effectLst/>
                <a:latin typeface="+mj-lt"/>
                <a:ea typeface="Calibri" panose="020F0502020204030204" pitchFamily="34" charset="0"/>
                <a:cs typeface="Times New Roman" panose="02020603050405020304" pitchFamily="18" charset="0"/>
              </a:rPr>
              <a:t>máy</a:t>
            </a:r>
            <a:r>
              <a:rPr lang="en-US" sz="2400" dirty="0">
                <a:effectLst/>
                <a:latin typeface="+mj-lt"/>
                <a:ea typeface="Calibri" panose="020F0502020204030204" pitchFamily="34" charset="0"/>
                <a:cs typeface="Times New Roman" panose="02020603050405020304" pitchFamily="18" charset="0"/>
              </a:rPr>
              <a:t> </a:t>
            </a:r>
            <a:r>
              <a:rPr lang="en-US" sz="2400" dirty="0" err="1">
                <a:effectLst/>
                <a:latin typeface="+mj-lt"/>
                <a:ea typeface="Calibri" panose="020F0502020204030204" pitchFamily="34" charset="0"/>
                <a:cs typeface="Times New Roman" panose="02020603050405020304" pitchFamily="18" charset="0"/>
              </a:rPr>
              <a:t>tính</a:t>
            </a:r>
            <a:r>
              <a:rPr lang="en-US" sz="2400" dirty="0">
                <a:effectLst/>
                <a:latin typeface="+mj-lt"/>
                <a:ea typeface="Calibri" panose="020F0502020204030204" pitchFamily="34" charset="0"/>
                <a:cs typeface="Times New Roman" panose="02020603050405020304" pitchFamily="18" charset="0"/>
              </a:rPr>
              <a:t>.</a:t>
            </a:r>
          </a:p>
          <a:p>
            <a:pPr marL="514350" marR="0">
              <a:lnSpc>
                <a:spcPct val="107000"/>
              </a:lnSpc>
              <a:spcBef>
                <a:spcPts val="0"/>
              </a:spcBef>
              <a:spcAft>
                <a:spcPts val="0"/>
              </a:spcAft>
            </a:pPr>
            <a:r>
              <a:rPr lang="en-US" sz="2400" dirty="0">
                <a:effectLst/>
                <a:latin typeface="+mj-lt"/>
                <a:ea typeface="Calibri" panose="020F0502020204030204" pitchFamily="34" charset="0"/>
                <a:cs typeface="Times New Roman" panose="02020603050405020304" pitchFamily="18" charset="0"/>
              </a:rPr>
              <a:t>+ </a:t>
            </a:r>
            <a:r>
              <a:rPr lang="en-US" sz="2400" dirty="0" err="1">
                <a:effectLst/>
                <a:latin typeface="+mj-lt"/>
                <a:ea typeface="Calibri" panose="020F0502020204030204" pitchFamily="34" charset="0"/>
                <a:cs typeface="Times New Roman" panose="02020603050405020304" pitchFamily="18" charset="0"/>
              </a:rPr>
              <a:t>Máy</a:t>
            </a:r>
            <a:r>
              <a:rPr lang="en-US" sz="2400" dirty="0">
                <a:effectLst/>
                <a:latin typeface="+mj-lt"/>
                <a:ea typeface="Calibri" panose="020F0502020204030204" pitchFamily="34" charset="0"/>
                <a:cs typeface="Times New Roman" panose="02020603050405020304" pitchFamily="18" charset="0"/>
              </a:rPr>
              <a:t> in: </a:t>
            </a:r>
            <a:r>
              <a:rPr lang="en-US" sz="2400" dirty="0" err="1">
                <a:effectLst/>
                <a:latin typeface="+mj-lt"/>
                <a:ea typeface="Calibri" panose="020F0502020204030204" pitchFamily="34" charset="0"/>
                <a:cs typeface="Times New Roman" panose="02020603050405020304" pitchFamily="18" charset="0"/>
              </a:rPr>
              <a:t>sử</a:t>
            </a:r>
            <a:r>
              <a:rPr lang="en-US" sz="2400" dirty="0">
                <a:effectLst/>
                <a:latin typeface="+mj-lt"/>
                <a:ea typeface="Calibri" panose="020F0502020204030204" pitchFamily="34" charset="0"/>
                <a:cs typeface="Times New Roman" panose="02020603050405020304" pitchFamily="18" charset="0"/>
              </a:rPr>
              <a:t> </a:t>
            </a:r>
            <a:r>
              <a:rPr lang="en-US" sz="2400" dirty="0" err="1">
                <a:effectLst/>
                <a:latin typeface="+mj-lt"/>
                <a:ea typeface="Calibri" panose="020F0502020204030204" pitchFamily="34" charset="0"/>
                <a:cs typeface="Times New Roman" panose="02020603050405020304" pitchFamily="18" charset="0"/>
              </a:rPr>
              <a:t>dụng</a:t>
            </a:r>
            <a:r>
              <a:rPr lang="en-US" sz="2400" dirty="0">
                <a:effectLst/>
                <a:latin typeface="+mj-lt"/>
                <a:ea typeface="Calibri" panose="020F0502020204030204" pitchFamily="34" charset="0"/>
                <a:cs typeface="Times New Roman" panose="02020603050405020304" pitchFamily="18" charset="0"/>
              </a:rPr>
              <a:t> </a:t>
            </a:r>
            <a:r>
              <a:rPr lang="en-US" sz="2400" dirty="0" err="1">
                <a:effectLst/>
                <a:latin typeface="+mj-lt"/>
                <a:ea typeface="Calibri" panose="020F0502020204030204" pitchFamily="34" charset="0"/>
                <a:cs typeface="Times New Roman" panose="02020603050405020304" pitchFamily="18" charset="0"/>
              </a:rPr>
              <a:t>để</a:t>
            </a:r>
            <a:r>
              <a:rPr lang="en-US" sz="2400" dirty="0">
                <a:effectLst/>
                <a:latin typeface="+mj-lt"/>
                <a:ea typeface="Calibri" panose="020F0502020204030204" pitchFamily="34" charset="0"/>
                <a:cs typeface="Times New Roman" panose="02020603050405020304" pitchFamily="18" charset="0"/>
              </a:rPr>
              <a:t> in </a:t>
            </a:r>
            <a:r>
              <a:rPr lang="en-US" sz="2400" dirty="0" err="1">
                <a:effectLst/>
                <a:latin typeface="+mj-lt"/>
                <a:ea typeface="Calibri" panose="020F0502020204030204" pitchFamily="34" charset="0"/>
                <a:cs typeface="Times New Roman" panose="02020603050405020304" pitchFamily="18" charset="0"/>
              </a:rPr>
              <a:t>ấn</a:t>
            </a:r>
            <a:r>
              <a:rPr lang="en-US" sz="2400" dirty="0">
                <a:effectLst/>
                <a:latin typeface="+mj-lt"/>
                <a:ea typeface="Calibri" panose="020F0502020204030204" pitchFamily="34" charset="0"/>
                <a:cs typeface="Times New Roman" panose="02020603050405020304" pitchFamily="18" charset="0"/>
              </a:rPr>
              <a:t> </a:t>
            </a:r>
            <a:r>
              <a:rPr lang="en-US" sz="2400" dirty="0" err="1">
                <a:effectLst/>
                <a:latin typeface="+mj-lt"/>
                <a:ea typeface="Calibri" panose="020F0502020204030204" pitchFamily="34" charset="0"/>
                <a:cs typeface="Times New Roman" panose="02020603050405020304" pitchFamily="18" charset="0"/>
              </a:rPr>
              <a:t>tài</a:t>
            </a:r>
            <a:r>
              <a:rPr lang="en-US" sz="2400" dirty="0">
                <a:effectLst/>
                <a:latin typeface="+mj-lt"/>
                <a:ea typeface="Calibri" panose="020F0502020204030204" pitchFamily="34" charset="0"/>
                <a:cs typeface="Times New Roman" panose="02020603050405020304" pitchFamily="18" charset="0"/>
              </a:rPr>
              <a:t> </a:t>
            </a:r>
            <a:r>
              <a:rPr lang="en-US" sz="2400" dirty="0" err="1">
                <a:effectLst/>
                <a:latin typeface="+mj-lt"/>
                <a:ea typeface="Calibri" panose="020F0502020204030204" pitchFamily="34" charset="0"/>
                <a:cs typeface="Times New Roman" panose="02020603050405020304" pitchFamily="18" charset="0"/>
              </a:rPr>
              <a:t>liệu</a:t>
            </a:r>
            <a:endParaRPr lang="en-US" sz="2400" dirty="0">
              <a:effectLst/>
              <a:latin typeface="+mj-lt"/>
              <a:ea typeface="Calibri" panose="020F0502020204030204" pitchFamily="34" charset="0"/>
              <a:cs typeface="Times New Roman" panose="02020603050405020304" pitchFamily="18" charset="0"/>
            </a:endParaRPr>
          </a:p>
          <a:p>
            <a:pPr marL="514350" marR="0">
              <a:lnSpc>
                <a:spcPct val="107000"/>
              </a:lnSpc>
              <a:spcBef>
                <a:spcPts val="0"/>
              </a:spcBef>
              <a:spcAft>
                <a:spcPts val="800"/>
              </a:spcAft>
            </a:pPr>
            <a:r>
              <a:rPr lang="en-US" sz="2400" dirty="0">
                <a:effectLst/>
                <a:latin typeface="+mj-lt"/>
                <a:ea typeface="Calibri" panose="020F0502020204030204" pitchFamily="34" charset="0"/>
                <a:cs typeface="Times New Roman" panose="02020603050405020304" pitchFamily="18" charset="0"/>
              </a:rPr>
              <a:t>+ </a:t>
            </a:r>
            <a:r>
              <a:rPr lang="en-US" sz="2400" dirty="0" err="1">
                <a:effectLst/>
                <a:latin typeface="+mj-lt"/>
                <a:ea typeface="Calibri" panose="020F0502020204030204" pitchFamily="34" charset="0"/>
                <a:cs typeface="Times New Roman" panose="02020603050405020304" pitchFamily="18" charset="0"/>
              </a:rPr>
              <a:t>Điện</a:t>
            </a:r>
            <a:r>
              <a:rPr lang="en-US" sz="2400" dirty="0">
                <a:effectLst/>
                <a:latin typeface="+mj-lt"/>
                <a:ea typeface="Calibri" panose="020F0502020204030204" pitchFamily="34" charset="0"/>
                <a:cs typeface="Times New Roman" panose="02020603050405020304" pitchFamily="18" charset="0"/>
              </a:rPr>
              <a:t> </a:t>
            </a:r>
            <a:r>
              <a:rPr lang="en-US" sz="2400" dirty="0" err="1">
                <a:effectLst/>
                <a:latin typeface="+mj-lt"/>
                <a:ea typeface="Calibri" panose="020F0502020204030204" pitchFamily="34" charset="0"/>
                <a:cs typeface="Times New Roman" panose="02020603050405020304" pitchFamily="18" charset="0"/>
              </a:rPr>
              <a:t>thoại</a:t>
            </a:r>
            <a:r>
              <a:rPr lang="en-US" sz="2400" dirty="0">
                <a:effectLst/>
                <a:latin typeface="+mj-lt"/>
                <a:ea typeface="Calibri" panose="020F0502020204030204" pitchFamily="34" charset="0"/>
                <a:cs typeface="Times New Roman" panose="02020603050405020304" pitchFamily="18" charset="0"/>
              </a:rPr>
              <a:t>: </a:t>
            </a:r>
            <a:r>
              <a:rPr lang="en-US" sz="2400" dirty="0" err="1">
                <a:effectLst/>
                <a:latin typeface="+mj-lt"/>
                <a:ea typeface="Calibri" panose="020F0502020204030204" pitchFamily="34" charset="0"/>
                <a:cs typeface="Times New Roman" panose="02020603050405020304" pitchFamily="18" charset="0"/>
              </a:rPr>
              <a:t>sử</a:t>
            </a:r>
            <a:r>
              <a:rPr lang="en-US" sz="2400" dirty="0">
                <a:effectLst/>
                <a:latin typeface="+mj-lt"/>
                <a:ea typeface="Calibri" panose="020F0502020204030204" pitchFamily="34" charset="0"/>
                <a:cs typeface="Times New Roman" panose="02020603050405020304" pitchFamily="18" charset="0"/>
              </a:rPr>
              <a:t> </a:t>
            </a:r>
            <a:r>
              <a:rPr lang="en-US" sz="2400" dirty="0" err="1">
                <a:effectLst/>
                <a:latin typeface="+mj-lt"/>
                <a:ea typeface="Calibri" panose="020F0502020204030204" pitchFamily="34" charset="0"/>
                <a:cs typeface="Times New Roman" panose="02020603050405020304" pitchFamily="18" charset="0"/>
              </a:rPr>
              <a:t>dụng</a:t>
            </a:r>
            <a:r>
              <a:rPr lang="en-US" sz="2400" dirty="0">
                <a:effectLst/>
                <a:latin typeface="+mj-lt"/>
                <a:ea typeface="Calibri" panose="020F0502020204030204" pitchFamily="34" charset="0"/>
                <a:cs typeface="Times New Roman" panose="02020603050405020304" pitchFamily="18" charset="0"/>
              </a:rPr>
              <a:t> </a:t>
            </a:r>
            <a:r>
              <a:rPr lang="en-US" sz="2400" dirty="0" err="1">
                <a:effectLst/>
                <a:latin typeface="+mj-lt"/>
                <a:ea typeface="Calibri" panose="020F0502020204030204" pitchFamily="34" charset="0"/>
                <a:cs typeface="Times New Roman" panose="02020603050405020304" pitchFamily="18" charset="0"/>
              </a:rPr>
              <a:t>để</a:t>
            </a:r>
            <a:r>
              <a:rPr lang="en-US" sz="2400" dirty="0">
                <a:effectLst/>
                <a:latin typeface="+mj-lt"/>
                <a:ea typeface="Calibri" panose="020F0502020204030204" pitchFamily="34" charset="0"/>
                <a:cs typeface="Times New Roman" panose="02020603050405020304" pitchFamily="18" charset="0"/>
              </a:rPr>
              <a:t> </a:t>
            </a:r>
            <a:r>
              <a:rPr lang="en-US" sz="2400" dirty="0" err="1">
                <a:effectLst/>
                <a:latin typeface="+mj-lt"/>
                <a:ea typeface="Calibri" panose="020F0502020204030204" pitchFamily="34" charset="0"/>
                <a:cs typeface="Times New Roman" panose="02020603050405020304" pitchFamily="18" charset="0"/>
              </a:rPr>
              <a:t>liên</a:t>
            </a:r>
            <a:r>
              <a:rPr lang="en-US" sz="2400" dirty="0">
                <a:effectLst/>
                <a:latin typeface="+mj-lt"/>
                <a:ea typeface="Calibri" panose="020F0502020204030204" pitchFamily="34" charset="0"/>
                <a:cs typeface="Times New Roman" panose="02020603050405020304" pitchFamily="18" charset="0"/>
              </a:rPr>
              <a:t> </a:t>
            </a:r>
            <a:r>
              <a:rPr lang="en-US" sz="2400" dirty="0" err="1">
                <a:effectLst/>
                <a:latin typeface="+mj-lt"/>
                <a:ea typeface="Calibri" panose="020F0502020204030204" pitchFamily="34" charset="0"/>
                <a:cs typeface="Times New Roman" panose="02020603050405020304" pitchFamily="18" charset="0"/>
              </a:rPr>
              <a:t>lạc</a:t>
            </a:r>
            <a:r>
              <a:rPr lang="en-US" sz="2400" dirty="0">
                <a:effectLst/>
                <a:latin typeface="+mj-lt"/>
                <a:ea typeface="Calibri" panose="020F0502020204030204" pitchFamily="34" charset="0"/>
                <a:cs typeface="Times New Roman" panose="02020603050405020304" pitchFamily="18" charset="0"/>
              </a:rPr>
              <a:t> </a:t>
            </a:r>
            <a:r>
              <a:rPr lang="en-US" sz="2400" dirty="0" err="1">
                <a:effectLst/>
                <a:latin typeface="+mj-lt"/>
                <a:ea typeface="Calibri" panose="020F0502020204030204" pitchFamily="34" charset="0"/>
                <a:cs typeface="Times New Roman" panose="02020603050405020304" pitchFamily="18" charset="0"/>
              </a:rPr>
              <a:t>với</a:t>
            </a:r>
            <a:r>
              <a:rPr lang="en-US" sz="2400" dirty="0">
                <a:effectLst/>
                <a:latin typeface="+mj-lt"/>
                <a:ea typeface="Calibri" panose="020F0502020204030204" pitchFamily="34" charset="0"/>
                <a:cs typeface="Times New Roman" panose="02020603050405020304" pitchFamily="18" charset="0"/>
              </a:rPr>
              <a:t> </a:t>
            </a:r>
            <a:r>
              <a:rPr lang="en-US" sz="2400" dirty="0" err="1">
                <a:effectLst/>
                <a:latin typeface="+mj-lt"/>
                <a:ea typeface="Calibri" panose="020F0502020204030204" pitchFamily="34" charset="0"/>
                <a:cs typeface="Times New Roman" panose="02020603050405020304" pitchFamily="18" charset="0"/>
              </a:rPr>
              <a:t>khách</a:t>
            </a:r>
            <a:r>
              <a:rPr lang="en-US" sz="2400" dirty="0">
                <a:effectLst/>
                <a:latin typeface="+mj-lt"/>
                <a:ea typeface="Calibri" panose="020F0502020204030204" pitchFamily="34" charset="0"/>
                <a:cs typeface="Times New Roman" panose="02020603050405020304" pitchFamily="18" charset="0"/>
              </a:rPr>
              <a:t> </a:t>
            </a:r>
            <a:r>
              <a:rPr lang="en-US" sz="2400" dirty="0" err="1">
                <a:effectLst/>
                <a:latin typeface="+mj-lt"/>
                <a:ea typeface="Calibri" panose="020F0502020204030204" pitchFamily="34" charset="0"/>
                <a:cs typeface="Times New Roman" panose="02020603050405020304" pitchFamily="18" charset="0"/>
              </a:rPr>
              <a:t>hàng</a:t>
            </a:r>
            <a:r>
              <a:rPr lang="en-US" sz="2400" dirty="0">
                <a:effectLst/>
                <a:latin typeface="+mj-lt"/>
                <a:ea typeface="Calibri" panose="020F0502020204030204" pitchFamily="34" charset="0"/>
                <a:cs typeface="Times New Roman" panose="02020603050405020304" pitchFamily="18" charset="0"/>
              </a:rPr>
              <a:t>, </a:t>
            </a:r>
            <a:r>
              <a:rPr lang="en-US" sz="2400" dirty="0" err="1">
                <a:effectLst/>
                <a:latin typeface="+mj-lt"/>
                <a:ea typeface="Calibri" panose="020F0502020204030204" pitchFamily="34" charset="0"/>
                <a:cs typeface="Times New Roman" panose="02020603050405020304" pitchFamily="18" charset="0"/>
              </a:rPr>
              <a:t>ghi</a:t>
            </a:r>
            <a:r>
              <a:rPr lang="en-US" sz="2400" dirty="0">
                <a:effectLst/>
                <a:latin typeface="+mj-lt"/>
                <a:ea typeface="Calibri" panose="020F0502020204030204" pitchFamily="34" charset="0"/>
                <a:cs typeface="Times New Roman" panose="02020603050405020304" pitchFamily="18" charset="0"/>
              </a:rPr>
              <a:t> </a:t>
            </a:r>
            <a:r>
              <a:rPr lang="en-US" sz="2400" dirty="0" err="1">
                <a:effectLst/>
                <a:latin typeface="+mj-lt"/>
                <a:ea typeface="Calibri" panose="020F0502020204030204" pitchFamily="34" charset="0"/>
                <a:cs typeface="Times New Roman" panose="02020603050405020304" pitchFamily="18" charset="0"/>
              </a:rPr>
              <a:t>âm</a:t>
            </a:r>
            <a:r>
              <a:rPr lang="en-US" sz="2400" dirty="0">
                <a:effectLst/>
                <a:latin typeface="+mj-lt"/>
                <a:ea typeface="Calibri" panose="020F0502020204030204" pitchFamily="34" charset="0"/>
                <a:cs typeface="Times New Roman" panose="02020603050405020304" pitchFamily="18" charset="0"/>
              </a:rPr>
              <a:t> </a:t>
            </a:r>
            <a:r>
              <a:rPr lang="en-US" sz="2400" dirty="0" err="1">
                <a:effectLst/>
                <a:latin typeface="+mj-lt"/>
                <a:ea typeface="Calibri" panose="020F0502020204030204" pitchFamily="34" charset="0"/>
                <a:cs typeface="Times New Roman" panose="02020603050405020304" pitchFamily="18" charset="0"/>
              </a:rPr>
              <a:t>lại</a:t>
            </a:r>
            <a:r>
              <a:rPr lang="en-US" sz="2400" dirty="0">
                <a:effectLst/>
                <a:latin typeface="+mj-lt"/>
                <a:ea typeface="Calibri" panose="020F0502020204030204" pitchFamily="34" charset="0"/>
                <a:cs typeface="Times New Roman" panose="02020603050405020304" pitchFamily="18" charset="0"/>
              </a:rPr>
              <a:t> </a:t>
            </a:r>
            <a:r>
              <a:rPr lang="en-US" sz="2400" dirty="0" err="1">
                <a:effectLst/>
                <a:latin typeface="+mj-lt"/>
                <a:ea typeface="Calibri" panose="020F0502020204030204" pitchFamily="34" charset="0"/>
                <a:cs typeface="Times New Roman" panose="02020603050405020304" pitchFamily="18" charset="0"/>
              </a:rPr>
              <a:t>các</a:t>
            </a:r>
            <a:r>
              <a:rPr lang="en-US" sz="2400" dirty="0">
                <a:effectLst/>
                <a:latin typeface="+mj-lt"/>
                <a:ea typeface="Calibri" panose="020F0502020204030204" pitchFamily="34" charset="0"/>
                <a:cs typeface="Times New Roman" panose="02020603050405020304" pitchFamily="18" charset="0"/>
              </a:rPr>
              <a:t> </a:t>
            </a:r>
            <a:r>
              <a:rPr lang="en-US" sz="2400" dirty="0" err="1">
                <a:effectLst/>
                <a:latin typeface="+mj-lt"/>
                <a:ea typeface="Calibri" panose="020F0502020204030204" pitchFamily="34" charset="0"/>
                <a:cs typeface="Times New Roman" panose="02020603050405020304" pitchFamily="18" charset="0"/>
              </a:rPr>
              <a:t>cuộc</a:t>
            </a:r>
            <a:r>
              <a:rPr lang="en-US" sz="2400" dirty="0">
                <a:effectLst/>
                <a:latin typeface="+mj-lt"/>
                <a:ea typeface="Calibri" panose="020F0502020204030204" pitchFamily="34" charset="0"/>
                <a:cs typeface="Times New Roman" panose="02020603050405020304" pitchFamily="18" charset="0"/>
              </a:rPr>
              <a:t> </a:t>
            </a:r>
            <a:r>
              <a:rPr lang="en-US" sz="2400" dirty="0" err="1">
                <a:effectLst/>
                <a:latin typeface="+mj-lt"/>
                <a:ea typeface="Calibri" panose="020F0502020204030204" pitchFamily="34" charset="0"/>
                <a:cs typeface="Times New Roman" panose="02020603050405020304" pitchFamily="18" charset="0"/>
              </a:rPr>
              <a:t>đối</a:t>
            </a:r>
            <a:r>
              <a:rPr lang="en-US" sz="2400" dirty="0">
                <a:effectLst/>
                <a:latin typeface="+mj-lt"/>
                <a:ea typeface="Calibri" panose="020F0502020204030204" pitchFamily="34" charset="0"/>
                <a:cs typeface="Times New Roman" panose="02020603050405020304" pitchFamily="18" charset="0"/>
              </a:rPr>
              <a:t> </a:t>
            </a:r>
            <a:r>
              <a:rPr lang="en-US" sz="2400" dirty="0" err="1">
                <a:effectLst/>
                <a:latin typeface="+mj-lt"/>
                <a:ea typeface="Calibri" panose="020F0502020204030204" pitchFamily="34" charset="0"/>
                <a:cs typeface="Times New Roman" panose="02020603050405020304" pitchFamily="18" charset="0"/>
              </a:rPr>
              <a:t>thoại</a:t>
            </a:r>
            <a:r>
              <a:rPr lang="en-US" sz="2400" dirty="0">
                <a:effectLst/>
                <a:latin typeface="+mj-lt"/>
                <a:ea typeface="Calibri" panose="020F0502020204030204" pitchFamily="34" charset="0"/>
                <a:cs typeface="Times New Roman" panose="02020603050405020304" pitchFamily="18" charset="0"/>
              </a:rPr>
              <a:t> </a:t>
            </a:r>
            <a:r>
              <a:rPr lang="en-US" sz="2400" dirty="0" err="1">
                <a:effectLst/>
                <a:latin typeface="+mj-lt"/>
                <a:ea typeface="Calibri" panose="020F0502020204030204" pitchFamily="34" charset="0"/>
                <a:cs typeface="Times New Roman" panose="02020603050405020304" pitchFamily="18" charset="0"/>
              </a:rPr>
              <a:t>với</a:t>
            </a:r>
            <a:r>
              <a:rPr lang="en-US" sz="2400" dirty="0">
                <a:effectLst/>
                <a:latin typeface="+mj-lt"/>
                <a:ea typeface="Calibri" panose="020F0502020204030204" pitchFamily="34" charset="0"/>
                <a:cs typeface="Times New Roman" panose="02020603050405020304" pitchFamily="18" charset="0"/>
              </a:rPr>
              <a:t> </a:t>
            </a:r>
            <a:r>
              <a:rPr lang="en-US" sz="2400" dirty="0" err="1">
                <a:effectLst/>
                <a:latin typeface="+mj-lt"/>
                <a:ea typeface="Calibri" panose="020F0502020204030204" pitchFamily="34" charset="0"/>
                <a:cs typeface="Times New Roman" panose="02020603050405020304" pitchFamily="18" charset="0"/>
              </a:rPr>
              <a:t>khách</a:t>
            </a:r>
            <a:r>
              <a:rPr lang="en-US" sz="2400" dirty="0">
                <a:effectLst/>
                <a:latin typeface="+mj-lt"/>
                <a:ea typeface="Calibri" panose="020F0502020204030204" pitchFamily="34" charset="0"/>
                <a:cs typeface="Times New Roman" panose="02020603050405020304" pitchFamily="18" charset="0"/>
              </a:rPr>
              <a:t> </a:t>
            </a:r>
            <a:r>
              <a:rPr lang="en-US" sz="2400" dirty="0" err="1">
                <a:effectLst/>
                <a:latin typeface="+mj-lt"/>
                <a:ea typeface="Calibri" panose="020F0502020204030204" pitchFamily="34" charset="0"/>
                <a:cs typeface="Times New Roman" panose="02020603050405020304" pitchFamily="18" charset="0"/>
              </a:rPr>
              <a:t>hàng</a:t>
            </a:r>
            <a:r>
              <a:rPr lang="en-US" sz="2400" dirty="0">
                <a:effectLst/>
                <a:latin typeface="+mj-lt"/>
                <a:ea typeface="Calibri" panose="020F0502020204030204" pitchFamily="34" charset="0"/>
                <a:cs typeface="Times New Roman" panose="02020603050405020304" pitchFamily="18" charset="0"/>
              </a:rPr>
              <a:t>.</a:t>
            </a:r>
          </a:p>
          <a:p>
            <a:pPr marL="342900" lvl="0" indent="-342900">
              <a:lnSpc>
                <a:spcPct val="150000"/>
              </a:lnSpc>
              <a:buFont typeface="Times New Roman" panose="02020603050405020304" pitchFamily="18" charset="0"/>
              <a:buChar char="-"/>
            </a:pPr>
            <a:endParaRPr lang="en-US" sz="2400" dirty="0">
              <a:effectLst/>
              <a:latin typeface="Adobe Caslon Pro" panose="0205050205050A0204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970359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7" name="Google Shape;397;p28"/>
          <p:cNvSpPr txBox="1">
            <a:spLocks noGrp="1"/>
          </p:cNvSpPr>
          <p:nvPr>
            <p:ph type="title"/>
          </p:nvPr>
        </p:nvSpPr>
        <p:spPr>
          <a:xfrm>
            <a:off x="155430" y="446653"/>
            <a:ext cx="10043897" cy="763500"/>
          </a:xfrm>
          <a:prstGeom prst="rect">
            <a:avLst/>
          </a:prstGeom>
          <a:noFill/>
          <a:ln>
            <a:noFill/>
          </a:ln>
        </p:spPr>
        <p:txBody>
          <a:bodyPr spcFirstLastPara="1" wrap="square" lIns="121900" tIns="121900" rIns="121900" bIns="121900" anchor="t" anchorCtr="0">
            <a:noAutofit/>
          </a:bodyPr>
          <a:lstStyle/>
          <a:p>
            <a:pPr marL="0" marR="0" indent="285750">
              <a:lnSpc>
                <a:spcPct val="107000"/>
              </a:lnSpc>
              <a:spcBef>
                <a:spcPts val="0"/>
              </a:spcBef>
              <a:spcAft>
                <a:spcPts val="800"/>
              </a:spcAft>
            </a:pPr>
            <a:r>
              <a:rPr lang="en-US" sz="2800" dirty="0" err="1">
                <a:solidFill>
                  <a:srgbClr val="FF0000"/>
                </a:solidFill>
                <a:effectLst/>
                <a:latin typeface="+mj-lt"/>
                <a:ea typeface="Calibri" panose="020F0502020204030204" pitchFamily="34" charset="0"/>
                <a:cs typeface="Times New Roman" panose="02020603050405020304" pitchFamily="18" charset="0"/>
              </a:rPr>
              <a:t>Nguồn</a:t>
            </a:r>
            <a:r>
              <a:rPr lang="en-US" sz="2800" dirty="0">
                <a:solidFill>
                  <a:srgbClr val="FF0000"/>
                </a:solidFill>
                <a:effectLst/>
                <a:latin typeface="+mj-lt"/>
                <a:ea typeface="Calibri" panose="020F0502020204030204" pitchFamily="34" charset="0"/>
                <a:cs typeface="Times New Roman" panose="02020603050405020304" pitchFamily="18" charset="0"/>
              </a:rPr>
              <a:t> </a:t>
            </a:r>
            <a:r>
              <a:rPr lang="en-US" sz="2800" dirty="0" err="1">
                <a:solidFill>
                  <a:srgbClr val="FF0000"/>
                </a:solidFill>
                <a:effectLst/>
                <a:latin typeface="+mj-lt"/>
                <a:ea typeface="Calibri" panose="020F0502020204030204" pitchFamily="34" charset="0"/>
                <a:cs typeface="Times New Roman" panose="02020603050405020304" pitchFamily="18" charset="0"/>
              </a:rPr>
              <a:t>tài</a:t>
            </a:r>
            <a:r>
              <a:rPr lang="en-US" sz="2800" dirty="0">
                <a:solidFill>
                  <a:srgbClr val="FF0000"/>
                </a:solidFill>
                <a:effectLst/>
                <a:latin typeface="+mj-lt"/>
                <a:ea typeface="Calibri" panose="020F0502020204030204" pitchFamily="34" charset="0"/>
                <a:cs typeface="Times New Roman" panose="02020603050405020304" pitchFamily="18" charset="0"/>
              </a:rPr>
              <a:t> </a:t>
            </a:r>
            <a:r>
              <a:rPr lang="en-US" sz="2800" dirty="0" err="1">
                <a:solidFill>
                  <a:srgbClr val="FF0000"/>
                </a:solidFill>
                <a:effectLst/>
                <a:latin typeface="+mj-lt"/>
                <a:ea typeface="Calibri" panose="020F0502020204030204" pitchFamily="34" charset="0"/>
                <a:cs typeface="Times New Roman" panose="02020603050405020304" pitchFamily="18" charset="0"/>
              </a:rPr>
              <a:t>nguyên</a:t>
            </a:r>
            <a:r>
              <a:rPr lang="en-US" sz="2800" dirty="0">
                <a:solidFill>
                  <a:srgbClr val="FF0000"/>
                </a:solidFill>
                <a:effectLst/>
                <a:latin typeface="+mj-lt"/>
                <a:ea typeface="Calibri" panose="020F0502020204030204" pitchFamily="34" charset="0"/>
                <a:cs typeface="Times New Roman" panose="02020603050405020304" pitchFamily="18" charset="0"/>
              </a:rPr>
              <a:t> </a:t>
            </a:r>
            <a:r>
              <a:rPr lang="en-US" sz="2800" dirty="0" err="1">
                <a:solidFill>
                  <a:srgbClr val="FF0000"/>
                </a:solidFill>
                <a:effectLst/>
                <a:latin typeface="+mj-lt"/>
                <a:ea typeface="Calibri" panose="020F0502020204030204" pitchFamily="34" charset="0"/>
                <a:cs typeface="Times New Roman" panose="02020603050405020304" pitchFamily="18" charset="0"/>
              </a:rPr>
              <a:t>có</a:t>
            </a:r>
            <a:r>
              <a:rPr lang="en-US" sz="2800" dirty="0">
                <a:solidFill>
                  <a:srgbClr val="FF0000"/>
                </a:solidFill>
                <a:effectLst/>
                <a:latin typeface="+mj-lt"/>
                <a:ea typeface="Calibri" panose="020F0502020204030204" pitchFamily="34" charset="0"/>
                <a:cs typeface="Times New Roman" panose="02020603050405020304" pitchFamily="18" charset="0"/>
              </a:rPr>
              <a:t> </a:t>
            </a:r>
            <a:r>
              <a:rPr lang="en-US" sz="2800" dirty="0" err="1">
                <a:solidFill>
                  <a:srgbClr val="FF0000"/>
                </a:solidFill>
                <a:effectLst/>
                <a:latin typeface="+mj-lt"/>
                <a:ea typeface="Calibri" panose="020F0502020204030204" pitchFamily="34" charset="0"/>
                <a:cs typeface="Times New Roman" panose="02020603050405020304" pitchFamily="18" charset="0"/>
              </a:rPr>
              <a:t>sẳn</a:t>
            </a:r>
            <a:r>
              <a:rPr lang="en-US" sz="2800" dirty="0">
                <a:solidFill>
                  <a:srgbClr val="FF0000"/>
                </a:solidFill>
                <a:effectLst/>
                <a:latin typeface="+mj-lt"/>
                <a:ea typeface="Calibri" panose="020F0502020204030204" pitchFamily="34" charset="0"/>
                <a:cs typeface="Times New Roman" panose="02020603050405020304" pitchFamily="18" charset="0"/>
              </a:rPr>
              <a:t> </a:t>
            </a:r>
            <a:r>
              <a:rPr lang="en-US" sz="2800" dirty="0" err="1">
                <a:solidFill>
                  <a:srgbClr val="FF0000"/>
                </a:solidFill>
                <a:effectLst/>
                <a:latin typeface="+mj-lt"/>
                <a:ea typeface="Calibri" panose="020F0502020204030204" pitchFamily="34" charset="0"/>
                <a:cs typeface="Times New Roman" panose="02020603050405020304" pitchFamily="18" charset="0"/>
              </a:rPr>
              <a:t>được</a:t>
            </a:r>
            <a:r>
              <a:rPr lang="en-US" sz="2800" dirty="0">
                <a:solidFill>
                  <a:srgbClr val="FF0000"/>
                </a:solidFill>
                <a:effectLst/>
                <a:latin typeface="+mj-lt"/>
                <a:ea typeface="Calibri" panose="020F0502020204030204" pitchFamily="34" charset="0"/>
                <a:cs typeface="Times New Roman" panose="02020603050405020304" pitchFamily="18" charset="0"/>
              </a:rPr>
              <a:t> </a:t>
            </a:r>
            <a:r>
              <a:rPr lang="en-US" sz="2800" dirty="0" err="1">
                <a:solidFill>
                  <a:srgbClr val="FF0000"/>
                </a:solidFill>
                <a:effectLst/>
                <a:latin typeface="+mj-lt"/>
                <a:ea typeface="Calibri" panose="020F0502020204030204" pitchFamily="34" charset="0"/>
                <a:cs typeface="Times New Roman" panose="02020603050405020304" pitchFamily="18" charset="0"/>
              </a:rPr>
              <a:t>tận</a:t>
            </a:r>
            <a:r>
              <a:rPr lang="en-US" sz="2800" dirty="0">
                <a:solidFill>
                  <a:srgbClr val="FF0000"/>
                </a:solidFill>
                <a:effectLst/>
                <a:latin typeface="+mj-lt"/>
                <a:ea typeface="Calibri" panose="020F0502020204030204" pitchFamily="34" charset="0"/>
                <a:cs typeface="Times New Roman" panose="02020603050405020304" pitchFamily="18" charset="0"/>
              </a:rPr>
              <a:t> </a:t>
            </a:r>
            <a:r>
              <a:rPr lang="en-US" sz="2800" dirty="0" err="1">
                <a:solidFill>
                  <a:srgbClr val="FF0000"/>
                </a:solidFill>
                <a:effectLst/>
                <a:latin typeface="+mj-lt"/>
                <a:ea typeface="Calibri" panose="020F0502020204030204" pitchFamily="34" charset="0"/>
                <a:cs typeface="Times New Roman" panose="02020603050405020304" pitchFamily="18" charset="0"/>
              </a:rPr>
              <a:t>dụng</a:t>
            </a:r>
            <a:r>
              <a:rPr lang="en-US" sz="2800" dirty="0">
                <a:solidFill>
                  <a:srgbClr val="FF0000"/>
                </a:solidFill>
                <a:effectLst/>
                <a:latin typeface="+mj-lt"/>
                <a:ea typeface="Calibri" panose="020F0502020204030204" pitchFamily="34" charset="0"/>
                <a:cs typeface="Times New Roman" panose="02020603050405020304" pitchFamily="18" charset="0"/>
              </a:rPr>
              <a:t> </a:t>
            </a:r>
            <a:r>
              <a:rPr lang="en-US" sz="2800" dirty="0" err="1">
                <a:solidFill>
                  <a:srgbClr val="FF0000"/>
                </a:solidFill>
                <a:effectLst/>
                <a:latin typeface="+mj-lt"/>
                <a:ea typeface="Calibri" panose="020F0502020204030204" pitchFamily="34" charset="0"/>
                <a:cs typeface="Times New Roman" panose="02020603050405020304" pitchFamily="18" charset="0"/>
              </a:rPr>
              <a:t>lại</a:t>
            </a:r>
            <a:r>
              <a:rPr lang="en-US" sz="2800" dirty="0">
                <a:solidFill>
                  <a:srgbClr val="FF0000"/>
                </a:solidFill>
                <a:effectLst/>
                <a:latin typeface="+mj-lt"/>
                <a:ea typeface="Calibri" panose="020F0502020204030204" pitchFamily="34" charset="0"/>
                <a:cs typeface="Times New Roman" panose="02020603050405020304" pitchFamily="18" charset="0"/>
              </a:rPr>
              <a:t> </a:t>
            </a:r>
            <a:r>
              <a:rPr lang="en-US" sz="2800" dirty="0" err="1">
                <a:solidFill>
                  <a:srgbClr val="FF0000"/>
                </a:solidFill>
                <a:effectLst/>
                <a:latin typeface="+mj-lt"/>
                <a:ea typeface="Calibri" panose="020F0502020204030204" pitchFamily="34" charset="0"/>
                <a:cs typeface="Times New Roman" panose="02020603050405020304" pitchFamily="18" charset="0"/>
              </a:rPr>
              <a:t>cho</a:t>
            </a:r>
            <a:r>
              <a:rPr lang="en-US" sz="2800" dirty="0">
                <a:solidFill>
                  <a:srgbClr val="FF0000"/>
                </a:solidFill>
                <a:effectLst/>
                <a:latin typeface="+mj-lt"/>
                <a:ea typeface="Calibri" panose="020F0502020204030204" pitchFamily="34" charset="0"/>
                <a:cs typeface="Times New Roman" panose="02020603050405020304" pitchFamily="18" charset="0"/>
              </a:rPr>
              <a:t> </a:t>
            </a:r>
            <a:r>
              <a:rPr lang="en-US" sz="2800" dirty="0" err="1">
                <a:solidFill>
                  <a:srgbClr val="FF0000"/>
                </a:solidFill>
                <a:effectLst/>
                <a:latin typeface="+mj-lt"/>
                <a:ea typeface="Calibri" panose="020F0502020204030204" pitchFamily="34" charset="0"/>
                <a:cs typeface="Times New Roman" panose="02020603050405020304" pitchFamily="18" charset="0"/>
              </a:rPr>
              <a:t>dự</a:t>
            </a:r>
            <a:r>
              <a:rPr lang="en-US" sz="2800" dirty="0">
                <a:solidFill>
                  <a:srgbClr val="FF0000"/>
                </a:solidFill>
                <a:effectLst/>
                <a:latin typeface="+mj-lt"/>
                <a:ea typeface="Calibri" panose="020F0502020204030204" pitchFamily="34" charset="0"/>
                <a:cs typeface="Times New Roman" panose="02020603050405020304" pitchFamily="18" charset="0"/>
              </a:rPr>
              <a:t> </a:t>
            </a:r>
            <a:r>
              <a:rPr lang="en-US" sz="2800" dirty="0" err="1">
                <a:solidFill>
                  <a:srgbClr val="FF0000"/>
                </a:solidFill>
                <a:effectLst/>
                <a:latin typeface="+mj-lt"/>
                <a:ea typeface="Calibri" panose="020F0502020204030204" pitchFamily="34" charset="0"/>
                <a:cs typeface="Times New Roman" panose="02020603050405020304" pitchFamily="18" charset="0"/>
              </a:rPr>
              <a:t>án</a:t>
            </a:r>
            <a:r>
              <a:rPr lang="en-US" sz="2800" dirty="0">
                <a:solidFill>
                  <a:srgbClr val="FF0000"/>
                </a:solidFill>
                <a:effectLst/>
                <a:latin typeface="+mj-lt"/>
                <a:ea typeface="Calibri" panose="020F0502020204030204" pitchFamily="34" charset="0"/>
                <a:cs typeface="Times New Roman" panose="02020603050405020304" pitchFamily="18" charset="0"/>
              </a:rPr>
              <a:t> </a:t>
            </a:r>
            <a:r>
              <a:rPr lang="en-US" sz="2800" dirty="0" err="1">
                <a:solidFill>
                  <a:srgbClr val="FF0000"/>
                </a:solidFill>
                <a:effectLst/>
                <a:latin typeface="+mj-lt"/>
                <a:ea typeface="Calibri" panose="020F0502020204030204" pitchFamily="34" charset="0"/>
                <a:cs typeface="Times New Roman" panose="02020603050405020304" pitchFamily="18" charset="0"/>
              </a:rPr>
              <a:t>gồm</a:t>
            </a:r>
            <a:r>
              <a:rPr lang="en-US" sz="2800" dirty="0">
                <a:solidFill>
                  <a:srgbClr val="FF0000"/>
                </a:solidFill>
                <a:effectLst/>
                <a:latin typeface="+mj-lt"/>
                <a:ea typeface="Calibri" panose="020F0502020204030204" pitchFamily="34" charset="0"/>
                <a:cs typeface="Times New Roman" panose="02020603050405020304" pitchFamily="18" charset="0"/>
              </a:rPr>
              <a:t>:</a:t>
            </a:r>
          </a:p>
        </p:txBody>
      </p:sp>
      <p:sp>
        <p:nvSpPr>
          <p:cNvPr id="408" name="Google Shape;408;p28"/>
          <p:cNvSpPr/>
          <p:nvPr/>
        </p:nvSpPr>
        <p:spPr>
          <a:xfrm>
            <a:off x="723025" y="3298595"/>
            <a:ext cx="845569" cy="887885"/>
          </a:xfrm>
          <a:custGeom>
            <a:avLst/>
            <a:gdLst/>
            <a:ahLst/>
            <a:cxnLst/>
            <a:rect l="l" t="t" r="r" b="b"/>
            <a:pathLst>
              <a:path w="578167" h="505198" extrusionOk="0">
                <a:moveTo>
                  <a:pt x="428625" y="256596"/>
                </a:moveTo>
                <a:cubicBezTo>
                  <a:pt x="429578" y="256596"/>
                  <a:pt x="432435" y="254691"/>
                  <a:pt x="437198" y="248976"/>
                </a:cubicBezTo>
                <a:cubicBezTo>
                  <a:pt x="483870" y="203256"/>
                  <a:pt x="531495" y="156584"/>
                  <a:pt x="578168" y="110864"/>
                </a:cubicBezTo>
                <a:cubicBezTo>
                  <a:pt x="568643" y="108006"/>
                  <a:pt x="560070" y="106101"/>
                  <a:pt x="550545" y="103244"/>
                </a:cubicBezTo>
                <a:cubicBezTo>
                  <a:pt x="547688" y="102291"/>
                  <a:pt x="544830" y="101339"/>
                  <a:pt x="541020" y="100386"/>
                </a:cubicBezTo>
                <a:cubicBezTo>
                  <a:pt x="538163" y="99434"/>
                  <a:pt x="532448" y="93719"/>
                  <a:pt x="531495" y="97529"/>
                </a:cubicBezTo>
                <a:cubicBezTo>
                  <a:pt x="527685" y="91814"/>
                  <a:pt x="482918" y="78479"/>
                  <a:pt x="521970" y="94671"/>
                </a:cubicBezTo>
                <a:cubicBezTo>
                  <a:pt x="507683" y="88956"/>
                  <a:pt x="496253" y="85146"/>
                  <a:pt x="490538" y="82289"/>
                </a:cubicBezTo>
                <a:cubicBezTo>
                  <a:pt x="488633" y="82289"/>
                  <a:pt x="487680" y="82289"/>
                  <a:pt x="486728" y="81336"/>
                </a:cubicBezTo>
                <a:cubicBezTo>
                  <a:pt x="489585" y="82289"/>
                  <a:pt x="498158" y="86099"/>
                  <a:pt x="513398" y="90861"/>
                </a:cubicBezTo>
                <a:cubicBezTo>
                  <a:pt x="505778" y="88004"/>
                  <a:pt x="500063" y="86099"/>
                  <a:pt x="494348" y="85146"/>
                </a:cubicBezTo>
                <a:cubicBezTo>
                  <a:pt x="493395" y="85146"/>
                  <a:pt x="492443" y="85146"/>
                  <a:pt x="491490" y="85146"/>
                </a:cubicBezTo>
                <a:cubicBezTo>
                  <a:pt x="495300" y="86099"/>
                  <a:pt x="499110" y="87051"/>
                  <a:pt x="503873" y="88004"/>
                </a:cubicBezTo>
                <a:cubicBezTo>
                  <a:pt x="498158" y="87051"/>
                  <a:pt x="493395" y="85146"/>
                  <a:pt x="489585" y="85146"/>
                </a:cubicBezTo>
                <a:cubicBezTo>
                  <a:pt x="485775" y="85146"/>
                  <a:pt x="481965" y="85146"/>
                  <a:pt x="479108" y="85146"/>
                </a:cubicBezTo>
                <a:cubicBezTo>
                  <a:pt x="476250" y="85146"/>
                  <a:pt x="473393" y="86099"/>
                  <a:pt x="470535" y="86099"/>
                </a:cubicBezTo>
                <a:cubicBezTo>
                  <a:pt x="466725" y="87051"/>
                  <a:pt x="463868" y="88004"/>
                  <a:pt x="462915" y="88956"/>
                </a:cubicBezTo>
                <a:cubicBezTo>
                  <a:pt x="461963" y="89909"/>
                  <a:pt x="461010" y="89909"/>
                  <a:pt x="460058" y="89909"/>
                </a:cubicBezTo>
                <a:cubicBezTo>
                  <a:pt x="457200" y="90861"/>
                  <a:pt x="457200" y="90861"/>
                  <a:pt x="458153" y="89909"/>
                </a:cubicBezTo>
                <a:cubicBezTo>
                  <a:pt x="461963" y="89909"/>
                  <a:pt x="463868" y="88004"/>
                  <a:pt x="468630" y="85146"/>
                </a:cubicBezTo>
                <a:cubicBezTo>
                  <a:pt x="465773" y="87051"/>
                  <a:pt x="462915" y="88956"/>
                  <a:pt x="461010" y="89909"/>
                </a:cubicBezTo>
                <a:cubicBezTo>
                  <a:pt x="461963" y="88956"/>
                  <a:pt x="462915" y="88004"/>
                  <a:pt x="464820" y="87051"/>
                </a:cubicBezTo>
                <a:cubicBezTo>
                  <a:pt x="462915" y="88956"/>
                  <a:pt x="461010" y="89909"/>
                  <a:pt x="460058" y="90861"/>
                </a:cubicBezTo>
                <a:cubicBezTo>
                  <a:pt x="453390" y="94671"/>
                  <a:pt x="457200" y="90861"/>
                  <a:pt x="471488" y="76574"/>
                </a:cubicBezTo>
                <a:cubicBezTo>
                  <a:pt x="450533" y="98481"/>
                  <a:pt x="449580" y="99434"/>
                  <a:pt x="467678" y="75621"/>
                </a:cubicBezTo>
                <a:cubicBezTo>
                  <a:pt x="448628" y="100386"/>
                  <a:pt x="447675" y="100386"/>
                  <a:pt x="461963" y="73716"/>
                </a:cubicBezTo>
                <a:cubicBezTo>
                  <a:pt x="447675" y="101339"/>
                  <a:pt x="446723" y="101339"/>
                  <a:pt x="457200" y="71811"/>
                </a:cubicBezTo>
                <a:cubicBezTo>
                  <a:pt x="446723" y="101339"/>
                  <a:pt x="445770" y="102291"/>
                  <a:pt x="453390" y="70859"/>
                </a:cubicBezTo>
                <a:cubicBezTo>
                  <a:pt x="448628" y="91814"/>
                  <a:pt x="446723" y="98481"/>
                  <a:pt x="446723" y="89909"/>
                </a:cubicBezTo>
                <a:cubicBezTo>
                  <a:pt x="447675" y="86099"/>
                  <a:pt x="448628" y="81336"/>
                  <a:pt x="450533" y="73716"/>
                </a:cubicBezTo>
                <a:cubicBezTo>
                  <a:pt x="448628" y="80384"/>
                  <a:pt x="447675" y="86099"/>
                  <a:pt x="446723" y="88956"/>
                </a:cubicBezTo>
                <a:cubicBezTo>
                  <a:pt x="446723" y="87051"/>
                  <a:pt x="446723" y="83241"/>
                  <a:pt x="446723" y="79431"/>
                </a:cubicBezTo>
                <a:cubicBezTo>
                  <a:pt x="447675" y="80384"/>
                  <a:pt x="447675" y="79431"/>
                  <a:pt x="446723" y="77526"/>
                </a:cubicBezTo>
                <a:cubicBezTo>
                  <a:pt x="446723" y="74669"/>
                  <a:pt x="446723" y="70859"/>
                  <a:pt x="446723" y="67049"/>
                </a:cubicBezTo>
                <a:cubicBezTo>
                  <a:pt x="446723" y="70859"/>
                  <a:pt x="446723" y="74669"/>
                  <a:pt x="446723" y="77526"/>
                </a:cubicBezTo>
                <a:cubicBezTo>
                  <a:pt x="445770" y="76574"/>
                  <a:pt x="445770" y="75621"/>
                  <a:pt x="444818" y="74669"/>
                </a:cubicBezTo>
                <a:cubicBezTo>
                  <a:pt x="443865" y="73716"/>
                  <a:pt x="442913" y="72764"/>
                  <a:pt x="441008" y="71811"/>
                </a:cubicBezTo>
                <a:cubicBezTo>
                  <a:pt x="441008" y="72764"/>
                  <a:pt x="441008" y="73716"/>
                  <a:pt x="441008" y="74669"/>
                </a:cubicBezTo>
                <a:cubicBezTo>
                  <a:pt x="443865" y="76574"/>
                  <a:pt x="445770" y="77526"/>
                  <a:pt x="445770" y="78479"/>
                </a:cubicBezTo>
                <a:cubicBezTo>
                  <a:pt x="445770" y="78479"/>
                  <a:pt x="446723" y="79431"/>
                  <a:pt x="446723" y="79431"/>
                </a:cubicBezTo>
                <a:cubicBezTo>
                  <a:pt x="446723" y="85146"/>
                  <a:pt x="445770" y="88956"/>
                  <a:pt x="445770" y="91814"/>
                </a:cubicBezTo>
                <a:cubicBezTo>
                  <a:pt x="444818" y="95624"/>
                  <a:pt x="444818" y="95624"/>
                  <a:pt x="443865" y="90861"/>
                </a:cubicBezTo>
                <a:cubicBezTo>
                  <a:pt x="443865" y="90861"/>
                  <a:pt x="443865" y="89909"/>
                  <a:pt x="442913" y="88956"/>
                </a:cubicBezTo>
                <a:cubicBezTo>
                  <a:pt x="441960" y="87051"/>
                  <a:pt x="437198" y="80384"/>
                  <a:pt x="434340" y="75621"/>
                </a:cubicBezTo>
                <a:cubicBezTo>
                  <a:pt x="428625" y="70859"/>
                  <a:pt x="421958" y="65144"/>
                  <a:pt x="418148" y="61334"/>
                </a:cubicBezTo>
                <a:cubicBezTo>
                  <a:pt x="411480" y="57524"/>
                  <a:pt x="405765" y="54666"/>
                  <a:pt x="406718" y="52761"/>
                </a:cubicBezTo>
                <a:cubicBezTo>
                  <a:pt x="397193" y="49904"/>
                  <a:pt x="392430" y="49904"/>
                  <a:pt x="393383" y="48951"/>
                </a:cubicBezTo>
                <a:cubicBezTo>
                  <a:pt x="380048" y="51809"/>
                  <a:pt x="379095" y="51809"/>
                  <a:pt x="391478" y="45141"/>
                </a:cubicBezTo>
                <a:cubicBezTo>
                  <a:pt x="373380" y="54666"/>
                  <a:pt x="374333" y="52761"/>
                  <a:pt x="391478" y="33711"/>
                </a:cubicBezTo>
                <a:cubicBezTo>
                  <a:pt x="373380" y="53714"/>
                  <a:pt x="371475" y="55619"/>
                  <a:pt x="380048" y="33711"/>
                </a:cubicBezTo>
                <a:cubicBezTo>
                  <a:pt x="375285" y="47046"/>
                  <a:pt x="373380" y="50856"/>
                  <a:pt x="373380" y="45141"/>
                </a:cubicBezTo>
                <a:cubicBezTo>
                  <a:pt x="373380" y="45141"/>
                  <a:pt x="372428" y="42284"/>
                  <a:pt x="371475" y="35616"/>
                </a:cubicBezTo>
                <a:cubicBezTo>
                  <a:pt x="370523" y="33711"/>
                  <a:pt x="369570" y="30854"/>
                  <a:pt x="368618" y="27996"/>
                </a:cubicBezTo>
                <a:cubicBezTo>
                  <a:pt x="365760" y="23234"/>
                  <a:pt x="359093" y="14661"/>
                  <a:pt x="349568" y="4184"/>
                </a:cubicBezTo>
                <a:cubicBezTo>
                  <a:pt x="371475" y="29901"/>
                  <a:pt x="346710" y="5136"/>
                  <a:pt x="338138" y="374"/>
                </a:cubicBezTo>
                <a:cubicBezTo>
                  <a:pt x="331470" y="-579"/>
                  <a:pt x="325755" y="374"/>
                  <a:pt x="320993" y="2279"/>
                </a:cubicBezTo>
                <a:cubicBezTo>
                  <a:pt x="316230" y="4184"/>
                  <a:pt x="311468" y="7041"/>
                  <a:pt x="306705" y="10851"/>
                </a:cubicBezTo>
                <a:cubicBezTo>
                  <a:pt x="302895" y="14661"/>
                  <a:pt x="299085" y="18471"/>
                  <a:pt x="295275" y="23234"/>
                </a:cubicBezTo>
                <a:cubicBezTo>
                  <a:pt x="290513" y="28949"/>
                  <a:pt x="285750" y="34664"/>
                  <a:pt x="280988" y="40379"/>
                </a:cubicBezTo>
                <a:cubicBezTo>
                  <a:pt x="239078" y="91814"/>
                  <a:pt x="263843" y="65144"/>
                  <a:pt x="221933" y="116579"/>
                </a:cubicBezTo>
                <a:cubicBezTo>
                  <a:pt x="181928" y="165156"/>
                  <a:pt x="171450" y="156584"/>
                  <a:pt x="129540" y="204209"/>
                </a:cubicBezTo>
                <a:cubicBezTo>
                  <a:pt x="96203" y="242309"/>
                  <a:pt x="41910" y="278504"/>
                  <a:pt x="11430" y="321366"/>
                </a:cubicBezTo>
                <a:cubicBezTo>
                  <a:pt x="7620" y="327081"/>
                  <a:pt x="3810" y="333749"/>
                  <a:pt x="0" y="340416"/>
                </a:cubicBezTo>
                <a:cubicBezTo>
                  <a:pt x="5715" y="343274"/>
                  <a:pt x="13335" y="355656"/>
                  <a:pt x="15240" y="348989"/>
                </a:cubicBezTo>
                <a:cubicBezTo>
                  <a:pt x="20955" y="361371"/>
                  <a:pt x="31433" y="379469"/>
                  <a:pt x="28575" y="360419"/>
                </a:cubicBezTo>
                <a:cubicBezTo>
                  <a:pt x="34290" y="383279"/>
                  <a:pt x="56198" y="392804"/>
                  <a:pt x="40958" y="373754"/>
                </a:cubicBezTo>
                <a:cubicBezTo>
                  <a:pt x="43815" y="377564"/>
                  <a:pt x="46673" y="380421"/>
                  <a:pt x="49530" y="383279"/>
                </a:cubicBezTo>
                <a:cubicBezTo>
                  <a:pt x="60008" y="388994"/>
                  <a:pt x="67628" y="391851"/>
                  <a:pt x="68580" y="392804"/>
                </a:cubicBezTo>
                <a:cubicBezTo>
                  <a:pt x="72390" y="393756"/>
                  <a:pt x="74295" y="393756"/>
                  <a:pt x="74295" y="393756"/>
                </a:cubicBezTo>
                <a:cubicBezTo>
                  <a:pt x="75248" y="394709"/>
                  <a:pt x="70485" y="394709"/>
                  <a:pt x="59055" y="396614"/>
                </a:cubicBezTo>
                <a:cubicBezTo>
                  <a:pt x="70485" y="394709"/>
                  <a:pt x="77153" y="394709"/>
                  <a:pt x="77153" y="393756"/>
                </a:cubicBezTo>
                <a:cubicBezTo>
                  <a:pt x="78105" y="394709"/>
                  <a:pt x="72390" y="394709"/>
                  <a:pt x="60960" y="397566"/>
                </a:cubicBezTo>
                <a:cubicBezTo>
                  <a:pt x="72390" y="394709"/>
                  <a:pt x="79058" y="394709"/>
                  <a:pt x="78105" y="394709"/>
                </a:cubicBezTo>
                <a:cubicBezTo>
                  <a:pt x="78105" y="395661"/>
                  <a:pt x="77153" y="395661"/>
                  <a:pt x="73343" y="397566"/>
                </a:cubicBezTo>
                <a:cubicBezTo>
                  <a:pt x="70485" y="398519"/>
                  <a:pt x="67628" y="399471"/>
                  <a:pt x="63818" y="400424"/>
                </a:cubicBezTo>
                <a:cubicBezTo>
                  <a:pt x="67628" y="399471"/>
                  <a:pt x="70485" y="398519"/>
                  <a:pt x="73343" y="397566"/>
                </a:cubicBezTo>
                <a:cubicBezTo>
                  <a:pt x="70485" y="398519"/>
                  <a:pt x="66675" y="399471"/>
                  <a:pt x="62865" y="401376"/>
                </a:cubicBezTo>
                <a:cubicBezTo>
                  <a:pt x="72390" y="397566"/>
                  <a:pt x="78105" y="396614"/>
                  <a:pt x="80010" y="395661"/>
                </a:cubicBezTo>
                <a:cubicBezTo>
                  <a:pt x="80010" y="395661"/>
                  <a:pt x="80010" y="395661"/>
                  <a:pt x="80010" y="395661"/>
                </a:cubicBezTo>
                <a:cubicBezTo>
                  <a:pt x="80010" y="395661"/>
                  <a:pt x="80010" y="396614"/>
                  <a:pt x="80010" y="396614"/>
                </a:cubicBezTo>
                <a:cubicBezTo>
                  <a:pt x="77153" y="397566"/>
                  <a:pt x="72390" y="399471"/>
                  <a:pt x="65723" y="402329"/>
                </a:cubicBezTo>
                <a:cubicBezTo>
                  <a:pt x="72390" y="399471"/>
                  <a:pt x="78105" y="397566"/>
                  <a:pt x="80010" y="396614"/>
                </a:cubicBezTo>
                <a:cubicBezTo>
                  <a:pt x="79058" y="398519"/>
                  <a:pt x="74295" y="400424"/>
                  <a:pt x="67628" y="405186"/>
                </a:cubicBezTo>
                <a:cubicBezTo>
                  <a:pt x="75248" y="400424"/>
                  <a:pt x="80010" y="398519"/>
                  <a:pt x="80963" y="396614"/>
                </a:cubicBezTo>
                <a:cubicBezTo>
                  <a:pt x="80963" y="396614"/>
                  <a:pt x="80963" y="396614"/>
                  <a:pt x="81915" y="396614"/>
                </a:cubicBezTo>
                <a:cubicBezTo>
                  <a:pt x="81915" y="398519"/>
                  <a:pt x="77153" y="401376"/>
                  <a:pt x="68580" y="406139"/>
                </a:cubicBezTo>
                <a:cubicBezTo>
                  <a:pt x="77153" y="400424"/>
                  <a:pt x="82868" y="397566"/>
                  <a:pt x="81915" y="396614"/>
                </a:cubicBezTo>
                <a:cubicBezTo>
                  <a:pt x="81915" y="396614"/>
                  <a:pt x="81915" y="396614"/>
                  <a:pt x="81915" y="396614"/>
                </a:cubicBezTo>
                <a:cubicBezTo>
                  <a:pt x="83820" y="398519"/>
                  <a:pt x="79058" y="402329"/>
                  <a:pt x="70485" y="408996"/>
                </a:cubicBezTo>
                <a:cubicBezTo>
                  <a:pt x="80010" y="402329"/>
                  <a:pt x="85725" y="399471"/>
                  <a:pt x="82868" y="397566"/>
                </a:cubicBezTo>
                <a:cubicBezTo>
                  <a:pt x="84773" y="399471"/>
                  <a:pt x="81915" y="402329"/>
                  <a:pt x="75248" y="406139"/>
                </a:cubicBezTo>
                <a:cubicBezTo>
                  <a:pt x="74295" y="407091"/>
                  <a:pt x="72390" y="408044"/>
                  <a:pt x="71438" y="408996"/>
                </a:cubicBezTo>
                <a:cubicBezTo>
                  <a:pt x="72390" y="408044"/>
                  <a:pt x="73343" y="408044"/>
                  <a:pt x="74295" y="407091"/>
                </a:cubicBezTo>
                <a:cubicBezTo>
                  <a:pt x="73343" y="408044"/>
                  <a:pt x="72390" y="408996"/>
                  <a:pt x="70485" y="409949"/>
                </a:cubicBezTo>
                <a:cubicBezTo>
                  <a:pt x="72390" y="408996"/>
                  <a:pt x="73343" y="408044"/>
                  <a:pt x="74295" y="407091"/>
                </a:cubicBezTo>
                <a:cubicBezTo>
                  <a:pt x="81915" y="402329"/>
                  <a:pt x="87630" y="399471"/>
                  <a:pt x="85725" y="397566"/>
                </a:cubicBezTo>
                <a:cubicBezTo>
                  <a:pt x="87630" y="398519"/>
                  <a:pt x="87630" y="400424"/>
                  <a:pt x="88583" y="402329"/>
                </a:cubicBezTo>
                <a:cubicBezTo>
                  <a:pt x="88583" y="402329"/>
                  <a:pt x="88583" y="402329"/>
                  <a:pt x="89535" y="403281"/>
                </a:cubicBezTo>
                <a:cubicBezTo>
                  <a:pt x="89535" y="402329"/>
                  <a:pt x="88583" y="400424"/>
                  <a:pt x="88583" y="399471"/>
                </a:cubicBezTo>
                <a:cubicBezTo>
                  <a:pt x="88583" y="399471"/>
                  <a:pt x="89535" y="399471"/>
                  <a:pt x="89535" y="399471"/>
                </a:cubicBezTo>
                <a:cubicBezTo>
                  <a:pt x="90488" y="400424"/>
                  <a:pt x="90488" y="401376"/>
                  <a:pt x="91440" y="402329"/>
                </a:cubicBezTo>
                <a:cubicBezTo>
                  <a:pt x="91440" y="401376"/>
                  <a:pt x="90488" y="400424"/>
                  <a:pt x="90488" y="399471"/>
                </a:cubicBezTo>
                <a:cubicBezTo>
                  <a:pt x="90488" y="399471"/>
                  <a:pt x="91440" y="399471"/>
                  <a:pt x="91440" y="399471"/>
                </a:cubicBezTo>
                <a:cubicBezTo>
                  <a:pt x="91440" y="400424"/>
                  <a:pt x="92393" y="401376"/>
                  <a:pt x="92393" y="402329"/>
                </a:cubicBezTo>
                <a:lnTo>
                  <a:pt x="92393" y="402329"/>
                </a:lnTo>
                <a:cubicBezTo>
                  <a:pt x="92393" y="402329"/>
                  <a:pt x="93345" y="402329"/>
                  <a:pt x="93345" y="403281"/>
                </a:cubicBezTo>
                <a:cubicBezTo>
                  <a:pt x="93345" y="402329"/>
                  <a:pt x="92393" y="400424"/>
                  <a:pt x="92393" y="399471"/>
                </a:cubicBezTo>
                <a:cubicBezTo>
                  <a:pt x="92393" y="399471"/>
                  <a:pt x="93345" y="399471"/>
                  <a:pt x="93345" y="399471"/>
                </a:cubicBezTo>
                <a:cubicBezTo>
                  <a:pt x="94298" y="399471"/>
                  <a:pt x="95250" y="399471"/>
                  <a:pt x="95250" y="400424"/>
                </a:cubicBezTo>
                <a:cubicBezTo>
                  <a:pt x="95250" y="401376"/>
                  <a:pt x="95250" y="402329"/>
                  <a:pt x="95250" y="403281"/>
                </a:cubicBezTo>
                <a:cubicBezTo>
                  <a:pt x="95250" y="403281"/>
                  <a:pt x="94298" y="402329"/>
                  <a:pt x="94298" y="402329"/>
                </a:cubicBezTo>
                <a:cubicBezTo>
                  <a:pt x="94298" y="402329"/>
                  <a:pt x="95250" y="403281"/>
                  <a:pt x="95250" y="403281"/>
                </a:cubicBezTo>
                <a:cubicBezTo>
                  <a:pt x="95250" y="403281"/>
                  <a:pt x="95250" y="404234"/>
                  <a:pt x="95250" y="404234"/>
                </a:cubicBezTo>
                <a:cubicBezTo>
                  <a:pt x="96203" y="405186"/>
                  <a:pt x="96203" y="406139"/>
                  <a:pt x="97155" y="408044"/>
                </a:cubicBezTo>
                <a:cubicBezTo>
                  <a:pt x="97155" y="408044"/>
                  <a:pt x="97155" y="408044"/>
                  <a:pt x="97155" y="408044"/>
                </a:cubicBezTo>
                <a:cubicBezTo>
                  <a:pt x="97155" y="408044"/>
                  <a:pt x="97155" y="408044"/>
                  <a:pt x="97155" y="408044"/>
                </a:cubicBezTo>
                <a:cubicBezTo>
                  <a:pt x="97155" y="408996"/>
                  <a:pt x="98108" y="409949"/>
                  <a:pt x="98108" y="411854"/>
                </a:cubicBezTo>
                <a:cubicBezTo>
                  <a:pt x="100013" y="414711"/>
                  <a:pt x="100965" y="417569"/>
                  <a:pt x="101918" y="420426"/>
                </a:cubicBezTo>
                <a:cubicBezTo>
                  <a:pt x="101918" y="420426"/>
                  <a:pt x="101918" y="420426"/>
                  <a:pt x="101918" y="420426"/>
                </a:cubicBezTo>
                <a:cubicBezTo>
                  <a:pt x="101918" y="420426"/>
                  <a:pt x="101918" y="420426"/>
                  <a:pt x="101918" y="420426"/>
                </a:cubicBezTo>
                <a:cubicBezTo>
                  <a:pt x="101918" y="420426"/>
                  <a:pt x="101918" y="420426"/>
                  <a:pt x="101918" y="420426"/>
                </a:cubicBezTo>
                <a:cubicBezTo>
                  <a:pt x="101918" y="421379"/>
                  <a:pt x="102870" y="422331"/>
                  <a:pt x="102870" y="424236"/>
                </a:cubicBezTo>
                <a:cubicBezTo>
                  <a:pt x="102870" y="425189"/>
                  <a:pt x="102870" y="426141"/>
                  <a:pt x="102870" y="427094"/>
                </a:cubicBezTo>
                <a:cubicBezTo>
                  <a:pt x="102870" y="426141"/>
                  <a:pt x="102870" y="426141"/>
                  <a:pt x="102870" y="425189"/>
                </a:cubicBezTo>
                <a:cubicBezTo>
                  <a:pt x="102870" y="426141"/>
                  <a:pt x="102870" y="426141"/>
                  <a:pt x="102870" y="427094"/>
                </a:cubicBezTo>
                <a:cubicBezTo>
                  <a:pt x="102870" y="427094"/>
                  <a:pt x="102870" y="427094"/>
                  <a:pt x="102870" y="427094"/>
                </a:cubicBezTo>
                <a:cubicBezTo>
                  <a:pt x="102870" y="426141"/>
                  <a:pt x="102870" y="425189"/>
                  <a:pt x="102870" y="424236"/>
                </a:cubicBezTo>
                <a:cubicBezTo>
                  <a:pt x="102870" y="423284"/>
                  <a:pt x="102870" y="423284"/>
                  <a:pt x="101918" y="422331"/>
                </a:cubicBezTo>
                <a:cubicBezTo>
                  <a:pt x="101918" y="422331"/>
                  <a:pt x="101918" y="422331"/>
                  <a:pt x="101918" y="422331"/>
                </a:cubicBezTo>
                <a:cubicBezTo>
                  <a:pt x="101918" y="422331"/>
                  <a:pt x="101918" y="422331"/>
                  <a:pt x="101918" y="422331"/>
                </a:cubicBezTo>
                <a:cubicBezTo>
                  <a:pt x="101918" y="422331"/>
                  <a:pt x="101918" y="422331"/>
                  <a:pt x="101918" y="422331"/>
                </a:cubicBezTo>
                <a:cubicBezTo>
                  <a:pt x="100965" y="420426"/>
                  <a:pt x="100013" y="417569"/>
                  <a:pt x="99060" y="415664"/>
                </a:cubicBezTo>
                <a:cubicBezTo>
                  <a:pt x="99060" y="416616"/>
                  <a:pt x="99060" y="416616"/>
                  <a:pt x="99060" y="417569"/>
                </a:cubicBezTo>
                <a:cubicBezTo>
                  <a:pt x="99060" y="417569"/>
                  <a:pt x="99060" y="417569"/>
                  <a:pt x="99060" y="418521"/>
                </a:cubicBezTo>
                <a:cubicBezTo>
                  <a:pt x="100013" y="420426"/>
                  <a:pt x="100965" y="422331"/>
                  <a:pt x="101918" y="424236"/>
                </a:cubicBezTo>
                <a:lnTo>
                  <a:pt x="101918" y="424236"/>
                </a:lnTo>
                <a:cubicBezTo>
                  <a:pt x="100965" y="423284"/>
                  <a:pt x="100965" y="421379"/>
                  <a:pt x="100013" y="420426"/>
                </a:cubicBezTo>
                <a:cubicBezTo>
                  <a:pt x="100013" y="420426"/>
                  <a:pt x="100013" y="421379"/>
                  <a:pt x="100013" y="421379"/>
                </a:cubicBezTo>
                <a:cubicBezTo>
                  <a:pt x="100965" y="422331"/>
                  <a:pt x="100965" y="423284"/>
                  <a:pt x="101918" y="425189"/>
                </a:cubicBezTo>
                <a:cubicBezTo>
                  <a:pt x="101918" y="425189"/>
                  <a:pt x="101918" y="425189"/>
                  <a:pt x="101918" y="425189"/>
                </a:cubicBezTo>
                <a:cubicBezTo>
                  <a:pt x="101918" y="424236"/>
                  <a:pt x="100965" y="423284"/>
                  <a:pt x="100965" y="422331"/>
                </a:cubicBezTo>
                <a:cubicBezTo>
                  <a:pt x="100965" y="422331"/>
                  <a:pt x="100965" y="422331"/>
                  <a:pt x="100965" y="422331"/>
                </a:cubicBezTo>
                <a:cubicBezTo>
                  <a:pt x="100965" y="422331"/>
                  <a:pt x="100965" y="422331"/>
                  <a:pt x="100965" y="422331"/>
                </a:cubicBezTo>
                <a:cubicBezTo>
                  <a:pt x="100965" y="421379"/>
                  <a:pt x="100013" y="421379"/>
                  <a:pt x="100013" y="420426"/>
                </a:cubicBezTo>
                <a:cubicBezTo>
                  <a:pt x="100013" y="420426"/>
                  <a:pt x="100013" y="419474"/>
                  <a:pt x="100013" y="419474"/>
                </a:cubicBezTo>
                <a:cubicBezTo>
                  <a:pt x="100013" y="419474"/>
                  <a:pt x="100013" y="420426"/>
                  <a:pt x="100965" y="420426"/>
                </a:cubicBezTo>
                <a:cubicBezTo>
                  <a:pt x="100965" y="420426"/>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8521"/>
                </a:cubicBezTo>
                <a:cubicBezTo>
                  <a:pt x="100965" y="418521"/>
                  <a:pt x="100965" y="418521"/>
                  <a:pt x="100965" y="418521"/>
                </a:cubicBezTo>
                <a:cubicBezTo>
                  <a:pt x="100965" y="418521"/>
                  <a:pt x="100965" y="418521"/>
                  <a:pt x="100965" y="417569"/>
                </a:cubicBezTo>
                <a:cubicBezTo>
                  <a:pt x="100965" y="417569"/>
                  <a:pt x="100965" y="417569"/>
                  <a:pt x="100965" y="417569"/>
                </a:cubicBezTo>
                <a:cubicBezTo>
                  <a:pt x="100965" y="417569"/>
                  <a:pt x="100965" y="417569"/>
                  <a:pt x="100965" y="418521"/>
                </a:cubicBezTo>
                <a:cubicBezTo>
                  <a:pt x="100965" y="418521"/>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9474"/>
                </a:cubicBezTo>
                <a:cubicBezTo>
                  <a:pt x="100965" y="420426"/>
                  <a:pt x="100965" y="420426"/>
                  <a:pt x="100013" y="420426"/>
                </a:cubicBezTo>
                <a:cubicBezTo>
                  <a:pt x="100013" y="420426"/>
                  <a:pt x="100013" y="420426"/>
                  <a:pt x="100013" y="420426"/>
                </a:cubicBezTo>
                <a:cubicBezTo>
                  <a:pt x="100013" y="420426"/>
                  <a:pt x="100013" y="420426"/>
                  <a:pt x="100013" y="420426"/>
                </a:cubicBezTo>
                <a:cubicBezTo>
                  <a:pt x="100013" y="420426"/>
                  <a:pt x="100013" y="420426"/>
                  <a:pt x="100013" y="420426"/>
                </a:cubicBezTo>
                <a:cubicBezTo>
                  <a:pt x="99060" y="422331"/>
                  <a:pt x="96203" y="423284"/>
                  <a:pt x="92393" y="422331"/>
                </a:cubicBezTo>
                <a:cubicBezTo>
                  <a:pt x="94298" y="423284"/>
                  <a:pt x="96203" y="423284"/>
                  <a:pt x="98108" y="422331"/>
                </a:cubicBezTo>
                <a:cubicBezTo>
                  <a:pt x="99060" y="423284"/>
                  <a:pt x="100965" y="423284"/>
                  <a:pt x="101918" y="423284"/>
                </a:cubicBezTo>
                <a:cubicBezTo>
                  <a:pt x="100965" y="426141"/>
                  <a:pt x="99060" y="427094"/>
                  <a:pt x="95250" y="424236"/>
                </a:cubicBezTo>
                <a:cubicBezTo>
                  <a:pt x="100013" y="427094"/>
                  <a:pt x="101918" y="426141"/>
                  <a:pt x="102870" y="423284"/>
                </a:cubicBezTo>
                <a:cubicBezTo>
                  <a:pt x="103823" y="424236"/>
                  <a:pt x="104775" y="425189"/>
                  <a:pt x="105728" y="426141"/>
                </a:cubicBezTo>
                <a:cubicBezTo>
                  <a:pt x="105728" y="426141"/>
                  <a:pt x="105728" y="426141"/>
                  <a:pt x="105728" y="426141"/>
                </a:cubicBezTo>
                <a:cubicBezTo>
                  <a:pt x="105728" y="426141"/>
                  <a:pt x="105728" y="426141"/>
                  <a:pt x="105728" y="426141"/>
                </a:cubicBezTo>
                <a:cubicBezTo>
                  <a:pt x="105728" y="426141"/>
                  <a:pt x="105728" y="426141"/>
                  <a:pt x="105728" y="426141"/>
                </a:cubicBezTo>
                <a:cubicBezTo>
                  <a:pt x="105728" y="427094"/>
                  <a:pt x="105728" y="427094"/>
                  <a:pt x="105728" y="428046"/>
                </a:cubicBezTo>
                <a:cubicBezTo>
                  <a:pt x="105728" y="428046"/>
                  <a:pt x="105728" y="428046"/>
                  <a:pt x="105728" y="428046"/>
                </a:cubicBezTo>
                <a:cubicBezTo>
                  <a:pt x="105728" y="428046"/>
                  <a:pt x="105728" y="427094"/>
                  <a:pt x="105728" y="427094"/>
                </a:cubicBezTo>
                <a:cubicBezTo>
                  <a:pt x="105728" y="427094"/>
                  <a:pt x="105728" y="427094"/>
                  <a:pt x="105728" y="428046"/>
                </a:cubicBezTo>
                <a:lnTo>
                  <a:pt x="105728" y="428046"/>
                </a:lnTo>
                <a:cubicBezTo>
                  <a:pt x="105728" y="428046"/>
                  <a:pt x="105728" y="428046"/>
                  <a:pt x="105728" y="427094"/>
                </a:cubicBezTo>
                <a:cubicBezTo>
                  <a:pt x="105728" y="427094"/>
                  <a:pt x="105728" y="427094"/>
                  <a:pt x="105728" y="426141"/>
                </a:cubicBezTo>
                <a:cubicBezTo>
                  <a:pt x="105728" y="426141"/>
                  <a:pt x="105728" y="427094"/>
                  <a:pt x="106680" y="427094"/>
                </a:cubicBezTo>
                <a:cubicBezTo>
                  <a:pt x="106680" y="427094"/>
                  <a:pt x="106680" y="426141"/>
                  <a:pt x="105728" y="426141"/>
                </a:cubicBezTo>
                <a:cubicBezTo>
                  <a:pt x="105728" y="426141"/>
                  <a:pt x="105728" y="425189"/>
                  <a:pt x="105728" y="425189"/>
                </a:cubicBezTo>
                <a:cubicBezTo>
                  <a:pt x="105728" y="426141"/>
                  <a:pt x="106680" y="426141"/>
                  <a:pt x="106680" y="427094"/>
                </a:cubicBezTo>
                <a:cubicBezTo>
                  <a:pt x="106680" y="427094"/>
                  <a:pt x="106680" y="427094"/>
                  <a:pt x="106680" y="427094"/>
                </a:cubicBezTo>
                <a:cubicBezTo>
                  <a:pt x="106680" y="427094"/>
                  <a:pt x="106680" y="427094"/>
                  <a:pt x="106680" y="427094"/>
                </a:cubicBezTo>
                <a:lnTo>
                  <a:pt x="106680" y="427094"/>
                </a:lnTo>
                <a:lnTo>
                  <a:pt x="106680" y="427094"/>
                </a:lnTo>
                <a:cubicBezTo>
                  <a:pt x="106680" y="427094"/>
                  <a:pt x="106680" y="428046"/>
                  <a:pt x="106680" y="428046"/>
                </a:cubicBezTo>
                <a:lnTo>
                  <a:pt x="106680" y="428046"/>
                </a:lnTo>
                <a:cubicBezTo>
                  <a:pt x="106680" y="428046"/>
                  <a:pt x="106680" y="428046"/>
                  <a:pt x="106680" y="428046"/>
                </a:cubicBezTo>
                <a:lnTo>
                  <a:pt x="106680" y="428046"/>
                </a:lnTo>
                <a:lnTo>
                  <a:pt x="106680" y="428046"/>
                </a:lnTo>
                <a:cubicBezTo>
                  <a:pt x="106680" y="428046"/>
                  <a:pt x="106680" y="428046"/>
                  <a:pt x="106680" y="428046"/>
                </a:cubicBezTo>
                <a:cubicBezTo>
                  <a:pt x="106680" y="428046"/>
                  <a:pt x="106680" y="428046"/>
                  <a:pt x="106680" y="427094"/>
                </a:cubicBezTo>
                <a:lnTo>
                  <a:pt x="106680" y="427094"/>
                </a:lnTo>
                <a:cubicBezTo>
                  <a:pt x="106680" y="427094"/>
                  <a:pt x="106680" y="427094"/>
                  <a:pt x="106680" y="428046"/>
                </a:cubicBezTo>
                <a:cubicBezTo>
                  <a:pt x="106680" y="428999"/>
                  <a:pt x="106680" y="428999"/>
                  <a:pt x="105728" y="428999"/>
                </a:cubicBezTo>
                <a:cubicBezTo>
                  <a:pt x="105728" y="428999"/>
                  <a:pt x="105728" y="428046"/>
                  <a:pt x="105728" y="428046"/>
                </a:cubicBezTo>
                <a:cubicBezTo>
                  <a:pt x="105728" y="428046"/>
                  <a:pt x="105728" y="428046"/>
                  <a:pt x="105728" y="428046"/>
                </a:cubicBezTo>
                <a:cubicBezTo>
                  <a:pt x="105728" y="428046"/>
                  <a:pt x="105728" y="428999"/>
                  <a:pt x="105728" y="428999"/>
                </a:cubicBezTo>
                <a:cubicBezTo>
                  <a:pt x="104775" y="428999"/>
                  <a:pt x="103823" y="428046"/>
                  <a:pt x="101918" y="427094"/>
                </a:cubicBezTo>
                <a:cubicBezTo>
                  <a:pt x="103823" y="428999"/>
                  <a:pt x="104775" y="428999"/>
                  <a:pt x="105728" y="428999"/>
                </a:cubicBezTo>
                <a:cubicBezTo>
                  <a:pt x="105728" y="429951"/>
                  <a:pt x="104775" y="430904"/>
                  <a:pt x="103823" y="430904"/>
                </a:cubicBezTo>
                <a:cubicBezTo>
                  <a:pt x="102870" y="430904"/>
                  <a:pt x="102870" y="429951"/>
                  <a:pt x="101918" y="428999"/>
                </a:cubicBezTo>
                <a:cubicBezTo>
                  <a:pt x="102870" y="429951"/>
                  <a:pt x="102870" y="429951"/>
                  <a:pt x="103823" y="430904"/>
                </a:cubicBezTo>
                <a:cubicBezTo>
                  <a:pt x="102870" y="430904"/>
                  <a:pt x="100965" y="429951"/>
                  <a:pt x="99060" y="428046"/>
                </a:cubicBezTo>
                <a:cubicBezTo>
                  <a:pt x="100965" y="429951"/>
                  <a:pt x="102870" y="430904"/>
                  <a:pt x="103823" y="430904"/>
                </a:cubicBezTo>
                <a:cubicBezTo>
                  <a:pt x="105728" y="432809"/>
                  <a:pt x="106680" y="431856"/>
                  <a:pt x="106680" y="429951"/>
                </a:cubicBezTo>
                <a:cubicBezTo>
                  <a:pt x="108585" y="435666"/>
                  <a:pt x="107633" y="438524"/>
                  <a:pt x="102870" y="431856"/>
                </a:cubicBezTo>
                <a:cubicBezTo>
                  <a:pt x="104775" y="434714"/>
                  <a:pt x="106680" y="435666"/>
                  <a:pt x="107633" y="436619"/>
                </a:cubicBezTo>
                <a:cubicBezTo>
                  <a:pt x="107633" y="436619"/>
                  <a:pt x="107633" y="436619"/>
                  <a:pt x="107633" y="435666"/>
                </a:cubicBezTo>
                <a:cubicBezTo>
                  <a:pt x="107633" y="435666"/>
                  <a:pt x="107633" y="436619"/>
                  <a:pt x="107633" y="436619"/>
                </a:cubicBezTo>
                <a:cubicBezTo>
                  <a:pt x="109538" y="436619"/>
                  <a:pt x="109538" y="434714"/>
                  <a:pt x="107633" y="430904"/>
                </a:cubicBezTo>
                <a:cubicBezTo>
                  <a:pt x="107633" y="430904"/>
                  <a:pt x="107633" y="430904"/>
                  <a:pt x="107633" y="430904"/>
                </a:cubicBezTo>
                <a:cubicBezTo>
                  <a:pt x="109538" y="435666"/>
                  <a:pt x="110490" y="440429"/>
                  <a:pt x="109538" y="440429"/>
                </a:cubicBezTo>
                <a:cubicBezTo>
                  <a:pt x="109538" y="440429"/>
                  <a:pt x="109538" y="440429"/>
                  <a:pt x="109538" y="440429"/>
                </a:cubicBezTo>
                <a:cubicBezTo>
                  <a:pt x="109538" y="440429"/>
                  <a:pt x="109538" y="440429"/>
                  <a:pt x="109538" y="440429"/>
                </a:cubicBezTo>
                <a:cubicBezTo>
                  <a:pt x="109538" y="440429"/>
                  <a:pt x="108585" y="439476"/>
                  <a:pt x="107633" y="438524"/>
                </a:cubicBezTo>
                <a:cubicBezTo>
                  <a:pt x="108585" y="440429"/>
                  <a:pt x="109538" y="441381"/>
                  <a:pt x="109538" y="441381"/>
                </a:cubicBezTo>
                <a:cubicBezTo>
                  <a:pt x="110490" y="443286"/>
                  <a:pt x="111443" y="443286"/>
                  <a:pt x="111443" y="443286"/>
                </a:cubicBezTo>
                <a:cubicBezTo>
                  <a:pt x="111443" y="442334"/>
                  <a:pt x="110490" y="441381"/>
                  <a:pt x="110490" y="439476"/>
                </a:cubicBezTo>
                <a:cubicBezTo>
                  <a:pt x="110490" y="440429"/>
                  <a:pt x="111443" y="442334"/>
                  <a:pt x="111443" y="443286"/>
                </a:cubicBezTo>
                <a:cubicBezTo>
                  <a:pt x="111443" y="443286"/>
                  <a:pt x="111443" y="443286"/>
                  <a:pt x="111443" y="442334"/>
                </a:cubicBezTo>
                <a:cubicBezTo>
                  <a:pt x="111443" y="440429"/>
                  <a:pt x="110490" y="437571"/>
                  <a:pt x="108585" y="433761"/>
                </a:cubicBezTo>
                <a:cubicBezTo>
                  <a:pt x="109538" y="436619"/>
                  <a:pt x="110490" y="438524"/>
                  <a:pt x="110490" y="439476"/>
                </a:cubicBezTo>
                <a:cubicBezTo>
                  <a:pt x="111443" y="441381"/>
                  <a:pt x="110490" y="442334"/>
                  <a:pt x="109538" y="441381"/>
                </a:cubicBezTo>
                <a:cubicBezTo>
                  <a:pt x="110490" y="441381"/>
                  <a:pt x="110490" y="441381"/>
                  <a:pt x="110490" y="439476"/>
                </a:cubicBezTo>
                <a:cubicBezTo>
                  <a:pt x="110490" y="437571"/>
                  <a:pt x="109538" y="435666"/>
                  <a:pt x="108585" y="433761"/>
                </a:cubicBezTo>
                <a:cubicBezTo>
                  <a:pt x="108585" y="432809"/>
                  <a:pt x="107633" y="432809"/>
                  <a:pt x="107633" y="431856"/>
                </a:cubicBezTo>
                <a:cubicBezTo>
                  <a:pt x="107633" y="431856"/>
                  <a:pt x="107633" y="432809"/>
                  <a:pt x="108585" y="432809"/>
                </a:cubicBezTo>
                <a:cubicBezTo>
                  <a:pt x="108585" y="431856"/>
                  <a:pt x="107633" y="431856"/>
                  <a:pt x="107633" y="430904"/>
                </a:cubicBezTo>
                <a:cubicBezTo>
                  <a:pt x="107633" y="430904"/>
                  <a:pt x="107633" y="430904"/>
                  <a:pt x="107633" y="430904"/>
                </a:cubicBezTo>
                <a:cubicBezTo>
                  <a:pt x="107633" y="430904"/>
                  <a:pt x="107633" y="430904"/>
                  <a:pt x="107633" y="430904"/>
                </a:cubicBezTo>
                <a:cubicBezTo>
                  <a:pt x="107633" y="430904"/>
                  <a:pt x="107633" y="430904"/>
                  <a:pt x="107633" y="430904"/>
                </a:cubicBezTo>
                <a:cubicBezTo>
                  <a:pt x="107633" y="429951"/>
                  <a:pt x="106680" y="429951"/>
                  <a:pt x="106680" y="428999"/>
                </a:cubicBezTo>
                <a:cubicBezTo>
                  <a:pt x="106680" y="428999"/>
                  <a:pt x="106680" y="428999"/>
                  <a:pt x="106680" y="428999"/>
                </a:cubicBezTo>
                <a:cubicBezTo>
                  <a:pt x="106680" y="429951"/>
                  <a:pt x="107633" y="429951"/>
                  <a:pt x="107633" y="430904"/>
                </a:cubicBezTo>
                <a:lnTo>
                  <a:pt x="107633" y="430904"/>
                </a:lnTo>
                <a:lnTo>
                  <a:pt x="107633" y="430904"/>
                </a:lnTo>
                <a:cubicBezTo>
                  <a:pt x="108585" y="431856"/>
                  <a:pt x="108585" y="432809"/>
                  <a:pt x="109538" y="433761"/>
                </a:cubicBezTo>
                <a:cubicBezTo>
                  <a:pt x="112395" y="438524"/>
                  <a:pt x="113348" y="442334"/>
                  <a:pt x="113348" y="444239"/>
                </a:cubicBezTo>
                <a:cubicBezTo>
                  <a:pt x="114300" y="446144"/>
                  <a:pt x="113348" y="446144"/>
                  <a:pt x="113348" y="446144"/>
                </a:cubicBezTo>
                <a:cubicBezTo>
                  <a:pt x="114300" y="448049"/>
                  <a:pt x="114300" y="449001"/>
                  <a:pt x="114300" y="447096"/>
                </a:cubicBezTo>
                <a:cubicBezTo>
                  <a:pt x="115253" y="446144"/>
                  <a:pt x="112395" y="439476"/>
                  <a:pt x="108585" y="432809"/>
                </a:cubicBezTo>
                <a:cubicBezTo>
                  <a:pt x="111443" y="437571"/>
                  <a:pt x="113348" y="441381"/>
                  <a:pt x="114300" y="444239"/>
                </a:cubicBezTo>
                <a:cubicBezTo>
                  <a:pt x="114300" y="443286"/>
                  <a:pt x="114300" y="443286"/>
                  <a:pt x="114300" y="442334"/>
                </a:cubicBezTo>
                <a:cubicBezTo>
                  <a:pt x="114300" y="443286"/>
                  <a:pt x="114300" y="444239"/>
                  <a:pt x="114300" y="445191"/>
                </a:cubicBezTo>
                <a:cubicBezTo>
                  <a:pt x="114300" y="446144"/>
                  <a:pt x="115253" y="447096"/>
                  <a:pt x="115253" y="448049"/>
                </a:cubicBezTo>
                <a:cubicBezTo>
                  <a:pt x="115253" y="449001"/>
                  <a:pt x="115253" y="449001"/>
                  <a:pt x="115253" y="449954"/>
                </a:cubicBezTo>
                <a:cubicBezTo>
                  <a:pt x="115253" y="449954"/>
                  <a:pt x="115253" y="449001"/>
                  <a:pt x="115253" y="448049"/>
                </a:cubicBezTo>
                <a:cubicBezTo>
                  <a:pt x="115253" y="448049"/>
                  <a:pt x="115253" y="448049"/>
                  <a:pt x="115253" y="449001"/>
                </a:cubicBezTo>
                <a:cubicBezTo>
                  <a:pt x="115253" y="449954"/>
                  <a:pt x="116205" y="449954"/>
                  <a:pt x="116205" y="449954"/>
                </a:cubicBezTo>
                <a:cubicBezTo>
                  <a:pt x="117158" y="452811"/>
                  <a:pt x="117158" y="454716"/>
                  <a:pt x="116205" y="453764"/>
                </a:cubicBezTo>
                <a:cubicBezTo>
                  <a:pt x="119063" y="455669"/>
                  <a:pt x="118110" y="451859"/>
                  <a:pt x="117158" y="444239"/>
                </a:cubicBezTo>
                <a:cubicBezTo>
                  <a:pt x="118110" y="451859"/>
                  <a:pt x="120968" y="457574"/>
                  <a:pt x="117158" y="455669"/>
                </a:cubicBezTo>
                <a:cubicBezTo>
                  <a:pt x="121920" y="458526"/>
                  <a:pt x="123825" y="456621"/>
                  <a:pt x="120968" y="448049"/>
                </a:cubicBezTo>
                <a:cubicBezTo>
                  <a:pt x="123825" y="456621"/>
                  <a:pt x="126683" y="461384"/>
                  <a:pt x="120015" y="458526"/>
                </a:cubicBezTo>
                <a:cubicBezTo>
                  <a:pt x="122873" y="460431"/>
                  <a:pt x="126683" y="461384"/>
                  <a:pt x="130493" y="463289"/>
                </a:cubicBezTo>
                <a:cubicBezTo>
                  <a:pt x="128588" y="462336"/>
                  <a:pt x="126683" y="461384"/>
                  <a:pt x="124778" y="460431"/>
                </a:cubicBezTo>
                <a:cubicBezTo>
                  <a:pt x="127635" y="461384"/>
                  <a:pt x="129540" y="462336"/>
                  <a:pt x="132398" y="463289"/>
                </a:cubicBezTo>
                <a:cubicBezTo>
                  <a:pt x="134303" y="464241"/>
                  <a:pt x="136208" y="464241"/>
                  <a:pt x="137160" y="464241"/>
                </a:cubicBezTo>
                <a:cubicBezTo>
                  <a:pt x="135255" y="463289"/>
                  <a:pt x="132398" y="462336"/>
                  <a:pt x="130493" y="461384"/>
                </a:cubicBezTo>
                <a:cubicBezTo>
                  <a:pt x="133350" y="462336"/>
                  <a:pt x="135255" y="463289"/>
                  <a:pt x="138113" y="464241"/>
                </a:cubicBezTo>
                <a:cubicBezTo>
                  <a:pt x="140970" y="464241"/>
                  <a:pt x="141923" y="463289"/>
                  <a:pt x="134303" y="457574"/>
                </a:cubicBezTo>
                <a:cubicBezTo>
                  <a:pt x="141923" y="463289"/>
                  <a:pt x="142875" y="465194"/>
                  <a:pt x="140970" y="465194"/>
                </a:cubicBezTo>
                <a:cubicBezTo>
                  <a:pt x="142875" y="466146"/>
                  <a:pt x="143828" y="466146"/>
                  <a:pt x="145733" y="467099"/>
                </a:cubicBezTo>
                <a:cubicBezTo>
                  <a:pt x="148590" y="468051"/>
                  <a:pt x="150495" y="468051"/>
                  <a:pt x="148590" y="466146"/>
                </a:cubicBezTo>
                <a:cubicBezTo>
                  <a:pt x="148590" y="466146"/>
                  <a:pt x="148590" y="466146"/>
                  <a:pt x="148590" y="466146"/>
                </a:cubicBezTo>
                <a:cubicBezTo>
                  <a:pt x="148590" y="466146"/>
                  <a:pt x="148590" y="466146"/>
                  <a:pt x="148590" y="466146"/>
                </a:cubicBezTo>
                <a:cubicBezTo>
                  <a:pt x="147638" y="465194"/>
                  <a:pt x="145733" y="463289"/>
                  <a:pt x="141923" y="461384"/>
                </a:cubicBezTo>
                <a:cubicBezTo>
                  <a:pt x="145733" y="464241"/>
                  <a:pt x="148590" y="465194"/>
                  <a:pt x="149543" y="467099"/>
                </a:cubicBezTo>
                <a:cubicBezTo>
                  <a:pt x="167640" y="475671"/>
                  <a:pt x="167640" y="475671"/>
                  <a:pt x="149543" y="469956"/>
                </a:cubicBezTo>
                <a:cubicBezTo>
                  <a:pt x="169545" y="476624"/>
                  <a:pt x="173355" y="475671"/>
                  <a:pt x="169545" y="480434"/>
                </a:cubicBezTo>
                <a:cubicBezTo>
                  <a:pt x="173355" y="475671"/>
                  <a:pt x="173355" y="475671"/>
                  <a:pt x="180023" y="487101"/>
                </a:cubicBezTo>
                <a:cubicBezTo>
                  <a:pt x="174308" y="476624"/>
                  <a:pt x="175260" y="478529"/>
                  <a:pt x="192405" y="493769"/>
                </a:cubicBezTo>
                <a:cubicBezTo>
                  <a:pt x="177165" y="478529"/>
                  <a:pt x="182880" y="484244"/>
                  <a:pt x="203835" y="499484"/>
                </a:cubicBezTo>
                <a:cubicBezTo>
                  <a:pt x="185738" y="485196"/>
                  <a:pt x="200978" y="495674"/>
                  <a:pt x="215265" y="505199"/>
                </a:cubicBezTo>
                <a:cubicBezTo>
                  <a:pt x="206693" y="493769"/>
                  <a:pt x="222885" y="491864"/>
                  <a:pt x="230505" y="489006"/>
                </a:cubicBezTo>
                <a:cubicBezTo>
                  <a:pt x="232410" y="481386"/>
                  <a:pt x="238125" y="475671"/>
                  <a:pt x="245745" y="472814"/>
                </a:cubicBezTo>
                <a:cubicBezTo>
                  <a:pt x="247650" y="465194"/>
                  <a:pt x="254318" y="460431"/>
                  <a:pt x="260985" y="456621"/>
                </a:cubicBezTo>
                <a:cubicBezTo>
                  <a:pt x="263843" y="449954"/>
                  <a:pt x="268605" y="444239"/>
                  <a:pt x="276225" y="440429"/>
                </a:cubicBezTo>
                <a:cubicBezTo>
                  <a:pt x="279083" y="433761"/>
                  <a:pt x="285750" y="429951"/>
                  <a:pt x="291465" y="424236"/>
                </a:cubicBezTo>
                <a:cubicBezTo>
                  <a:pt x="296228" y="418521"/>
                  <a:pt x="300990" y="412806"/>
                  <a:pt x="306705" y="408044"/>
                </a:cubicBezTo>
                <a:cubicBezTo>
                  <a:pt x="311468" y="402329"/>
                  <a:pt x="317183" y="397566"/>
                  <a:pt x="321945" y="391851"/>
                </a:cubicBezTo>
                <a:cubicBezTo>
                  <a:pt x="332423" y="381374"/>
                  <a:pt x="341948" y="369944"/>
                  <a:pt x="352425" y="359466"/>
                </a:cubicBezTo>
                <a:cubicBezTo>
                  <a:pt x="375285" y="335654"/>
                  <a:pt x="397193" y="311841"/>
                  <a:pt x="415290" y="284219"/>
                </a:cubicBezTo>
                <a:cubicBezTo>
                  <a:pt x="426720" y="257549"/>
                  <a:pt x="412433" y="280409"/>
                  <a:pt x="428625" y="256596"/>
                </a:cubicBezTo>
                <a:close/>
                <a:moveTo>
                  <a:pt x="81915" y="394709"/>
                </a:moveTo>
                <a:cubicBezTo>
                  <a:pt x="81915" y="394709"/>
                  <a:pt x="81915" y="394709"/>
                  <a:pt x="81915" y="394709"/>
                </a:cubicBezTo>
                <a:cubicBezTo>
                  <a:pt x="81915" y="394709"/>
                  <a:pt x="81915" y="394709"/>
                  <a:pt x="81915" y="394709"/>
                </a:cubicBezTo>
                <a:cubicBezTo>
                  <a:pt x="81915" y="394709"/>
                  <a:pt x="81915" y="394709"/>
                  <a:pt x="81915" y="394709"/>
                </a:cubicBezTo>
                <a:close/>
                <a:moveTo>
                  <a:pt x="82868" y="394709"/>
                </a:moveTo>
                <a:cubicBezTo>
                  <a:pt x="83820" y="394709"/>
                  <a:pt x="83820" y="393756"/>
                  <a:pt x="82868" y="394709"/>
                </a:cubicBezTo>
                <a:cubicBezTo>
                  <a:pt x="83820" y="394709"/>
                  <a:pt x="83820" y="394709"/>
                  <a:pt x="82868" y="394709"/>
                </a:cubicBezTo>
                <a:cubicBezTo>
                  <a:pt x="83820" y="394709"/>
                  <a:pt x="83820" y="394709"/>
                  <a:pt x="82868" y="394709"/>
                </a:cubicBezTo>
                <a:cubicBezTo>
                  <a:pt x="83820" y="394709"/>
                  <a:pt x="83820" y="394709"/>
                  <a:pt x="82868" y="394709"/>
                </a:cubicBezTo>
                <a:close/>
                <a:moveTo>
                  <a:pt x="80010" y="403281"/>
                </a:moveTo>
                <a:cubicBezTo>
                  <a:pt x="84773" y="399471"/>
                  <a:pt x="87630" y="396614"/>
                  <a:pt x="85725" y="395661"/>
                </a:cubicBezTo>
                <a:cubicBezTo>
                  <a:pt x="87630" y="396614"/>
                  <a:pt x="85725" y="399471"/>
                  <a:pt x="80010" y="403281"/>
                </a:cubicBezTo>
                <a:close/>
                <a:moveTo>
                  <a:pt x="91440" y="395661"/>
                </a:moveTo>
                <a:cubicBezTo>
                  <a:pt x="92393" y="396614"/>
                  <a:pt x="92393" y="396614"/>
                  <a:pt x="93345" y="397566"/>
                </a:cubicBezTo>
                <a:cubicBezTo>
                  <a:pt x="92393" y="397566"/>
                  <a:pt x="91440" y="396614"/>
                  <a:pt x="91440" y="395661"/>
                </a:cubicBezTo>
                <a:close/>
                <a:moveTo>
                  <a:pt x="100965" y="421379"/>
                </a:moveTo>
                <a:cubicBezTo>
                  <a:pt x="100965" y="421379"/>
                  <a:pt x="100965" y="422331"/>
                  <a:pt x="101918" y="422331"/>
                </a:cubicBezTo>
                <a:cubicBezTo>
                  <a:pt x="101918" y="422331"/>
                  <a:pt x="101918" y="422331"/>
                  <a:pt x="100965" y="421379"/>
                </a:cubicBezTo>
                <a:cubicBezTo>
                  <a:pt x="100965" y="422331"/>
                  <a:pt x="100965" y="421379"/>
                  <a:pt x="100965" y="421379"/>
                </a:cubicBezTo>
                <a:close/>
                <a:moveTo>
                  <a:pt x="100965" y="422331"/>
                </a:moveTo>
                <a:cubicBezTo>
                  <a:pt x="100965" y="422331"/>
                  <a:pt x="100013" y="422331"/>
                  <a:pt x="100965" y="422331"/>
                </a:cubicBezTo>
                <a:cubicBezTo>
                  <a:pt x="100013" y="422331"/>
                  <a:pt x="100013" y="422331"/>
                  <a:pt x="100013" y="421379"/>
                </a:cubicBezTo>
                <a:cubicBezTo>
                  <a:pt x="100013" y="420426"/>
                  <a:pt x="100013" y="420426"/>
                  <a:pt x="100013" y="419474"/>
                </a:cubicBezTo>
                <a:cubicBezTo>
                  <a:pt x="100013" y="421379"/>
                  <a:pt x="100013" y="421379"/>
                  <a:pt x="100965" y="422331"/>
                </a:cubicBezTo>
                <a:close/>
                <a:moveTo>
                  <a:pt x="100013" y="422331"/>
                </a:moveTo>
                <a:cubicBezTo>
                  <a:pt x="100013" y="422331"/>
                  <a:pt x="100013" y="422331"/>
                  <a:pt x="100013" y="422331"/>
                </a:cubicBezTo>
                <a:cubicBezTo>
                  <a:pt x="99060" y="422331"/>
                  <a:pt x="100013" y="422331"/>
                  <a:pt x="100013" y="422331"/>
                </a:cubicBezTo>
                <a:cubicBezTo>
                  <a:pt x="100013" y="422331"/>
                  <a:pt x="100013" y="422331"/>
                  <a:pt x="100013" y="422331"/>
                </a:cubicBezTo>
                <a:close/>
                <a:moveTo>
                  <a:pt x="98108" y="418521"/>
                </a:moveTo>
                <a:cubicBezTo>
                  <a:pt x="98108" y="419474"/>
                  <a:pt x="99060" y="419474"/>
                  <a:pt x="99060" y="420426"/>
                </a:cubicBezTo>
                <a:cubicBezTo>
                  <a:pt x="99060" y="421379"/>
                  <a:pt x="99060" y="421379"/>
                  <a:pt x="99060" y="422331"/>
                </a:cubicBezTo>
                <a:cubicBezTo>
                  <a:pt x="99060" y="421379"/>
                  <a:pt x="98108" y="421379"/>
                  <a:pt x="97155" y="420426"/>
                </a:cubicBezTo>
                <a:cubicBezTo>
                  <a:pt x="98108" y="419474"/>
                  <a:pt x="98108" y="418521"/>
                  <a:pt x="98108" y="418521"/>
                </a:cubicBezTo>
                <a:close/>
                <a:moveTo>
                  <a:pt x="96203" y="421379"/>
                </a:moveTo>
                <a:cubicBezTo>
                  <a:pt x="97155" y="421379"/>
                  <a:pt x="98108" y="420426"/>
                  <a:pt x="98108" y="419474"/>
                </a:cubicBezTo>
                <a:cubicBezTo>
                  <a:pt x="99060" y="420426"/>
                  <a:pt x="99060" y="420426"/>
                  <a:pt x="100013" y="421379"/>
                </a:cubicBezTo>
                <a:cubicBezTo>
                  <a:pt x="100013" y="421379"/>
                  <a:pt x="100013" y="422331"/>
                  <a:pt x="100013" y="422331"/>
                </a:cubicBezTo>
                <a:cubicBezTo>
                  <a:pt x="100013" y="422331"/>
                  <a:pt x="100013" y="422331"/>
                  <a:pt x="100013" y="422331"/>
                </a:cubicBezTo>
                <a:cubicBezTo>
                  <a:pt x="100013" y="422331"/>
                  <a:pt x="100013" y="422331"/>
                  <a:pt x="100013" y="422331"/>
                </a:cubicBezTo>
                <a:cubicBezTo>
                  <a:pt x="100013" y="422331"/>
                  <a:pt x="100013" y="422331"/>
                  <a:pt x="100013" y="422331"/>
                </a:cubicBezTo>
                <a:cubicBezTo>
                  <a:pt x="98108" y="423284"/>
                  <a:pt x="97155" y="422331"/>
                  <a:pt x="96203" y="421379"/>
                </a:cubicBezTo>
                <a:close/>
                <a:moveTo>
                  <a:pt x="101918" y="426141"/>
                </a:moveTo>
                <a:cubicBezTo>
                  <a:pt x="100965" y="425189"/>
                  <a:pt x="100013" y="424236"/>
                  <a:pt x="99060" y="423284"/>
                </a:cubicBezTo>
                <a:lnTo>
                  <a:pt x="99060" y="423284"/>
                </a:lnTo>
                <a:cubicBezTo>
                  <a:pt x="99060" y="423284"/>
                  <a:pt x="99060" y="423284"/>
                  <a:pt x="100013" y="423284"/>
                </a:cubicBezTo>
                <a:cubicBezTo>
                  <a:pt x="100965" y="424236"/>
                  <a:pt x="100965" y="425189"/>
                  <a:pt x="101918" y="426141"/>
                </a:cubicBezTo>
                <a:cubicBezTo>
                  <a:pt x="101918" y="425189"/>
                  <a:pt x="101918" y="426141"/>
                  <a:pt x="101918" y="426141"/>
                </a:cubicBezTo>
                <a:close/>
                <a:moveTo>
                  <a:pt x="101918" y="425189"/>
                </a:moveTo>
                <a:cubicBezTo>
                  <a:pt x="101918" y="424236"/>
                  <a:pt x="101918" y="424236"/>
                  <a:pt x="101918" y="425189"/>
                </a:cubicBezTo>
                <a:cubicBezTo>
                  <a:pt x="101918" y="424236"/>
                  <a:pt x="101918" y="424236"/>
                  <a:pt x="101918" y="425189"/>
                </a:cubicBezTo>
                <a:cubicBezTo>
                  <a:pt x="100965" y="424236"/>
                  <a:pt x="100965" y="423284"/>
                  <a:pt x="100013" y="423284"/>
                </a:cubicBezTo>
                <a:cubicBezTo>
                  <a:pt x="100013" y="423284"/>
                  <a:pt x="100013" y="423284"/>
                  <a:pt x="100965" y="423284"/>
                </a:cubicBezTo>
                <a:lnTo>
                  <a:pt x="100965" y="423284"/>
                </a:lnTo>
                <a:cubicBezTo>
                  <a:pt x="100965" y="423284"/>
                  <a:pt x="100965" y="423284"/>
                  <a:pt x="100965" y="423284"/>
                </a:cubicBezTo>
                <a:cubicBezTo>
                  <a:pt x="100965" y="423284"/>
                  <a:pt x="100965" y="423284"/>
                  <a:pt x="100965" y="423284"/>
                </a:cubicBezTo>
                <a:cubicBezTo>
                  <a:pt x="100965" y="423284"/>
                  <a:pt x="100965" y="424236"/>
                  <a:pt x="100965" y="424236"/>
                </a:cubicBezTo>
                <a:cubicBezTo>
                  <a:pt x="100965" y="425189"/>
                  <a:pt x="101918" y="426141"/>
                  <a:pt x="101918" y="427094"/>
                </a:cubicBezTo>
                <a:cubicBezTo>
                  <a:pt x="101918" y="425189"/>
                  <a:pt x="101918" y="425189"/>
                  <a:pt x="101918" y="425189"/>
                </a:cubicBezTo>
                <a:close/>
                <a:moveTo>
                  <a:pt x="102870" y="427094"/>
                </a:moveTo>
                <a:cubicBezTo>
                  <a:pt x="102870" y="427094"/>
                  <a:pt x="102870" y="427094"/>
                  <a:pt x="102870" y="427094"/>
                </a:cubicBezTo>
                <a:cubicBezTo>
                  <a:pt x="102870" y="427094"/>
                  <a:pt x="102870" y="427094"/>
                  <a:pt x="102870" y="427094"/>
                </a:cubicBezTo>
                <a:lnTo>
                  <a:pt x="102870" y="427094"/>
                </a:lnTo>
                <a:cubicBezTo>
                  <a:pt x="102870" y="427094"/>
                  <a:pt x="102870" y="427094"/>
                  <a:pt x="102870" y="427094"/>
                </a:cubicBezTo>
                <a:close/>
                <a:moveTo>
                  <a:pt x="102870" y="428046"/>
                </a:moveTo>
                <a:cubicBezTo>
                  <a:pt x="102870" y="428046"/>
                  <a:pt x="102870" y="428046"/>
                  <a:pt x="102870" y="428046"/>
                </a:cubicBezTo>
                <a:cubicBezTo>
                  <a:pt x="102870" y="428999"/>
                  <a:pt x="102870" y="428046"/>
                  <a:pt x="102870" y="428046"/>
                </a:cubicBezTo>
                <a:cubicBezTo>
                  <a:pt x="102870" y="428046"/>
                  <a:pt x="102870" y="428046"/>
                  <a:pt x="102870" y="428046"/>
                </a:cubicBezTo>
                <a:close/>
                <a:moveTo>
                  <a:pt x="100965" y="430904"/>
                </a:moveTo>
                <a:cubicBezTo>
                  <a:pt x="101918" y="430904"/>
                  <a:pt x="102870" y="429951"/>
                  <a:pt x="102870" y="428999"/>
                </a:cubicBezTo>
                <a:cubicBezTo>
                  <a:pt x="102870" y="428999"/>
                  <a:pt x="103823" y="428046"/>
                  <a:pt x="103823" y="428046"/>
                </a:cubicBezTo>
                <a:cubicBezTo>
                  <a:pt x="103823" y="428046"/>
                  <a:pt x="103823" y="428046"/>
                  <a:pt x="103823" y="428046"/>
                </a:cubicBezTo>
                <a:cubicBezTo>
                  <a:pt x="103823" y="431856"/>
                  <a:pt x="102870" y="432809"/>
                  <a:pt x="100965" y="430904"/>
                </a:cubicBezTo>
                <a:close/>
              </a:path>
            </a:pathLst>
          </a:custGeom>
          <a:solidFill>
            <a:schemeClr val="lt1">
              <a:alpha val="5098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9" name="Google Shape;409;p28"/>
          <p:cNvSpPr/>
          <p:nvPr/>
        </p:nvSpPr>
        <p:spPr>
          <a:xfrm>
            <a:off x="3783596" y="5204717"/>
            <a:ext cx="845569" cy="887885"/>
          </a:xfrm>
          <a:custGeom>
            <a:avLst/>
            <a:gdLst/>
            <a:ahLst/>
            <a:cxnLst/>
            <a:rect l="l" t="t" r="r" b="b"/>
            <a:pathLst>
              <a:path w="578167" h="505198" extrusionOk="0">
                <a:moveTo>
                  <a:pt x="428625" y="256596"/>
                </a:moveTo>
                <a:cubicBezTo>
                  <a:pt x="429578" y="256596"/>
                  <a:pt x="432435" y="254691"/>
                  <a:pt x="437198" y="248976"/>
                </a:cubicBezTo>
                <a:cubicBezTo>
                  <a:pt x="483870" y="203256"/>
                  <a:pt x="531495" y="156584"/>
                  <a:pt x="578168" y="110864"/>
                </a:cubicBezTo>
                <a:cubicBezTo>
                  <a:pt x="568643" y="108006"/>
                  <a:pt x="560070" y="106101"/>
                  <a:pt x="550545" y="103244"/>
                </a:cubicBezTo>
                <a:cubicBezTo>
                  <a:pt x="547688" y="102291"/>
                  <a:pt x="544830" y="101339"/>
                  <a:pt x="541020" y="100386"/>
                </a:cubicBezTo>
                <a:cubicBezTo>
                  <a:pt x="538163" y="99434"/>
                  <a:pt x="532448" y="93719"/>
                  <a:pt x="531495" y="97529"/>
                </a:cubicBezTo>
                <a:cubicBezTo>
                  <a:pt x="527685" y="91814"/>
                  <a:pt x="482918" y="78479"/>
                  <a:pt x="521970" y="94671"/>
                </a:cubicBezTo>
                <a:cubicBezTo>
                  <a:pt x="507683" y="88956"/>
                  <a:pt x="496253" y="85146"/>
                  <a:pt x="490538" y="82289"/>
                </a:cubicBezTo>
                <a:cubicBezTo>
                  <a:pt x="488633" y="82289"/>
                  <a:pt x="487680" y="82289"/>
                  <a:pt x="486728" y="81336"/>
                </a:cubicBezTo>
                <a:cubicBezTo>
                  <a:pt x="489585" y="82289"/>
                  <a:pt x="498158" y="86099"/>
                  <a:pt x="513398" y="90861"/>
                </a:cubicBezTo>
                <a:cubicBezTo>
                  <a:pt x="505778" y="88004"/>
                  <a:pt x="500063" y="86099"/>
                  <a:pt x="494348" y="85146"/>
                </a:cubicBezTo>
                <a:cubicBezTo>
                  <a:pt x="493395" y="85146"/>
                  <a:pt x="492443" y="85146"/>
                  <a:pt x="491490" y="85146"/>
                </a:cubicBezTo>
                <a:cubicBezTo>
                  <a:pt x="495300" y="86099"/>
                  <a:pt x="499110" y="87051"/>
                  <a:pt x="503873" y="88004"/>
                </a:cubicBezTo>
                <a:cubicBezTo>
                  <a:pt x="498158" y="87051"/>
                  <a:pt x="493395" y="85146"/>
                  <a:pt x="489585" y="85146"/>
                </a:cubicBezTo>
                <a:cubicBezTo>
                  <a:pt x="485775" y="85146"/>
                  <a:pt x="481965" y="85146"/>
                  <a:pt x="479108" y="85146"/>
                </a:cubicBezTo>
                <a:cubicBezTo>
                  <a:pt x="476250" y="85146"/>
                  <a:pt x="473393" y="86099"/>
                  <a:pt x="470535" y="86099"/>
                </a:cubicBezTo>
                <a:cubicBezTo>
                  <a:pt x="466725" y="87051"/>
                  <a:pt x="463868" y="88004"/>
                  <a:pt x="462915" y="88956"/>
                </a:cubicBezTo>
                <a:cubicBezTo>
                  <a:pt x="461963" y="89909"/>
                  <a:pt x="461010" y="89909"/>
                  <a:pt x="460058" y="89909"/>
                </a:cubicBezTo>
                <a:cubicBezTo>
                  <a:pt x="457200" y="90861"/>
                  <a:pt x="457200" y="90861"/>
                  <a:pt x="458153" y="89909"/>
                </a:cubicBezTo>
                <a:cubicBezTo>
                  <a:pt x="461963" y="89909"/>
                  <a:pt x="463868" y="88004"/>
                  <a:pt x="468630" y="85146"/>
                </a:cubicBezTo>
                <a:cubicBezTo>
                  <a:pt x="465773" y="87051"/>
                  <a:pt x="462915" y="88956"/>
                  <a:pt x="461010" y="89909"/>
                </a:cubicBezTo>
                <a:cubicBezTo>
                  <a:pt x="461963" y="88956"/>
                  <a:pt x="462915" y="88004"/>
                  <a:pt x="464820" y="87051"/>
                </a:cubicBezTo>
                <a:cubicBezTo>
                  <a:pt x="462915" y="88956"/>
                  <a:pt x="461010" y="89909"/>
                  <a:pt x="460058" y="90861"/>
                </a:cubicBezTo>
                <a:cubicBezTo>
                  <a:pt x="453390" y="94671"/>
                  <a:pt x="457200" y="90861"/>
                  <a:pt x="471488" y="76574"/>
                </a:cubicBezTo>
                <a:cubicBezTo>
                  <a:pt x="450533" y="98481"/>
                  <a:pt x="449580" y="99434"/>
                  <a:pt x="467678" y="75621"/>
                </a:cubicBezTo>
                <a:cubicBezTo>
                  <a:pt x="448628" y="100386"/>
                  <a:pt x="447675" y="100386"/>
                  <a:pt x="461963" y="73716"/>
                </a:cubicBezTo>
                <a:cubicBezTo>
                  <a:pt x="447675" y="101339"/>
                  <a:pt x="446723" y="101339"/>
                  <a:pt x="457200" y="71811"/>
                </a:cubicBezTo>
                <a:cubicBezTo>
                  <a:pt x="446723" y="101339"/>
                  <a:pt x="445770" y="102291"/>
                  <a:pt x="453390" y="70859"/>
                </a:cubicBezTo>
                <a:cubicBezTo>
                  <a:pt x="448628" y="91814"/>
                  <a:pt x="446723" y="98481"/>
                  <a:pt x="446723" y="89909"/>
                </a:cubicBezTo>
                <a:cubicBezTo>
                  <a:pt x="447675" y="86099"/>
                  <a:pt x="448628" y="81336"/>
                  <a:pt x="450533" y="73716"/>
                </a:cubicBezTo>
                <a:cubicBezTo>
                  <a:pt x="448628" y="80384"/>
                  <a:pt x="447675" y="86099"/>
                  <a:pt x="446723" y="88956"/>
                </a:cubicBezTo>
                <a:cubicBezTo>
                  <a:pt x="446723" y="87051"/>
                  <a:pt x="446723" y="83241"/>
                  <a:pt x="446723" y="79431"/>
                </a:cubicBezTo>
                <a:cubicBezTo>
                  <a:pt x="447675" y="80384"/>
                  <a:pt x="447675" y="79431"/>
                  <a:pt x="446723" y="77526"/>
                </a:cubicBezTo>
                <a:cubicBezTo>
                  <a:pt x="446723" y="74669"/>
                  <a:pt x="446723" y="70859"/>
                  <a:pt x="446723" y="67049"/>
                </a:cubicBezTo>
                <a:cubicBezTo>
                  <a:pt x="446723" y="70859"/>
                  <a:pt x="446723" y="74669"/>
                  <a:pt x="446723" y="77526"/>
                </a:cubicBezTo>
                <a:cubicBezTo>
                  <a:pt x="445770" y="76574"/>
                  <a:pt x="445770" y="75621"/>
                  <a:pt x="444818" y="74669"/>
                </a:cubicBezTo>
                <a:cubicBezTo>
                  <a:pt x="443865" y="73716"/>
                  <a:pt x="442913" y="72764"/>
                  <a:pt x="441008" y="71811"/>
                </a:cubicBezTo>
                <a:cubicBezTo>
                  <a:pt x="441008" y="72764"/>
                  <a:pt x="441008" y="73716"/>
                  <a:pt x="441008" y="74669"/>
                </a:cubicBezTo>
                <a:cubicBezTo>
                  <a:pt x="443865" y="76574"/>
                  <a:pt x="445770" y="77526"/>
                  <a:pt x="445770" y="78479"/>
                </a:cubicBezTo>
                <a:cubicBezTo>
                  <a:pt x="445770" y="78479"/>
                  <a:pt x="446723" y="79431"/>
                  <a:pt x="446723" y="79431"/>
                </a:cubicBezTo>
                <a:cubicBezTo>
                  <a:pt x="446723" y="85146"/>
                  <a:pt x="445770" y="88956"/>
                  <a:pt x="445770" y="91814"/>
                </a:cubicBezTo>
                <a:cubicBezTo>
                  <a:pt x="444818" y="95624"/>
                  <a:pt x="444818" y="95624"/>
                  <a:pt x="443865" y="90861"/>
                </a:cubicBezTo>
                <a:cubicBezTo>
                  <a:pt x="443865" y="90861"/>
                  <a:pt x="443865" y="89909"/>
                  <a:pt x="442913" y="88956"/>
                </a:cubicBezTo>
                <a:cubicBezTo>
                  <a:pt x="441960" y="87051"/>
                  <a:pt x="437198" y="80384"/>
                  <a:pt x="434340" y="75621"/>
                </a:cubicBezTo>
                <a:cubicBezTo>
                  <a:pt x="428625" y="70859"/>
                  <a:pt x="421958" y="65144"/>
                  <a:pt x="418148" y="61334"/>
                </a:cubicBezTo>
                <a:cubicBezTo>
                  <a:pt x="411480" y="57524"/>
                  <a:pt x="405765" y="54666"/>
                  <a:pt x="406718" y="52761"/>
                </a:cubicBezTo>
                <a:cubicBezTo>
                  <a:pt x="397193" y="49904"/>
                  <a:pt x="392430" y="49904"/>
                  <a:pt x="393383" y="48951"/>
                </a:cubicBezTo>
                <a:cubicBezTo>
                  <a:pt x="380048" y="51809"/>
                  <a:pt x="379095" y="51809"/>
                  <a:pt x="391478" y="45141"/>
                </a:cubicBezTo>
                <a:cubicBezTo>
                  <a:pt x="373380" y="54666"/>
                  <a:pt x="374333" y="52761"/>
                  <a:pt x="391478" y="33711"/>
                </a:cubicBezTo>
                <a:cubicBezTo>
                  <a:pt x="373380" y="53714"/>
                  <a:pt x="371475" y="55619"/>
                  <a:pt x="380048" y="33711"/>
                </a:cubicBezTo>
                <a:cubicBezTo>
                  <a:pt x="375285" y="47046"/>
                  <a:pt x="373380" y="50856"/>
                  <a:pt x="373380" y="45141"/>
                </a:cubicBezTo>
                <a:cubicBezTo>
                  <a:pt x="373380" y="45141"/>
                  <a:pt x="372428" y="42284"/>
                  <a:pt x="371475" y="35616"/>
                </a:cubicBezTo>
                <a:cubicBezTo>
                  <a:pt x="370523" y="33711"/>
                  <a:pt x="369570" y="30854"/>
                  <a:pt x="368618" y="27996"/>
                </a:cubicBezTo>
                <a:cubicBezTo>
                  <a:pt x="365760" y="23234"/>
                  <a:pt x="359093" y="14661"/>
                  <a:pt x="349568" y="4184"/>
                </a:cubicBezTo>
                <a:cubicBezTo>
                  <a:pt x="371475" y="29901"/>
                  <a:pt x="346710" y="5136"/>
                  <a:pt x="338138" y="374"/>
                </a:cubicBezTo>
                <a:cubicBezTo>
                  <a:pt x="331470" y="-579"/>
                  <a:pt x="325755" y="374"/>
                  <a:pt x="320993" y="2279"/>
                </a:cubicBezTo>
                <a:cubicBezTo>
                  <a:pt x="316230" y="4184"/>
                  <a:pt x="311468" y="7041"/>
                  <a:pt x="306705" y="10851"/>
                </a:cubicBezTo>
                <a:cubicBezTo>
                  <a:pt x="302895" y="14661"/>
                  <a:pt x="299085" y="18471"/>
                  <a:pt x="295275" y="23234"/>
                </a:cubicBezTo>
                <a:cubicBezTo>
                  <a:pt x="290513" y="28949"/>
                  <a:pt x="285750" y="34664"/>
                  <a:pt x="280988" y="40379"/>
                </a:cubicBezTo>
                <a:cubicBezTo>
                  <a:pt x="239078" y="91814"/>
                  <a:pt x="263843" y="65144"/>
                  <a:pt x="221933" y="116579"/>
                </a:cubicBezTo>
                <a:cubicBezTo>
                  <a:pt x="181928" y="165156"/>
                  <a:pt x="171450" y="156584"/>
                  <a:pt x="129540" y="204209"/>
                </a:cubicBezTo>
                <a:cubicBezTo>
                  <a:pt x="96203" y="242309"/>
                  <a:pt x="41910" y="278504"/>
                  <a:pt x="11430" y="321366"/>
                </a:cubicBezTo>
                <a:cubicBezTo>
                  <a:pt x="7620" y="327081"/>
                  <a:pt x="3810" y="333749"/>
                  <a:pt x="0" y="340416"/>
                </a:cubicBezTo>
                <a:cubicBezTo>
                  <a:pt x="5715" y="343274"/>
                  <a:pt x="13335" y="355656"/>
                  <a:pt x="15240" y="348989"/>
                </a:cubicBezTo>
                <a:cubicBezTo>
                  <a:pt x="20955" y="361371"/>
                  <a:pt x="31433" y="379469"/>
                  <a:pt x="28575" y="360419"/>
                </a:cubicBezTo>
                <a:cubicBezTo>
                  <a:pt x="34290" y="383279"/>
                  <a:pt x="56198" y="392804"/>
                  <a:pt x="40958" y="373754"/>
                </a:cubicBezTo>
                <a:cubicBezTo>
                  <a:pt x="43815" y="377564"/>
                  <a:pt x="46673" y="380421"/>
                  <a:pt x="49530" y="383279"/>
                </a:cubicBezTo>
                <a:cubicBezTo>
                  <a:pt x="60008" y="388994"/>
                  <a:pt x="67628" y="391851"/>
                  <a:pt x="68580" y="392804"/>
                </a:cubicBezTo>
                <a:cubicBezTo>
                  <a:pt x="72390" y="393756"/>
                  <a:pt x="74295" y="393756"/>
                  <a:pt x="74295" y="393756"/>
                </a:cubicBezTo>
                <a:cubicBezTo>
                  <a:pt x="75248" y="394709"/>
                  <a:pt x="70485" y="394709"/>
                  <a:pt x="59055" y="396614"/>
                </a:cubicBezTo>
                <a:cubicBezTo>
                  <a:pt x="70485" y="394709"/>
                  <a:pt x="77153" y="394709"/>
                  <a:pt x="77153" y="393756"/>
                </a:cubicBezTo>
                <a:cubicBezTo>
                  <a:pt x="78105" y="394709"/>
                  <a:pt x="72390" y="394709"/>
                  <a:pt x="60960" y="397566"/>
                </a:cubicBezTo>
                <a:cubicBezTo>
                  <a:pt x="72390" y="394709"/>
                  <a:pt x="79058" y="394709"/>
                  <a:pt x="78105" y="394709"/>
                </a:cubicBezTo>
                <a:cubicBezTo>
                  <a:pt x="78105" y="395661"/>
                  <a:pt x="77153" y="395661"/>
                  <a:pt x="73343" y="397566"/>
                </a:cubicBezTo>
                <a:cubicBezTo>
                  <a:pt x="70485" y="398519"/>
                  <a:pt x="67628" y="399471"/>
                  <a:pt x="63818" y="400424"/>
                </a:cubicBezTo>
                <a:cubicBezTo>
                  <a:pt x="67628" y="399471"/>
                  <a:pt x="70485" y="398519"/>
                  <a:pt x="73343" y="397566"/>
                </a:cubicBezTo>
                <a:cubicBezTo>
                  <a:pt x="70485" y="398519"/>
                  <a:pt x="66675" y="399471"/>
                  <a:pt x="62865" y="401376"/>
                </a:cubicBezTo>
                <a:cubicBezTo>
                  <a:pt x="72390" y="397566"/>
                  <a:pt x="78105" y="396614"/>
                  <a:pt x="80010" y="395661"/>
                </a:cubicBezTo>
                <a:cubicBezTo>
                  <a:pt x="80010" y="395661"/>
                  <a:pt x="80010" y="395661"/>
                  <a:pt x="80010" y="395661"/>
                </a:cubicBezTo>
                <a:cubicBezTo>
                  <a:pt x="80010" y="395661"/>
                  <a:pt x="80010" y="396614"/>
                  <a:pt x="80010" y="396614"/>
                </a:cubicBezTo>
                <a:cubicBezTo>
                  <a:pt x="77153" y="397566"/>
                  <a:pt x="72390" y="399471"/>
                  <a:pt x="65723" y="402329"/>
                </a:cubicBezTo>
                <a:cubicBezTo>
                  <a:pt x="72390" y="399471"/>
                  <a:pt x="78105" y="397566"/>
                  <a:pt x="80010" y="396614"/>
                </a:cubicBezTo>
                <a:cubicBezTo>
                  <a:pt x="79058" y="398519"/>
                  <a:pt x="74295" y="400424"/>
                  <a:pt x="67628" y="405186"/>
                </a:cubicBezTo>
                <a:cubicBezTo>
                  <a:pt x="75248" y="400424"/>
                  <a:pt x="80010" y="398519"/>
                  <a:pt x="80963" y="396614"/>
                </a:cubicBezTo>
                <a:cubicBezTo>
                  <a:pt x="80963" y="396614"/>
                  <a:pt x="80963" y="396614"/>
                  <a:pt x="81915" y="396614"/>
                </a:cubicBezTo>
                <a:cubicBezTo>
                  <a:pt x="81915" y="398519"/>
                  <a:pt x="77153" y="401376"/>
                  <a:pt x="68580" y="406139"/>
                </a:cubicBezTo>
                <a:cubicBezTo>
                  <a:pt x="77153" y="400424"/>
                  <a:pt x="82868" y="397566"/>
                  <a:pt x="81915" y="396614"/>
                </a:cubicBezTo>
                <a:cubicBezTo>
                  <a:pt x="81915" y="396614"/>
                  <a:pt x="81915" y="396614"/>
                  <a:pt x="81915" y="396614"/>
                </a:cubicBezTo>
                <a:cubicBezTo>
                  <a:pt x="83820" y="398519"/>
                  <a:pt x="79058" y="402329"/>
                  <a:pt x="70485" y="408996"/>
                </a:cubicBezTo>
                <a:cubicBezTo>
                  <a:pt x="80010" y="402329"/>
                  <a:pt x="85725" y="399471"/>
                  <a:pt x="82868" y="397566"/>
                </a:cubicBezTo>
                <a:cubicBezTo>
                  <a:pt x="84773" y="399471"/>
                  <a:pt x="81915" y="402329"/>
                  <a:pt x="75248" y="406139"/>
                </a:cubicBezTo>
                <a:cubicBezTo>
                  <a:pt x="74295" y="407091"/>
                  <a:pt x="72390" y="408044"/>
                  <a:pt x="71438" y="408996"/>
                </a:cubicBezTo>
                <a:cubicBezTo>
                  <a:pt x="72390" y="408044"/>
                  <a:pt x="73343" y="408044"/>
                  <a:pt x="74295" y="407091"/>
                </a:cubicBezTo>
                <a:cubicBezTo>
                  <a:pt x="73343" y="408044"/>
                  <a:pt x="72390" y="408996"/>
                  <a:pt x="70485" y="409949"/>
                </a:cubicBezTo>
                <a:cubicBezTo>
                  <a:pt x="72390" y="408996"/>
                  <a:pt x="73343" y="408044"/>
                  <a:pt x="74295" y="407091"/>
                </a:cubicBezTo>
                <a:cubicBezTo>
                  <a:pt x="81915" y="402329"/>
                  <a:pt x="87630" y="399471"/>
                  <a:pt x="85725" y="397566"/>
                </a:cubicBezTo>
                <a:cubicBezTo>
                  <a:pt x="87630" y="398519"/>
                  <a:pt x="87630" y="400424"/>
                  <a:pt x="88583" y="402329"/>
                </a:cubicBezTo>
                <a:cubicBezTo>
                  <a:pt x="88583" y="402329"/>
                  <a:pt x="88583" y="402329"/>
                  <a:pt x="89535" y="403281"/>
                </a:cubicBezTo>
                <a:cubicBezTo>
                  <a:pt x="89535" y="402329"/>
                  <a:pt x="88583" y="400424"/>
                  <a:pt x="88583" y="399471"/>
                </a:cubicBezTo>
                <a:cubicBezTo>
                  <a:pt x="88583" y="399471"/>
                  <a:pt x="89535" y="399471"/>
                  <a:pt x="89535" y="399471"/>
                </a:cubicBezTo>
                <a:cubicBezTo>
                  <a:pt x="90488" y="400424"/>
                  <a:pt x="90488" y="401376"/>
                  <a:pt x="91440" y="402329"/>
                </a:cubicBezTo>
                <a:cubicBezTo>
                  <a:pt x="91440" y="401376"/>
                  <a:pt x="90488" y="400424"/>
                  <a:pt x="90488" y="399471"/>
                </a:cubicBezTo>
                <a:cubicBezTo>
                  <a:pt x="90488" y="399471"/>
                  <a:pt x="91440" y="399471"/>
                  <a:pt x="91440" y="399471"/>
                </a:cubicBezTo>
                <a:cubicBezTo>
                  <a:pt x="91440" y="400424"/>
                  <a:pt x="92393" y="401376"/>
                  <a:pt x="92393" y="402329"/>
                </a:cubicBezTo>
                <a:lnTo>
                  <a:pt x="92393" y="402329"/>
                </a:lnTo>
                <a:cubicBezTo>
                  <a:pt x="92393" y="402329"/>
                  <a:pt x="93345" y="402329"/>
                  <a:pt x="93345" y="403281"/>
                </a:cubicBezTo>
                <a:cubicBezTo>
                  <a:pt x="93345" y="402329"/>
                  <a:pt x="92393" y="400424"/>
                  <a:pt x="92393" y="399471"/>
                </a:cubicBezTo>
                <a:cubicBezTo>
                  <a:pt x="92393" y="399471"/>
                  <a:pt x="93345" y="399471"/>
                  <a:pt x="93345" y="399471"/>
                </a:cubicBezTo>
                <a:cubicBezTo>
                  <a:pt x="94298" y="399471"/>
                  <a:pt x="95250" y="399471"/>
                  <a:pt x="95250" y="400424"/>
                </a:cubicBezTo>
                <a:cubicBezTo>
                  <a:pt x="95250" y="401376"/>
                  <a:pt x="95250" y="402329"/>
                  <a:pt x="95250" y="403281"/>
                </a:cubicBezTo>
                <a:cubicBezTo>
                  <a:pt x="95250" y="403281"/>
                  <a:pt x="94298" y="402329"/>
                  <a:pt x="94298" y="402329"/>
                </a:cubicBezTo>
                <a:cubicBezTo>
                  <a:pt x="94298" y="402329"/>
                  <a:pt x="95250" y="403281"/>
                  <a:pt x="95250" y="403281"/>
                </a:cubicBezTo>
                <a:cubicBezTo>
                  <a:pt x="95250" y="403281"/>
                  <a:pt x="95250" y="404234"/>
                  <a:pt x="95250" y="404234"/>
                </a:cubicBezTo>
                <a:cubicBezTo>
                  <a:pt x="96203" y="405186"/>
                  <a:pt x="96203" y="406139"/>
                  <a:pt x="97155" y="408044"/>
                </a:cubicBezTo>
                <a:cubicBezTo>
                  <a:pt x="97155" y="408044"/>
                  <a:pt x="97155" y="408044"/>
                  <a:pt x="97155" y="408044"/>
                </a:cubicBezTo>
                <a:cubicBezTo>
                  <a:pt x="97155" y="408044"/>
                  <a:pt x="97155" y="408044"/>
                  <a:pt x="97155" y="408044"/>
                </a:cubicBezTo>
                <a:cubicBezTo>
                  <a:pt x="97155" y="408996"/>
                  <a:pt x="98108" y="409949"/>
                  <a:pt x="98108" y="411854"/>
                </a:cubicBezTo>
                <a:cubicBezTo>
                  <a:pt x="100013" y="414711"/>
                  <a:pt x="100965" y="417569"/>
                  <a:pt x="101918" y="420426"/>
                </a:cubicBezTo>
                <a:cubicBezTo>
                  <a:pt x="101918" y="420426"/>
                  <a:pt x="101918" y="420426"/>
                  <a:pt x="101918" y="420426"/>
                </a:cubicBezTo>
                <a:cubicBezTo>
                  <a:pt x="101918" y="420426"/>
                  <a:pt x="101918" y="420426"/>
                  <a:pt x="101918" y="420426"/>
                </a:cubicBezTo>
                <a:cubicBezTo>
                  <a:pt x="101918" y="420426"/>
                  <a:pt x="101918" y="420426"/>
                  <a:pt x="101918" y="420426"/>
                </a:cubicBezTo>
                <a:cubicBezTo>
                  <a:pt x="101918" y="421379"/>
                  <a:pt x="102870" y="422331"/>
                  <a:pt x="102870" y="424236"/>
                </a:cubicBezTo>
                <a:cubicBezTo>
                  <a:pt x="102870" y="425189"/>
                  <a:pt x="102870" y="426141"/>
                  <a:pt x="102870" y="427094"/>
                </a:cubicBezTo>
                <a:cubicBezTo>
                  <a:pt x="102870" y="426141"/>
                  <a:pt x="102870" y="426141"/>
                  <a:pt x="102870" y="425189"/>
                </a:cubicBezTo>
                <a:cubicBezTo>
                  <a:pt x="102870" y="426141"/>
                  <a:pt x="102870" y="426141"/>
                  <a:pt x="102870" y="427094"/>
                </a:cubicBezTo>
                <a:cubicBezTo>
                  <a:pt x="102870" y="427094"/>
                  <a:pt x="102870" y="427094"/>
                  <a:pt x="102870" y="427094"/>
                </a:cubicBezTo>
                <a:cubicBezTo>
                  <a:pt x="102870" y="426141"/>
                  <a:pt x="102870" y="425189"/>
                  <a:pt x="102870" y="424236"/>
                </a:cubicBezTo>
                <a:cubicBezTo>
                  <a:pt x="102870" y="423284"/>
                  <a:pt x="102870" y="423284"/>
                  <a:pt x="101918" y="422331"/>
                </a:cubicBezTo>
                <a:cubicBezTo>
                  <a:pt x="101918" y="422331"/>
                  <a:pt x="101918" y="422331"/>
                  <a:pt x="101918" y="422331"/>
                </a:cubicBezTo>
                <a:cubicBezTo>
                  <a:pt x="101918" y="422331"/>
                  <a:pt x="101918" y="422331"/>
                  <a:pt x="101918" y="422331"/>
                </a:cubicBezTo>
                <a:cubicBezTo>
                  <a:pt x="101918" y="422331"/>
                  <a:pt x="101918" y="422331"/>
                  <a:pt x="101918" y="422331"/>
                </a:cubicBezTo>
                <a:cubicBezTo>
                  <a:pt x="100965" y="420426"/>
                  <a:pt x="100013" y="417569"/>
                  <a:pt x="99060" y="415664"/>
                </a:cubicBezTo>
                <a:cubicBezTo>
                  <a:pt x="99060" y="416616"/>
                  <a:pt x="99060" y="416616"/>
                  <a:pt x="99060" y="417569"/>
                </a:cubicBezTo>
                <a:cubicBezTo>
                  <a:pt x="99060" y="417569"/>
                  <a:pt x="99060" y="417569"/>
                  <a:pt x="99060" y="418521"/>
                </a:cubicBezTo>
                <a:cubicBezTo>
                  <a:pt x="100013" y="420426"/>
                  <a:pt x="100965" y="422331"/>
                  <a:pt x="101918" y="424236"/>
                </a:cubicBezTo>
                <a:lnTo>
                  <a:pt x="101918" y="424236"/>
                </a:lnTo>
                <a:cubicBezTo>
                  <a:pt x="100965" y="423284"/>
                  <a:pt x="100965" y="421379"/>
                  <a:pt x="100013" y="420426"/>
                </a:cubicBezTo>
                <a:cubicBezTo>
                  <a:pt x="100013" y="420426"/>
                  <a:pt x="100013" y="421379"/>
                  <a:pt x="100013" y="421379"/>
                </a:cubicBezTo>
                <a:cubicBezTo>
                  <a:pt x="100965" y="422331"/>
                  <a:pt x="100965" y="423284"/>
                  <a:pt x="101918" y="425189"/>
                </a:cubicBezTo>
                <a:cubicBezTo>
                  <a:pt x="101918" y="425189"/>
                  <a:pt x="101918" y="425189"/>
                  <a:pt x="101918" y="425189"/>
                </a:cubicBezTo>
                <a:cubicBezTo>
                  <a:pt x="101918" y="424236"/>
                  <a:pt x="100965" y="423284"/>
                  <a:pt x="100965" y="422331"/>
                </a:cubicBezTo>
                <a:cubicBezTo>
                  <a:pt x="100965" y="422331"/>
                  <a:pt x="100965" y="422331"/>
                  <a:pt x="100965" y="422331"/>
                </a:cubicBezTo>
                <a:cubicBezTo>
                  <a:pt x="100965" y="422331"/>
                  <a:pt x="100965" y="422331"/>
                  <a:pt x="100965" y="422331"/>
                </a:cubicBezTo>
                <a:cubicBezTo>
                  <a:pt x="100965" y="421379"/>
                  <a:pt x="100013" y="421379"/>
                  <a:pt x="100013" y="420426"/>
                </a:cubicBezTo>
                <a:cubicBezTo>
                  <a:pt x="100013" y="420426"/>
                  <a:pt x="100013" y="419474"/>
                  <a:pt x="100013" y="419474"/>
                </a:cubicBezTo>
                <a:cubicBezTo>
                  <a:pt x="100013" y="419474"/>
                  <a:pt x="100013" y="420426"/>
                  <a:pt x="100965" y="420426"/>
                </a:cubicBezTo>
                <a:cubicBezTo>
                  <a:pt x="100965" y="420426"/>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8521"/>
                </a:cubicBezTo>
                <a:cubicBezTo>
                  <a:pt x="100965" y="418521"/>
                  <a:pt x="100965" y="418521"/>
                  <a:pt x="100965" y="418521"/>
                </a:cubicBezTo>
                <a:cubicBezTo>
                  <a:pt x="100965" y="418521"/>
                  <a:pt x="100965" y="418521"/>
                  <a:pt x="100965" y="417569"/>
                </a:cubicBezTo>
                <a:cubicBezTo>
                  <a:pt x="100965" y="417569"/>
                  <a:pt x="100965" y="417569"/>
                  <a:pt x="100965" y="417569"/>
                </a:cubicBezTo>
                <a:cubicBezTo>
                  <a:pt x="100965" y="417569"/>
                  <a:pt x="100965" y="417569"/>
                  <a:pt x="100965" y="418521"/>
                </a:cubicBezTo>
                <a:cubicBezTo>
                  <a:pt x="100965" y="418521"/>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9474"/>
                </a:cubicBezTo>
                <a:cubicBezTo>
                  <a:pt x="100965" y="420426"/>
                  <a:pt x="100965" y="420426"/>
                  <a:pt x="100013" y="420426"/>
                </a:cubicBezTo>
                <a:cubicBezTo>
                  <a:pt x="100013" y="420426"/>
                  <a:pt x="100013" y="420426"/>
                  <a:pt x="100013" y="420426"/>
                </a:cubicBezTo>
                <a:cubicBezTo>
                  <a:pt x="100013" y="420426"/>
                  <a:pt x="100013" y="420426"/>
                  <a:pt x="100013" y="420426"/>
                </a:cubicBezTo>
                <a:cubicBezTo>
                  <a:pt x="100013" y="420426"/>
                  <a:pt x="100013" y="420426"/>
                  <a:pt x="100013" y="420426"/>
                </a:cubicBezTo>
                <a:cubicBezTo>
                  <a:pt x="99060" y="422331"/>
                  <a:pt x="96203" y="423284"/>
                  <a:pt x="92393" y="422331"/>
                </a:cubicBezTo>
                <a:cubicBezTo>
                  <a:pt x="94298" y="423284"/>
                  <a:pt x="96203" y="423284"/>
                  <a:pt x="98108" y="422331"/>
                </a:cubicBezTo>
                <a:cubicBezTo>
                  <a:pt x="99060" y="423284"/>
                  <a:pt x="100965" y="423284"/>
                  <a:pt x="101918" y="423284"/>
                </a:cubicBezTo>
                <a:cubicBezTo>
                  <a:pt x="100965" y="426141"/>
                  <a:pt x="99060" y="427094"/>
                  <a:pt x="95250" y="424236"/>
                </a:cubicBezTo>
                <a:cubicBezTo>
                  <a:pt x="100013" y="427094"/>
                  <a:pt x="101918" y="426141"/>
                  <a:pt x="102870" y="423284"/>
                </a:cubicBezTo>
                <a:cubicBezTo>
                  <a:pt x="103823" y="424236"/>
                  <a:pt x="104775" y="425189"/>
                  <a:pt x="105728" y="426141"/>
                </a:cubicBezTo>
                <a:cubicBezTo>
                  <a:pt x="105728" y="426141"/>
                  <a:pt x="105728" y="426141"/>
                  <a:pt x="105728" y="426141"/>
                </a:cubicBezTo>
                <a:cubicBezTo>
                  <a:pt x="105728" y="426141"/>
                  <a:pt x="105728" y="426141"/>
                  <a:pt x="105728" y="426141"/>
                </a:cubicBezTo>
                <a:cubicBezTo>
                  <a:pt x="105728" y="426141"/>
                  <a:pt x="105728" y="426141"/>
                  <a:pt x="105728" y="426141"/>
                </a:cubicBezTo>
                <a:cubicBezTo>
                  <a:pt x="105728" y="427094"/>
                  <a:pt x="105728" y="427094"/>
                  <a:pt x="105728" y="428046"/>
                </a:cubicBezTo>
                <a:cubicBezTo>
                  <a:pt x="105728" y="428046"/>
                  <a:pt x="105728" y="428046"/>
                  <a:pt x="105728" y="428046"/>
                </a:cubicBezTo>
                <a:cubicBezTo>
                  <a:pt x="105728" y="428046"/>
                  <a:pt x="105728" y="427094"/>
                  <a:pt x="105728" y="427094"/>
                </a:cubicBezTo>
                <a:cubicBezTo>
                  <a:pt x="105728" y="427094"/>
                  <a:pt x="105728" y="427094"/>
                  <a:pt x="105728" y="428046"/>
                </a:cubicBezTo>
                <a:lnTo>
                  <a:pt x="105728" y="428046"/>
                </a:lnTo>
                <a:cubicBezTo>
                  <a:pt x="105728" y="428046"/>
                  <a:pt x="105728" y="428046"/>
                  <a:pt x="105728" y="427094"/>
                </a:cubicBezTo>
                <a:cubicBezTo>
                  <a:pt x="105728" y="427094"/>
                  <a:pt x="105728" y="427094"/>
                  <a:pt x="105728" y="426141"/>
                </a:cubicBezTo>
                <a:cubicBezTo>
                  <a:pt x="105728" y="426141"/>
                  <a:pt x="105728" y="427094"/>
                  <a:pt x="106680" y="427094"/>
                </a:cubicBezTo>
                <a:cubicBezTo>
                  <a:pt x="106680" y="427094"/>
                  <a:pt x="106680" y="426141"/>
                  <a:pt x="105728" y="426141"/>
                </a:cubicBezTo>
                <a:cubicBezTo>
                  <a:pt x="105728" y="426141"/>
                  <a:pt x="105728" y="425189"/>
                  <a:pt x="105728" y="425189"/>
                </a:cubicBezTo>
                <a:cubicBezTo>
                  <a:pt x="105728" y="426141"/>
                  <a:pt x="106680" y="426141"/>
                  <a:pt x="106680" y="427094"/>
                </a:cubicBezTo>
                <a:cubicBezTo>
                  <a:pt x="106680" y="427094"/>
                  <a:pt x="106680" y="427094"/>
                  <a:pt x="106680" y="427094"/>
                </a:cubicBezTo>
                <a:cubicBezTo>
                  <a:pt x="106680" y="427094"/>
                  <a:pt x="106680" y="427094"/>
                  <a:pt x="106680" y="427094"/>
                </a:cubicBezTo>
                <a:lnTo>
                  <a:pt x="106680" y="427094"/>
                </a:lnTo>
                <a:lnTo>
                  <a:pt x="106680" y="427094"/>
                </a:lnTo>
                <a:cubicBezTo>
                  <a:pt x="106680" y="427094"/>
                  <a:pt x="106680" y="428046"/>
                  <a:pt x="106680" y="428046"/>
                </a:cubicBezTo>
                <a:lnTo>
                  <a:pt x="106680" y="428046"/>
                </a:lnTo>
                <a:cubicBezTo>
                  <a:pt x="106680" y="428046"/>
                  <a:pt x="106680" y="428046"/>
                  <a:pt x="106680" y="428046"/>
                </a:cubicBezTo>
                <a:lnTo>
                  <a:pt x="106680" y="428046"/>
                </a:lnTo>
                <a:lnTo>
                  <a:pt x="106680" y="428046"/>
                </a:lnTo>
                <a:cubicBezTo>
                  <a:pt x="106680" y="428046"/>
                  <a:pt x="106680" y="428046"/>
                  <a:pt x="106680" y="428046"/>
                </a:cubicBezTo>
                <a:cubicBezTo>
                  <a:pt x="106680" y="428046"/>
                  <a:pt x="106680" y="428046"/>
                  <a:pt x="106680" y="427094"/>
                </a:cubicBezTo>
                <a:lnTo>
                  <a:pt x="106680" y="427094"/>
                </a:lnTo>
                <a:cubicBezTo>
                  <a:pt x="106680" y="427094"/>
                  <a:pt x="106680" y="427094"/>
                  <a:pt x="106680" y="428046"/>
                </a:cubicBezTo>
                <a:cubicBezTo>
                  <a:pt x="106680" y="428999"/>
                  <a:pt x="106680" y="428999"/>
                  <a:pt x="105728" y="428999"/>
                </a:cubicBezTo>
                <a:cubicBezTo>
                  <a:pt x="105728" y="428999"/>
                  <a:pt x="105728" y="428046"/>
                  <a:pt x="105728" y="428046"/>
                </a:cubicBezTo>
                <a:cubicBezTo>
                  <a:pt x="105728" y="428046"/>
                  <a:pt x="105728" y="428046"/>
                  <a:pt x="105728" y="428046"/>
                </a:cubicBezTo>
                <a:cubicBezTo>
                  <a:pt x="105728" y="428046"/>
                  <a:pt x="105728" y="428999"/>
                  <a:pt x="105728" y="428999"/>
                </a:cubicBezTo>
                <a:cubicBezTo>
                  <a:pt x="104775" y="428999"/>
                  <a:pt x="103823" y="428046"/>
                  <a:pt x="101918" y="427094"/>
                </a:cubicBezTo>
                <a:cubicBezTo>
                  <a:pt x="103823" y="428999"/>
                  <a:pt x="104775" y="428999"/>
                  <a:pt x="105728" y="428999"/>
                </a:cubicBezTo>
                <a:cubicBezTo>
                  <a:pt x="105728" y="429951"/>
                  <a:pt x="104775" y="430904"/>
                  <a:pt x="103823" y="430904"/>
                </a:cubicBezTo>
                <a:cubicBezTo>
                  <a:pt x="102870" y="430904"/>
                  <a:pt x="102870" y="429951"/>
                  <a:pt x="101918" y="428999"/>
                </a:cubicBezTo>
                <a:cubicBezTo>
                  <a:pt x="102870" y="429951"/>
                  <a:pt x="102870" y="429951"/>
                  <a:pt x="103823" y="430904"/>
                </a:cubicBezTo>
                <a:cubicBezTo>
                  <a:pt x="102870" y="430904"/>
                  <a:pt x="100965" y="429951"/>
                  <a:pt x="99060" y="428046"/>
                </a:cubicBezTo>
                <a:cubicBezTo>
                  <a:pt x="100965" y="429951"/>
                  <a:pt x="102870" y="430904"/>
                  <a:pt x="103823" y="430904"/>
                </a:cubicBezTo>
                <a:cubicBezTo>
                  <a:pt x="105728" y="432809"/>
                  <a:pt x="106680" y="431856"/>
                  <a:pt x="106680" y="429951"/>
                </a:cubicBezTo>
                <a:cubicBezTo>
                  <a:pt x="108585" y="435666"/>
                  <a:pt x="107633" y="438524"/>
                  <a:pt x="102870" y="431856"/>
                </a:cubicBezTo>
                <a:cubicBezTo>
                  <a:pt x="104775" y="434714"/>
                  <a:pt x="106680" y="435666"/>
                  <a:pt x="107633" y="436619"/>
                </a:cubicBezTo>
                <a:cubicBezTo>
                  <a:pt x="107633" y="436619"/>
                  <a:pt x="107633" y="436619"/>
                  <a:pt x="107633" y="435666"/>
                </a:cubicBezTo>
                <a:cubicBezTo>
                  <a:pt x="107633" y="435666"/>
                  <a:pt x="107633" y="436619"/>
                  <a:pt x="107633" y="436619"/>
                </a:cubicBezTo>
                <a:cubicBezTo>
                  <a:pt x="109538" y="436619"/>
                  <a:pt x="109538" y="434714"/>
                  <a:pt x="107633" y="430904"/>
                </a:cubicBezTo>
                <a:cubicBezTo>
                  <a:pt x="107633" y="430904"/>
                  <a:pt x="107633" y="430904"/>
                  <a:pt x="107633" y="430904"/>
                </a:cubicBezTo>
                <a:cubicBezTo>
                  <a:pt x="109538" y="435666"/>
                  <a:pt x="110490" y="440429"/>
                  <a:pt x="109538" y="440429"/>
                </a:cubicBezTo>
                <a:cubicBezTo>
                  <a:pt x="109538" y="440429"/>
                  <a:pt x="109538" y="440429"/>
                  <a:pt x="109538" y="440429"/>
                </a:cubicBezTo>
                <a:cubicBezTo>
                  <a:pt x="109538" y="440429"/>
                  <a:pt x="109538" y="440429"/>
                  <a:pt x="109538" y="440429"/>
                </a:cubicBezTo>
                <a:cubicBezTo>
                  <a:pt x="109538" y="440429"/>
                  <a:pt x="108585" y="439476"/>
                  <a:pt x="107633" y="438524"/>
                </a:cubicBezTo>
                <a:cubicBezTo>
                  <a:pt x="108585" y="440429"/>
                  <a:pt x="109538" y="441381"/>
                  <a:pt x="109538" y="441381"/>
                </a:cubicBezTo>
                <a:cubicBezTo>
                  <a:pt x="110490" y="443286"/>
                  <a:pt x="111443" y="443286"/>
                  <a:pt x="111443" y="443286"/>
                </a:cubicBezTo>
                <a:cubicBezTo>
                  <a:pt x="111443" y="442334"/>
                  <a:pt x="110490" y="441381"/>
                  <a:pt x="110490" y="439476"/>
                </a:cubicBezTo>
                <a:cubicBezTo>
                  <a:pt x="110490" y="440429"/>
                  <a:pt x="111443" y="442334"/>
                  <a:pt x="111443" y="443286"/>
                </a:cubicBezTo>
                <a:cubicBezTo>
                  <a:pt x="111443" y="443286"/>
                  <a:pt x="111443" y="443286"/>
                  <a:pt x="111443" y="442334"/>
                </a:cubicBezTo>
                <a:cubicBezTo>
                  <a:pt x="111443" y="440429"/>
                  <a:pt x="110490" y="437571"/>
                  <a:pt x="108585" y="433761"/>
                </a:cubicBezTo>
                <a:cubicBezTo>
                  <a:pt x="109538" y="436619"/>
                  <a:pt x="110490" y="438524"/>
                  <a:pt x="110490" y="439476"/>
                </a:cubicBezTo>
                <a:cubicBezTo>
                  <a:pt x="111443" y="441381"/>
                  <a:pt x="110490" y="442334"/>
                  <a:pt x="109538" y="441381"/>
                </a:cubicBezTo>
                <a:cubicBezTo>
                  <a:pt x="110490" y="441381"/>
                  <a:pt x="110490" y="441381"/>
                  <a:pt x="110490" y="439476"/>
                </a:cubicBezTo>
                <a:cubicBezTo>
                  <a:pt x="110490" y="437571"/>
                  <a:pt x="109538" y="435666"/>
                  <a:pt x="108585" y="433761"/>
                </a:cubicBezTo>
                <a:cubicBezTo>
                  <a:pt x="108585" y="432809"/>
                  <a:pt x="107633" y="432809"/>
                  <a:pt x="107633" y="431856"/>
                </a:cubicBezTo>
                <a:cubicBezTo>
                  <a:pt x="107633" y="431856"/>
                  <a:pt x="107633" y="432809"/>
                  <a:pt x="108585" y="432809"/>
                </a:cubicBezTo>
                <a:cubicBezTo>
                  <a:pt x="108585" y="431856"/>
                  <a:pt x="107633" y="431856"/>
                  <a:pt x="107633" y="430904"/>
                </a:cubicBezTo>
                <a:cubicBezTo>
                  <a:pt x="107633" y="430904"/>
                  <a:pt x="107633" y="430904"/>
                  <a:pt x="107633" y="430904"/>
                </a:cubicBezTo>
                <a:cubicBezTo>
                  <a:pt x="107633" y="430904"/>
                  <a:pt x="107633" y="430904"/>
                  <a:pt x="107633" y="430904"/>
                </a:cubicBezTo>
                <a:cubicBezTo>
                  <a:pt x="107633" y="430904"/>
                  <a:pt x="107633" y="430904"/>
                  <a:pt x="107633" y="430904"/>
                </a:cubicBezTo>
                <a:cubicBezTo>
                  <a:pt x="107633" y="429951"/>
                  <a:pt x="106680" y="429951"/>
                  <a:pt x="106680" y="428999"/>
                </a:cubicBezTo>
                <a:cubicBezTo>
                  <a:pt x="106680" y="428999"/>
                  <a:pt x="106680" y="428999"/>
                  <a:pt x="106680" y="428999"/>
                </a:cubicBezTo>
                <a:cubicBezTo>
                  <a:pt x="106680" y="429951"/>
                  <a:pt x="107633" y="429951"/>
                  <a:pt x="107633" y="430904"/>
                </a:cubicBezTo>
                <a:lnTo>
                  <a:pt x="107633" y="430904"/>
                </a:lnTo>
                <a:lnTo>
                  <a:pt x="107633" y="430904"/>
                </a:lnTo>
                <a:cubicBezTo>
                  <a:pt x="108585" y="431856"/>
                  <a:pt x="108585" y="432809"/>
                  <a:pt x="109538" y="433761"/>
                </a:cubicBezTo>
                <a:cubicBezTo>
                  <a:pt x="112395" y="438524"/>
                  <a:pt x="113348" y="442334"/>
                  <a:pt x="113348" y="444239"/>
                </a:cubicBezTo>
                <a:cubicBezTo>
                  <a:pt x="114300" y="446144"/>
                  <a:pt x="113348" y="446144"/>
                  <a:pt x="113348" y="446144"/>
                </a:cubicBezTo>
                <a:cubicBezTo>
                  <a:pt x="114300" y="448049"/>
                  <a:pt x="114300" y="449001"/>
                  <a:pt x="114300" y="447096"/>
                </a:cubicBezTo>
                <a:cubicBezTo>
                  <a:pt x="115253" y="446144"/>
                  <a:pt x="112395" y="439476"/>
                  <a:pt x="108585" y="432809"/>
                </a:cubicBezTo>
                <a:cubicBezTo>
                  <a:pt x="111443" y="437571"/>
                  <a:pt x="113348" y="441381"/>
                  <a:pt x="114300" y="444239"/>
                </a:cubicBezTo>
                <a:cubicBezTo>
                  <a:pt x="114300" y="443286"/>
                  <a:pt x="114300" y="443286"/>
                  <a:pt x="114300" y="442334"/>
                </a:cubicBezTo>
                <a:cubicBezTo>
                  <a:pt x="114300" y="443286"/>
                  <a:pt x="114300" y="444239"/>
                  <a:pt x="114300" y="445191"/>
                </a:cubicBezTo>
                <a:cubicBezTo>
                  <a:pt x="114300" y="446144"/>
                  <a:pt x="115253" y="447096"/>
                  <a:pt x="115253" y="448049"/>
                </a:cubicBezTo>
                <a:cubicBezTo>
                  <a:pt x="115253" y="449001"/>
                  <a:pt x="115253" y="449001"/>
                  <a:pt x="115253" y="449954"/>
                </a:cubicBezTo>
                <a:cubicBezTo>
                  <a:pt x="115253" y="449954"/>
                  <a:pt x="115253" y="449001"/>
                  <a:pt x="115253" y="448049"/>
                </a:cubicBezTo>
                <a:cubicBezTo>
                  <a:pt x="115253" y="448049"/>
                  <a:pt x="115253" y="448049"/>
                  <a:pt x="115253" y="449001"/>
                </a:cubicBezTo>
                <a:cubicBezTo>
                  <a:pt x="115253" y="449954"/>
                  <a:pt x="116205" y="449954"/>
                  <a:pt x="116205" y="449954"/>
                </a:cubicBezTo>
                <a:cubicBezTo>
                  <a:pt x="117158" y="452811"/>
                  <a:pt x="117158" y="454716"/>
                  <a:pt x="116205" y="453764"/>
                </a:cubicBezTo>
                <a:cubicBezTo>
                  <a:pt x="119063" y="455669"/>
                  <a:pt x="118110" y="451859"/>
                  <a:pt x="117158" y="444239"/>
                </a:cubicBezTo>
                <a:cubicBezTo>
                  <a:pt x="118110" y="451859"/>
                  <a:pt x="120968" y="457574"/>
                  <a:pt x="117158" y="455669"/>
                </a:cubicBezTo>
                <a:cubicBezTo>
                  <a:pt x="121920" y="458526"/>
                  <a:pt x="123825" y="456621"/>
                  <a:pt x="120968" y="448049"/>
                </a:cubicBezTo>
                <a:cubicBezTo>
                  <a:pt x="123825" y="456621"/>
                  <a:pt x="126683" y="461384"/>
                  <a:pt x="120015" y="458526"/>
                </a:cubicBezTo>
                <a:cubicBezTo>
                  <a:pt x="122873" y="460431"/>
                  <a:pt x="126683" y="461384"/>
                  <a:pt x="130493" y="463289"/>
                </a:cubicBezTo>
                <a:cubicBezTo>
                  <a:pt x="128588" y="462336"/>
                  <a:pt x="126683" y="461384"/>
                  <a:pt x="124778" y="460431"/>
                </a:cubicBezTo>
                <a:cubicBezTo>
                  <a:pt x="127635" y="461384"/>
                  <a:pt x="129540" y="462336"/>
                  <a:pt x="132398" y="463289"/>
                </a:cubicBezTo>
                <a:cubicBezTo>
                  <a:pt x="134303" y="464241"/>
                  <a:pt x="136208" y="464241"/>
                  <a:pt x="137160" y="464241"/>
                </a:cubicBezTo>
                <a:cubicBezTo>
                  <a:pt x="135255" y="463289"/>
                  <a:pt x="132398" y="462336"/>
                  <a:pt x="130493" y="461384"/>
                </a:cubicBezTo>
                <a:cubicBezTo>
                  <a:pt x="133350" y="462336"/>
                  <a:pt x="135255" y="463289"/>
                  <a:pt x="138113" y="464241"/>
                </a:cubicBezTo>
                <a:cubicBezTo>
                  <a:pt x="140970" y="464241"/>
                  <a:pt x="141923" y="463289"/>
                  <a:pt x="134303" y="457574"/>
                </a:cubicBezTo>
                <a:cubicBezTo>
                  <a:pt x="141923" y="463289"/>
                  <a:pt x="142875" y="465194"/>
                  <a:pt x="140970" y="465194"/>
                </a:cubicBezTo>
                <a:cubicBezTo>
                  <a:pt x="142875" y="466146"/>
                  <a:pt x="143828" y="466146"/>
                  <a:pt x="145733" y="467099"/>
                </a:cubicBezTo>
                <a:cubicBezTo>
                  <a:pt x="148590" y="468051"/>
                  <a:pt x="150495" y="468051"/>
                  <a:pt x="148590" y="466146"/>
                </a:cubicBezTo>
                <a:cubicBezTo>
                  <a:pt x="148590" y="466146"/>
                  <a:pt x="148590" y="466146"/>
                  <a:pt x="148590" y="466146"/>
                </a:cubicBezTo>
                <a:cubicBezTo>
                  <a:pt x="148590" y="466146"/>
                  <a:pt x="148590" y="466146"/>
                  <a:pt x="148590" y="466146"/>
                </a:cubicBezTo>
                <a:cubicBezTo>
                  <a:pt x="147638" y="465194"/>
                  <a:pt x="145733" y="463289"/>
                  <a:pt x="141923" y="461384"/>
                </a:cubicBezTo>
                <a:cubicBezTo>
                  <a:pt x="145733" y="464241"/>
                  <a:pt x="148590" y="465194"/>
                  <a:pt x="149543" y="467099"/>
                </a:cubicBezTo>
                <a:cubicBezTo>
                  <a:pt x="167640" y="475671"/>
                  <a:pt x="167640" y="475671"/>
                  <a:pt x="149543" y="469956"/>
                </a:cubicBezTo>
                <a:cubicBezTo>
                  <a:pt x="169545" y="476624"/>
                  <a:pt x="173355" y="475671"/>
                  <a:pt x="169545" y="480434"/>
                </a:cubicBezTo>
                <a:cubicBezTo>
                  <a:pt x="173355" y="475671"/>
                  <a:pt x="173355" y="475671"/>
                  <a:pt x="180023" y="487101"/>
                </a:cubicBezTo>
                <a:cubicBezTo>
                  <a:pt x="174308" y="476624"/>
                  <a:pt x="175260" y="478529"/>
                  <a:pt x="192405" y="493769"/>
                </a:cubicBezTo>
                <a:cubicBezTo>
                  <a:pt x="177165" y="478529"/>
                  <a:pt x="182880" y="484244"/>
                  <a:pt x="203835" y="499484"/>
                </a:cubicBezTo>
                <a:cubicBezTo>
                  <a:pt x="185738" y="485196"/>
                  <a:pt x="200978" y="495674"/>
                  <a:pt x="215265" y="505199"/>
                </a:cubicBezTo>
                <a:cubicBezTo>
                  <a:pt x="206693" y="493769"/>
                  <a:pt x="222885" y="491864"/>
                  <a:pt x="230505" y="489006"/>
                </a:cubicBezTo>
                <a:cubicBezTo>
                  <a:pt x="232410" y="481386"/>
                  <a:pt x="238125" y="475671"/>
                  <a:pt x="245745" y="472814"/>
                </a:cubicBezTo>
                <a:cubicBezTo>
                  <a:pt x="247650" y="465194"/>
                  <a:pt x="254318" y="460431"/>
                  <a:pt x="260985" y="456621"/>
                </a:cubicBezTo>
                <a:cubicBezTo>
                  <a:pt x="263843" y="449954"/>
                  <a:pt x="268605" y="444239"/>
                  <a:pt x="276225" y="440429"/>
                </a:cubicBezTo>
                <a:cubicBezTo>
                  <a:pt x="279083" y="433761"/>
                  <a:pt x="285750" y="429951"/>
                  <a:pt x="291465" y="424236"/>
                </a:cubicBezTo>
                <a:cubicBezTo>
                  <a:pt x="296228" y="418521"/>
                  <a:pt x="300990" y="412806"/>
                  <a:pt x="306705" y="408044"/>
                </a:cubicBezTo>
                <a:cubicBezTo>
                  <a:pt x="311468" y="402329"/>
                  <a:pt x="317183" y="397566"/>
                  <a:pt x="321945" y="391851"/>
                </a:cubicBezTo>
                <a:cubicBezTo>
                  <a:pt x="332423" y="381374"/>
                  <a:pt x="341948" y="369944"/>
                  <a:pt x="352425" y="359466"/>
                </a:cubicBezTo>
                <a:cubicBezTo>
                  <a:pt x="375285" y="335654"/>
                  <a:pt x="397193" y="311841"/>
                  <a:pt x="415290" y="284219"/>
                </a:cubicBezTo>
                <a:cubicBezTo>
                  <a:pt x="426720" y="257549"/>
                  <a:pt x="412433" y="280409"/>
                  <a:pt x="428625" y="256596"/>
                </a:cubicBezTo>
                <a:close/>
                <a:moveTo>
                  <a:pt x="81915" y="394709"/>
                </a:moveTo>
                <a:cubicBezTo>
                  <a:pt x="81915" y="394709"/>
                  <a:pt x="81915" y="394709"/>
                  <a:pt x="81915" y="394709"/>
                </a:cubicBezTo>
                <a:cubicBezTo>
                  <a:pt x="81915" y="394709"/>
                  <a:pt x="81915" y="394709"/>
                  <a:pt x="81915" y="394709"/>
                </a:cubicBezTo>
                <a:cubicBezTo>
                  <a:pt x="81915" y="394709"/>
                  <a:pt x="81915" y="394709"/>
                  <a:pt x="81915" y="394709"/>
                </a:cubicBezTo>
                <a:close/>
                <a:moveTo>
                  <a:pt x="82868" y="394709"/>
                </a:moveTo>
                <a:cubicBezTo>
                  <a:pt x="83820" y="394709"/>
                  <a:pt x="83820" y="393756"/>
                  <a:pt x="82868" y="394709"/>
                </a:cubicBezTo>
                <a:cubicBezTo>
                  <a:pt x="83820" y="394709"/>
                  <a:pt x="83820" y="394709"/>
                  <a:pt x="82868" y="394709"/>
                </a:cubicBezTo>
                <a:cubicBezTo>
                  <a:pt x="83820" y="394709"/>
                  <a:pt x="83820" y="394709"/>
                  <a:pt x="82868" y="394709"/>
                </a:cubicBezTo>
                <a:cubicBezTo>
                  <a:pt x="83820" y="394709"/>
                  <a:pt x="83820" y="394709"/>
                  <a:pt x="82868" y="394709"/>
                </a:cubicBezTo>
                <a:close/>
                <a:moveTo>
                  <a:pt x="80010" y="403281"/>
                </a:moveTo>
                <a:cubicBezTo>
                  <a:pt x="84773" y="399471"/>
                  <a:pt x="87630" y="396614"/>
                  <a:pt x="85725" y="395661"/>
                </a:cubicBezTo>
                <a:cubicBezTo>
                  <a:pt x="87630" y="396614"/>
                  <a:pt x="85725" y="399471"/>
                  <a:pt x="80010" y="403281"/>
                </a:cubicBezTo>
                <a:close/>
                <a:moveTo>
                  <a:pt x="91440" y="395661"/>
                </a:moveTo>
                <a:cubicBezTo>
                  <a:pt x="92393" y="396614"/>
                  <a:pt x="92393" y="396614"/>
                  <a:pt x="93345" y="397566"/>
                </a:cubicBezTo>
                <a:cubicBezTo>
                  <a:pt x="92393" y="397566"/>
                  <a:pt x="91440" y="396614"/>
                  <a:pt x="91440" y="395661"/>
                </a:cubicBezTo>
                <a:close/>
                <a:moveTo>
                  <a:pt x="100965" y="421379"/>
                </a:moveTo>
                <a:cubicBezTo>
                  <a:pt x="100965" y="421379"/>
                  <a:pt x="100965" y="422331"/>
                  <a:pt x="101918" y="422331"/>
                </a:cubicBezTo>
                <a:cubicBezTo>
                  <a:pt x="101918" y="422331"/>
                  <a:pt x="101918" y="422331"/>
                  <a:pt x="100965" y="421379"/>
                </a:cubicBezTo>
                <a:cubicBezTo>
                  <a:pt x="100965" y="422331"/>
                  <a:pt x="100965" y="421379"/>
                  <a:pt x="100965" y="421379"/>
                </a:cubicBezTo>
                <a:close/>
                <a:moveTo>
                  <a:pt x="100965" y="422331"/>
                </a:moveTo>
                <a:cubicBezTo>
                  <a:pt x="100965" y="422331"/>
                  <a:pt x="100013" y="422331"/>
                  <a:pt x="100965" y="422331"/>
                </a:cubicBezTo>
                <a:cubicBezTo>
                  <a:pt x="100013" y="422331"/>
                  <a:pt x="100013" y="422331"/>
                  <a:pt x="100013" y="421379"/>
                </a:cubicBezTo>
                <a:cubicBezTo>
                  <a:pt x="100013" y="420426"/>
                  <a:pt x="100013" y="420426"/>
                  <a:pt x="100013" y="419474"/>
                </a:cubicBezTo>
                <a:cubicBezTo>
                  <a:pt x="100013" y="421379"/>
                  <a:pt x="100013" y="421379"/>
                  <a:pt x="100965" y="422331"/>
                </a:cubicBezTo>
                <a:close/>
                <a:moveTo>
                  <a:pt x="100013" y="422331"/>
                </a:moveTo>
                <a:cubicBezTo>
                  <a:pt x="100013" y="422331"/>
                  <a:pt x="100013" y="422331"/>
                  <a:pt x="100013" y="422331"/>
                </a:cubicBezTo>
                <a:cubicBezTo>
                  <a:pt x="99060" y="422331"/>
                  <a:pt x="100013" y="422331"/>
                  <a:pt x="100013" y="422331"/>
                </a:cubicBezTo>
                <a:cubicBezTo>
                  <a:pt x="100013" y="422331"/>
                  <a:pt x="100013" y="422331"/>
                  <a:pt x="100013" y="422331"/>
                </a:cubicBezTo>
                <a:close/>
                <a:moveTo>
                  <a:pt x="98108" y="418521"/>
                </a:moveTo>
                <a:cubicBezTo>
                  <a:pt x="98108" y="419474"/>
                  <a:pt x="99060" y="419474"/>
                  <a:pt x="99060" y="420426"/>
                </a:cubicBezTo>
                <a:cubicBezTo>
                  <a:pt x="99060" y="421379"/>
                  <a:pt x="99060" y="421379"/>
                  <a:pt x="99060" y="422331"/>
                </a:cubicBezTo>
                <a:cubicBezTo>
                  <a:pt x="99060" y="421379"/>
                  <a:pt x="98108" y="421379"/>
                  <a:pt x="97155" y="420426"/>
                </a:cubicBezTo>
                <a:cubicBezTo>
                  <a:pt x="98108" y="419474"/>
                  <a:pt x="98108" y="418521"/>
                  <a:pt x="98108" y="418521"/>
                </a:cubicBezTo>
                <a:close/>
                <a:moveTo>
                  <a:pt x="96203" y="421379"/>
                </a:moveTo>
                <a:cubicBezTo>
                  <a:pt x="97155" y="421379"/>
                  <a:pt x="98108" y="420426"/>
                  <a:pt x="98108" y="419474"/>
                </a:cubicBezTo>
                <a:cubicBezTo>
                  <a:pt x="99060" y="420426"/>
                  <a:pt x="99060" y="420426"/>
                  <a:pt x="100013" y="421379"/>
                </a:cubicBezTo>
                <a:cubicBezTo>
                  <a:pt x="100013" y="421379"/>
                  <a:pt x="100013" y="422331"/>
                  <a:pt x="100013" y="422331"/>
                </a:cubicBezTo>
                <a:cubicBezTo>
                  <a:pt x="100013" y="422331"/>
                  <a:pt x="100013" y="422331"/>
                  <a:pt x="100013" y="422331"/>
                </a:cubicBezTo>
                <a:cubicBezTo>
                  <a:pt x="100013" y="422331"/>
                  <a:pt x="100013" y="422331"/>
                  <a:pt x="100013" y="422331"/>
                </a:cubicBezTo>
                <a:cubicBezTo>
                  <a:pt x="100013" y="422331"/>
                  <a:pt x="100013" y="422331"/>
                  <a:pt x="100013" y="422331"/>
                </a:cubicBezTo>
                <a:cubicBezTo>
                  <a:pt x="98108" y="423284"/>
                  <a:pt x="97155" y="422331"/>
                  <a:pt x="96203" y="421379"/>
                </a:cubicBezTo>
                <a:close/>
                <a:moveTo>
                  <a:pt x="101918" y="426141"/>
                </a:moveTo>
                <a:cubicBezTo>
                  <a:pt x="100965" y="425189"/>
                  <a:pt x="100013" y="424236"/>
                  <a:pt x="99060" y="423284"/>
                </a:cubicBezTo>
                <a:lnTo>
                  <a:pt x="99060" y="423284"/>
                </a:lnTo>
                <a:cubicBezTo>
                  <a:pt x="99060" y="423284"/>
                  <a:pt x="99060" y="423284"/>
                  <a:pt x="100013" y="423284"/>
                </a:cubicBezTo>
                <a:cubicBezTo>
                  <a:pt x="100965" y="424236"/>
                  <a:pt x="100965" y="425189"/>
                  <a:pt x="101918" y="426141"/>
                </a:cubicBezTo>
                <a:cubicBezTo>
                  <a:pt x="101918" y="425189"/>
                  <a:pt x="101918" y="426141"/>
                  <a:pt x="101918" y="426141"/>
                </a:cubicBezTo>
                <a:close/>
                <a:moveTo>
                  <a:pt x="101918" y="425189"/>
                </a:moveTo>
                <a:cubicBezTo>
                  <a:pt x="101918" y="424236"/>
                  <a:pt x="101918" y="424236"/>
                  <a:pt x="101918" y="425189"/>
                </a:cubicBezTo>
                <a:cubicBezTo>
                  <a:pt x="101918" y="424236"/>
                  <a:pt x="101918" y="424236"/>
                  <a:pt x="101918" y="425189"/>
                </a:cubicBezTo>
                <a:cubicBezTo>
                  <a:pt x="100965" y="424236"/>
                  <a:pt x="100965" y="423284"/>
                  <a:pt x="100013" y="423284"/>
                </a:cubicBezTo>
                <a:cubicBezTo>
                  <a:pt x="100013" y="423284"/>
                  <a:pt x="100013" y="423284"/>
                  <a:pt x="100965" y="423284"/>
                </a:cubicBezTo>
                <a:lnTo>
                  <a:pt x="100965" y="423284"/>
                </a:lnTo>
                <a:cubicBezTo>
                  <a:pt x="100965" y="423284"/>
                  <a:pt x="100965" y="423284"/>
                  <a:pt x="100965" y="423284"/>
                </a:cubicBezTo>
                <a:cubicBezTo>
                  <a:pt x="100965" y="423284"/>
                  <a:pt x="100965" y="423284"/>
                  <a:pt x="100965" y="423284"/>
                </a:cubicBezTo>
                <a:cubicBezTo>
                  <a:pt x="100965" y="423284"/>
                  <a:pt x="100965" y="424236"/>
                  <a:pt x="100965" y="424236"/>
                </a:cubicBezTo>
                <a:cubicBezTo>
                  <a:pt x="100965" y="425189"/>
                  <a:pt x="101918" y="426141"/>
                  <a:pt x="101918" y="427094"/>
                </a:cubicBezTo>
                <a:cubicBezTo>
                  <a:pt x="101918" y="425189"/>
                  <a:pt x="101918" y="425189"/>
                  <a:pt x="101918" y="425189"/>
                </a:cubicBezTo>
                <a:close/>
                <a:moveTo>
                  <a:pt x="102870" y="427094"/>
                </a:moveTo>
                <a:cubicBezTo>
                  <a:pt x="102870" y="427094"/>
                  <a:pt x="102870" y="427094"/>
                  <a:pt x="102870" y="427094"/>
                </a:cubicBezTo>
                <a:cubicBezTo>
                  <a:pt x="102870" y="427094"/>
                  <a:pt x="102870" y="427094"/>
                  <a:pt x="102870" y="427094"/>
                </a:cubicBezTo>
                <a:lnTo>
                  <a:pt x="102870" y="427094"/>
                </a:lnTo>
                <a:cubicBezTo>
                  <a:pt x="102870" y="427094"/>
                  <a:pt x="102870" y="427094"/>
                  <a:pt x="102870" y="427094"/>
                </a:cubicBezTo>
                <a:close/>
                <a:moveTo>
                  <a:pt x="102870" y="428046"/>
                </a:moveTo>
                <a:cubicBezTo>
                  <a:pt x="102870" y="428046"/>
                  <a:pt x="102870" y="428046"/>
                  <a:pt x="102870" y="428046"/>
                </a:cubicBezTo>
                <a:cubicBezTo>
                  <a:pt x="102870" y="428999"/>
                  <a:pt x="102870" y="428046"/>
                  <a:pt x="102870" y="428046"/>
                </a:cubicBezTo>
                <a:cubicBezTo>
                  <a:pt x="102870" y="428046"/>
                  <a:pt x="102870" y="428046"/>
                  <a:pt x="102870" y="428046"/>
                </a:cubicBezTo>
                <a:close/>
                <a:moveTo>
                  <a:pt x="100965" y="430904"/>
                </a:moveTo>
                <a:cubicBezTo>
                  <a:pt x="101918" y="430904"/>
                  <a:pt x="102870" y="429951"/>
                  <a:pt x="102870" y="428999"/>
                </a:cubicBezTo>
                <a:cubicBezTo>
                  <a:pt x="102870" y="428999"/>
                  <a:pt x="103823" y="428046"/>
                  <a:pt x="103823" y="428046"/>
                </a:cubicBezTo>
                <a:cubicBezTo>
                  <a:pt x="103823" y="428046"/>
                  <a:pt x="103823" y="428046"/>
                  <a:pt x="103823" y="428046"/>
                </a:cubicBezTo>
                <a:cubicBezTo>
                  <a:pt x="103823" y="431856"/>
                  <a:pt x="102870" y="432809"/>
                  <a:pt x="100965" y="430904"/>
                </a:cubicBezTo>
                <a:close/>
              </a:path>
            </a:pathLst>
          </a:custGeom>
          <a:solidFill>
            <a:schemeClr val="lt1">
              <a:alpha val="5098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 name="Rectangle 2"/>
          <p:cNvSpPr/>
          <p:nvPr/>
        </p:nvSpPr>
        <p:spPr>
          <a:xfrm>
            <a:off x="1223889" y="1675501"/>
            <a:ext cx="9369083" cy="4913396"/>
          </a:xfrm>
          <a:prstGeom prst="rect">
            <a:avLst/>
          </a:prstGeom>
        </p:spPr>
        <p:txBody>
          <a:bodyPr wrap="square">
            <a:spAutoFit/>
          </a:bodyPr>
          <a:lstStyle/>
          <a:p>
            <a:pPr marL="342900" marR="0" lvl="0" indent="-342900">
              <a:lnSpc>
                <a:spcPct val="107000"/>
              </a:lnSpc>
              <a:spcBef>
                <a:spcPts val="0"/>
              </a:spcBef>
              <a:spcAft>
                <a:spcPts val="0"/>
              </a:spcAft>
              <a:buFont typeface="Times New Roman" panose="02020603050405020304" pitchFamily="18" charset="0"/>
              <a:buChar char="-"/>
            </a:pPr>
            <a:r>
              <a:rPr lang="en-US" sz="2000" dirty="0" err="1">
                <a:effectLst/>
                <a:latin typeface="+mj-lt"/>
                <a:ea typeface="Calibri" panose="020F0502020204030204" pitchFamily="34" charset="0"/>
                <a:cs typeface="Times New Roman" panose="02020603050405020304" pitchFamily="18" charset="0"/>
              </a:rPr>
              <a:t>Cơ</a:t>
            </a:r>
            <a:r>
              <a:rPr lang="en-US" sz="2000" dirty="0">
                <a:effectLst/>
                <a:latin typeface="+mj-lt"/>
                <a:ea typeface="Calibri" panose="020F0502020204030204" pitchFamily="34" charset="0"/>
                <a:cs typeface="Times New Roman" panose="02020603050405020304" pitchFamily="18" charset="0"/>
              </a:rPr>
              <a:t> </a:t>
            </a:r>
            <a:r>
              <a:rPr lang="en-US" sz="2000" dirty="0" err="1">
                <a:effectLst/>
                <a:latin typeface="+mj-lt"/>
                <a:ea typeface="Calibri" panose="020F0502020204030204" pitchFamily="34" charset="0"/>
                <a:cs typeface="Times New Roman" panose="02020603050405020304" pitchFamily="18" charset="0"/>
              </a:rPr>
              <a:t>sở</a:t>
            </a:r>
            <a:r>
              <a:rPr lang="en-US" sz="2000" dirty="0">
                <a:effectLst/>
                <a:latin typeface="+mj-lt"/>
                <a:ea typeface="Calibri" panose="020F0502020204030204" pitchFamily="34" charset="0"/>
                <a:cs typeface="Times New Roman" panose="02020603050405020304" pitchFamily="18" charset="0"/>
              </a:rPr>
              <a:t> </a:t>
            </a:r>
            <a:r>
              <a:rPr lang="en-US" sz="2000" dirty="0" err="1">
                <a:effectLst/>
                <a:latin typeface="+mj-lt"/>
                <a:ea typeface="Calibri" panose="020F0502020204030204" pitchFamily="34" charset="0"/>
                <a:cs typeface="Times New Roman" panose="02020603050405020304" pitchFamily="18" charset="0"/>
              </a:rPr>
              <a:t>hạ</a:t>
            </a:r>
            <a:r>
              <a:rPr lang="en-US" sz="2000" dirty="0">
                <a:effectLst/>
                <a:latin typeface="+mj-lt"/>
                <a:ea typeface="Calibri" panose="020F0502020204030204" pitchFamily="34" charset="0"/>
                <a:cs typeface="Times New Roman" panose="02020603050405020304" pitchFamily="18" charset="0"/>
              </a:rPr>
              <a:t> </a:t>
            </a:r>
            <a:r>
              <a:rPr lang="en-US" sz="2000" dirty="0" err="1">
                <a:effectLst/>
                <a:latin typeface="+mj-lt"/>
                <a:ea typeface="Calibri" panose="020F0502020204030204" pitchFamily="34" charset="0"/>
                <a:cs typeface="Times New Roman" panose="02020603050405020304" pitchFamily="18" charset="0"/>
              </a:rPr>
              <a:t>tầng</a:t>
            </a:r>
            <a:r>
              <a:rPr lang="en-US" sz="2000" dirty="0">
                <a:effectLst/>
                <a:latin typeface="+mj-lt"/>
                <a:ea typeface="Calibri" panose="020F0502020204030204" pitchFamily="34" charset="0"/>
                <a:cs typeface="Times New Roman" panose="02020603050405020304" pitchFamily="18" charset="0"/>
              </a:rPr>
              <a:t>:</a:t>
            </a:r>
          </a:p>
          <a:p>
            <a:pPr marL="514350" marR="0">
              <a:lnSpc>
                <a:spcPct val="107000"/>
              </a:lnSpc>
              <a:spcBef>
                <a:spcPts val="0"/>
              </a:spcBef>
              <a:spcAft>
                <a:spcPts val="800"/>
              </a:spcAft>
            </a:pPr>
            <a:r>
              <a:rPr lang="en-US" sz="2000" dirty="0">
                <a:effectLst/>
                <a:latin typeface="+mj-lt"/>
                <a:ea typeface="Calibri" panose="020F0502020204030204" pitchFamily="34" charset="0"/>
                <a:cs typeface="Times New Roman" panose="02020603050405020304" pitchFamily="18" charset="0"/>
              </a:rPr>
              <a:t>+ </a:t>
            </a:r>
            <a:r>
              <a:rPr lang="en-US" sz="2000" dirty="0" err="1">
                <a:effectLst/>
                <a:latin typeface="+mj-lt"/>
                <a:ea typeface="Calibri" panose="020F0502020204030204" pitchFamily="34" charset="0"/>
                <a:cs typeface="Times New Roman" panose="02020603050405020304" pitchFamily="18" charset="0"/>
              </a:rPr>
              <a:t>Công</a:t>
            </a:r>
            <a:r>
              <a:rPr lang="en-US" sz="2000" dirty="0">
                <a:effectLst/>
                <a:latin typeface="+mj-lt"/>
                <a:ea typeface="Calibri" panose="020F0502020204030204" pitchFamily="34" charset="0"/>
                <a:cs typeface="Times New Roman" panose="02020603050405020304" pitchFamily="18" charset="0"/>
              </a:rPr>
              <a:t> </a:t>
            </a:r>
            <a:r>
              <a:rPr lang="en-US" sz="2000" dirty="0" err="1">
                <a:effectLst/>
                <a:latin typeface="+mj-lt"/>
                <a:ea typeface="Calibri" panose="020F0502020204030204" pitchFamily="34" charset="0"/>
                <a:cs typeface="Times New Roman" panose="02020603050405020304" pitchFamily="18" charset="0"/>
              </a:rPr>
              <a:t>cụ</a:t>
            </a:r>
            <a:r>
              <a:rPr lang="en-US" sz="2000" dirty="0">
                <a:effectLst/>
                <a:latin typeface="+mj-lt"/>
                <a:ea typeface="Calibri" panose="020F0502020204030204" pitchFamily="34" charset="0"/>
                <a:cs typeface="Times New Roman" panose="02020603050405020304" pitchFamily="18" charset="0"/>
              </a:rPr>
              <a:t> </a:t>
            </a:r>
            <a:r>
              <a:rPr lang="en-US" sz="2000" dirty="0" err="1">
                <a:effectLst/>
                <a:latin typeface="+mj-lt"/>
                <a:ea typeface="Calibri" panose="020F0502020204030204" pitchFamily="34" charset="0"/>
                <a:cs typeface="Times New Roman" panose="02020603050405020304" pitchFamily="18" charset="0"/>
              </a:rPr>
              <a:t>giao</a:t>
            </a:r>
            <a:r>
              <a:rPr lang="en-US" sz="2000" dirty="0">
                <a:effectLst/>
                <a:latin typeface="+mj-lt"/>
                <a:ea typeface="Calibri" panose="020F0502020204030204" pitchFamily="34" charset="0"/>
                <a:cs typeface="Times New Roman" panose="02020603050405020304" pitchFamily="18" charset="0"/>
              </a:rPr>
              <a:t> </a:t>
            </a:r>
            <a:r>
              <a:rPr lang="en-US" sz="2000" dirty="0" err="1">
                <a:effectLst/>
                <a:latin typeface="+mj-lt"/>
                <a:ea typeface="Calibri" panose="020F0502020204030204" pitchFamily="34" charset="0"/>
                <a:cs typeface="Times New Roman" panose="02020603050405020304" pitchFamily="18" charset="0"/>
              </a:rPr>
              <a:t>tiếp</a:t>
            </a:r>
            <a:r>
              <a:rPr lang="en-US" sz="2000" dirty="0">
                <a:effectLst/>
                <a:latin typeface="+mj-lt"/>
                <a:ea typeface="Calibri" panose="020F0502020204030204" pitchFamily="34" charset="0"/>
                <a:cs typeface="Times New Roman" panose="02020603050405020304" pitchFamily="18" charset="0"/>
              </a:rPr>
              <a:t>: Email </a:t>
            </a:r>
            <a:r>
              <a:rPr lang="en-US" sz="2000" dirty="0" err="1">
                <a:effectLst/>
                <a:latin typeface="+mj-lt"/>
                <a:ea typeface="Calibri" panose="020F0502020204030204" pitchFamily="34" charset="0"/>
                <a:cs typeface="Times New Roman" panose="02020603050405020304" pitchFamily="18" charset="0"/>
              </a:rPr>
              <a:t>giúp</a:t>
            </a:r>
            <a:r>
              <a:rPr lang="en-US" sz="2000" dirty="0">
                <a:effectLst/>
                <a:latin typeface="+mj-lt"/>
                <a:ea typeface="Calibri" panose="020F0502020204030204" pitchFamily="34" charset="0"/>
                <a:cs typeface="Times New Roman" panose="02020603050405020304" pitchFamily="18" charset="0"/>
              </a:rPr>
              <a:t> </a:t>
            </a:r>
            <a:r>
              <a:rPr lang="en-US" sz="2000" dirty="0" err="1">
                <a:solidFill>
                  <a:srgbClr val="000000"/>
                </a:solidFill>
                <a:effectLst/>
                <a:latin typeface="+mj-lt"/>
                <a:ea typeface="Calibri" panose="020F0502020204030204" pitchFamily="34" charset="0"/>
                <a:cs typeface="Times New Roman" panose="02020603050405020304" pitchFamily="18" charset="0"/>
              </a:rPr>
              <a:t>giao</a:t>
            </a:r>
            <a:r>
              <a:rPr lang="en-US" sz="2000" dirty="0">
                <a:solidFill>
                  <a:srgbClr val="000000"/>
                </a:solidFill>
                <a:effectLst/>
                <a:latin typeface="+mj-lt"/>
                <a:ea typeface="Calibri" panose="020F0502020204030204" pitchFamily="34" charset="0"/>
                <a:cs typeface="Times New Roman" panose="02020603050405020304" pitchFamily="18" charset="0"/>
              </a:rPr>
              <a:t> </a:t>
            </a:r>
            <a:r>
              <a:rPr lang="en-US" sz="2000" dirty="0" err="1">
                <a:solidFill>
                  <a:srgbClr val="000000"/>
                </a:solidFill>
                <a:effectLst/>
                <a:latin typeface="+mj-lt"/>
                <a:ea typeface="Calibri" panose="020F0502020204030204" pitchFamily="34" charset="0"/>
                <a:cs typeface="Times New Roman" panose="02020603050405020304" pitchFamily="18" charset="0"/>
              </a:rPr>
              <a:t>tiếp</a:t>
            </a:r>
            <a:r>
              <a:rPr lang="en-US" sz="2000" dirty="0">
                <a:solidFill>
                  <a:srgbClr val="000000"/>
                </a:solidFill>
                <a:effectLst/>
                <a:latin typeface="+mj-lt"/>
                <a:ea typeface="Calibri" panose="020F0502020204030204" pitchFamily="34" charset="0"/>
                <a:cs typeface="Times New Roman" panose="02020603050405020304" pitchFamily="18" charset="0"/>
              </a:rPr>
              <a:t> </a:t>
            </a:r>
            <a:r>
              <a:rPr lang="en-US" sz="2000" dirty="0" err="1">
                <a:solidFill>
                  <a:srgbClr val="000000"/>
                </a:solidFill>
                <a:effectLst/>
                <a:latin typeface="+mj-lt"/>
                <a:ea typeface="Calibri" panose="020F0502020204030204" pitchFamily="34" charset="0"/>
                <a:cs typeface="Times New Roman" panose="02020603050405020304" pitchFamily="18" charset="0"/>
              </a:rPr>
              <a:t>giữa</a:t>
            </a:r>
            <a:r>
              <a:rPr lang="en-US" sz="2000" dirty="0">
                <a:solidFill>
                  <a:srgbClr val="000000"/>
                </a:solidFill>
                <a:effectLst/>
                <a:latin typeface="+mj-lt"/>
                <a:ea typeface="Calibri" panose="020F0502020204030204" pitchFamily="34" charset="0"/>
                <a:cs typeface="Times New Roman" panose="02020603050405020304" pitchFamily="18" charset="0"/>
              </a:rPr>
              <a:t> </a:t>
            </a:r>
            <a:r>
              <a:rPr lang="en-US" sz="2000" dirty="0" err="1">
                <a:solidFill>
                  <a:srgbClr val="000000"/>
                </a:solidFill>
                <a:effectLst/>
                <a:latin typeface="+mj-lt"/>
                <a:ea typeface="Calibri" panose="020F0502020204030204" pitchFamily="34" charset="0"/>
                <a:cs typeface="Times New Roman" panose="02020603050405020304" pitchFamily="18" charset="0"/>
              </a:rPr>
              <a:t>doanh</a:t>
            </a:r>
            <a:r>
              <a:rPr lang="en-US" sz="2000" dirty="0">
                <a:solidFill>
                  <a:srgbClr val="000000"/>
                </a:solidFill>
                <a:effectLst/>
                <a:latin typeface="+mj-lt"/>
                <a:ea typeface="Calibri" panose="020F0502020204030204" pitchFamily="34" charset="0"/>
                <a:cs typeface="Times New Roman" panose="02020603050405020304" pitchFamily="18" charset="0"/>
              </a:rPr>
              <a:t> </a:t>
            </a:r>
            <a:r>
              <a:rPr lang="en-US" sz="2000" dirty="0" err="1">
                <a:solidFill>
                  <a:srgbClr val="000000"/>
                </a:solidFill>
                <a:effectLst/>
                <a:latin typeface="+mj-lt"/>
                <a:ea typeface="Calibri" panose="020F0502020204030204" pitchFamily="34" charset="0"/>
                <a:cs typeface="Times New Roman" panose="02020603050405020304" pitchFamily="18" charset="0"/>
              </a:rPr>
              <a:t>nghiệp</a:t>
            </a:r>
            <a:r>
              <a:rPr lang="en-US" sz="2000" dirty="0">
                <a:solidFill>
                  <a:srgbClr val="000000"/>
                </a:solidFill>
                <a:effectLst/>
                <a:latin typeface="+mj-lt"/>
                <a:ea typeface="Calibri" panose="020F0502020204030204" pitchFamily="34" charset="0"/>
                <a:cs typeface="Times New Roman" panose="02020603050405020304" pitchFamily="18" charset="0"/>
              </a:rPr>
              <a:t>, </a:t>
            </a:r>
            <a:r>
              <a:rPr lang="en-US" sz="2000" dirty="0" err="1">
                <a:solidFill>
                  <a:srgbClr val="000000"/>
                </a:solidFill>
                <a:effectLst/>
                <a:latin typeface="+mj-lt"/>
                <a:ea typeface="Calibri" panose="020F0502020204030204" pitchFamily="34" charset="0"/>
                <a:cs typeface="Times New Roman" panose="02020603050405020304" pitchFamily="18" charset="0"/>
              </a:rPr>
              <a:t>nhân</a:t>
            </a:r>
            <a:r>
              <a:rPr lang="en-US" sz="2000" dirty="0">
                <a:solidFill>
                  <a:srgbClr val="000000"/>
                </a:solidFill>
                <a:effectLst/>
                <a:latin typeface="+mj-lt"/>
                <a:ea typeface="Calibri" panose="020F0502020204030204" pitchFamily="34" charset="0"/>
                <a:cs typeface="Times New Roman" panose="02020603050405020304" pitchFamily="18" charset="0"/>
              </a:rPr>
              <a:t> </a:t>
            </a:r>
            <a:r>
              <a:rPr lang="en-US" sz="2000" dirty="0" err="1">
                <a:solidFill>
                  <a:srgbClr val="000000"/>
                </a:solidFill>
                <a:effectLst/>
                <a:latin typeface="+mj-lt"/>
                <a:ea typeface="Calibri" panose="020F0502020204030204" pitchFamily="34" charset="0"/>
                <a:cs typeface="Times New Roman" panose="02020603050405020304" pitchFamily="18" charset="0"/>
              </a:rPr>
              <a:t>viên</a:t>
            </a:r>
            <a:r>
              <a:rPr lang="en-US" sz="2000" dirty="0">
                <a:solidFill>
                  <a:srgbClr val="000000"/>
                </a:solidFill>
                <a:effectLst/>
                <a:latin typeface="+mj-lt"/>
                <a:ea typeface="Calibri" panose="020F0502020204030204" pitchFamily="34" charset="0"/>
                <a:cs typeface="Times New Roman" panose="02020603050405020304" pitchFamily="18" charset="0"/>
              </a:rPr>
              <a:t>, </a:t>
            </a:r>
            <a:r>
              <a:rPr lang="en-US" sz="2000" dirty="0" err="1">
                <a:solidFill>
                  <a:srgbClr val="000000"/>
                </a:solidFill>
                <a:effectLst/>
                <a:latin typeface="+mj-lt"/>
                <a:ea typeface="Calibri" panose="020F0502020204030204" pitchFamily="34" charset="0"/>
                <a:cs typeface="Times New Roman" panose="02020603050405020304" pitchFamily="18" charset="0"/>
              </a:rPr>
              <a:t>đối</a:t>
            </a:r>
            <a:r>
              <a:rPr lang="en-US" sz="2000" dirty="0">
                <a:solidFill>
                  <a:srgbClr val="000000"/>
                </a:solidFill>
                <a:effectLst/>
                <a:latin typeface="+mj-lt"/>
                <a:ea typeface="Calibri" panose="020F0502020204030204" pitchFamily="34" charset="0"/>
                <a:cs typeface="Times New Roman" panose="02020603050405020304" pitchFamily="18" charset="0"/>
              </a:rPr>
              <a:t> </a:t>
            </a:r>
            <a:r>
              <a:rPr lang="en-US" sz="2000" dirty="0" err="1">
                <a:solidFill>
                  <a:srgbClr val="000000"/>
                </a:solidFill>
                <a:effectLst/>
                <a:latin typeface="+mj-lt"/>
                <a:ea typeface="Calibri" panose="020F0502020204030204" pitchFamily="34" charset="0"/>
                <a:cs typeface="Times New Roman" panose="02020603050405020304" pitchFamily="18" charset="0"/>
              </a:rPr>
              <a:t>tác</a:t>
            </a:r>
            <a:r>
              <a:rPr lang="en-US" sz="2000" dirty="0">
                <a:solidFill>
                  <a:srgbClr val="000000"/>
                </a:solidFill>
                <a:effectLst/>
                <a:latin typeface="+mj-lt"/>
                <a:ea typeface="Calibri" panose="020F0502020204030204" pitchFamily="34" charset="0"/>
                <a:cs typeface="Times New Roman" panose="02020603050405020304" pitchFamily="18" charset="0"/>
              </a:rPr>
              <a:t> </a:t>
            </a:r>
            <a:r>
              <a:rPr lang="en-US" sz="2000" dirty="0" err="1">
                <a:solidFill>
                  <a:srgbClr val="000000"/>
                </a:solidFill>
                <a:effectLst/>
                <a:latin typeface="+mj-lt"/>
                <a:ea typeface="Calibri" panose="020F0502020204030204" pitchFamily="34" charset="0"/>
                <a:cs typeface="Times New Roman" panose="02020603050405020304" pitchFamily="18" charset="0"/>
              </a:rPr>
              <a:t>và</a:t>
            </a:r>
            <a:r>
              <a:rPr lang="en-US" sz="2000" dirty="0">
                <a:solidFill>
                  <a:srgbClr val="000000"/>
                </a:solidFill>
                <a:effectLst/>
                <a:latin typeface="+mj-lt"/>
                <a:ea typeface="Calibri" panose="020F0502020204030204" pitchFamily="34" charset="0"/>
                <a:cs typeface="Times New Roman" panose="02020603050405020304" pitchFamily="18" charset="0"/>
              </a:rPr>
              <a:t> </a:t>
            </a:r>
            <a:r>
              <a:rPr lang="en-US" sz="2000" dirty="0" err="1">
                <a:solidFill>
                  <a:srgbClr val="000000"/>
                </a:solidFill>
                <a:effectLst/>
                <a:latin typeface="+mj-lt"/>
                <a:ea typeface="Calibri" panose="020F0502020204030204" pitchFamily="34" charset="0"/>
                <a:cs typeface="Times New Roman" panose="02020603050405020304" pitchFamily="18" charset="0"/>
              </a:rPr>
              <a:t>khách</a:t>
            </a:r>
            <a:r>
              <a:rPr lang="en-US" sz="2000" dirty="0">
                <a:solidFill>
                  <a:srgbClr val="000000"/>
                </a:solidFill>
                <a:effectLst/>
                <a:latin typeface="+mj-lt"/>
                <a:ea typeface="Calibri" panose="020F0502020204030204" pitchFamily="34" charset="0"/>
                <a:cs typeface="Times New Roman" panose="02020603050405020304" pitchFamily="18" charset="0"/>
              </a:rPr>
              <a:t> </a:t>
            </a:r>
            <a:r>
              <a:rPr lang="en-US" sz="2000" dirty="0" err="1">
                <a:solidFill>
                  <a:srgbClr val="000000"/>
                </a:solidFill>
                <a:effectLst/>
                <a:latin typeface="+mj-lt"/>
                <a:ea typeface="Calibri" panose="020F0502020204030204" pitchFamily="34" charset="0"/>
                <a:cs typeface="Times New Roman" panose="02020603050405020304" pitchFamily="18" charset="0"/>
              </a:rPr>
              <a:t>hàng</a:t>
            </a:r>
            <a:r>
              <a:rPr lang="en-US" sz="2000" dirty="0">
                <a:solidFill>
                  <a:srgbClr val="000000"/>
                </a:solidFill>
                <a:effectLst/>
                <a:latin typeface="+mj-lt"/>
                <a:ea typeface="Calibri" panose="020F0502020204030204" pitchFamily="34" charset="0"/>
                <a:cs typeface="Times New Roman" panose="02020603050405020304" pitchFamily="18" charset="0"/>
              </a:rPr>
              <a:t>. </a:t>
            </a:r>
            <a:r>
              <a:rPr lang="en-US" sz="2000" dirty="0" err="1">
                <a:solidFill>
                  <a:srgbClr val="000000"/>
                </a:solidFill>
                <a:effectLst/>
                <a:latin typeface="+mj-lt"/>
                <a:ea typeface="Calibri" panose="020F0502020204030204" pitchFamily="34" charset="0"/>
                <a:cs typeface="Times New Roman" panose="02020603050405020304" pitchFamily="18" charset="0"/>
              </a:rPr>
              <a:t>Giúp</a:t>
            </a:r>
            <a:r>
              <a:rPr lang="en-US" sz="2000" dirty="0">
                <a:solidFill>
                  <a:srgbClr val="000000"/>
                </a:solidFill>
                <a:effectLst/>
                <a:latin typeface="+mj-lt"/>
                <a:ea typeface="Calibri" panose="020F0502020204030204" pitchFamily="34" charset="0"/>
                <a:cs typeface="Times New Roman" panose="02020603050405020304" pitchFamily="18" charset="0"/>
              </a:rPr>
              <a:t> </a:t>
            </a:r>
            <a:r>
              <a:rPr lang="en-US" sz="2000" dirty="0" err="1">
                <a:solidFill>
                  <a:srgbClr val="000000"/>
                </a:solidFill>
                <a:effectLst/>
                <a:latin typeface="+mj-lt"/>
                <a:ea typeface="Calibri" panose="020F0502020204030204" pitchFamily="34" charset="0"/>
                <a:cs typeface="Times New Roman" panose="02020603050405020304" pitchFamily="18" charset="0"/>
              </a:rPr>
              <a:t>giảm</a:t>
            </a:r>
            <a:r>
              <a:rPr lang="en-US" sz="2000" dirty="0">
                <a:solidFill>
                  <a:srgbClr val="000000"/>
                </a:solidFill>
                <a:effectLst/>
                <a:latin typeface="+mj-lt"/>
                <a:ea typeface="Calibri" panose="020F0502020204030204" pitchFamily="34" charset="0"/>
                <a:cs typeface="Times New Roman" panose="02020603050405020304" pitchFamily="18" charset="0"/>
              </a:rPr>
              <a:t> </a:t>
            </a:r>
            <a:r>
              <a:rPr lang="en-US" sz="2000" dirty="0" err="1">
                <a:solidFill>
                  <a:srgbClr val="000000"/>
                </a:solidFill>
                <a:effectLst/>
                <a:latin typeface="+mj-lt"/>
                <a:ea typeface="Calibri" panose="020F0502020204030204" pitchFamily="34" charset="0"/>
                <a:cs typeface="Times New Roman" panose="02020603050405020304" pitchFamily="18" charset="0"/>
              </a:rPr>
              <a:t>bớt</a:t>
            </a:r>
            <a:r>
              <a:rPr lang="en-US" sz="2000" dirty="0">
                <a:solidFill>
                  <a:srgbClr val="000000"/>
                </a:solidFill>
                <a:effectLst/>
                <a:latin typeface="+mj-lt"/>
                <a:ea typeface="Calibri" panose="020F0502020204030204" pitchFamily="34" charset="0"/>
                <a:cs typeface="Times New Roman" panose="02020603050405020304" pitchFamily="18" charset="0"/>
              </a:rPr>
              <a:t> chi </a:t>
            </a:r>
            <a:r>
              <a:rPr lang="en-US" sz="2000" dirty="0" err="1">
                <a:solidFill>
                  <a:srgbClr val="000000"/>
                </a:solidFill>
                <a:effectLst/>
                <a:latin typeface="+mj-lt"/>
                <a:ea typeface="Calibri" panose="020F0502020204030204" pitchFamily="34" charset="0"/>
                <a:cs typeface="Times New Roman" panose="02020603050405020304" pitchFamily="18" charset="0"/>
              </a:rPr>
              <a:t>phí</a:t>
            </a:r>
            <a:r>
              <a:rPr lang="en-US" sz="2000" dirty="0">
                <a:solidFill>
                  <a:srgbClr val="000000"/>
                </a:solidFill>
                <a:effectLst/>
                <a:latin typeface="+mj-lt"/>
                <a:ea typeface="Calibri" panose="020F0502020204030204" pitchFamily="34" charset="0"/>
                <a:cs typeface="Times New Roman" panose="02020603050405020304" pitchFamily="18" charset="0"/>
              </a:rPr>
              <a:t> </a:t>
            </a:r>
            <a:r>
              <a:rPr lang="en-US" sz="2000" dirty="0" err="1">
                <a:solidFill>
                  <a:srgbClr val="000000"/>
                </a:solidFill>
                <a:effectLst/>
                <a:latin typeface="+mj-lt"/>
                <a:ea typeface="Calibri" panose="020F0502020204030204" pitchFamily="34" charset="0"/>
                <a:cs typeface="Times New Roman" panose="02020603050405020304" pitchFamily="18" charset="0"/>
              </a:rPr>
              <a:t>và</a:t>
            </a:r>
            <a:r>
              <a:rPr lang="en-US" sz="2000" dirty="0">
                <a:solidFill>
                  <a:srgbClr val="000000"/>
                </a:solidFill>
                <a:effectLst/>
                <a:latin typeface="+mj-lt"/>
                <a:ea typeface="Calibri" panose="020F0502020204030204" pitchFamily="34" charset="0"/>
                <a:cs typeface="Times New Roman" panose="02020603050405020304" pitchFamily="18" charset="0"/>
              </a:rPr>
              <a:t> </a:t>
            </a:r>
            <a:r>
              <a:rPr lang="en-US" sz="2000" dirty="0" err="1">
                <a:solidFill>
                  <a:srgbClr val="000000"/>
                </a:solidFill>
                <a:effectLst/>
                <a:latin typeface="+mj-lt"/>
                <a:ea typeface="Calibri" panose="020F0502020204030204" pitchFamily="34" charset="0"/>
                <a:cs typeface="Times New Roman" panose="02020603050405020304" pitchFamily="18" charset="0"/>
              </a:rPr>
              <a:t>linh</a:t>
            </a:r>
            <a:r>
              <a:rPr lang="en-US" sz="2000" dirty="0">
                <a:solidFill>
                  <a:srgbClr val="000000"/>
                </a:solidFill>
                <a:effectLst/>
                <a:latin typeface="+mj-lt"/>
                <a:ea typeface="Calibri" panose="020F0502020204030204" pitchFamily="34" charset="0"/>
                <a:cs typeface="Times New Roman" panose="02020603050405020304" pitchFamily="18" charset="0"/>
              </a:rPr>
              <a:t> </a:t>
            </a:r>
            <a:r>
              <a:rPr lang="en-US" sz="2000" dirty="0" err="1">
                <a:solidFill>
                  <a:srgbClr val="000000"/>
                </a:solidFill>
                <a:effectLst/>
                <a:latin typeface="+mj-lt"/>
                <a:ea typeface="Calibri" panose="020F0502020204030204" pitchFamily="34" charset="0"/>
                <a:cs typeface="Times New Roman" panose="02020603050405020304" pitchFamily="18" charset="0"/>
              </a:rPr>
              <a:t>hoạt</a:t>
            </a:r>
            <a:r>
              <a:rPr lang="en-US" sz="2000" dirty="0">
                <a:solidFill>
                  <a:srgbClr val="000000"/>
                </a:solidFill>
                <a:effectLst/>
                <a:latin typeface="+mj-lt"/>
                <a:ea typeface="Calibri" panose="020F0502020204030204" pitchFamily="34" charset="0"/>
                <a:cs typeface="Times New Roman" panose="02020603050405020304" pitchFamily="18" charset="0"/>
              </a:rPr>
              <a:t> </a:t>
            </a:r>
            <a:r>
              <a:rPr lang="en-US" sz="2000" dirty="0" err="1">
                <a:solidFill>
                  <a:srgbClr val="000000"/>
                </a:solidFill>
                <a:effectLst/>
                <a:latin typeface="+mj-lt"/>
                <a:ea typeface="Calibri" panose="020F0502020204030204" pitchFamily="34" charset="0"/>
                <a:cs typeface="Times New Roman" panose="02020603050405020304" pitchFamily="18" charset="0"/>
              </a:rPr>
              <a:t>hơn</a:t>
            </a:r>
            <a:r>
              <a:rPr lang="en-US" sz="2000" dirty="0">
                <a:solidFill>
                  <a:srgbClr val="000000"/>
                </a:solidFill>
                <a:effectLst/>
                <a:latin typeface="+mj-lt"/>
                <a:ea typeface="Calibri" panose="020F0502020204030204" pitchFamily="34" charset="0"/>
                <a:cs typeface="Times New Roman" panose="02020603050405020304" pitchFamily="18" charset="0"/>
              </a:rPr>
              <a:t>.</a:t>
            </a:r>
          </a:p>
          <a:p>
            <a:pPr marL="514350" marR="0">
              <a:lnSpc>
                <a:spcPct val="107000"/>
              </a:lnSpc>
              <a:spcBef>
                <a:spcPts val="0"/>
              </a:spcBef>
              <a:spcAft>
                <a:spcPts val="0"/>
              </a:spcAft>
            </a:pPr>
            <a:r>
              <a:rPr lang="en-US" sz="2000" dirty="0">
                <a:solidFill>
                  <a:srgbClr val="000000"/>
                </a:solidFill>
                <a:effectLst/>
                <a:latin typeface="+mj-lt"/>
                <a:ea typeface="Calibri" panose="020F0502020204030204" pitchFamily="34" charset="0"/>
                <a:cs typeface="Times New Roman" panose="02020603050405020304" pitchFamily="18" charset="0"/>
              </a:rPr>
              <a:t>+ </a:t>
            </a:r>
            <a:r>
              <a:rPr lang="en-US" sz="2000" dirty="0" err="1">
                <a:solidFill>
                  <a:srgbClr val="000000"/>
                </a:solidFill>
                <a:effectLst/>
                <a:latin typeface="+mj-lt"/>
                <a:ea typeface="Calibri" panose="020F0502020204030204" pitchFamily="34" charset="0"/>
                <a:cs typeface="Times New Roman" panose="02020603050405020304" pitchFamily="18" charset="0"/>
              </a:rPr>
              <a:t>Phần</a:t>
            </a:r>
            <a:r>
              <a:rPr lang="en-US" sz="2000" dirty="0">
                <a:solidFill>
                  <a:srgbClr val="000000"/>
                </a:solidFill>
                <a:effectLst/>
                <a:latin typeface="+mj-lt"/>
                <a:ea typeface="Calibri" panose="020F0502020204030204" pitchFamily="34" charset="0"/>
                <a:cs typeface="Times New Roman" panose="02020603050405020304" pitchFamily="18" charset="0"/>
              </a:rPr>
              <a:t> </a:t>
            </a:r>
            <a:r>
              <a:rPr lang="en-US" sz="2000" dirty="0" err="1">
                <a:solidFill>
                  <a:srgbClr val="000000"/>
                </a:solidFill>
                <a:effectLst/>
                <a:latin typeface="+mj-lt"/>
                <a:ea typeface="Calibri" panose="020F0502020204030204" pitchFamily="34" charset="0"/>
                <a:cs typeface="Times New Roman" panose="02020603050405020304" pitchFamily="18" charset="0"/>
              </a:rPr>
              <a:t>mềm</a:t>
            </a:r>
            <a:r>
              <a:rPr lang="en-US" sz="2000" dirty="0">
                <a:solidFill>
                  <a:srgbClr val="000000"/>
                </a:solidFill>
                <a:effectLst/>
                <a:latin typeface="+mj-lt"/>
                <a:ea typeface="Calibri" panose="020F0502020204030204" pitchFamily="34" charset="0"/>
                <a:cs typeface="Times New Roman" panose="02020603050405020304" pitchFamily="18" charset="0"/>
              </a:rPr>
              <a:t>: </a:t>
            </a:r>
            <a:endParaRPr lang="en-US" sz="2000"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2000" b="1" dirty="0" err="1">
                <a:solidFill>
                  <a:srgbClr val="000000"/>
                </a:solidFill>
                <a:effectLst/>
                <a:latin typeface="+mj-lt"/>
                <a:ea typeface="Calibri" panose="020F0502020204030204" pitchFamily="34" charset="0"/>
                <a:cs typeface="Times New Roman" panose="02020603050405020304" pitchFamily="18" charset="0"/>
              </a:rPr>
              <a:t>Hệ</a:t>
            </a:r>
            <a:r>
              <a:rPr lang="en-US" sz="2000" b="1" dirty="0">
                <a:solidFill>
                  <a:srgbClr val="000000"/>
                </a:solidFill>
                <a:effectLst/>
                <a:latin typeface="+mj-lt"/>
                <a:ea typeface="Calibri" panose="020F0502020204030204" pitchFamily="34" charset="0"/>
                <a:cs typeface="Times New Roman" panose="02020603050405020304" pitchFamily="18" charset="0"/>
              </a:rPr>
              <a:t> </a:t>
            </a:r>
            <a:r>
              <a:rPr lang="en-US" sz="2000" b="1" dirty="0" err="1">
                <a:solidFill>
                  <a:srgbClr val="000000"/>
                </a:solidFill>
                <a:effectLst/>
                <a:latin typeface="+mj-lt"/>
                <a:ea typeface="Calibri" panose="020F0502020204030204" pitchFamily="34" charset="0"/>
                <a:cs typeface="Times New Roman" panose="02020603050405020304" pitchFamily="18" charset="0"/>
              </a:rPr>
              <a:t>điều</a:t>
            </a:r>
            <a:r>
              <a:rPr lang="en-US" sz="2000" b="1" dirty="0">
                <a:solidFill>
                  <a:srgbClr val="000000"/>
                </a:solidFill>
                <a:effectLst/>
                <a:latin typeface="+mj-lt"/>
                <a:ea typeface="Calibri" panose="020F0502020204030204" pitchFamily="34" charset="0"/>
                <a:cs typeface="Times New Roman" panose="02020603050405020304" pitchFamily="18" charset="0"/>
              </a:rPr>
              <a:t> </a:t>
            </a:r>
            <a:r>
              <a:rPr lang="en-US" sz="2000" b="1" dirty="0" err="1">
                <a:solidFill>
                  <a:srgbClr val="000000"/>
                </a:solidFill>
                <a:effectLst/>
                <a:latin typeface="+mj-lt"/>
                <a:ea typeface="Calibri" panose="020F0502020204030204" pitchFamily="34" charset="0"/>
                <a:cs typeface="Times New Roman" panose="02020603050405020304" pitchFamily="18" charset="0"/>
              </a:rPr>
              <a:t>hành</a:t>
            </a:r>
            <a:r>
              <a:rPr lang="en-US" sz="2000" b="1" dirty="0">
                <a:solidFill>
                  <a:srgbClr val="000000"/>
                </a:solidFill>
                <a:effectLst/>
                <a:latin typeface="+mj-lt"/>
                <a:ea typeface="Calibri" panose="020F0502020204030204" pitchFamily="34" charset="0"/>
                <a:cs typeface="Times New Roman" panose="02020603050405020304" pitchFamily="18" charset="0"/>
              </a:rPr>
              <a:t>:</a:t>
            </a:r>
            <a:r>
              <a:rPr lang="en-US" sz="2000" dirty="0">
                <a:solidFill>
                  <a:srgbClr val="000000"/>
                </a:solidFill>
                <a:effectLst/>
                <a:latin typeface="+mj-lt"/>
                <a:ea typeface="Calibri" panose="020F0502020204030204" pitchFamily="34" charset="0"/>
                <a:cs typeface="Times New Roman" panose="02020603050405020304" pitchFamily="18" charset="0"/>
              </a:rPr>
              <a:t> Microsoft </a:t>
            </a:r>
            <a:r>
              <a:rPr lang="en-US" sz="2000" dirty="0" err="1">
                <a:solidFill>
                  <a:srgbClr val="000000"/>
                </a:solidFill>
                <a:effectLst/>
                <a:latin typeface="+mj-lt"/>
                <a:ea typeface="Calibri" panose="020F0502020204030204" pitchFamily="34" charset="0"/>
                <a:cs typeface="Times New Roman" panose="02020603050405020304" pitchFamily="18" charset="0"/>
              </a:rPr>
              <a:t>windown</a:t>
            </a:r>
            <a:r>
              <a:rPr lang="en-US" sz="2000" dirty="0">
                <a:solidFill>
                  <a:srgbClr val="000000"/>
                </a:solidFill>
                <a:effectLst/>
                <a:latin typeface="+mj-lt"/>
                <a:ea typeface="Calibri" panose="020F0502020204030204" pitchFamily="34" charset="0"/>
                <a:cs typeface="Times New Roman" panose="02020603050405020304" pitchFamily="18" charset="0"/>
              </a:rPr>
              <a:t> 10</a:t>
            </a:r>
            <a:endParaRPr lang="en-US" sz="2000" dirty="0">
              <a:effectLst/>
              <a:latin typeface="+mj-lt"/>
              <a:ea typeface="Calibri" panose="020F0502020204030204" pitchFamily="34" charset="0"/>
              <a:cs typeface="Times New Roman" panose="02020603050405020304" pitchFamily="18" charset="0"/>
            </a:endParaRPr>
          </a:p>
          <a:p>
            <a:pPr marL="971550" marR="0">
              <a:lnSpc>
                <a:spcPct val="107000"/>
              </a:lnSpc>
              <a:spcBef>
                <a:spcPts val="0"/>
              </a:spcBef>
              <a:spcAft>
                <a:spcPts val="800"/>
              </a:spcAft>
            </a:pPr>
            <a:r>
              <a:rPr lang="en-US" sz="2000" dirty="0" err="1">
                <a:solidFill>
                  <a:srgbClr val="000000"/>
                </a:solidFill>
                <a:effectLst/>
                <a:latin typeface="+mj-lt"/>
                <a:ea typeface="Calibri" panose="020F0502020204030204" pitchFamily="34" charset="0"/>
                <a:cs typeface="Times New Roman" panose="02020603050405020304" pitchFamily="18" charset="0"/>
              </a:rPr>
              <a:t>Sử</a:t>
            </a:r>
            <a:r>
              <a:rPr lang="en-US" sz="2000" dirty="0">
                <a:solidFill>
                  <a:srgbClr val="000000"/>
                </a:solidFill>
                <a:effectLst/>
                <a:latin typeface="+mj-lt"/>
                <a:ea typeface="Calibri" panose="020F0502020204030204" pitchFamily="34" charset="0"/>
                <a:cs typeface="Times New Roman" panose="02020603050405020304" pitchFamily="18" charset="0"/>
              </a:rPr>
              <a:t> </a:t>
            </a:r>
            <a:r>
              <a:rPr lang="en-US" sz="2000" dirty="0" err="1">
                <a:solidFill>
                  <a:srgbClr val="000000"/>
                </a:solidFill>
                <a:effectLst/>
                <a:latin typeface="+mj-lt"/>
                <a:ea typeface="Calibri" panose="020F0502020204030204" pitchFamily="34" charset="0"/>
                <a:cs typeface="Times New Roman" panose="02020603050405020304" pitchFamily="18" charset="0"/>
              </a:rPr>
              <a:t>dụng</a:t>
            </a:r>
            <a:r>
              <a:rPr lang="en-US" sz="2000" dirty="0">
                <a:solidFill>
                  <a:srgbClr val="000000"/>
                </a:solidFill>
                <a:effectLst/>
                <a:latin typeface="+mj-lt"/>
                <a:ea typeface="Calibri" panose="020F0502020204030204" pitchFamily="34" charset="0"/>
                <a:cs typeface="Times New Roman" panose="02020603050405020304" pitchFamily="18" charset="0"/>
              </a:rPr>
              <a:t> </a:t>
            </a:r>
            <a:r>
              <a:rPr lang="en-US" sz="2000" dirty="0" err="1">
                <a:solidFill>
                  <a:srgbClr val="000000"/>
                </a:solidFill>
                <a:effectLst/>
                <a:latin typeface="+mj-lt"/>
                <a:ea typeface="Calibri" panose="020F0502020204030204" pitchFamily="34" charset="0"/>
                <a:cs typeface="Times New Roman" panose="02020603050405020304" pitchFamily="18" charset="0"/>
              </a:rPr>
              <a:t>trong</a:t>
            </a:r>
            <a:r>
              <a:rPr lang="en-US" sz="2000" dirty="0">
                <a:solidFill>
                  <a:srgbClr val="000000"/>
                </a:solidFill>
                <a:effectLst/>
                <a:latin typeface="+mj-lt"/>
                <a:ea typeface="Calibri" panose="020F0502020204030204" pitchFamily="34" charset="0"/>
                <a:cs typeface="Times New Roman" panose="02020603050405020304" pitchFamily="18" charset="0"/>
              </a:rPr>
              <a:t> </a:t>
            </a:r>
            <a:r>
              <a:rPr lang="en-US" sz="2000" dirty="0" err="1">
                <a:solidFill>
                  <a:srgbClr val="000000"/>
                </a:solidFill>
                <a:effectLst/>
                <a:latin typeface="+mj-lt"/>
                <a:ea typeface="Calibri" panose="020F0502020204030204" pitchFamily="34" charset="0"/>
                <a:cs typeface="Times New Roman" panose="02020603050405020304" pitchFamily="18" charset="0"/>
              </a:rPr>
              <a:t>việc</a:t>
            </a:r>
            <a:r>
              <a:rPr lang="en-US" sz="2000" dirty="0">
                <a:solidFill>
                  <a:srgbClr val="000000"/>
                </a:solidFill>
                <a:effectLst/>
                <a:latin typeface="+mj-lt"/>
                <a:ea typeface="Calibri" panose="020F0502020204030204" pitchFamily="34" charset="0"/>
                <a:cs typeface="Times New Roman" panose="02020603050405020304" pitchFamily="18" charset="0"/>
              </a:rPr>
              <a:t> </a:t>
            </a:r>
            <a:r>
              <a:rPr lang="en-US" sz="2000" dirty="0" err="1">
                <a:solidFill>
                  <a:srgbClr val="000000"/>
                </a:solidFill>
                <a:effectLst/>
                <a:latin typeface="+mj-lt"/>
                <a:ea typeface="Calibri" panose="020F0502020204030204" pitchFamily="34" charset="0"/>
                <a:cs typeface="Times New Roman" panose="02020603050405020304" pitchFamily="18" charset="0"/>
              </a:rPr>
              <a:t>giao</a:t>
            </a:r>
            <a:r>
              <a:rPr lang="en-US" sz="2000" dirty="0">
                <a:solidFill>
                  <a:srgbClr val="000000"/>
                </a:solidFill>
                <a:effectLst/>
                <a:latin typeface="+mj-lt"/>
                <a:ea typeface="Calibri" panose="020F0502020204030204" pitchFamily="34" charset="0"/>
                <a:cs typeface="Times New Roman" panose="02020603050405020304" pitchFamily="18" charset="0"/>
              </a:rPr>
              <a:t> </a:t>
            </a:r>
            <a:r>
              <a:rPr lang="en-US" sz="2000" dirty="0" err="1">
                <a:solidFill>
                  <a:srgbClr val="000000"/>
                </a:solidFill>
                <a:effectLst/>
                <a:latin typeface="+mj-lt"/>
                <a:ea typeface="Calibri" panose="020F0502020204030204" pitchFamily="34" charset="0"/>
                <a:cs typeface="Times New Roman" panose="02020603050405020304" pitchFamily="18" charset="0"/>
              </a:rPr>
              <a:t>tiếp</a:t>
            </a:r>
            <a:r>
              <a:rPr lang="en-US" sz="2000" dirty="0">
                <a:solidFill>
                  <a:srgbClr val="000000"/>
                </a:solidFill>
                <a:effectLst/>
                <a:latin typeface="+mj-lt"/>
                <a:ea typeface="Calibri" panose="020F0502020204030204" pitchFamily="34" charset="0"/>
                <a:cs typeface="Times New Roman" panose="02020603050405020304" pitchFamily="18" charset="0"/>
              </a:rPr>
              <a:t> </a:t>
            </a:r>
            <a:r>
              <a:rPr lang="en-US" sz="2000" dirty="0" err="1">
                <a:solidFill>
                  <a:srgbClr val="000000"/>
                </a:solidFill>
                <a:effectLst/>
                <a:latin typeface="+mj-lt"/>
                <a:ea typeface="Calibri" panose="020F0502020204030204" pitchFamily="34" charset="0"/>
                <a:cs typeface="Times New Roman" panose="02020603050405020304" pitchFamily="18" charset="0"/>
              </a:rPr>
              <a:t>giữa</a:t>
            </a:r>
            <a:r>
              <a:rPr lang="en-US" sz="2000" dirty="0">
                <a:solidFill>
                  <a:srgbClr val="000000"/>
                </a:solidFill>
                <a:effectLst/>
                <a:latin typeface="+mj-lt"/>
                <a:ea typeface="Calibri" panose="020F0502020204030204" pitchFamily="34" charset="0"/>
                <a:cs typeface="Times New Roman" panose="02020603050405020304" pitchFamily="18" charset="0"/>
              </a:rPr>
              <a:t> </a:t>
            </a:r>
            <a:r>
              <a:rPr lang="en-US" sz="2000" dirty="0" err="1">
                <a:solidFill>
                  <a:srgbClr val="000000"/>
                </a:solidFill>
                <a:effectLst/>
                <a:latin typeface="+mj-lt"/>
                <a:ea typeface="Calibri" panose="020F0502020204030204" pitchFamily="34" charset="0"/>
                <a:cs typeface="Times New Roman" panose="02020603050405020304" pitchFamily="18" charset="0"/>
              </a:rPr>
              <a:t>người</a:t>
            </a:r>
            <a:r>
              <a:rPr lang="en-US" sz="2000" dirty="0">
                <a:solidFill>
                  <a:srgbClr val="000000"/>
                </a:solidFill>
                <a:effectLst/>
                <a:latin typeface="+mj-lt"/>
                <a:ea typeface="Calibri" panose="020F0502020204030204" pitchFamily="34" charset="0"/>
                <a:cs typeface="Times New Roman" panose="02020603050405020304" pitchFamily="18" charset="0"/>
              </a:rPr>
              <a:t> </a:t>
            </a:r>
            <a:r>
              <a:rPr lang="en-US" sz="2000" dirty="0" err="1">
                <a:solidFill>
                  <a:srgbClr val="000000"/>
                </a:solidFill>
                <a:effectLst/>
                <a:latin typeface="+mj-lt"/>
                <a:ea typeface="Calibri" panose="020F0502020204030204" pitchFamily="34" charset="0"/>
                <a:cs typeface="Times New Roman" panose="02020603050405020304" pitchFamily="18" charset="0"/>
              </a:rPr>
              <a:t>dùng</a:t>
            </a:r>
            <a:r>
              <a:rPr lang="en-US" sz="2000" dirty="0">
                <a:solidFill>
                  <a:srgbClr val="000000"/>
                </a:solidFill>
                <a:effectLst/>
                <a:latin typeface="+mj-lt"/>
                <a:ea typeface="Calibri" panose="020F0502020204030204" pitchFamily="34" charset="0"/>
                <a:cs typeface="Times New Roman" panose="02020603050405020304" pitchFamily="18" charset="0"/>
              </a:rPr>
              <a:t> </a:t>
            </a:r>
            <a:r>
              <a:rPr lang="en-US" sz="2000" dirty="0" err="1">
                <a:solidFill>
                  <a:srgbClr val="000000"/>
                </a:solidFill>
                <a:effectLst/>
                <a:latin typeface="+mj-lt"/>
                <a:ea typeface="Calibri" panose="020F0502020204030204" pitchFamily="34" charset="0"/>
                <a:cs typeface="Times New Roman" panose="02020603050405020304" pitchFamily="18" charset="0"/>
              </a:rPr>
              <a:t>và</a:t>
            </a:r>
            <a:r>
              <a:rPr lang="en-US" sz="2000" dirty="0">
                <a:solidFill>
                  <a:srgbClr val="000000"/>
                </a:solidFill>
                <a:effectLst/>
                <a:latin typeface="+mj-lt"/>
                <a:ea typeface="Calibri" panose="020F0502020204030204" pitchFamily="34" charset="0"/>
                <a:cs typeface="Times New Roman" panose="02020603050405020304" pitchFamily="18" charset="0"/>
              </a:rPr>
              <a:t> </a:t>
            </a:r>
            <a:r>
              <a:rPr lang="en-US" sz="2000" dirty="0" err="1">
                <a:solidFill>
                  <a:srgbClr val="000000"/>
                </a:solidFill>
                <a:effectLst/>
                <a:latin typeface="+mj-lt"/>
                <a:ea typeface="Calibri" panose="020F0502020204030204" pitchFamily="34" charset="0"/>
                <a:cs typeface="Times New Roman" panose="02020603050405020304" pitchFamily="18" charset="0"/>
              </a:rPr>
              <a:t>thiết</a:t>
            </a:r>
            <a:r>
              <a:rPr lang="en-US" sz="2000" dirty="0">
                <a:solidFill>
                  <a:srgbClr val="000000"/>
                </a:solidFill>
                <a:effectLst/>
                <a:latin typeface="+mj-lt"/>
                <a:ea typeface="Calibri" panose="020F0502020204030204" pitchFamily="34" charset="0"/>
                <a:cs typeface="Times New Roman" panose="02020603050405020304" pitchFamily="18" charset="0"/>
              </a:rPr>
              <a:t> </a:t>
            </a:r>
            <a:r>
              <a:rPr lang="en-US" sz="2000" dirty="0" err="1">
                <a:solidFill>
                  <a:srgbClr val="000000"/>
                </a:solidFill>
                <a:effectLst/>
                <a:latin typeface="+mj-lt"/>
                <a:ea typeface="Calibri" panose="020F0502020204030204" pitchFamily="34" charset="0"/>
                <a:cs typeface="Times New Roman" panose="02020603050405020304" pitchFamily="18" charset="0"/>
              </a:rPr>
              <a:t>bị</a:t>
            </a:r>
            <a:endParaRPr lang="en-US" sz="2000" dirty="0">
              <a:effectLst/>
              <a:latin typeface="+mj-lt"/>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r>
              <a:rPr lang="en-US" sz="2000" b="1" dirty="0" err="1">
                <a:solidFill>
                  <a:srgbClr val="000000"/>
                </a:solidFill>
                <a:effectLst/>
                <a:latin typeface="+mj-lt"/>
                <a:ea typeface="Calibri" panose="020F0502020204030204" pitchFamily="34" charset="0"/>
              </a:rPr>
              <a:t>Các</a:t>
            </a:r>
            <a:r>
              <a:rPr lang="en-US" sz="2000" b="1" dirty="0">
                <a:solidFill>
                  <a:srgbClr val="000000"/>
                </a:solidFill>
                <a:effectLst/>
                <a:latin typeface="+mj-lt"/>
                <a:ea typeface="Calibri" panose="020F0502020204030204" pitchFamily="34" charset="0"/>
              </a:rPr>
              <a:t> </a:t>
            </a:r>
            <a:r>
              <a:rPr lang="en-US" sz="2000" b="1" dirty="0" err="1">
                <a:solidFill>
                  <a:srgbClr val="000000"/>
                </a:solidFill>
                <a:effectLst/>
                <a:latin typeface="+mj-lt"/>
                <a:ea typeface="Calibri" panose="020F0502020204030204" pitchFamily="34" charset="0"/>
              </a:rPr>
              <a:t>công</a:t>
            </a:r>
            <a:r>
              <a:rPr lang="en-US" sz="2000" b="1" dirty="0">
                <a:solidFill>
                  <a:srgbClr val="000000"/>
                </a:solidFill>
                <a:effectLst/>
                <a:latin typeface="+mj-lt"/>
                <a:ea typeface="Calibri" panose="020F0502020204030204" pitchFamily="34" charset="0"/>
              </a:rPr>
              <a:t> </a:t>
            </a:r>
            <a:r>
              <a:rPr lang="en-US" sz="2000" b="1" dirty="0" err="1">
                <a:solidFill>
                  <a:srgbClr val="000000"/>
                </a:solidFill>
                <a:effectLst/>
                <a:latin typeface="+mj-lt"/>
                <a:ea typeface="Calibri" panose="020F0502020204030204" pitchFamily="34" charset="0"/>
              </a:rPr>
              <a:t>cụ</a:t>
            </a:r>
            <a:r>
              <a:rPr lang="en-US" sz="2000" b="1" dirty="0">
                <a:solidFill>
                  <a:srgbClr val="000000"/>
                </a:solidFill>
                <a:effectLst/>
                <a:latin typeface="+mj-lt"/>
                <a:ea typeface="Calibri" panose="020F0502020204030204" pitchFamily="34" charset="0"/>
              </a:rPr>
              <a:t> </a:t>
            </a:r>
            <a:r>
              <a:rPr lang="en-US" sz="2000" b="1" dirty="0" err="1">
                <a:solidFill>
                  <a:srgbClr val="000000"/>
                </a:solidFill>
                <a:effectLst/>
                <a:latin typeface="+mj-lt"/>
                <a:ea typeface="Calibri" panose="020F0502020204030204" pitchFamily="34" charset="0"/>
              </a:rPr>
              <a:t>phục</a:t>
            </a:r>
            <a:r>
              <a:rPr lang="en-US" sz="2000" b="1" dirty="0">
                <a:solidFill>
                  <a:srgbClr val="000000"/>
                </a:solidFill>
                <a:effectLst/>
                <a:latin typeface="+mj-lt"/>
                <a:ea typeface="Calibri" panose="020F0502020204030204" pitchFamily="34" charset="0"/>
              </a:rPr>
              <a:t> </a:t>
            </a:r>
            <a:r>
              <a:rPr lang="en-US" sz="2000" b="1" dirty="0" err="1">
                <a:solidFill>
                  <a:srgbClr val="000000"/>
                </a:solidFill>
                <a:effectLst/>
                <a:latin typeface="+mj-lt"/>
                <a:ea typeface="Calibri" panose="020F0502020204030204" pitchFamily="34" charset="0"/>
              </a:rPr>
              <a:t>vụ</a:t>
            </a:r>
            <a:endParaRPr lang="en-US" sz="2000" dirty="0">
              <a:effectLst/>
              <a:latin typeface="+mj-lt"/>
              <a:ea typeface="Calibri" panose="020F0502020204030204" pitchFamily="34" charset="0"/>
              <a:cs typeface="Times New Roman" panose="02020603050405020304" pitchFamily="18" charset="0"/>
            </a:endParaRPr>
          </a:p>
          <a:p>
            <a:pPr marL="342900" indent="-342900">
              <a:lnSpc>
                <a:spcPct val="150000"/>
              </a:lnSpc>
              <a:buFont typeface="Times New Roman" panose="02020603050405020304" pitchFamily="18" charset="0"/>
              <a:buChar char="-"/>
            </a:pPr>
            <a:r>
              <a:rPr lang="en-US" sz="2000" dirty="0">
                <a:solidFill>
                  <a:srgbClr val="000000"/>
                </a:solidFill>
                <a:effectLst/>
                <a:latin typeface="+mj-lt"/>
                <a:ea typeface="Calibri" panose="020F0502020204030204" pitchFamily="34" charset="0"/>
              </a:rPr>
              <a:t>Visual studio code			-</a:t>
            </a:r>
            <a:r>
              <a:rPr lang="en-US" sz="2000" dirty="0" err="1">
                <a:solidFill>
                  <a:srgbClr val="000000"/>
                </a:solidFill>
                <a:effectLst/>
                <a:latin typeface="+mj-lt"/>
                <a:ea typeface="Calibri" panose="020F0502020204030204" pitchFamily="34" charset="0"/>
                <a:cs typeface="Times New Roman" panose="02020603050405020304" pitchFamily="18" charset="0"/>
              </a:rPr>
              <a:t>StarUML</a:t>
            </a:r>
            <a:endParaRPr lang="en-US" sz="2000" dirty="0">
              <a:solidFill>
                <a:srgbClr val="000000"/>
              </a:solidFill>
              <a:effectLst/>
              <a:latin typeface="+mj-lt"/>
              <a:ea typeface="Calibri" panose="020F0502020204030204" pitchFamily="34" charset="0"/>
            </a:endParaRPr>
          </a:p>
          <a:p>
            <a:pPr marL="342900" indent="-342900">
              <a:lnSpc>
                <a:spcPct val="150000"/>
              </a:lnSpc>
              <a:buFont typeface="Times New Roman" panose="02020603050405020304" pitchFamily="18" charset="0"/>
              <a:buChar char="-"/>
            </a:pPr>
            <a:r>
              <a:rPr lang="en-US" sz="2000" dirty="0" err="1">
                <a:solidFill>
                  <a:srgbClr val="000000"/>
                </a:solidFill>
                <a:effectLst/>
                <a:latin typeface="+mj-lt"/>
                <a:ea typeface="Calibri" panose="020F0502020204030204" pitchFamily="34" charset="0"/>
                <a:cs typeface="Times New Roman" panose="02020603050405020304" pitchFamily="18" charset="0"/>
              </a:rPr>
              <a:t>XamPP</a:t>
            </a:r>
            <a:r>
              <a:rPr lang="en-US" sz="2000" dirty="0">
                <a:solidFill>
                  <a:srgbClr val="000000"/>
                </a:solidFill>
                <a:effectLst/>
                <a:latin typeface="+mj-lt"/>
                <a:ea typeface="Calibri" panose="020F0502020204030204" pitchFamily="34" charset="0"/>
                <a:cs typeface="Times New Roman" panose="02020603050405020304" pitchFamily="18" charset="0"/>
              </a:rPr>
              <a:t>				-CSDL </a:t>
            </a:r>
            <a:r>
              <a:rPr lang="vi-VN" sz="2000" dirty="0">
                <a:solidFill>
                  <a:srgbClr val="000000"/>
                </a:solidFill>
                <a:effectLst/>
                <a:latin typeface="+mj-lt"/>
                <a:ea typeface="Calibri" panose="020F0502020204030204" pitchFamily="34" charset="0"/>
                <a:cs typeface="Times New Roman" panose="02020603050405020304" pitchFamily="18" charset="0"/>
              </a:rPr>
              <a:t>MySQl</a:t>
            </a:r>
            <a:endParaRPr lang="en-US" sz="2000" dirty="0">
              <a:effectLst/>
              <a:latin typeface="+mj-lt"/>
              <a:ea typeface="Calibri" panose="020F0502020204030204" pitchFamily="34" charset="0"/>
              <a:cs typeface="Times New Roman" panose="02020603050405020304" pitchFamily="18" charset="0"/>
            </a:endParaRPr>
          </a:p>
          <a:p>
            <a:pPr marL="342900" indent="-342900">
              <a:lnSpc>
                <a:spcPct val="150000"/>
              </a:lnSpc>
              <a:buFont typeface="Times New Roman" panose="02020603050405020304" pitchFamily="18" charset="0"/>
              <a:buChar char="-"/>
            </a:pPr>
            <a:r>
              <a:rPr lang="en-US" sz="2000" dirty="0">
                <a:solidFill>
                  <a:srgbClr val="000000"/>
                </a:solidFill>
                <a:effectLst/>
                <a:latin typeface="+mj-lt"/>
                <a:ea typeface="Calibri" panose="020F0502020204030204" pitchFamily="34" charset="0"/>
                <a:cs typeface="Times New Roman" panose="02020603050405020304" pitchFamily="18" charset="0"/>
              </a:rPr>
              <a:t>Word				-</a:t>
            </a:r>
            <a:r>
              <a:rPr lang="en-US" sz="2000" dirty="0" err="1">
                <a:solidFill>
                  <a:srgbClr val="000000"/>
                </a:solidFill>
                <a:effectLst/>
                <a:latin typeface="+mj-lt"/>
                <a:ea typeface="Calibri" panose="020F0502020204030204" pitchFamily="34" charset="0"/>
                <a:cs typeface="Times New Roman" panose="02020603050405020304" pitchFamily="18" charset="0"/>
              </a:rPr>
              <a:t>Trelo</a:t>
            </a:r>
            <a:endParaRPr lang="en-US" sz="2000" dirty="0">
              <a:effectLst/>
              <a:latin typeface="+mj-lt"/>
              <a:ea typeface="Calibri" panose="020F0502020204030204" pitchFamily="34" charset="0"/>
              <a:cs typeface="Times New Roman" panose="02020603050405020304" pitchFamily="18" charset="0"/>
            </a:endParaRPr>
          </a:p>
          <a:p>
            <a:pPr marL="342900" indent="-342900">
              <a:lnSpc>
                <a:spcPct val="150000"/>
              </a:lnSpc>
              <a:buFont typeface="Times New Roman" panose="02020603050405020304" pitchFamily="18" charset="0"/>
              <a:buChar char="-"/>
            </a:pPr>
            <a:r>
              <a:rPr lang="en-US" sz="2000" dirty="0">
                <a:solidFill>
                  <a:srgbClr val="000000"/>
                </a:solidFill>
                <a:effectLst/>
                <a:latin typeface="+mj-lt"/>
                <a:ea typeface="Calibri" panose="020F0502020204030204" pitchFamily="34" charset="0"/>
                <a:cs typeface="Times New Roman" panose="02020603050405020304" pitchFamily="18" charset="0"/>
              </a:rPr>
              <a:t>Project</a:t>
            </a:r>
            <a:endParaRPr lang="en-US" sz="2000" dirty="0">
              <a:effectLst/>
              <a:latin typeface="+mj-lt"/>
              <a:ea typeface="Calibri" panose="020F0502020204030204" pitchFamily="34" charset="0"/>
              <a:cs typeface="Times New Roman" panose="02020603050405020304" pitchFamily="18" charset="0"/>
            </a:endParaRPr>
          </a:p>
          <a:p>
            <a:pPr marL="342900" lvl="0" indent="-342900">
              <a:lnSpc>
                <a:spcPct val="150000"/>
              </a:lnSpc>
              <a:buFont typeface="Times New Roman" panose="02020603050405020304" pitchFamily="18" charset="0"/>
              <a:buChar char="-"/>
            </a:pPr>
            <a:endParaRPr lang="en-US" sz="24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0949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86" name="Google Shape;386;p27"/>
          <p:cNvSpPr txBox="1">
            <a:spLocks noGrp="1"/>
          </p:cNvSpPr>
          <p:nvPr>
            <p:ph type="title"/>
          </p:nvPr>
        </p:nvSpPr>
        <p:spPr>
          <a:xfrm>
            <a:off x="818312" y="2411069"/>
            <a:ext cx="3653700" cy="2162400"/>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SzPts val="15000"/>
              <a:buNone/>
            </a:pPr>
            <a:r>
              <a:rPr lang="en" sz="12000" smtClean="0"/>
              <a:t>2 </a:t>
            </a:r>
            <a:endParaRPr sz="12000" dirty="0"/>
          </a:p>
        </p:txBody>
      </p:sp>
      <p:sp>
        <p:nvSpPr>
          <p:cNvPr id="387" name="Google Shape;387;p27"/>
          <p:cNvSpPr txBox="1">
            <a:spLocks noGrp="1"/>
          </p:cNvSpPr>
          <p:nvPr>
            <p:ph type="subTitle" idx="1"/>
          </p:nvPr>
        </p:nvSpPr>
        <p:spPr>
          <a:xfrm>
            <a:off x="3877619" y="3215326"/>
            <a:ext cx="7122889" cy="1650574"/>
          </a:xfrm>
          <a:prstGeom prst="rect">
            <a:avLst/>
          </a:prstGeom>
          <a:noFill/>
          <a:ln>
            <a:noFill/>
          </a:ln>
        </p:spPr>
        <p:txBody>
          <a:bodyPr spcFirstLastPara="1" wrap="square" lIns="121900" tIns="121900" rIns="121900" bIns="121900" anchor="t" anchorCtr="0">
            <a:noAutofit/>
          </a:bodyPr>
          <a:lstStyle/>
          <a:p>
            <a:pPr marL="285750" marR="0" algn="ctr">
              <a:lnSpc>
                <a:spcPct val="115000"/>
              </a:lnSpc>
              <a:spcBef>
                <a:spcPts val="0"/>
              </a:spcBef>
              <a:spcAft>
                <a:spcPts val="0"/>
              </a:spcAft>
            </a:pPr>
            <a:r>
              <a:rPr lang="en-US" sz="4400" smtClean="0">
                <a:effectLst/>
                <a:latin typeface="Times New Roman" panose="02020603050405020304" pitchFamily="18" charset="0"/>
                <a:ea typeface="Calibri" panose="020F0502020204030204" pitchFamily="34" charset="0"/>
                <a:cs typeface="Times New Roman" panose="02020603050405020304" pitchFamily="18" charset="0"/>
              </a:rPr>
              <a:t>LẬP LỊCH VÀ THEO DÕI</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pPr lvl="0"/>
            <a:endParaRPr lang="en-US" sz="3200" dirty="0"/>
          </a:p>
        </p:txBody>
      </p:sp>
      <p:sp>
        <p:nvSpPr>
          <p:cNvPr id="389" name="Google Shape;389;p27"/>
          <p:cNvSpPr/>
          <p:nvPr/>
        </p:nvSpPr>
        <p:spPr>
          <a:xfrm>
            <a:off x="1112495" y="2104261"/>
            <a:ext cx="1047928" cy="915671"/>
          </a:xfrm>
          <a:custGeom>
            <a:avLst/>
            <a:gdLst/>
            <a:ahLst/>
            <a:cxnLst/>
            <a:rect l="l" t="t" r="r" b="b"/>
            <a:pathLst>
              <a:path w="578167" h="505198" extrusionOk="0">
                <a:moveTo>
                  <a:pt x="428625" y="256596"/>
                </a:moveTo>
                <a:cubicBezTo>
                  <a:pt x="429578" y="256596"/>
                  <a:pt x="432435" y="254691"/>
                  <a:pt x="437198" y="248976"/>
                </a:cubicBezTo>
                <a:cubicBezTo>
                  <a:pt x="483870" y="203256"/>
                  <a:pt x="531495" y="156584"/>
                  <a:pt x="578168" y="110864"/>
                </a:cubicBezTo>
                <a:cubicBezTo>
                  <a:pt x="568643" y="108006"/>
                  <a:pt x="560070" y="106101"/>
                  <a:pt x="550545" y="103244"/>
                </a:cubicBezTo>
                <a:cubicBezTo>
                  <a:pt x="547688" y="102291"/>
                  <a:pt x="544830" y="101339"/>
                  <a:pt x="541020" y="100386"/>
                </a:cubicBezTo>
                <a:cubicBezTo>
                  <a:pt x="538163" y="99434"/>
                  <a:pt x="532448" y="93719"/>
                  <a:pt x="531495" y="97529"/>
                </a:cubicBezTo>
                <a:cubicBezTo>
                  <a:pt x="527685" y="91814"/>
                  <a:pt x="482918" y="78479"/>
                  <a:pt x="521970" y="94671"/>
                </a:cubicBezTo>
                <a:cubicBezTo>
                  <a:pt x="507683" y="88956"/>
                  <a:pt x="496253" y="85146"/>
                  <a:pt x="490538" y="82289"/>
                </a:cubicBezTo>
                <a:cubicBezTo>
                  <a:pt x="488633" y="82289"/>
                  <a:pt x="487680" y="82289"/>
                  <a:pt x="486728" y="81336"/>
                </a:cubicBezTo>
                <a:cubicBezTo>
                  <a:pt x="489585" y="82289"/>
                  <a:pt x="498158" y="86099"/>
                  <a:pt x="513398" y="90861"/>
                </a:cubicBezTo>
                <a:cubicBezTo>
                  <a:pt x="505778" y="88004"/>
                  <a:pt x="500063" y="86099"/>
                  <a:pt x="494348" y="85146"/>
                </a:cubicBezTo>
                <a:cubicBezTo>
                  <a:pt x="493395" y="85146"/>
                  <a:pt x="492443" y="85146"/>
                  <a:pt x="491490" y="85146"/>
                </a:cubicBezTo>
                <a:cubicBezTo>
                  <a:pt x="495300" y="86099"/>
                  <a:pt x="499110" y="87051"/>
                  <a:pt x="503873" y="88004"/>
                </a:cubicBezTo>
                <a:cubicBezTo>
                  <a:pt x="498158" y="87051"/>
                  <a:pt x="493395" y="85146"/>
                  <a:pt x="489585" y="85146"/>
                </a:cubicBezTo>
                <a:cubicBezTo>
                  <a:pt x="485775" y="85146"/>
                  <a:pt x="481965" y="85146"/>
                  <a:pt x="479108" y="85146"/>
                </a:cubicBezTo>
                <a:cubicBezTo>
                  <a:pt x="476250" y="85146"/>
                  <a:pt x="473393" y="86099"/>
                  <a:pt x="470535" y="86099"/>
                </a:cubicBezTo>
                <a:cubicBezTo>
                  <a:pt x="466725" y="87051"/>
                  <a:pt x="463868" y="88004"/>
                  <a:pt x="462915" y="88956"/>
                </a:cubicBezTo>
                <a:cubicBezTo>
                  <a:pt x="461963" y="89909"/>
                  <a:pt x="461010" y="89909"/>
                  <a:pt x="460058" y="89909"/>
                </a:cubicBezTo>
                <a:cubicBezTo>
                  <a:pt x="457200" y="90861"/>
                  <a:pt x="457200" y="90861"/>
                  <a:pt x="458153" y="89909"/>
                </a:cubicBezTo>
                <a:cubicBezTo>
                  <a:pt x="461963" y="89909"/>
                  <a:pt x="463868" y="88004"/>
                  <a:pt x="468630" y="85146"/>
                </a:cubicBezTo>
                <a:cubicBezTo>
                  <a:pt x="465773" y="87051"/>
                  <a:pt x="462915" y="88956"/>
                  <a:pt x="461010" y="89909"/>
                </a:cubicBezTo>
                <a:cubicBezTo>
                  <a:pt x="461963" y="88956"/>
                  <a:pt x="462915" y="88004"/>
                  <a:pt x="464820" y="87051"/>
                </a:cubicBezTo>
                <a:cubicBezTo>
                  <a:pt x="462915" y="88956"/>
                  <a:pt x="461010" y="89909"/>
                  <a:pt x="460058" y="90861"/>
                </a:cubicBezTo>
                <a:cubicBezTo>
                  <a:pt x="453390" y="94671"/>
                  <a:pt x="457200" y="90861"/>
                  <a:pt x="471488" y="76574"/>
                </a:cubicBezTo>
                <a:cubicBezTo>
                  <a:pt x="450533" y="98481"/>
                  <a:pt x="449580" y="99434"/>
                  <a:pt x="467678" y="75621"/>
                </a:cubicBezTo>
                <a:cubicBezTo>
                  <a:pt x="448628" y="100386"/>
                  <a:pt x="447675" y="100386"/>
                  <a:pt x="461963" y="73716"/>
                </a:cubicBezTo>
                <a:cubicBezTo>
                  <a:pt x="447675" y="101339"/>
                  <a:pt x="446723" y="101339"/>
                  <a:pt x="457200" y="71811"/>
                </a:cubicBezTo>
                <a:cubicBezTo>
                  <a:pt x="446723" y="101339"/>
                  <a:pt x="445770" y="102291"/>
                  <a:pt x="453390" y="70859"/>
                </a:cubicBezTo>
                <a:cubicBezTo>
                  <a:pt x="448628" y="91814"/>
                  <a:pt x="446723" y="98481"/>
                  <a:pt x="446723" y="89909"/>
                </a:cubicBezTo>
                <a:cubicBezTo>
                  <a:pt x="447675" y="86099"/>
                  <a:pt x="448628" y="81336"/>
                  <a:pt x="450533" y="73716"/>
                </a:cubicBezTo>
                <a:cubicBezTo>
                  <a:pt x="448628" y="80384"/>
                  <a:pt x="447675" y="86099"/>
                  <a:pt x="446723" y="88956"/>
                </a:cubicBezTo>
                <a:cubicBezTo>
                  <a:pt x="446723" y="87051"/>
                  <a:pt x="446723" y="83241"/>
                  <a:pt x="446723" y="79431"/>
                </a:cubicBezTo>
                <a:cubicBezTo>
                  <a:pt x="447675" y="80384"/>
                  <a:pt x="447675" y="79431"/>
                  <a:pt x="446723" y="77526"/>
                </a:cubicBezTo>
                <a:cubicBezTo>
                  <a:pt x="446723" y="74669"/>
                  <a:pt x="446723" y="70859"/>
                  <a:pt x="446723" y="67049"/>
                </a:cubicBezTo>
                <a:cubicBezTo>
                  <a:pt x="446723" y="70859"/>
                  <a:pt x="446723" y="74669"/>
                  <a:pt x="446723" y="77526"/>
                </a:cubicBezTo>
                <a:cubicBezTo>
                  <a:pt x="445770" y="76574"/>
                  <a:pt x="445770" y="75621"/>
                  <a:pt x="444818" y="74669"/>
                </a:cubicBezTo>
                <a:cubicBezTo>
                  <a:pt x="443865" y="73716"/>
                  <a:pt x="442913" y="72764"/>
                  <a:pt x="441008" y="71811"/>
                </a:cubicBezTo>
                <a:cubicBezTo>
                  <a:pt x="441008" y="72764"/>
                  <a:pt x="441008" y="73716"/>
                  <a:pt x="441008" y="74669"/>
                </a:cubicBezTo>
                <a:cubicBezTo>
                  <a:pt x="443865" y="76574"/>
                  <a:pt x="445770" y="77526"/>
                  <a:pt x="445770" y="78479"/>
                </a:cubicBezTo>
                <a:cubicBezTo>
                  <a:pt x="445770" y="78479"/>
                  <a:pt x="446723" y="79431"/>
                  <a:pt x="446723" y="79431"/>
                </a:cubicBezTo>
                <a:cubicBezTo>
                  <a:pt x="446723" y="85146"/>
                  <a:pt x="445770" y="88956"/>
                  <a:pt x="445770" y="91814"/>
                </a:cubicBezTo>
                <a:cubicBezTo>
                  <a:pt x="444818" y="95624"/>
                  <a:pt x="444818" y="95624"/>
                  <a:pt x="443865" y="90861"/>
                </a:cubicBezTo>
                <a:cubicBezTo>
                  <a:pt x="443865" y="90861"/>
                  <a:pt x="443865" y="89909"/>
                  <a:pt x="442913" y="88956"/>
                </a:cubicBezTo>
                <a:cubicBezTo>
                  <a:pt x="441960" y="87051"/>
                  <a:pt x="437198" y="80384"/>
                  <a:pt x="434340" y="75621"/>
                </a:cubicBezTo>
                <a:cubicBezTo>
                  <a:pt x="428625" y="70859"/>
                  <a:pt x="421958" y="65144"/>
                  <a:pt x="418148" y="61334"/>
                </a:cubicBezTo>
                <a:cubicBezTo>
                  <a:pt x="411480" y="57524"/>
                  <a:pt x="405765" y="54666"/>
                  <a:pt x="406718" y="52761"/>
                </a:cubicBezTo>
                <a:cubicBezTo>
                  <a:pt x="397193" y="49904"/>
                  <a:pt x="392430" y="49904"/>
                  <a:pt x="393383" y="48951"/>
                </a:cubicBezTo>
                <a:cubicBezTo>
                  <a:pt x="380048" y="51809"/>
                  <a:pt x="379095" y="51809"/>
                  <a:pt x="391478" y="45141"/>
                </a:cubicBezTo>
                <a:cubicBezTo>
                  <a:pt x="373380" y="54666"/>
                  <a:pt x="374333" y="52761"/>
                  <a:pt x="391478" y="33711"/>
                </a:cubicBezTo>
                <a:cubicBezTo>
                  <a:pt x="373380" y="53714"/>
                  <a:pt x="371475" y="55619"/>
                  <a:pt x="380048" y="33711"/>
                </a:cubicBezTo>
                <a:cubicBezTo>
                  <a:pt x="375285" y="47046"/>
                  <a:pt x="373380" y="50856"/>
                  <a:pt x="373380" y="45141"/>
                </a:cubicBezTo>
                <a:cubicBezTo>
                  <a:pt x="373380" y="45141"/>
                  <a:pt x="372428" y="42284"/>
                  <a:pt x="371475" y="35616"/>
                </a:cubicBezTo>
                <a:cubicBezTo>
                  <a:pt x="370523" y="33711"/>
                  <a:pt x="369570" y="30854"/>
                  <a:pt x="368618" y="27996"/>
                </a:cubicBezTo>
                <a:cubicBezTo>
                  <a:pt x="365760" y="23234"/>
                  <a:pt x="359093" y="14661"/>
                  <a:pt x="349568" y="4184"/>
                </a:cubicBezTo>
                <a:cubicBezTo>
                  <a:pt x="371475" y="29901"/>
                  <a:pt x="346710" y="5136"/>
                  <a:pt x="338138" y="374"/>
                </a:cubicBezTo>
                <a:cubicBezTo>
                  <a:pt x="331470" y="-579"/>
                  <a:pt x="325755" y="374"/>
                  <a:pt x="320993" y="2279"/>
                </a:cubicBezTo>
                <a:cubicBezTo>
                  <a:pt x="316230" y="4184"/>
                  <a:pt x="311468" y="7041"/>
                  <a:pt x="306705" y="10851"/>
                </a:cubicBezTo>
                <a:cubicBezTo>
                  <a:pt x="302895" y="14661"/>
                  <a:pt x="299085" y="18471"/>
                  <a:pt x="295275" y="23234"/>
                </a:cubicBezTo>
                <a:cubicBezTo>
                  <a:pt x="290513" y="28949"/>
                  <a:pt x="285750" y="34664"/>
                  <a:pt x="280988" y="40379"/>
                </a:cubicBezTo>
                <a:cubicBezTo>
                  <a:pt x="239078" y="91814"/>
                  <a:pt x="263843" y="65144"/>
                  <a:pt x="221933" y="116579"/>
                </a:cubicBezTo>
                <a:cubicBezTo>
                  <a:pt x="181928" y="165156"/>
                  <a:pt x="171450" y="156584"/>
                  <a:pt x="129540" y="204209"/>
                </a:cubicBezTo>
                <a:cubicBezTo>
                  <a:pt x="96203" y="242309"/>
                  <a:pt x="41910" y="278504"/>
                  <a:pt x="11430" y="321366"/>
                </a:cubicBezTo>
                <a:cubicBezTo>
                  <a:pt x="7620" y="327081"/>
                  <a:pt x="3810" y="333749"/>
                  <a:pt x="0" y="340416"/>
                </a:cubicBezTo>
                <a:cubicBezTo>
                  <a:pt x="5715" y="343274"/>
                  <a:pt x="13335" y="355656"/>
                  <a:pt x="15240" y="348989"/>
                </a:cubicBezTo>
                <a:cubicBezTo>
                  <a:pt x="20955" y="361371"/>
                  <a:pt x="31433" y="379469"/>
                  <a:pt x="28575" y="360419"/>
                </a:cubicBezTo>
                <a:cubicBezTo>
                  <a:pt x="34290" y="383279"/>
                  <a:pt x="56198" y="392804"/>
                  <a:pt x="40958" y="373754"/>
                </a:cubicBezTo>
                <a:cubicBezTo>
                  <a:pt x="43815" y="377564"/>
                  <a:pt x="46673" y="380421"/>
                  <a:pt x="49530" y="383279"/>
                </a:cubicBezTo>
                <a:cubicBezTo>
                  <a:pt x="60008" y="388994"/>
                  <a:pt x="67628" y="391851"/>
                  <a:pt x="68580" y="392804"/>
                </a:cubicBezTo>
                <a:cubicBezTo>
                  <a:pt x="72390" y="393756"/>
                  <a:pt x="74295" y="393756"/>
                  <a:pt x="74295" y="393756"/>
                </a:cubicBezTo>
                <a:cubicBezTo>
                  <a:pt x="75248" y="394709"/>
                  <a:pt x="70485" y="394709"/>
                  <a:pt x="59055" y="396614"/>
                </a:cubicBezTo>
                <a:cubicBezTo>
                  <a:pt x="70485" y="394709"/>
                  <a:pt x="77153" y="394709"/>
                  <a:pt x="77153" y="393756"/>
                </a:cubicBezTo>
                <a:cubicBezTo>
                  <a:pt x="78105" y="394709"/>
                  <a:pt x="72390" y="394709"/>
                  <a:pt x="60960" y="397566"/>
                </a:cubicBezTo>
                <a:cubicBezTo>
                  <a:pt x="72390" y="394709"/>
                  <a:pt x="79058" y="394709"/>
                  <a:pt x="78105" y="394709"/>
                </a:cubicBezTo>
                <a:cubicBezTo>
                  <a:pt x="78105" y="395661"/>
                  <a:pt x="77153" y="395661"/>
                  <a:pt x="73343" y="397566"/>
                </a:cubicBezTo>
                <a:cubicBezTo>
                  <a:pt x="70485" y="398519"/>
                  <a:pt x="67628" y="399471"/>
                  <a:pt x="63818" y="400424"/>
                </a:cubicBezTo>
                <a:cubicBezTo>
                  <a:pt x="67628" y="399471"/>
                  <a:pt x="70485" y="398519"/>
                  <a:pt x="73343" y="397566"/>
                </a:cubicBezTo>
                <a:cubicBezTo>
                  <a:pt x="70485" y="398519"/>
                  <a:pt x="66675" y="399471"/>
                  <a:pt x="62865" y="401376"/>
                </a:cubicBezTo>
                <a:cubicBezTo>
                  <a:pt x="72390" y="397566"/>
                  <a:pt x="78105" y="396614"/>
                  <a:pt x="80010" y="395661"/>
                </a:cubicBezTo>
                <a:cubicBezTo>
                  <a:pt x="80010" y="395661"/>
                  <a:pt x="80010" y="395661"/>
                  <a:pt x="80010" y="395661"/>
                </a:cubicBezTo>
                <a:cubicBezTo>
                  <a:pt x="80010" y="395661"/>
                  <a:pt x="80010" y="396614"/>
                  <a:pt x="80010" y="396614"/>
                </a:cubicBezTo>
                <a:cubicBezTo>
                  <a:pt x="77153" y="397566"/>
                  <a:pt x="72390" y="399471"/>
                  <a:pt x="65723" y="402329"/>
                </a:cubicBezTo>
                <a:cubicBezTo>
                  <a:pt x="72390" y="399471"/>
                  <a:pt x="78105" y="397566"/>
                  <a:pt x="80010" y="396614"/>
                </a:cubicBezTo>
                <a:cubicBezTo>
                  <a:pt x="79058" y="398519"/>
                  <a:pt x="74295" y="400424"/>
                  <a:pt x="67628" y="405186"/>
                </a:cubicBezTo>
                <a:cubicBezTo>
                  <a:pt x="75248" y="400424"/>
                  <a:pt x="80010" y="398519"/>
                  <a:pt x="80963" y="396614"/>
                </a:cubicBezTo>
                <a:cubicBezTo>
                  <a:pt x="80963" y="396614"/>
                  <a:pt x="80963" y="396614"/>
                  <a:pt x="81915" y="396614"/>
                </a:cubicBezTo>
                <a:cubicBezTo>
                  <a:pt x="81915" y="398519"/>
                  <a:pt x="77153" y="401376"/>
                  <a:pt x="68580" y="406139"/>
                </a:cubicBezTo>
                <a:cubicBezTo>
                  <a:pt x="77153" y="400424"/>
                  <a:pt x="82868" y="397566"/>
                  <a:pt x="81915" y="396614"/>
                </a:cubicBezTo>
                <a:cubicBezTo>
                  <a:pt x="81915" y="396614"/>
                  <a:pt x="81915" y="396614"/>
                  <a:pt x="81915" y="396614"/>
                </a:cubicBezTo>
                <a:cubicBezTo>
                  <a:pt x="83820" y="398519"/>
                  <a:pt x="79058" y="402329"/>
                  <a:pt x="70485" y="408996"/>
                </a:cubicBezTo>
                <a:cubicBezTo>
                  <a:pt x="80010" y="402329"/>
                  <a:pt x="85725" y="399471"/>
                  <a:pt x="82868" y="397566"/>
                </a:cubicBezTo>
                <a:cubicBezTo>
                  <a:pt x="84773" y="399471"/>
                  <a:pt x="81915" y="402329"/>
                  <a:pt x="75248" y="406139"/>
                </a:cubicBezTo>
                <a:cubicBezTo>
                  <a:pt x="74295" y="407091"/>
                  <a:pt x="72390" y="408044"/>
                  <a:pt x="71438" y="408996"/>
                </a:cubicBezTo>
                <a:cubicBezTo>
                  <a:pt x="72390" y="408044"/>
                  <a:pt x="73343" y="408044"/>
                  <a:pt x="74295" y="407091"/>
                </a:cubicBezTo>
                <a:cubicBezTo>
                  <a:pt x="73343" y="408044"/>
                  <a:pt x="72390" y="408996"/>
                  <a:pt x="70485" y="409949"/>
                </a:cubicBezTo>
                <a:cubicBezTo>
                  <a:pt x="72390" y="408996"/>
                  <a:pt x="73343" y="408044"/>
                  <a:pt x="74295" y="407091"/>
                </a:cubicBezTo>
                <a:cubicBezTo>
                  <a:pt x="81915" y="402329"/>
                  <a:pt x="87630" y="399471"/>
                  <a:pt x="85725" y="397566"/>
                </a:cubicBezTo>
                <a:cubicBezTo>
                  <a:pt x="87630" y="398519"/>
                  <a:pt x="87630" y="400424"/>
                  <a:pt x="88583" y="402329"/>
                </a:cubicBezTo>
                <a:cubicBezTo>
                  <a:pt x="88583" y="402329"/>
                  <a:pt x="88583" y="402329"/>
                  <a:pt x="89535" y="403281"/>
                </a:cubicBezTo>
                <a:cubicBezTo>
                  <a:pt x="89535" y="402329"/>
                  <a:pt x="88583" y="400424"/>
                  <a:pt x="88583" y="399471"/>
                </a:cubicBezTo>
                <a:cubicBezTo>
                  <a:pt x="88583" y="399471"/>
                  <a:pt x="89535" y="399471"/>
                  <a:pt x="89535" y="399471"/>
                </a:cubicBezTo>
                <a:cubicBezTo>
                  <a:pt x="90488" y="400424"/>
                  <a:pt x="90488" y="401376"/>
                  <a:pt x="91440" y="402329"/>
                </a:cubicBezTo>
                <a:cubicBezTo>
                  <a:pt x="91440" y="401376"/>
                  <a:pt x="90488" y="400424"/>
                  <a:pt x="90488" y="399471"/>
                </a:cubicBezTo>
                <a:cubicBezTo>
                  <a:pt x="90488" y="399471"/>
                  <a:pt x="91440" y="399471"/>
                  <a:pt x="91440" y="399471"/>
                </a:cubicBezTo>
                <a:cubicBezTo>
                  <a:pt x="91440" y="400424"/>
                  <a:pt x="92393" y="401376"/>
                  <a:pt x="92393" y="402329"/>
                </a:cubicBezTo>
                <a:lnTo>
                  <a:pt x="92393" y="402329"/>
                </a:lnTo>
                <a:cubicBezTo>
                  <a:pt x="92393" y="402329"/>
                  <a:pt x="93345" y="402329"/>
                  <a:pt x="93345" y="403281"/>
                </a:cubicBezTo>
                <a:cubicBezTo>
                  <a:pt x="93345" y="402329"/>
                  <a:pt x="92393" y="400424"/>
                  <a:pt x="92393" y="399471"/>
                </a:cubicBezTo>
                <a:cubicBezTo>
                  <a:pt x="92393" y="399471"/>
                  <a:pt x="93345" y="399471"/>
                  <a:pt x="93345" y="399471"/>
                </a:cubicBezTo>
                <a:cubicBezTo>
                  <a:pt x="94298" y="399471"/>
                  <a:pt x="95250" y="399471"/>
                  <a:pt x="95250" y="400424"/>
                </a:cubicBezTo>
                <a:cubicBezTo>
                  <a:pt x="95250" y="401376"/>
                  <a:pt x="95250" y="402329"/>
                  <a:pt x="95250" y="403281"/>
                </a:cubicBezTo>
                <a:cubicBezTo>
                  <a:pt x="95250" y="403281"/>
                  <a:pt x="94298" y="402329"/>
                  <a:pt x="94298" y="402329"/>
                </a:cubicBezTo>
                <a:cubicBezTo>
                  <a:pt x="94298" y="402329"/>
                  <a:pt x="95250" y="403281"/>
                  <a:pt x="95250" y="403281"/>
                </a:cubicBezTo>
                <a:cubicBezTo>
                  <a:pt x="95250" y="403281"/>
                  <a:pt x="95250" y="404234"/>
                  <a:pt x="95250" y="404234"/>
                </a:cubicBezTo>
                <a:cubicBezTo>
                  <a:pt x="96203" y="405186"/>
                  <a:pt x="96203" y="406139"/>
                  <a:pt x="97155" y="408044"/>
                </a:cubicBezTo>
                <a:cubicBezTo>
                  <a:pt x="97155" y="408044"/>
                  <a:pt x="97155" y="408044"/>
                  <a:pt x="97155" y="408044"/>
                </a:cubicBezTo>
                <a:cubicBezTo>
                  <a:pt x="97155" y="408044"/>
                  <a:pt x="97155" y="408044"/>
                  <a:pt x="97155" y="408044"/>
                </a:cubicBezTo>
                <a:cubicBezTo>
                  <a:pt x="97155" y="408996"/>
                  <a:pt x="98108" y="409949"/>
                  <a:pt x="98108" y="411854"/>
                </a:cubicBezTo>
                <a:cubicBezTo>
                  <a:pt x="100013" y="414711"/>
                  <a:pt x="100965" y="417569"/>
                  <a:pt x="101918" y="420426"/>
                </a:cubicBezTo>
                <a:cubicBezTo>
                  <a:pt x="101918" y="420426"/>
                  <a:pt x="101918" y="420426"/>
                  <a:pt x="101918" y="420426"/>
                </a:cubicBezTo>
                <a:cubicBezTo>
                  <a:pt x="101918" y="420426"/>
                  <a:pt x="101918" y="420426"/>
                  <a:pt x="101918" y="420426"/>
                </a:cubicBezTo>
                <a:cubicBezTo>
                  <a:pt x="101918" y="420426"/>
                  <a:pt x="101918" y="420426"/>
                  <a:pt x="101918" y="420426"/>
                </a:cubicBezTo>
                <a:cubicBezTo>
                  <a:pt x="101918" y="421379"/>
                  <a:pt x="102870" y="422331"/>
                  <a:pt x="102870" y="424236"/>
                </a:cubicBezTo>
                <a:cubicBezTo>
                  <a:pt x="102870" y="425189"/>
                  <a:pt x="102870" y="426141"/>
                  <a:pt x="102870" y="427094"/>
                </a:cubicBezTo>
                <a:cubicBezTo>
                  <a:pt x="102870" y="426141"/>
                  <a:pt x="102870" y="426141"/>
                  <a:pt x="102870" y="425189"/>
                </a:cubicBezTo>
                <a:cubicBezTo>
                  <a:pt x="102870" y="426141"/>
                  <a:pt x="102870" y="426141"/>
                  <a:pt x="102870" y="427094"/>
                </a:cubicBezTo>
                <a:cubicBezTo>
                  <a:pt x="102870" y="427094"/>
                  <a:pt x="102870" y="427094"/>
                  <a:pt x="102870" y="427094"/>
                </a:cubicBezTo>
                <a:cubicBezTo>
                  <a:pt x="102870" y="426141"/>
                  <a:pt x="102870" y="425189"/>
                  <a:pt x="102870" y="424236"/>
                </a:cubicBezTo>
                <a:cubicBezTo>
                  <a:pt x="102870" y="423284"/>
                  <a:pt x="102870" y="423284"/>
                  <a:pt x="101918" y="422331"/>
                </a:cubicBezTo>
                <a:cubicBezTo>
                  <a:pt x="101918" y="422331"/>
                  <a:pt x="101918" y="422331"/>
                  <a:pt x="101918" y="422331"/>
                </a:cubicBezTo>
                <a:cubicBezTo>
                  <a:pt x="101918" y="422331"/>
                  <a:pt x="101918" y="422331"/>
                  <a:pt x="101918" y="422331"/>
                </a:cubicBezTo>
                <a:cubicBezTo>
                  <a:pt x="101918" y="422331"/>
                  <a:pt x="101918" y="422331"/>
                  <a:pt x="101918" y="422331"/>
                </a:cubicBezTo>
                <a:cubicBezTo>
                  <a:pt x="100965" y="420426"/>
                  <a:pt x="100013" y="417569"/>
                  <a:pt x="99060" y="415664"/>
                </a:cubicBezTo>
                <a:cubicBezTo>
                  <a:pt x="99060" y="416616"/>
                  <a:pt x="99060" y="416616"/>
                  <a:pt x="99060" y="417569"/>
                </a:cubicBezTo>
                <a:cubicBezTo>
                  <a:pt x="99060" y="417569"/>
                  <a:pt x="99060" y="417569"/>
                  <a:pt x="99060" y="418521"/>
                </a:cubicBezTo>
                <a:cubicBezTo>
                  <a:pt x="100013" y="420426"/>
                  <a:pt x="100965" y="422331"/>
                  <a:pt x="101918" y="424236"/>
                </a:cubicBezTo>
                <a:lnTo>
                  <a:pt x="101918" y="424236"/>
                </a:lnTo>
                <a:cubicBezTo>
                  <a:pt x="100965" y="423284"/>
                  <a:pt x="100965" y="421379"/>
                  <a:pt x="100013" y="420426"/>
                </a:cubicBezTo>
                <a:cubicBezTo>
                  <a:pt x="100013" y="420426"/>
                  <a:pt x="100013" y="421379"/>
                  <a:pt x="100013" y="421379"/>
                </a:cubicBezTo>
                <a:cubicBezTo>
                  <a:pt x="100965" y="422331"/>
                  <a:pt x="100965" y="423284"/>
                  <a:pt x="101918" y="425189"/>
                </a:cubicBezTo>
                <a:cubicBezTo>
                  <a:pt x="101918" y="425189"/>
                  <a:pt x="101918" y="425189"/>
                  <a:pt x="101918" y="425189"/>
                </a:cubicBezTo>
                <a:cubicBezTo>
                  <a:pt x="101918" y="424236"/>
                  <a:pt x="100965" y="423284"/>
                  <a:pt x="100965" y="422331"/>
                </a:cubicBezTo>
                <a:cubicBezTo>
                  <a:pt x="100965" y="422331"/>
                  <a:pt x="100965" y="422331"/>
                  <a:pt x="100965" y="422331"/>
                </a:cubicBezTo>
                <a:cubicBezTo>
                  <a:pt x="100965" y="422331"/>
                  <a:pt x="100965" y="422331"/>
                  <a:pt x="100965" y="422331"/>
                </a:cubicBezTo>
                <a:cubicBezTo>
                  <a:pt x="100965" y="421379"/>
                  <a:pt x="100013" y="421379"/>
                  <a:pt x="100013" y="420426"/>
                </a:cubicBezTo>
                <a:cubicBezTo>
                  <a:pt x="100013" y="420426"/>
                  <a:pt x="100013" y="419474"/>
                  <a:pt x="100013" y="419474"/>
                </a:cubicBezTo>
                <a:cubicBezTo>
                  <a:pt x="100013" y="419474"/>
                  <a:pt x="100013" y="420426"/>
                  <a:pt x="100965" y="420426"/>
                </a:cubicBezTo>
                <a:cubicBezTo>
                  <a:pt x="100965" y="420426"/>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8521"/>
                </a:cubicBezTo>
                <a:cubicBezTo>
                  <a:pt x="100965" y="418521"/>
                  <a:pt x="100965" y="418521"/>
                  <a:pt x="100965" y="418521"/>
                </a:cubicBezTo>
                <a:cubicBezTo>
                  <a:pt x="100965" y="418521"/>
                  <a:pt x="100965" y="418521"/>
                  <a:pt x="100965" y="417569"/>
                </a:cubicBezTo>
                <a:cubicBezTo>
                  <a:pt x="100965" y="417569"/>
                  <a:pt x="100965" y="417569"/>
                  <a:pt x="100965" y="417569"/>
                </a:cubicBezTo>
                <a:cubicBezTo>
                  <a:pt x="100965" y="417569"/>
                  <a:pt x="100965" y="417569"/>
                  <a:pt x="100965" y="418521"/>
                </a:cubicBezTo>
                <a:cubicBezTo>
                  <a:pt x="100965" y="418521"/>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9474"/>
                </a:cubicBezTo>
                <a:cubicBezTo>
                  <a:pt x="100965" y="420426"/>
                  <a:pt x="100965" y="420426"/>
                  <a:pt x="100013" y="420426"/>
                </a:cubicBezTo>
                <a:cubicBezTo>
                  <a:pt x="100013" y="420426"/>
                  <a:pt x="100013" y="420426"/>
                  <a:pt x="100013" y="420426"/>
                </a:cubicBezTo>
                <a:cubicBezTo>
                  <a:pt x="100013" y="420426"/>
                  <a:pt x="100013" y="420426"/>
                  <a:pt x="100013" y="420426"/>
                </a:cubicBezTo>
                <a:cubicBezTo>
                  <a:pt x="100013" y="420426"/>
                  <a:pt x="100013" y="420426"/>
                  <a:pt x="100013" y="420426"/>
                </a:cubicBezTo>
                <a:cubicBezTo>
                  <a:pt x="99060" y="422331"/>
                  <a:pt x="96203" y="423284"/>
                  <a:pt x="92393" y="422331"/>
                </a:cubicBezTo>
                <a:cubicBezTo>
                  <a:pt x="94298" y="423284"/>
                  <a:pt x="96203" y="423284"/>
                  <a:pt x="98108" y="422331"/>
                </a:cubicBezTo>
                <a:cubicBezTo>
                  <a:pt x="99060" y="423284"/>
                  <a:pt x="100965" y="423284"/>
                  <a:pt x="101918" y="423284"/>
                </a:cubicBezTo>
                <a:cubicBezTo>
                  <a:pt x="100965" y="426141"/>
                  <a:pt x="99060" y="427094"/>
                  <a:pt x="95250" y="424236"/>
                </a:cubicBezTo>
                <a:cubicBezTo>
                  <a:pt x="100013" y="427094"/>
                  <a:pt x="101918" y="426141"/>
                  <a:pt x="102870" y="423284"/>
                </a:cubicBezTo>
                <a:cubicBezTo>
                  <a:pt x="103823" y="424236"/>
                  <a:pt x="104775" y="425189"/>
                  <a:pt x="105728" y="426141"/>
                </a:cubicBezTo>
                <a:cubicBezTo>
                  <a:pt x="105728" y="426141"/>
                  <a:pt x="105728" y="426141"/>
                  <a:pt x="105728" y="426141"/>
                </a:cubicBezTo>
                <a:cubicBezTo>
                  <a:pt x="105728" y="426141"/>
                  <a:pt x="105728" y="426141"/>
                  <a:pt x="105728" y="426141"/>
                </a:cubicBezTo>
                <a:cubicBezTo>
                  <a:pt x="105728" y="426141"/>
                  <a:pt x="105728" y="426141"/>
                  <a:pt x="105728" y="426141"/>
                </a:cubicBezTo>
                <a:cubicBezTo>
                  <a:pt x="105728" y="427094"/>
                  <a:pt x="105728" y="427094"/>
                  <a:pt x="105728" y="428046"/>
                </a:cubicBezTo>
                <a:cubicBezTo>
                  <a:pt x="105728" y="428046"/>
                  <a:pt x="105728" y="428046"/>
                  <a:pt x="105728" y="428046"/>
                </a:cubicBezTo>
                <a:cubicBezTo>
                  <a:pt x="105728" y="428046"/>
                  <a:pt x="105728" y="427094"/>
                  <a:pt x="105728" y="427094"/>
                </a:cubicBezTo>
                <a:cubicBezTo>
                  <a:pt x="105728" y="427094"/>
                  <a:pt x="105728" y="427094"/>
                  <a:pt x="105728" y="428046"/>
                </a:cubicBezTo>
                <a:lnTo>
                  <a:pt x="105728" y="428046"/>
                </a:lnTo>
                <a:cubicBezTo>
                  <a:pt x="105728" y="428046"/>
                  <a:pt x="105728" y="428046"/>
                  <a:pt x="105728" y="427094"/>
                </a:cubicBezTo>
                <a:cubicBezTo>
                  <a:pt x="105728" y="427094"/>
                  <a:pt x="105728" y="427094"/>
                  <a:pt x="105728" y="426141"/>
                </a:cubicBezTo>
                <a:cubicBezTo>
                  <a:pt x="105728" y="426141"/>
                  <a:pt x="105728" y="427094"/>
                  <a:pt x="106680" y="427094"/>
                </a:cubicBezTo>
                <a:cubicBezTo>
                  <a:pt x="106680" y="427094"/>
                  <a:pt x="106680" y="426141"/>
                  <a:pt x="105728" y="426141"/>
                </a:cubicBezTo>
                <a:cubicBezTo>
                  <a:pt x="105728" y="426141"/>
                  <a:pt x="105728" y="425189"/>
                  <a:pt x="105728" y="425189"/>
                </a:cubicBezTo>
                <a:cubicBezTo>
                  <a:pt x="105728" y="426141"/>
                  <a:pt x="106680" y="426141"/>
                  <a:pt x="106680" y="427094"/>
                </a:cubicBezTo>
                <a:cubicBezTo>
                  <a:pt x="106680" y="427094"/>
                  <a:pt x="106680" y="427094"/>
                  <a:pt x="106680" y="427094"/>
                </a:cubicBezTo>
                <a:cubicBezTo>
                  <a:pt x="106680" y="427094"/>
                  <a:pt x="106680" y="427094"/>
                  <a:pt x="106680" y="427094"/>
                </a:cubicBezTo>
                <a:lnTo>
                  <a:pt x="106680" y="427094"/>
                </a:lnTo>
                <a:lnTo>
                  <a:pt x="106680" y="427094"/>
                </a:lnTo>
                <a:cubicBezTo>
                  <a:pt x="106680" y="427094"/>
                  <a:pt x="106680" y="428046"/>
                  <a:pt x="106680" y="428046"/>
                </a:cubicBezTo>
                <a:lnTo>
                  <a:pt x="106680" y="428046"/>
                </a:lnTo>
                <a:cubicBezTo>
                  <a:pt x="106680" y="428046"/>
                  <a:pt x="106680" y="428046"/>
                  <a:pt x="106680" y="428046"/>
                </a:cubicBezTo>
                <a:lnTo>
                  <a:pt x="106680" y="428046"/>
                </a:lnTo>
                <a:lnTo>
                  <a:pt x="106680" y="428046"/>
                </a:lnTo>
                <a:cubicBezTo>
                  <a:pt x="106680" y="428046"/>
                  <a:pt x="106680" y="428046"/>
                  <a:pt x="106680" y="428046"/>
                </a:cubicBezTo>
                <a:cubicBezTo>
                  <a:pt x="106680" y="428046"/>
                  <a:pt x="106680" y="428046"/>
                  <a:pt x="106680" y="427094"/>
                </a:cubicBezTo>
                <a:lnTo>
                  <a:pt x="106680" y="427094"/>
                </a:lnTo>
                <a:cubicBezTo>
                  <a:pt x="106680" y="427094"/>
                  <a:pt x="106680" y="427094"/>
                  <a:pt x="106680" y="428046"/>
                </a:cubicBezTo>
                <a:cubicBezTo>
                  <a:pt x="106680" y="428999"/>
                  <a:pt x="106680" y="428999"/>
                  <a:pt x="105728" y="428999"/>
                </a:cubicBezTo>
                <a:cubicBezTo>
                  <a:pt x="105728" y="428999"/>
                  <a:pt x="105728" y="428046"/>
                  <a:pt x="105728" y="428046"/>
                </a:cubicBezTo>
                <a:cubicBezTo>
                  <a:pt x="105728" y="428046"/>
                  <a:pt x="105728" y="428046"/>
                  <a:pt x="105728" y="428046"/>
                </a:cubicBezTo>
                <a:cubicBezTo>
                  <a:pt x="105728" y="428046"/>
                  <a:pt x="105728" y="428999"/>
                  <a:pt x="105728" y="428999"/>
                </a:cubicBezTo>
                <a:cubicBezTo>
                  <a:pt x="104775" y="428999"/>
                  <a:pt x="103823" y="428046"/>
                  <a:pt x="101918" y="427094"/>
                </a:cubicBezTo>
                <a:cubicBezTo>
                  <a:pt x="103823" y="428999"/>
                  <a:pt x="104775" y="428999"/>
                  <a:pt x="105728" y="428999"/>
                </a:cubicBezTo>
                <a:cubicBezTo>
                  <a:pt x="105728" y="429951"/>
                  <a:pt x="104775" y="430904"/>
                  <a:pt x="103823" y="430904"/>
                </a:cubicBezTo>
                <a:cubicBezTo>
                  <a:pt x="102870" y="430904"/>
                  <a:pt x="102870" y="429951"/>
                  <a:pt x="101918" y="428999"/>
                </a:cubicBezTo>
                <a:cubicBezTo>
                  <a:pt x="102870" y="429951"/>
                  <a:pt x="102870" y="429951"/>
                  <a:pt x="103823" y="430904"/>
                </a:cubicBezTo>
                <a:cubicBezTo>
                  <a:pt x="102870" y="430904"/>
                  <a:pt x="100965" y="429951"/>
                  <a:pt x="99060" y="428046"/>
                </a:cubicBezTo>
                <a:cubicBezTo>
                  <a:pt x="100965" y="429951"/>
                  <a:pt x="102870" y="430904"/>
                  <a:pt x="103823" y="430904"/>
                </a:cubicBezTo>
                <a:cubicBezTo>
                  <a:pt x="105728" y="432809"/>
                  <a:pt x="106680" y="431856"/>
                  <a:pt x="106680" y="429951"/>
                </a:cubicBezTo>
                <a:cubicBezTo>
                  <a:pt x="108585" y="435666"/>
                  <a:pt x="107633" y="438524"/>
                  <a:pt x="102870" y="431856"/>
                </a:cubicBezTo>
                <a:cubicBezTo>
                  <a:pt x="104775" y="434714"/>
                  <a:pt x="106680" y="435666"/>
                  <a:pt x="107633" y="436619"/>
                </a:cubicBezTo>
                <a:cubicBezTo>
                  <a:pt x="107633" y="436619"/>
                  <a:pt x="107633" y="436619"/>
                  <a:pt x="107633" y="435666"/>
                </a:cubicBezTo>
                <a:cubicBezTo>
                  <a:pt x="107633" y="435666"/>
                  <a:pt x="107633" y="436619"/>
                  <a:pt x="107633" y="436619"/>
                </a:cubicBezTo>
                <a:cubicBezTo>
                  <a:pt x="109538" y="436619"/>
                  <a:pt x="109538" y="434714"/>
                  <a:pt x="107633" y="430904"/>
                </a:cubicBezTo>
                <a:cubicBezTo>
                  <a:pt x="107633" y="430904"/>
                  <a:pt x="107633" y="430904"/>
                  <a:pt x="107633" y="430904"/>
                </a:cubicBezTo>
                <a:cubicBezTo>
                  <a:pt x="109538" y="435666"/>
                  <a:pt x="110490" y="440429"/>
                  <a:pt x="109538" y="440429"/>
                </a:cubicBezTo>
                <a:cubicBezTo>
                  <a:pt x="109538" y="440429"/>
                  <a:pt x="109538" y="440429"/>
                  <a:pt x="109538" y="440429"/>
                </a:cubicBezTo>
                <a:cubicBezTo>
                  <a:pt x="109538" y="440429"/>
                  <a:pt x="109538" y="440429"/>
                  <a:pt x="109538" y="440429"/>
                </a:cubicBezTo>
                <a:cubicBezTo>
                  <a:pt x="109538" y="440429"/>
                  <a:pt x="108585" y="439476"/>
                  <a:pt x="107633" y="438524"/>
                </a:cubicBezTo>
                <a:cubicBezTo>
                  <a:pt x="108585" y="440429"/>
                  <a:pt x="109538" y="441381"/>
                  <a:pt x="109538" y="441381"/>
                </a:cubicBezTo>
                <a:cubicBezTo>
                  <a:pt x="110490" y="443286"/>
                  <a:pt x="111443" y="443286"/>
                  <a:pt x="111443" y="443286"/>
                </a:cubicBezTo>
                <a:cubicBezTo>
                  <a:pt x="111443" y="442334"/>
                  <a:pt x="110490" y="441381"/>
                  <a:pt x="110490" y="439476"/>
                </a:cubicBezTo>
                <a:cubicBezTo>
                  <a:pt x="110490" y="440429"/>
                  <a:pt x="111443" y="442334"/>
                  <a:pt x="111443" y="443286"/>
                </a:cubicBezTo>
                <a:cubicBezTo>
                  <a:pt x="111443" y="443286"/>
                  <a:pt x="111443" y="443286"/>
                  <a:pt x="111443" y="442334"/>
                </a:cubicBezTo>
                <a:cubicBezTo>
                  <a:pt x="111443" y="440429"/>
                  <a:pt x="110490" y="437571"/>
                  <a:pt x="108585" y="433761"/>
                </a:cubicBezTo>
                <a:cubicBezTo>
                  <a:pt x="109538" y="436619"/>
                  <a:pt x="110490" y="438524"/>
                  <a:pt x="110490" y="439476"/>
                </a:cubicBezTo>
                <a:cubicBezTo>
                  <a:pt x="111443" y="441381"/>
                  <a:pt x="110490" y="442334"/>
                  <a:pt x="109538" y="441381"/>
                </a:cubicBezTo>
                <a:cubicBezTo>
                  <a:pt x="110490" y="441381"/>
                  <a:pt x="110490" y="441381"/>
                  <a:pt x="110490" y="439476"/>
                </a:cubicBezTo>
                <a:cubicBezTo>
                  <a:pt x="110490" y="437571"/>
                  <a:pt x="109538" y="435666"/>
                  <a:pt x="108585" y="433761"/>
                </a:cubicBezTo>
                <a:cubicBezTo>
                  <a:pt x="108585" y="432809"/>
                  <a:pt x="107633" y="432809"/>
                  <a:pt x="107633" y="431856"/>
                </a:cubicBezTo>
                <a:cubicBezTo>
                  <a:pt x="107633" y="431856"/>
                  <a:pt x="107633" y="432809"/>
                  <a:pt x="108585" y="432809"/>
                </a:cubicBezTo>
                <a:cubicBezTo>
                  <a:pt x="108585" y="431856"/>
                  <a:pt x="107633" y="431856"/>
                  <a:pt x="107633" y="430904"/>
                </a:cubicBezTo>
                <a:cubicBezTo>
                  <a:pt x="107633" y="430904"/>
                  <a:pt x="107633" y="430904"/>
                  <a:pt x="107633" y="430904"/>
                </a:cubicBezTo>
                <a:cubicBezTo>
                  <a:pt x="107633" y="430904"/>
                  <a:pt x="107633" y="430904"/>
                  <a:pt x="107633" y="430904"/>
                </a:cubicBezTo>
                <a:cubicBezTo>
                  <a:pt x="107633" y="430904"/>
                  <a:pt x="107633" y="430904"/>
                  <a:pt x="107633" y="430904"/>
                </a:cubicBezTo>
                <a:cubicBezTo>
                  <a:pt x="107633" y="429951"/>
                  <a:pt x="106680" y="429951"/>
                  <a:pt x="106680" y="428999"/>
                </a:cubicBezTo>
                <a:cubicBezTo>
                  <a:pt x="106680" y="428999"/>
                  <a:pt x="106680" y="428999"/>
                  <a:pt x="106680" y="428999"/>
                </a:cubicBezTo>
                <a:cubicBezTo>
                  <a:pt x="106680" y="429951"/>
                  <a:pt x="107633" y="429951"/>
                  <a:pt x="107633" y="430904"/>
                </a:cubicBezTo>
                <a:lnTo>
                  <a:pt x="107633" y="430904"/>
                </a:lnTo>
                <a:lnTo>
                  <a:pt x="107633" y="430904"/>
                </a:lnTo>
                <a:cubicBezTo>
                  <a:pt x="108585" y="431856"/>
                  <a:pt x="108585" y="432809"/>
                  <a:pt x="109538" y="433761"/>
                </a:cubicBezTo>
                <a:cubicBezTo>
                  <a:pt x="112395" y="438524"/>
                  <a:pt x="113348" y="442334"/>
                  <a:pt x="113348" y="444239"/>
                </a:cubicBezTo>
                <a:cubicBezTo>
                  <a:pt x="114300" y="446144"/>
                  <a:pt x="113348" y="446144"/>
                  <a:pt x="113348" y="446144"/>
                </a:cubicBezTo>
                <a:cubicBezTo>
                  <a:pt x="114300" y="448049"/>
                  <a:pt x="114300" y="449001"/>
                  <a:pt x="114300" y="447096"/>
                </a:cubicBezTo>
                <a:cubicBezTo>
                  <a:pt x="115253" y="446144"/>
                  <a:pt x="112395" y="439476"/>
                  <a:pt x="108585" y="432809"/>
                </a:cubicBezTo>
                <a:cubicBezTo>
                  <a:pt x="111443" y="437571"/>
                  <a:pt x="113348" y="441381"/>
                  <a:pt x="114300" y="444239"/>
                </a:cubicBezTo>
                <a:cubicBezTo>
                  <a:pt x="114300" y="443286"/>
                  <a:pt x="114300" y="443286"/>
                  <a:pt x="114300" y="442334"/>
                </a:cubicBezTo>
                <a:cubicBezTo>
                  <a:pt x="114300" y="443286"/>
                  <a:pt x="114300" y="444239"/>
                  <a:pt x="114300" y="445191"/>
                </a:cubicBezTo>
                <a:cubicBezTo>
                  <a:pt x="114300" y="446144"/>
                  <a:pt x="115253" y="447096"/>
                  <a:pt x="115253" y="448049"/>
                </a:cubicBezTo>
                <a:cubicBezTo>
                  <a:pt x="115253" y="449001"/>
                  <a:pt x="115253" y="449001"/>
                  <a:pt x="115253" y="449954"/>
                </a:cubicBezTo>
                <a:cubicBezTo>
                  <a:pt x="115253" y="449954"/>
                  <a:pt x="115253" y="449001"/>
                  <a:pt x="115253" y="448049"/>
                </a:cubicBezTo>
                <a:cubicBezTo>
                  <a:pt x="115253" y="448049"/>
                  <a:pt x="115253" y="448049"/>
                  <a:pt x="115253" y="449001"/>
                </a:cubicBezTo>
                <a:cubicBezTo>
                  <a:pt x="115253" y="449954"/>
                  <a:pt x="116205" y="449954"/>
                  <a:pt x="116205" y="449954"/>
                </a:cubicBezTo>
                <a:cubicBezTo>
                  <a:pt x="117158" y="452811"/>
                  <a:pt x="117158" y="454716"/>
                  <a:pt x="116205" y="453764"/>
                </a:cubicBezTo>
                <a:cubicBezTo>
                  <a:pt x="119063" y="455669"/>
                  <a:pt x="118110" y="451859"/>
                  <a:pt x="117158" y="444239"/>
                </a:cubicBezTo>
                <a:cubicBezTo>
                  <a:pt x="118110" y="451859"/>
                  <a:pt x="120968" y="457574"/>
                  <a:pt x="117158" y="455669"/>
                </a:cubicBezTo>
                <a:cubicBezTo>
                  <a:pt x="121920" y="458526"/>
                  <a:pt x="123825" y="456621"/>
                  <a:pt x="120968" y="448049"/>
                </a:cubicBezTo>
                <a:cubicBezTo>
                  <a:pt x="123825" y="456621"/>
                  <a:pt x="126683" y="461384"/>
                  <a:pt x="120015" y="458526"/>
                </a:cubicBezTo>
                <a:cubicBezTo>
                  <a:pt x="122873" y="460431"/>
                  <a:pt x="126683" y="461384"/>
                  <a:pt x="130493" y="463289"/>
                </a:cubicBezTo>
                <a:cubicBezTo>
                  <a:pt x="128588" y="462336"/>
                  <a:pt x="126683" y="461384"/>
                  <a:pt x="124778" y="460431"/>
                </a:cubicBezTo>
                <a:cubicBezTo>
                  <a:pt x="127635" y="461384"/>
                  <a:pt x="129540" y="462336"/>
                  <a:pt x="132398" y="463289"/>
                </a:cubicBezTo>
                <a:cubicBezTo>
                  <a:pt x="134303" y="464241"/>
                  <a:pt x="136208" y="464241"/>
                  <a:pt x="137160" y="464241"/>
                </a:cubicBezTo>
                <a:cubicBezTo>
                  <a:pt x="135255" y="463289"/>
                  <a:pt x="132398" y="462336"/>
                  <a:pt x="130493" y="461384"/>
                </a:cubicBezTo>
                <a:cubicBezTo>
                  <a:pt x="133350" y="462336"/>
                  <a:pt x="135255" y="463289"/>
                  <a:pt x="138113" y="464241"/>
                </a:cubicBezTo>
                <a:cubicBezTo>
                  <a:pt x="140970" y="464241"/>
                  <a:pt x="141923" y="463289"/>
                  <a:pt x="134303" y="457574"/>
                </a:cubicBezTo>
                <a:cubicBezTo>
                  <a:pt x="141923" y="463289"/>
                  <a:pt x="142875" y="465194"/>
                  <a:pt x="140970" y="465194"/>
                </a:cubicBezTo>
                <a:cubicBezTo>
                  <a:pt x="142875" y="466146"/>
                  <a:pt x="143828" y="466146"/>
                  <a:pt x="145733" y="467099"/>
                </a:cubicBezTo>
                <a:cubicBezTo>
                  <a:pt x="148590" y="468051"/>
                  <a:pt x="150495" y="468051"/>
                  <a:pt x="148590" y="466146"/>
                </a:cubicBezTo>
                <a:cubicBezTo>
                  <a:pt x="148590" y="466146"/>
                  <a:pt x="148590" y="466146"/>
                  <a:pt x="148590" y="466146"/>
                </a:cubicBezTo>
                <a:cubicBezTo>
                  <a:pt x="148590" y="466146"/>
                  <a:pt x="148590" y="466146"/>
                  <a:pt x="148590" y="466146"/>
                </a:cubicBezTo>
                <a:cubicBezTo>
                  <a:pt x="147638" y="465194"/>
                  <a:pt x="145733" y="463289"/>
                  <a:pt x="141923" y="461384"/>
                </a:cubicBezTo>
                <a:cubicBezTo>
                  <a:pt x="145733" y="464241"/>
                  <a:pt x="148590" y="465194"/>
                  <a:pt x="149543" y="467099"/>
                </a:cubicBezTo>
                <a:cubicBezTo>
                  <a:pt x="167640" y="475671"/>
                  <a:pt x="167640" y="475671"/>
                  <a:pt x="149543" y="469956"/>
                </a:cubicBezTo>
                <a:cubicBezTo>
                  <a:pt x="169545" y="476624"/>
                  <a:pt x="173355" y="475671"/>
                  <a:pt x="169545" y="480434"/>
                </a:cubicBezTo>
                <a:cubicBezTo>
                  <a:pt x="173355" y="475671"/>
                  <a:pt x="173355" y="475671"/>
                  <a:pt x="180023" y="487101"/>
                </a:cubicBezTo>
                <a:cubicBezTo>
                  <a:pt x="174308" y="476624"/>
                  <a:pt x="175260" y="478529"/>
                  <a:pt x="192405" y="493769"/>
                </a:cubicBezTo>
                <a:cubicBezTo>
                  <a:pt x="177165" y="478529"/>
                  <a:pt x="182880" y="484244"/>
                  <a:pt x="203835" y="499484"/>
                </a:cubicBezTo>
                <a:cubicBezTo>
                  <a:pt x="185738" y="485196"/>
                  <a:pt x="200978" y="495674"/>
                  <a:pt x="215265" y="505199"/>
                </a:cubicBezTo>
                <a:cubicBezTo>
                  <a:pt x="206693" y="493769"/>
                  <a:pt x="222885" y="491864"/>
                  <a:pt x="230505" y="489006"/>
                </a:cubicBezTo>
                <a:cubicBezTo>
                  <a:pt x="232410" y="481386"/>
                  <a:pt x="238125" y="475671"/>
                  <a:pt x="245745" y="472814"/>
                </a:cubicBezTo>
                <a:cubicBezTo>
                  <a:pt x="247650" y="465194"/>
                  <a:pt x="254318" y="460431"/>
                  <a:pt x="260985" y="456621"/>
                </a:cubicBezTo>
                <a:cubicBezTo>
                  <a:pt x="263843" y="449954"/>
                  <a:pt x="268605" y="444239"/>
                  <a:pt x="276225" y="440429"/>
                </a:cubicBezTo>
                <a:cubicBezTo>
                  <a:pt x="279083" y="433761"/>
                  <a:pt x="285750" y="429951"/>
                  <a:pt x="291465" y="424236"/>
                </a:cubicBezTo>
                <a:cubicBezTo>
                  <a:pt x="296228" y="418521"/>
                  <a:pt x="300990" y="412806"/>
                  <a:pt x="306705" y="408044"/>
                </a:cubicBezTo>
                <a:cubicBezTo>
                  <a:pt x="311468" y="402329"/>
                  <a:pt x="317183" y="397566"/>
                  <a:pt x="321945" y="391851"/>
                </a:cubicBezTo>
                <a:cubicBezTo>
                  <a:pt x="332423" y="381374"/>
                  <a:pt x="341948" y="369944"/>
                  <a:pt x="352425" y="359466"/>
                </a:cubicBezTo>
                <a:cubicBezTo>
                  <a:pt x="375285" y="335654"/>
                  <a:pt x="397193" y="311841"/>
                  <a:pt x="415290" y="284219"/>
                </a:cubicBezTo>
                <a:cubicBezTo>
                  <a:pt x="426720" y="257549"/>
                  <a:pt x="412433" y="280409"/>
                  <a:pt x="428625" y="256596"/>
                </a:cubicBezTo>
                <a:close/>
                <a:moveTo>
                  <a:pt x="81915" y="394709"/>
                </a:moveTo>
                <a:cubicBezTo>
                  <a:pt x="81915" y="394709"/>
                  <a:pt x="81915" y="394709"/>
                  <a:pt x="81915" y="394709"/>
                </a:cubicBezTo>
                <a:cubicBezTo>
                  <a:pt x="81915" y="394709"/>
                  <a:pt x="81915" y="394709"/>
                  <a:pt x="81915" y="394709"/>
                </a:cubicBezTo>
                <a:cubicBezTo>
                  <a:pt x="81915" y="394709"/>
                  <a:pt x="81915" y="394709"/>
                  <a:pt x="81915" y="394709"/>
                </a:cubicBezTo>
                <a:close/>
                <a:moveTo>
                  <a:pt x="82868" y="394709"/>
                </a:moveTo>
                <a:cubicBezTo>
                  <a:pt x="83820" y="394709"/>
                  <a:pt x="83820" y="393756"/>
                  <a:pt x="82868" y="394709"/>
                </a:cubicBezTo>
                <a:cubicBezTo>
                  <a:pt x="83820" y="394709"/>
                  <a:pt x="83820" y="394709"/>
                  <a:pt x="82868" y="394709"/>
                </a:cubicBezTo>
                <a:cubicBezTo>
                  <a:pt x="83820" y="394709"/>
                  <a:pt x="83820" y="394709"/>
                  <a:pt x="82868" y="394709"/>
                </a:cubicBezTo>
                <a:cubicBezTo>
                  <a:pt x="83820" y="394709"/>
                  <a:pt x="83820" y="394709"/>
                  <a:pt x="82868" y="394709"/>
                </a:cubicBezTo>
                <a:close/>
                <a:moveTo>
                  <a:pt x="80010" y="403281"/>
                </a:moveTo>
                <a:cubicBezTo>
                  <a:pt x="84773" y="399471"/>
                  <a:pt x="87630" y="396614"/>
                  <a:pt x="85725" y="395661"/>
                </a:cubicBezTo>
                <a:cubicBezTo>
                  <a:pt x="87630" y="396614"/>
                  <a:pt x="85725" y="399471"/>
                  <a:pt x="80010" y="403281"/>
                </a:cubicBezTo>
                <a:close/>
                <a:moveTo>
                  <a:pt x="91440" y="395661"/>
                </a:moveTo>
                <a:cubicBezTo>
                  <a:pt x="92393" y="396614"/>
                  <a:pt x="92393" y="396614"/>
                  <a:pt x="93345" y="397566"/>
                </a:cubicBezTo>
                <a:cubicBezTo>
                  <a:pt x="92393" y="397566"/>
                  <a:pt x="91440" y="396614"/>
                  <a:pt x="91440" y="395661"/>
                </a:cubicBezTo>
                <a:close/>
                <a:moveTo>
                  <a:pt x="100965" y="421379"/>
                </a:moveTo>
                <a:cubicBezTo>
                  <a:pt x="100965" y="421379"/>
                  <a:pt x="100965" y="422331"/>
                  <a:pt x="101918" y="422331"/>
                </a:cubicBezTo>
                <a:cubicBezTo>
                  <a:pt x="101918" y="422331"/>
                  <a:pt x="101918" y="422331"/>
                  <a:pt x="100965" y="421379"/>
                </a:cubicBezTo>
                <a:cubicBezTo>
                  <a:pt x="100965" y="422331"/>
                  <a:pt x="100965" y="421379"/>
                  <a:pt x="100965" y="421379"/>
                </a:cubicBezTo>
                <a:close/>
                <a:moveTo>
                  <a:pt x="100965" y="422331"/>
                </a:moveTo>
                <a:cubicBezTo>
                  <a:pt x="100965" y="422331"/>
                  <a:pt x="100013" y="422331"/>
                  <a:pt x="100965" y="422331"/>
                </a:cubicBezTo>
                <a:cubicBezTo>
                  <a:pt x="100013" y="422331"/>
                  <a:pt x="100013" y="422331"/>
                  <a:pt x="100013" y="421379"/>
                </a:cubicBezTo>
                <a:cubicBezTo>
                  <a:pt x="100013" y="420426"/>
                  <a:pt x="100013" y="420426"/>
                  <a:pt x="100013" y="419474"/>
                </a:cubicBezTo>
                <a:cubicBezTo>
                  <a:pt x="100013" y="421379"/>
                  <a:pt x="100013" y="421379"/>
                  <a:pt x="100965" y="422331"/>
                </a:cubicBezTo>
                <a:close/>
                <a:moveTo>
                  <a:pt x="100013" y="422331"/>
                </a:moveTo>
                <a:cubicBezTo>
                  <a:pt x="100013" y="422331"/>
                  <a:pt x="100013" y="422331"/>
                  <a:pt x="100013" y="422331"/>
                </a:cubicBezTo>
                <a:cubicBezTo>
                  <a:pt x="99060" y="422331"/>
                  <a:pt x="100013" y="422331"/>
                  <a:pt x="100013" y="422331"/>
                </a:cubicBezTo>
                <a:cubicBezTo>
                  <a:pt x="100013" y="422331"/>
                  <a:pt x="100013" y="422331"/>
                  <a:pt x="100013" y="422331"/>
                </a:cubicBezTo>
                <a:close/>
                <a:moveTo>
                  <a:pt x="98108" y="418521"/>
                </a:moveTo>
                <a:cubicBezTo>
                  <a:pt x="98108" y="419474"/>
                  <a:pt x="99060" y="419474"/>
                  <a:pt x="99060" y="420426"/>
                </a:cubicBezTo>
                <a:cubicBezTo>
                  <a:pt x="99060" y="421379"/>
                  <a:pt x="99060" y="421379"/>
                  <a:pt x="99060" y="422331"/>
                </a:cubicBezTo>
                <a:cubicBezTo>
                  <a:pt x="99060" y="421379"/>
                  <a:pt x="98108" y="421379"/>
                  <a:pt x="97155" y="420426"/>
                </a:cubicBezTo>
                <a:cubicBezTo>
                  <a:pt x="98108" y="419474"/>
                  <a:pt x="98108" y="418521"/>
                  <a:pt x="98108" y="418521"/>
                </a:cubicBezTo>
                <a:close/>
                <a:moveTo>
                  <a:pt x="96203" y="421379"/>
                </a:moveTo>
                <a:cubicBezTo>
                  <a:pt x="97155" y="421379"/>
                  <a:pt x="98108" y="420426"/>
                  <a:pt x="98108" y="419474"/>
                </a:cubicBezTo>
                <a:cubicBezTo>
                  <a:pt x="99060" y="420426"/>
                  <a:pt x="99060" y="420426"/>
                  <a:pt x="100013" y="421379"/>
                </a:cubicBezTo>
                <a:cubicBezTo>
                  <a:pt x="100013" y="421379"/>
                  <a:pt x="100013" y="422331"/>
                  <a:pt x="100013" y="422331"/>
                </a:cubicBezTo>
                <a:cubicBezTo>
                  <a:pt x="100013" y="422331"/>
                  <a:pt x="100013" y="422331"/>
                  <a:pt x="100013" y="422331"/>
                </a:cubicBezTo>
                <a:cubicBezTo>
                  <a:pt x="100013" y="422331"/>
                  <a:pt x="100013" y="422331"/>
                  <a:pt x="100013" y="422331"/>
                </a:cubicBezTo>
                <a:cubicBezTo>
                  <a:pt x="100013" y="422331"/>
                  <a:pt x="100013" y="422331"/>
                  <a:pt x="100013" y="422331"/>
                </a:cubicBezTo>
                <a:cubicBezTo>
                  <a:pt x="98108" y="423284"/>
                  <a:pt x="97155" y="422331"/>
                  <a:pt x="96203" y="421379"/>
                </a:cubicBezTo>
                <a:close/>
                <a:moveTo>
                  <a:pt x="101918" y="426141"/>
                </a:moveTo>
                <a:cubicBezTo>
                  <a:pt x="100965" y="425189"/>
                  <a:pt x="100013" y="424236"/>
                  <a:pt x="99060" y="423284"/>
                </a:cubicBezTo>
                <a:lnTo>
                  <a:pt x="99060" y="423284"/>
                </a:lnTo>
                <a:cubicBezTo>
                  <a:pt x="99060" y="423284"/>
                  <a:pt x="99060" y="423284"/>
                  <a:pt x="100013" y="423284"/>
                </a:cubicBezTo>
                <a:cubicBezTo>
                  <a:pt x="100965" y="424236"/>
                  <a:pt x="100965" y="425189"/>
                  <a:pt x="101918" y="426141"/>
                </a:cubicBezTo>
                <a:cubicBezTo>
                  <a:pt x="101918" y="425189"/>
                  <a:pt x="101918" y="426141"/>
                  <a:pt x="101918" y="426141"/>
                </a:cubicBezTo>
                <a:close/>
                <a:moveTo>
                  <a:pt x="101918" y="425189"/>
                </a:moveTo>
                <a:cubicBezTo>
                  <a:pt x="101918" y="424236"/>
                  <a:pt x="101918" y="424236"/>
                  <a:pt x="101918" y="425189"/>
                </a:cubicBezTo>
                <a:cubicBezTo>
                  <a:pt x="101918" y="424236"/>
                  <a:pt x="101918" y="424236"/>
                  <a:pt x="101918" y="425189"/>
                </a:cubicBezTo>
                <a:cubicBezTo>
                  <a:pt x="100965" y="424236"/>
                  <a:pt x="100965" y="423284"/>
                  <a:pt x="100013" y="423284"/>
                </a:cubicBezTo>
                <a:cubicBezTo>
                  <a:pt x="100013" y="423284"/>
                  <a:pt x="100013" y="423284"/>
                  <a:pt x="100965" y="423284"/>
                </a:cubicBezTo>
                <a:lnTo>
                  <a:pt x="100965" y="423284"/>
                </a:lnTo>
                <a:cubicBezTo>
                  <a:pt x="100965" y="423284"/>
                  <a:pt x="100965" y="423284"/>
                  <a:pt x="100965" y="423284"/>
                </a:cubicBezTo>
                <a:cubicBezTo>
                  <a:pt x="100965" y="423284"/>
                  <a:pt x="100965" y="423284"/>
                  <a:pt x="100965" y="423284"/>
                </a:cubicBezTo>
                <a:cubicBezTo>
                  <a:pt x="100965" y="423284"/>
                  <a:pt x="100965" y="424236"/>
                  <a:pt x="100965" y="424236"/>
                </a:cubicBezTo>
                <a:cubicBezTo>
                  <a:pt x="100965" y="425189"/>
                  <a:pt x="101918" y="426141"/>
                  <a:pt x="101918" y="427094"/>
                </a:cubicBezTo>
                <a:cubicBezTo>
                  <a:pt x="101918" y="425189"/>
                  <a:pt x="101918" y="425189"/>
                  <a:pt x="101918" y="425189"/>
                </a:cubicBezTo>
                <a:close/>
                <a:moveTo>
                  <a:pt x="102870" y="427094"/>
                </a:moveTo>
                <a:cubicBezTo>
                  <a:pt x="102870" y="427094"/>
                  <a:pt x="102870" y="427094"/>
                  <a:pt x="102870" y="427094"/>
                </a:cubicBezTo>
                <a:cubicBezTo>
                  <a:pt x="102870" y="427094"/>
                  <a:pt x="102870" y="427094"/>
                  <a:pt x="102870" y="427094"/>
                </a:cubicBezTo>
                <a:lnTo>
                  <a:pt x="102870" y="427094"/>
                </a:lnTo>
                <a:cubicBezTo>
                  <a:pt x="102870" y="427094"/>
                  <a:pt x="102870" y="427094"/>
                  <a:pt x="102870" y="427094"/>
                </a:cubicBezTo>
                <a:close/>
                <a:moveTo>
                  <a:pt x="102870" y="428046"/>
                </a:moveTo>
                <a:cubicBezTo>
                  <a:pt x="102870" y="428046"/>
                  <a:pt x="102870" y="428046"/>
                  <a:pt x="102870" y="428046"/>
                </a:cubicBezTo>
                <a:cubicBezTo>
                  <a:pt x="102870" y="428999"/>
                  <a:pt x="102870" y="428046"/>
                  <a:pt x="102870" y="428046"/>
                </a:cubicBezTo>
                <a:cubicBezTo>
                  <a:pt x="102870" y="428046"/>
                  <a:pt x="102870" y="428046"/>
                  <a:pt x="102870" y="428046"/>
                </a:cubicBezTo>
                <a:close/>
                <a:moveTo>
                  <a:pt x="100965" y="430904"/>
                </a:moveTo>
                <a:cubicBezTo>
                  <a:pt x="101918" y="430904"/>
                  <a:pt x="102870" y="429951"/>
                  <a:pt x="102870" y="428999"/>
                </a:cubicBezTo>
                <a:cubicBezTo>
                  <a:pt x="102870" y="428999"/>
                  <a:pt x="103823" y="428046"/>
                  <a:pt x="103823" y="428046"/>
                </a:cubicBezTo>
                <a:cubicBezTo>
                  <a:pt x="103823" y="428046"/>
                  <a:pt x="103823" y="428046"/>
                  <a:pt x="103823" y="428046"/>
                </a:cubicBezTo>
                <a:cubicBezTo>
                  <a:pt x="103823" y="431856"/>
                  <a:pt x="102870" y="432809"/>
                  <a:pt x="100965" y="430904"/>
                </a:cubicBezTo>
                <a:close/>
              </a:path>
            </a:pathLst>
          </a:custGeom>
          <a:solidFill>
            <a:schemeClr val="lt1">
              <a:alpha val="5098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7242984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7" name="Google Shape;397;p28"/>
          <p:cNvSpPr txBox="1">
            <a:spLocks noGrp="1"/>
          </p:cNvSpPr>
          <p:nvPr>
            <p:ph type="title"/>
          </p:nvPr>
        </p:nvSpPr>
        <p:spPr>
          <a:xfrm>
            <a:off x="723025" y="420028"/>
            <a:ext cx="8554609" cy="763500"/>
          </a:xfrm>
          <a:prstGeom prst="rect">
            <a:avLst/>
          </a:prstGeom>
          <a:noFill/>
          <a:ln>
            <a:noFill/>
          </a:ln>
        </p:spPr>
        <p:txBody>
          <a:bodyPr spcFirstLastPara="1" wrap="square" lIns="121900" tIns="121900" rIns="121900" bIns="121900" anchor="t" anchorCtr="0">
            <a:noAutofit/>
          </a:bodyPr>
          <a:lstStyle/>
          <a:p>
            <a:pPr marR="0" lvl="0">
              <a:lnSpc>
                <a:spcPct val="107000"/>
              </a:lnSpc>
              <a:spcBef>
                <a:spcPts val="0"/>
              </a:spcBef>
              <a:spcAft>
                <a:spcPts val="800"/>
              </a:spcAft>
            </a:pPr>
            <a:r>
              <a:rPr lang="en-US" sz="28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Lập</a:t>
            </a:r>
            <a:r>
              <a:rPr lang="en-US"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lịch</a:t>
            </a:r>
            <a:r>
              <a:rPr lang="en-US"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theo</a:t>
            </a:r>
            <a:r>
              <a:rPr lang="en-US"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dõi</a:t>
            </a:r>
            <a:endParaRPr lang="en-US"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08" name="Google Shape;408;p28"/>
          <p:cNvSpPr/>
          <p:nvPr/>
        </p:nvSpPr>
        <p:spPr>
          <a:xfrm>
            <a:off x="723025" y="3298595"/>
            <a:ext cx="845569" cy="887885"/>
          </a:xfrm>
          <a:custGeom>
            <a:avLst/>
            <a:gdLst/>
            <a:ahLst/>
            <a:cxnLst/>
            <a:rect l="l" t="t" r="r" b="b"/>
            <a:pathLst>
              <a:path w="578167" h="505198" extrusionOk="0">
                <a:moveTo>
                  <a:pt x="428625" y="256596"/>
                </a:moveTo>
                <a:cubicBezTo>
                  <a:pt x="429578" y="256596"/>
                  <a:pt x="432435" y="254691"/>
                  <a:pt x="437198" y="248976"/>
                </a:cubicBezTo>
                <a:cubicBezTo>
                  <a:pt x="483870" y="203256"/>
                  <a:pt x="531495" y="156584"/>
                  <a:pt x="578168" y="110864"/>
                </a:cubicBezTo>
                <a:cubicBezTo>
                  <a:pt x="568643" y="108006"/>
                  <a:pt x="560070" y="106101"/>
                  <a:pt x="550545" y="103244"/>
                </a:cubicBezTo>
                <a:cubicBezTo>
                  <a:pt x="547688" y="102291"/>
                  <a:pt x="544830" y="101339"/>
                  <a:pt x="541020" y="100386"/>
                </a:cubicBezTo>
                <a:cubicBezTo>
                  <a:pt x="538163" y="99434"/>
                  <a:pt x="532448" y="93719"/>
                  <a:pt x="531495" y="97529"/>
                </a:cubicBezTo>
                <a:cubicBezTo>
                  <a:pt x="527685" y="91814"/>
                  <a:pt x="482918" y="78479"/>
                  <a:pt x="521970" y="94671"/>
                </a:cubicBezTo>
                <a:cubicBezTo>
                  <a:pt x="507683" y="88956"/>
                  <a:pt x="496253" y="85146"/>
                  <a:pt x="490538" y="82289"/>
                </a:cubicBezTo>
                <a:cubicBezTo>
                  <a:pt x="488633" y="82289"/>
                  <a:pt x="487680" y="82289"/>
                  <a:pt x="486728" y="81336"/>
                </a:cubicBezTo>
                <a:cubicBezTo>
                  <a:pt x="489585" y="82289"/>
                  <a:pt x="498158" y="86099"/>
                  <a:pt x="513398" y="90861"/>
                </a:cubicBezTo>
                <a:cubicBezTo>
                  <a:pt x="505778" y="88004"/>
                  <a:pt x="500063" y="86099"/>
                  <a:pt x="494348" y="85146"/>
                </a:cubicBezTo>
                <a:cubicBezTo>
                  <a:pt x="493395" y="85146"/>
                  <a:pt x="492443" y="85146"/>
                  <a:pt x="491490" y="85146"/>
                </a:cubicBezTo>
                <a:cubicBezTo>
                  <a:pt x="495300" y="86099"/>
                  <a:pt x="499110" y="87051"/>
                  <a:pt x="503873" y="88004"/>
                </a:cubicBezTo>
                <a:cubicBezTo>
                  <a:pt x="498158" y="87051"/>
                  <a:pt x="493395" y="85146"/>
                  <a:pt x="489585" y="85146"/>
                </a:cubicBezTo>
                <a:cubicBezTo>
                  <a:pt x="485775" y="85146"/>
                  <a:pt x="481965" y="85146"/>
                  <a:pt x="479108" y="85146"/>
                </a:cubicBezTo>
                <a:cubicBezTo>
                  <a:pt x="476250" y="85146"/>
                  <a:pt x="473393" y="86099"/>
                  <a:pt x="470535" y="86099"/>
                </a:cubicBezTo>
                <a:cubicBezTo>
                  <a:pt x="466725" y="87051"/>
                  <a:pt x="463868" y="88004"/>
                  <a:pt x="462915" y="88956"/>
                </a:cubicBezTo>
                <a:cubicBezTo>
                  <a:pt x="461963" y="89909"/>
                  <a:pt x="461010" y="89909"/>
                  <a:pt x="460058" y="89909"/>
                </a:cubicBezTo>
                <a:cubicBezTo>
                  <a:pt x="457200" y="90861"/>
                  <a:pt x="457200" y="90861"/>
                  <a:pt x="458153" y="89909"/>
                </a:cubicBezTo>
                <a:cubicBezTo>
                  <a:pt x="461963" y="89909"/>
                  <a:pt x="463868" y="88004"/>
                  <a:pt x="468630" y="85146"/>
                </a:cubicBezTo>
                <a:cubicBezTo>
                  <a:pt x="465773" y="87051"/>
                  <a:pt x="462915" y="88956"/>
                  <a:pt x="461010" y="89909"/>
                </a:cubicBezTo>
                <a:cubicBezTo>
                  <a:pt x="461963" y="88956"/>
                  <a:pt x="462915" y="88004"/>
                  <a:pt x="464820" y="87051"/>
                </a:cubicBezTo>
                <a:cubicBezTo>
                  <a:pt x="462915" y="88956"/>
                  <a:pt x="461010" y="89909"/>
                  <a:pt x="460058" y="90861"/>
                </a:cubicBezTo>
                <a:cubicBezTo>
                  <a:pt x="453390" y="94671"/>
                  <a:pt x="457200" y="90861"/>
                  <a:pt x="471488" y="76574"/>
                </a:cubicBezTo>
                <a:cubicBezTo>
                  <a:pt x="450533" y="98481"/>
                  <a:pt x="449580" y="99434"/>
                  <a:pt x="467678" y="75621"/>
                </a:cubicBezTo>
                <a:cubicBezTo>
                  <a:pt x="448628" y="100386"/>
                  <a:pt x="447675" y="100386"/>
                  <a:pt x="461963" y="73716"/>
                </a:cubicBezTo>
                <a:cubicBezTo>
                  <a:pt x="447675" y="101339"/>
                  <a:pt x="446723" y="101339"/>
                  <a:pt x="457200" y="71811"/>
                </a:cubicBezTo>
                <a:cubicBezTo>
                  <a:pt x="446723" y="101339"/>
                  <a:pt x="445770" y="102291"/>
                  <a:pt x="453390" y="70859"/>
                </a:cubicBezTo>
                <a:cubicBezTo>
                  <a:pt x="448628" y="91814"/>
                  <a:pt x="446723" y="98481"/>
                  <a:pt x="446723" y="89909"/>
                </a:cubicBezTo>
                <a:cubicBezTo>
                  <a:pt x="447675" y="86099"/>
                  <a:pt x="448628" y="81336"/>
                  <a:pt x="450533" y="73716"/>
                </a:cubicBezTo>
                <a:cubicBezTo>
                  <a:pt x="448628" y="80384"/>
                  <a:pt x="447675" y="86099"/>
                  <a:pt x="446723" y="88956"/>
                </a:cubicBezTo>
                <a:cubicBezTo>
                  <a:pt x="446723" y="87051"/>
                  <a:pt x="446723" y="83241"/>
                  <a:pt x="446723" y="79431"/>
                </a:cubicBezTo>
                <a:cubicBezTo>
                  <a:pt x="447675" y="80384"/>
                  <a:pt x="447675" y="79431"/>
                  <a:pt x="446723" y="77526"/>
                </a:cubicBezTo>
                <a:cubicBezTo>
                  <a:pt x="446723" y="74669"/>
                  <a:pt x="446723" y="70859"/>
                  <a:pt x="446723" y="67049"/>
                </a:cubicBezTo>
                <a:cubicBezTo>
                  <a:pt x="446723" y="70859"/>
                  <a:pt x="446723" y="74669"/>
                  <a:pt x="446723" y="77526"/>
                </a:cubicBezTo>
                <a:cubicBezTo>
                  <a:pt x="445770" y="76574"/>
                  <a:pt x="445770" y="75621"/>
                  <a:pt x="444818" y="74669"/>
                </a:cubicBezTo>
                <a:cubicBezTo>
                  <a:pt x="443865" y="73716"/>
                  <a:pt x="442913" y="72764"/>
                  <a:pt x="441008" y="71811"/>
                </a:cubicBezTo>
                <a:cubicBezTo>
                  <a:pt x="441008" y="72764"/>
                  <a:pt x="441008" y="73716"/>
                  <a:pt x="441008" y="74669"/>
                </a:cubicBezTo>
                <a:cubicBezTo>
                  <a:pt x="443865" y="76574"/>
                  <a:pt x="445770" y="77526"/>
                  <a:pt x="445770" y="78479"/>
                </a:cubicBezTo>
                <a:cubicBezTo>
                  <a:pt x="445770" y="78479"/>
                  <a:pt x="446723" y="79431"/>
                  <a:pt x="446723" y="79431"/>
                </a:cubicBezTo>
                <a:cubicBezTo>
                  <a:pt x="446723" y="85146"/>
                  <a:pt x="445770" y="88956"/>
                  <a:pt x="445770" y="91814"/>
                </a:cubicBezTo>
                <a:cubicBezTo>
                  <a:pt x="444818" y="95624"/>
                  <a:pt x="444818" y="95624"/>
                  <a:pt x="443865" y="90861"/>
                </a:cubicBezTo>
                <a:cubicBezTo>
                  <a:pt x="443865" y="90861"/>
                  <a:pt x="443865" y="89909"/>
                  <a:pt x="442913" y="88956"/>
                </a:cubicBezTo>
                <a:cubicBezTo>
                  <a:pt x="441960" y="87051"/>
                  <a:pt x="437198" y="80384"/>
                  <a:pt x="434340" y="75621"/>
                </a:cubicBezTo>
                <a:cubicBezTo>
                  <a:pt x="428625" y="70859"/>
                  <a:pt x="421958" y="65144"/>
                  <a:pt x="418148" y="61334"/>
                </a:cubicBezTo>
                <a:cubicBezTo>
                  <a:pt x="411480" y="57524"/>
                  <a:pt x="405765" y="54666"/>
                  <a:pt x="406718" y="52761"/>
                </a:cubicBezTo>
                <a:cubicBezTo>
                  <a:pt x="397193" y="49904"/>
                  <a:pt x="392430" y="49904"/>
                  <a:pt x="393383" y="48951"/>
                </a:cubicBezTo>
                <a:cubicBezTo>
                  <a:pt x="380048" y="51809"/>
                  <a:pt x="379095" y="51809"/>
                  <a:pt x="391478" y="45141"/>
                </a:cubicBezTo>
                <a:cubicBezTo>
                  <a:pt x="373380" y="54666"/>
                  <a:pt x="374333" y="52761"/>
                  <a:pt x="391478" y="33711"/>
                </a:cubicBezTo>
                <a:cubicBezTo>
                  <a:pt x="373380" y="53714"/>
                  <a:pt x="371475" y="55619"/>
                  <a:pt x="380048" y="33711"/>
                </a:cubicBezTo>
                <a:cubicBezTo>
                  <a:pt x="375285" y="47046"/>
                  <a:pt x="373380" y="50856"/>
                  <a:pt x="373380" y="45141"/>
                </a:cubicBezTo>
                <a:cubicBezTo>
                  <a:pt x="373380" y="45141"/>
                  <a:pt x="372428" y="42284"/>
                  <a:pt x="371475" y="35616"/>
                </a:cubicBezTo>
                <a:cubicBezTo>
                  <a:pt x="370523" y="33711"/>
                  <a:pt x="369570" y="30854"/>
                  <a:pt x="368618" y="27996"/>
                </a:cubicBezTo>
                <a:cubicBezTo>
                  <a:pt x="365760" y="23234"/>
                  <a:pt x="359093" y="14661"/>
                  <a:pt x="349568" y="4184"/>
                </a:cubicBezTo>
                <a:cubicBezTo>
                  <a:pt x="371475" y="29901"/>
                  <a:pt x="346710" y="5136"/>
                  <a:pt x="338138" y="374"/>
                </a:cubicBezTo>
                <a:cubicBezTo>
                  <a:pt x="331470" y="-579"/>
                  <a:pt x="325755" y="374"/>
                  <a:pt x="320993" y="2279"/>
                </a:cubicBezTo>
                <a:cubicBezTo>
                  <a:pt x="316230" y="4184"/>
                  <a:pt x="311468" y="7041"/>
                  <a:pt x="306705" y="10851"/>
                </a:cubicBezTo>
                <a:cubicBezTo>
                  <a:pt x="302895" y="14661"/>
                  <a:pt x="299085" y="18471"/>
                  <a:pt x="295275" y="23234"/>
                </a:cubicBezTo>
                <a:cubicBezTo>
                  <a:pt x="290513" y="28949"/>
                  <a:pt x="285750" y="34664"/>
                  <a:pt x="280988" y="40379"/>
                </a:cubicBezTo>
                <a:cubicBezTo>
                  <a:pt x="239078" y="91814"/>
                  <a:pt x="263843" y="65144"/>
                  <a:pt x="221933" y="116579"/>
                </a:cubicBezTo>
                <a:cubicBezTo>
                  <a:pt x="181928" y="165156"/>
                  <a:pt x="171450" y="156584"/>
                  <a:pt x="129540" y="204209"/>
                </a:cubicBezTo>
                <a:cubicBezTo>
                  <a:pt x="96203" y="242309"/>
                  <a:pt x="41910" y="278504"/>
                  <a:pt x="11430" y="321366"/>
                </a:cubicBezTo>
                <a:cubicBezTo>
                  <a:pt x="7620" y="327081"/>
                  <a:pt x="3810" y="333749"/>
                  <a:pt x="0" y="340416"/>
                </a:cubicBezTo>
                <a:cubicBezTo>
                  <a:pt x="5715" y="343274"/>
                  <a:pt x="13335" y="355656"/>
                  <a:pt x="15240" y="348989"/>
                </a:cubicBezTo>
                <a:cubicBezTo>
                  <a:pt x="20955" y="361371"/>
                  <a:pt x="31433" y="379469"/>
                  <a:pt x="28575" y="360419"/>
                </a:cubicBezTo>
                <a:cubicBezTo>
                  <a:pt x="34290" y="383279"/>
                  <a:pt x="56198" y="392804"/>
                  <a:pt x="40958" y="373754"/>
                </a:cubicBezTo>
                <a:cubicBezTo>
                  <a:pt x="43815" y="377564"/>
                  <a:pt x="46673" y="380421"/>
                  <a:pt x="49530" y="383279"/>
                </a:cubicBezTo>
                <a:cubicBezTo>
                  <a:pt x="60008" y="388994"/>
                  <a:pt x="67628" y="391851"/>
                  <a:pt x="68580" y="392804"/>
                </a:cubicBezTo>
                <a:cubicBezTo>
                  <a:pt x="72390" y="393756"/>
                  <a:pt x="74295" y="393756"/>
                  <a:pt x="74295" y="393756"/>
                </a:cubicBezTo>
                <a:cubicBezTo>
                  <a:pt x="75248" y="394709"/>
                  <a:pt x="70485" y="394709"/>
                  <a:pt x="59055" y="396614"/>
                </a:cubicBezTo>
                <a:cubicBezTo>
                  <a:pt x="70485" y="394709"/>
                  <a:pt x="77153" y="394709"/>
                  <a:pt x="77153" y="393756"/>
                </a:cubicBezTo>
                <a:cubicBezTo>
                  <a:pt x="78105" y="394709"/>
                  <a:pt x="72390" y="394709"/>
                  <a:pt x="60960" y="397566"/>
                </a:cubicBezTo>
                <a:cubicBezTo>
                  <a:pt x="72390" y="394709"/>
                  <a:pt x="79058" y="394709"/>
                  <a:pt x="78105" y="394709"/>
                </a:cubicBezTo>
                <a:cubicBezTo>
                  <a:pt x="78105" y="395661"/>
                  <a:pt x="77153" y="395661"/>
                  <a:pt x="73343" y="397566"/>
                </a:cubicBezTo>
                <a:cubicBezTo>
                  <a:pt x="70485" y="398519"/>
                  <a:pt x="67628" y="399471"/>
                  <a:pt x="63818" y="400424"/>
                </a:cubicBezTo>
                <a:cubicBezTo>
                  <a:pt x="67628" y="399471"/>
                  <a:pt x="70485" y="398519"/>
                  <a:pt x="73343" y="397566"/>
                </a:cubicBezTo>
                <a:cubicBezTo>
                  <a:pt x="70485" y="398519"/>
                  <a:pt x="66675" y="399471"/>
                  <a:pt x="62865" y="401376"/>
                </a:cubicBezTo>
                <a:cubicBezTo>
                  <a:pt x="72390" y="397566"/>
                  <a:pt x="78105" y="396614"/>
                  <a:pt x="80010" y="395661"/>
                </a:cubicBezTo>
                <a:cubicBezTo>
                  <a:pt x="80010" y="395661"/>
                  <a:pt x="80010" y="395661"/>
                  <a:pt x="80010" y="395661"/>
                </a:cubicBezTo>
                <a:cubicBezTo>
                  <a:pt x="80010" y="395661"/>
                  <a:pt x="80010" y="396614"/>
                  <a:pt x="80010" y="396614"/>
                </a:cubicBezTo>
                <a:cubicBezTo>
                  <a:pt x="77153" y="397566"/>
                  <a:pt x="72390" y="399471"/>
                  <a:pt x="65723" y="402329"/>
                </a:cubicBezTo>
                <a:cubicBezTo>
                  <a:pt x="72390" y="399471"/>
                  <a:pt x="78105" y="397566"/>
                  <a:pt x="80010" y="396614"/>
                </a:cubicBezTo>
                <a:cubicBezTo>
                  <a:pt x="79058" y="398519"/>
                  <a:pt x="74295" y="400424"/>
                  <a:pt x="67628" y="405186"/>
                </a:cubicBezTo>
                <a:cubicBezTo>
                  <a:pt x="75248" y="400424"/>
                  <a:pt x="80010" y="398519"/>
                  <a:pt x="80963" y="396614"/>
                </a:cubicBezTo>
                <a:cubicBezTo>
                  <a:pt x="80963" y="396614"/>
                  <a:pt x="80963" y="396614"/>
                  <a:pt x="81915" y="396614"/>
                </a:cubicBezTo>
                <a:cubicBezTo>
                  <a:pt x="81915" y="398519"/>
                  <a:pt x="77153" y="401376"/>
                  <a:pt x="68580" y="406139"/>
                </a:cubicBezTo>
                <a:cubicBezTo>
                  <a:pt x="77153" y="400424"/>
                  <a:pt x="82868" y="397566"/>
                  <a:pt x="81915" y="396614"/>
                </a:cubicBezTo>
                <a:cubicBezTo>
                  <a:pt x="81915" y="396614"/>
                  <a:pt x="81915" y="396614"/>
                  <a:pt x="81915" y="396614"/>
                </a:cubicBezTo>
                <a:cubicBezTo>
                  <a:pt x="83820" y="398519"/>
                  <a:pt x="79058" y="402329"/>
                  <a:pt x="70485" y="408996"/>
                </a:cubicBezTo>
                <a:cubicBezTo>
                  <a:pt x="80010" y="402329"/>
                  <a:pt x="85725" y="399471"/>
                  <a:pt x="82868" y="397566"/>
                </a:cubicBezTo>
                <a:cubicBezTo>
                  <a:pt x="84773" y="399471"/>
                  <a:pt x="81915" y="402329"/>
                  <a:pt x="75248" y="406139"/>
                </a:cubicBezTo>
                <a:cubicBezTo>
                  <a:pt x="74295" y="407091"/>
                  <a:pt x="72390" y="408044"/>
                  <a:pt x="71438" y="408996"/>
                </a:cubicBezTo>
                <a:cubicBezTo>
                  <a:pt x="72390" y="408044"/>
                  <a:pt x="73343" y="408044"/>
                  <a:pt x="74295" y="407091"/>
                </a:cubicBezTo>
                <a:cubicBezTo>
                  <a:pt x="73343" y="408044"/>
                  <a:pt x="72390" y="408996"/>
                  <a:pt x="70485" y="409949"/>
                </a:cubicBezTo>
                <a:cubicBezTo>
                  <a:pt x="72390" y="408996"/>
                  <a:pt x="73343" y="408044"/>
                  <a:pt x="74295" y="407091"/>
                </a:cubicBezTo>
                <a:cubicBezTo>
                  <a:pt x="81915" y="402329"/>
                  <a:pt x="87630" y="399471"/>
                  <a:pt x="85725" y="397566"/>
                </a:cubicBezTo>
                <a:cubicBezTo>
                  <a:pt x="87630" y="398519"/>
                  <a:pt x="87630" y="400424"/>
                  <a:pt x="88583" y="402329"/>
                </a:cubicBezTo>
                <a:cubicBezTo>
                  <a:pt x="88583" y="402329"/>
                  <a:pt x="88583" y="402329"/>
                  <a:pt x="89535" y="403281"/>
                </a:cubicBezTo>
                <a:cubicBezTo>
                  <a:pt x="89535" y="402329"/>
                  <a:pt x="88583" y="400424"/>
                  <a:pt x="88583" y="399471"/>
                </a:cubicBezTo>
                <a:cubicBezTo>
                  <a:pt x="88583" y="399471"/>
                  <a:pt x="89535" y="399471"/>
                  <a:pt x="89535" y="399471"/>
                </a:cubicBezTo>
                <a:cubicBezTo>
                  <a:pt x="90488" y="400424"/>
                  <a:pt x="90488" y="401376"/>
                  <a:pt x="91440" y="402329"/>
                </a:cubicBezTo>
                <a:cubicBezTo>
                  <a:pt x="91440" y="401376"/>
                  <a:pt x="90488" y="400424"/>
                  <a:pt x="90488" y="399471"/>
                </a:cubicBezTo>
                <a:cubicBezTo>
                  <a:pt x="90488" y="399471"/>
                  <a:pt x="91440" y="399471"/>
                  <a:pt x="91440" y="399471"/>
                </a:cubicBezTo>
                <a:cubicBezTo>
                  <a:pt x="91440" y="400424"/>
                  <a:pt x="92393" y="401376"/>
                  <a:pt x="92393" y="402329"/>
                </a:cubicBezTo>
                <a:lnTo>
                  <a:pt x="92393" y="402329"/>
                </a:lnTo>
                <a:cubicBezTo>
                  <a:pt x="92393" y="402329"/>
                  <a:pt x="93345" y="402329"/>
                  <a:pt x="93345" y="403281"/>
                </a:cubicBezTo>
                <a:cubicBezTo>
                  <a:pt x="93345" y="402329"/>
                  <a:pt x="92393" y="400424"/>
                  <a:pt x="92393" y="399471"/>
                </a:cubicBezTo>
                <a:cubicBezTo>
                  <a:pt x="92393" y="399471"/>
                  <a:pt x="93345" y="399471"/>
                  <a:pt x="93345" y="399471"/>
                </a:cubicBezTo>
                <a:cubicBezTo>
                  <a:pt x="94298" y="399471"/>
                  <a:pt x="95250" y="399471"/>
                  <a:pt x="95250" y="400424"/>
                </a:cubicBezTo>
                <a:cubicBezTo>
                  <a:pt x="95250" y="401376"/>
                  <a:pt x="95250" y="402329"/>
                  <a:pt x="95250" y="403281"/>
                </a:cubicBezTo>
                <a:cubicBezTo>
                  <a:pt x="95250" y="403281"/>
                  <a:pt x="94298" y="402329"/>
                  <a:pt x="94298" y="402329"/>
                </a:cubicBezTo>
                <a:cubicBezTo>
                  <a:pt x="94298" y="402329"/>
                  <a:pt x="95250" y="403281"/>
                  <a:pt x="95250" y="403281"/>
                </a:cubicBezTo>
                <a:cubicBezTo>
                  <a:pt x="95250" y="403281"/>
                  <a:pt x="95250" y="404234"/>
                  <a:pt x="95250" y="404234"/>
                </a:cubicBezTo>
                <a:cubicBezTo>
                  <a:pt x="96203" y="405186"/>
                  <a:pt x="96203" y="406139"/>
                  <a:pt x="97155" y="408044"/>
                </a:cubicBezTo>
                <a:cubicBezTo>
                  <a:pt x="97155" y="408044"/>
                  <a:pt x="97155" y="408044"/>
                  <a:pt x="97155" y="408044"/>
                </a:cubicBezTo>
                <a:cubicBezTo>
                  <a:pt x="97155" y="408044"/>
                  <a:pt x="97155" y="408044"/>
                  <a:pt x="97155" y="408044"/>
                </a:cubicBezTo>
                <a:cubicBezTo>
                  <a:pt x="97155" y="408996"/>
                  <a:pt x="98108" y="409949"/>
                  <a:pt x="98108" y="411854"/>
                </a:cubicBezTo>
                <a:cubicBezTo>
                  <a:pt x="100013" y="414711"/>
                  <a:pt x="100965" y="417569"/>
                  <a:pt x="101918" y="420426"/>
                </a:cubicBezTo>
                <a:cubicBezTo>
                  <a:pt x="101918" y="420426"/>
                  <a:pt x="101918" y="420426"/>
                  <a:pt x="101918" y="420426"/>
                </a:cubicBezTo>
                <a:cubicBezTo>
                  <a:pt x="101918" y="420426"/>
                  <a:pt x="101918" y="420426"/>
                  <a:pt x="101918" y="420426"/>
                </a:cubicBezTo>
                <a:cubicBezTo>
                  <a:pt x="101918" y="420426"/>
                  <a:pt x="101918" y="420426"/>
                  <a:pt x="101918" y="420426"/>
                </a:cubicBezTo>
                <a:cubicBezTo>
                  <a:pt x="101918" y="421379"/>
                  <a:pt x="102870" y="422331"/>
                  <a:pt x="102870" y="424236"/>
                </a:cubicBezTo>
                <a:cubicBezTo>
                  <a:pt x="102870" y="425189"/>
                  <a:pt x="102870" y="426141"/>
                  <a:pt x="102870" y="427094"/>
                </a:cubicBezTo>
                <a:cubicBezTo>
                  <a:pt x="102870" y="426141"/>
                  <a:pt x="102870" y="426141"/>
                  <a:pt x="102870" y="425189"/>
                </a:cubicBezTo>
                <a:cubicBezTo>
                  <a:pt x="102870" y="426141"/>
                  <a:pt x="102870" y="426141"/>
                  <a:pt x="102870" y="427094"/>
                </a:cubicBezTo>
                <a:cubicBezTo>
                  <a:pt x="102870" y="427094"/>
                  <a:pt x="102870" y="427094"/>
                  <a:pt x="102870" y="427094"/>
                </a:cubicBezTo>
                <a:cubicBezTo>
                  <a:pt x="102870" y="426141"/>
                  <a:pt x="102870" y="425189"/>
                  <a:pt x="102870" y="424236"/>
                </a:cubicBezTo>
                <a:cubicBezTo>
                  <a:pt x="102870" y="423284"/>
                  <a:pt x="102870" y="423284"/>
                  <a:pt x="101918" y="422331"/>
                </a:cubicBezTo>
                <a:cubicBezTo>
                  <a:pt x="101918" y="422331"/>
                  <a:pt x="101918" y="422331"/>
                  <a:pt x="101918" y="422331"/>
                </a:cubicBezTo>
                <a:cubicBezTo>
                  <a:pt x="101918" y="422331"/>
                  <a:pt x="101918" y="422331"/>
                  <a:pt x="101918" y="422331"/>
                </a:cubicBezTo>
                <a:cubicBezTo>
                  <a:pt x="101918" y="422331"/>
                  <a:pt x="101918" y="422331"/>
                  <a:pt x="101918" y="422331"/>
                </a:cubicBezTo>
                <a:cubicBezTo>
                  <a:pt x="100965" y="420426"/>
                  <a:pt x="100013" y="417569"/>
                  <a:pt x="99060" y="415664"/>
                </a:cubicBezTo>
                <a:cubicBezTo>
                  <a:pt x="99060" y="416616"/>
                  <a:pt x="99060" y="416616"/>
                  <a:pt x="99060" y="417569"/>
                </a:cubicBezTo>
                <a:cubicBezTo>
                  <a:pt x="99060" y="417569"/>
                  <a:pt x="99060" y="417569"/>
                  <a:pt x="99060" y="418521"/>
                </a:cubicBezTo>
                <a:cubicBezTo>
                  <a:pt x="100013" y="420426"/>
                  <a:pt x="100965" y="422331"/>
                  <a:pt x="101918" y="424236"/>
                </a:cubicBezTo>
                <a:lnTo>
                  <a:pt x="101918" y="424236"/>
                </a:lnTo>
                <a:cubicBezTo>
                  <a:pt x="100965" y="423284"/>
                  <a:pt x="100965" y="421379"/>
                  <a:pt x="100013" y="420426"/>
                </a:cubicBezTo>
                <a:cubicBezTo>
                  <a:pt x="100013" y="420426"/>
                  <a:pt x="100013" y="421379"/>
                  <a:pt x="100013" y="421379"/>
                </a:cubicBezTo>
                <a:cubicBezTo>
                  <a:pt x="100965" y="422331"/>
                  <a:pt x="100965" y="423284"/>
                  <a:pt x="101918" y="425189"/>
                </a:cubicBezTo>
                <a:cubicBezTo>
                  <a:pt x="101918" y="425189"/>
                  <a:pt x="101918" y="425189"/>
                  <a:pt x="101918" y="425189"/>
                </a:cubicBezTo>
                <a:cubicBezTo>
                  <a:pt x="101918" y="424236"/>
                  <a:pt x="100965" y="423284"/>
                  <a:pt x="100965" y="422331"/>
                </a:cubicBezTo>
                <a:cubicBezTo>
                  <a:pt x="100965" y="422331"/>
                  <a:pt x="100965" y="422331"/>
                  <a:pt x="100965" y="422331"/>
                </a:cubicBezTo>
                <a:cubicBezTo>
                  <a:pt x="100965" y="422331"/>
                  <a:pt x="100965" y="422331"/>
                  <a:pt x="100965" y="422331"/>
                </a:cubicBezTo>
                <a:cubicBezTo>
                  <a:pt x="100965" y="421379"/>
                  <a:pt x="100013" y="421379"/>
                  <a:pt x="100013" y="420426"/>
                </a:cubicBezTo>
                <a:cubicBezTo>
                  <a:pt x="100013" y="420426"/>
                  <a:pt x="100013" y="419474"/>
                  <a:pt x="100013" y="419474"/>
                </a:cubicBezTo>
                <a:cubicBezTo>
                  <a:pt x="100013" y="419474"/>
                  <a:pt x="100013" y="420426"/>
                  <a:pt x="100965" y="420426"/>
                </a:cubicBezTo>
                <a:cubicBezTo>
                  <a:pt x="100965" y="420426"/>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8521"/>
                </a:cubicBezTo>
                <a:cubicBezTo>
                  <a:pt x="100965" y="418521"/>
                  <a:pt x="100965" y="418521"/>
                  <a:pt x="100965" y="418521"/>
                </a:cubicBezTo>
                <a:cubicBezTo>
                  <a:pt x="100965" y="418521"/>
                  <a:pt x="100965" y="418521"/>
                  <a:pt x="100965" y="417569"/>
                </a:cubicBezTo>
                <a:cubicBezTo>
                  <a:pt x="100965" y="417569"/>
                  <a:pt x="100965" y="417569"/>
                  <a:pt x="100965" y="417569"/>
                </a:cubicBezTo>
                <a:cubicBezTo>
                  <a:pt x="100965" y="417569"/>
                  <a:pt x="100965" y="417569"/>
                  <a:pt x="100965" y="418521"/>
                </a:cubicBezTo>
                <a:cubicBezTo>
                  <a:pt x="100965" y="418521"/>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9474"/>
                </a:cubicBezTo>
                <a:cubicBezTo>
                  <a:pt x="100965" y="420426"/>
                  <a:pt x="100965" y="420426"/>
                  <a:pt x="100013" y="420426"/>
                </a:cubicBezTo>
                <a:cubicBezTo>
                  <a:pt x="100013" y="420426"/>
                  <a:pt x="100013" y="420426"/>
                  <a:pt x="100013" y="420426"/>
                </a:cubicBezTo>
                <a:cubicBezTo>
                  <a:pt x="100013" y="420426"/>
                  <a:pt x="100013" y="420426"/>
                  <a:pt x="100013" y="420426"/>
                </a:cubicBezTo>
                <a:cubicBezTo>
                  <a:pt x="100013" y="420426"/>
                  <a:pt x="100013" y="420426"/>
                  <a:pt x="100013" y="420426"/>
                </a:cubicBezTo>
                <a:cubicBezTo>
                  <a:pt x="99060" y="422331"/>
                  <a:pt x="96203" y="423284"/>
                  <a:pt x="92393" y="422331"/>
                </a:cubicBezTo>
                <a:cubicBezTo>
                  <a:pt x="94298" y="423284"/>
                  <a:pt x="96203" y="423284"/>
                  <a:pt x="98108" y="422331"/>
                </a:cubicBezTo>
                <a:cubicBezTo>
                  <a:pt x="99060" y="423284"/>
                  <a:pt x="100965" y="423284"/>
                  <a:pt x="101918" y="423284"/>
                </a:cubicBezTo>
                <a:cubicBezTo>
                  <a:pt x="100965" y="426141"/>
                  <a:pt x="99060" y="427094"/>
                  <a:pt x="95250" y="424236"/>
                </a:cubicBezTo>
                <a:cubicBezTo>
                  <a:pt x="100013" y="427094"/>
                  <a:pt x="101918" y="426141"/>
                  <a:pt x="102870" y="423284"/>
                </a:cubicBezTo>
                <a:cubicBezTo>
                  <a:pt x="103823" y="424236"/>
                  <a:pt x="104775" y="425189"/>
                  <a:pt x="105728" y="426141"/>
                </a:cubicBezTo>
                <a:cubicBezTo>
                  <a:pt x="105728" y="426141"/>
                  <a:pt x="105728" y="426141"/>
                  <a:pt x="105728" y="426141"/>
                </a:cubicBezTo>
                <a:cubicBezTo>
                  <a:pt x="105728" y="426141"/>
                  <a:pt x="105728" y="426141"/>
                  <a:pt x="105728" y="426141"/>
                </a:cubicBezTo>
                <a:cubicBezTo>
                  <a:pt x="105728" y="426141"/>
                  <a:pt x="105728" y="426141"/>
                  <a:pt x="105728" y="426141"/>
                </a:cubicBezTo>
                <a:cubicBezTo>
                  <a:pt x="105728" y="427094"/>
                  <a:pt x="105728" y="427094"/>
                  <a:pt x="105728" y="428046"/>
                </a:cubicBezTo>
                <a:cubicBezTo>
                  <a:pt x="105728" y="428046"/>
                  <a:pt x="105728" y="428046"/>
                  <a:pt x="105728" y="428046"/>
                </a:cubicBezTo>
                <a:cubicBezTo>
                  <a:pt x="105728" y="428046"/>
                  <a:pt x="105728" y="427094"/>
                  <a:pt x="105728" y="427094"/>
                </a:cubicBezTo>
                <a:cubicBezTo>
                  <a:pt x="105728" y="427094"/>
                  <a:pt x="105728" y="427094"/>
                  <a:pt x="105728" y="428046"/>
                </a:cubicBezTo>
                <a:lnTo>
                  <a:pt x="105728" y="428046"/>
                </a:lnTo>
                <a:cubicBezTo>
                  <a:pt x="105728" y="428046"/>
                  <a:pt x="105728" y="428046"/>
                  <a:pt x="105728" y="427094"/>
                </a:cubicBezTo>
                <a:cubicBezTo>
                  <a:pt x="105728" y="427094"/>
                  <a:pt x="105728" y="427094"/>
                  <a:pt x="105728" y="426141"/>
                </a:cubicBezTo>
                <a:cubicBezTo>
                  <a:pt x="105728" y="426141"/>
                  <a:pt x="105728" y="427094"/>
                  <a:pt x="106680" y="427094"/>
                </a:cubicBezTo>
                <a:cubicBezTo>
                  <a:pt x="106680" y="427094"/>
                  <a:pt x="106680" y="426141"/>
                  <a:pt x="105728" y="426141"/>
                </a:cubicBezTo>
                <a:cubicBezTo>
                  <a:pt x="105728" y="426141"/>
                  <a:pt x="105728" y="425189"/>
                  <a:pt x="105728" y="425189"/>
                </a:cubicBezTo>
                <a:cubicBezTo>
                  <a:pt x="105728" y="426141"/>
                  <a:pt x="106680" y="426141"/>
                  <a:pt x="106680" y="427094"/>
                </a:cubicBezTo>
                <a:cubicBezTo>
                  <a:pt x="106680" y="427094"/>
                  <a:pt x="106680" y="427094"/>
                  <a:pt x="106680" y="427094"/>
                </a:cubicBezTo>
                <a:cubicBezTo>
                  <a:pt x="106680" y="427094"/>
                  <a:pt x="106680" y="427094"/>
                  <a:pt x="106680" y="427094"/>
                </a:cubicBezTo>
                <a:lnTo>
                  <a:pt x="106680" y="427094"/>
                </a:lnTo>
                <a:lnTo>
                  <a:pt x="106680" y="427094"/>
                </a:lnTo>
                <a:cubicBezTo>
                  <a:pt x="106680" y="427094"/>
                  <a:pt x="106680" y="428046"/>
                  <a:pt x="106680" y="428046"/>
                </a:cubicBezTo>
                <a:lnTo>
                  <a:pt x="106680" y="428046"/>
                </a:lnTo>
                <a:cubicBezTo>
                  <a:pt x="106680" y="428046"/>
                  <a:pt x="106680" y="428046"/>
                  <a:pt x="106680" y="428046"/>
                </a:cubicBezTo>
                <a:lnTo>
                  <a:pt x="106680" y="428046"/>
                </a:lnTo>
                <a:lnTo>
                  <a:pt x="106680" y="428046"/>
                </a:lnTo>
                <a:cubicBezTo>
                  <a:pt x="106680" y="428046"/>
                  <a:pt x="106680" y="428046"/>
                  <a:pt x="106680" y="428046"/>
                </a:cubicBezTo>
                <a:cubicBezTo>
                  <a:pt x="106680" y="428046"/>
                  <a:pt x="106680" y="428046"/>
                  <a:pt x="106680" y="427094"/>
                </a:cubicBezTo>
                <a:lnTo>
                  <a:pt x="106680" y="427094"/>
                </a:lnTo>
                <a:cubicBezTo>
                  <a:pt x="106680" y="427094"/>
                  <a:pt x="106680" y="427094"/>
                  <a:pt x="106680" y="428046"/>
                </a:cubicBezTo>
                <a:cubicBezTo>
                  <a:pt x="106680" y="428999"/>
                  <a:pt x="106680" y="428999"/>
                  <a:pt x="105728" y="428999"/>
                </a:cubicBezTo>
                <a:cubicBezTo>
                  <a:pt x="105728" y="428999"/>
                  <a:pt x="105728" y="428046"/>
                  <a:pt x="105728" y="428046"/>
                </a:cubicBezTo>
                <a:cubicBezTo>
                  <a:pt x="105728" y="428046"/>
                  <a:pt x="105728" y="428046"/>
                  <a:pt x="105728" y="428046"/>
                </a:cubicBezTo>
                <a:cubicBezTo>
                  <a:pt x="105728" y="428046"/>
                  <a:pt x="105728" y="428999"/>
                  <a:pt x="105728" y="428999"/>
                </a:cubicBezTo>
                <a:cubicBezTo>
                  <a:pt x="104775" y="428999"/>
                  <a:pt x="103823" y="428046"/>
                  <a:pt x="101918" y="427094"/>
                </a:cubicBezTo>
                <a:cubicBezTo>
                  <a:pt x="103823" y="428999"/>
                  <a:pt x="104775" y="428999"/>
                  <a:pt x="105728" y="428999"/>
                </a:cubicBezTo>
                <a:cubicBezTo>
                  <a:pt x="105728" y="429951"/>
                  <a:pt x="104775" y="430904"/>
                  <a:pt x="103823" y="430904"/>
                </a:cubicBezTo>
                <a:cubicBezTo>
                  <a:pt x="102870" y="430904"/>
                  <a:pt x="102870" y="429951"/>
                  <a:pt x="101918" y="428999"/>
                </a:cubicBezTo>
                <a:cubicBezTo>
                  <a:pt x="102870" y="429951"/>
                  <a:pt x="102870" y="429951"/>
                  <a:pt x="103823" y="430904"/>
                </a:cubicBezTo>
                <a:cubicBezTo>
                  <a:pt x="102870" y="430904"/>
                  <a:pt x="100965" y="429951"/>
                  <a:pt x="99060" y="428046"/>
                </a:cubicBezTo>
                <a:cubicBezTo>
                  <a:pt x="100965" y="429951"/>
                  <a:pt x="102870" y="430904"/>
                  <a:pt x="103823" y="430904"/>
                </a:cubicBezTo>
                <a:cubicBezTo>
                  <a:pt x="105728" y="432809"/>
                  <a:pt x="106680" y="431856"/>
                  <a:pt x="106680" y="429951"/>
                </a:cubicBezTo>
                <a:cubicBezTo>
                  <a:pt x="108585" y="435666"/>
                  <a:pt x="107633" y="438524"/>
                  <a:pt x="102870" y="431856"/>
                </a:cubicBezTo>
                <a:cubicBezTo>
                  <a:pt x="104775" y="434714"/>
                  <a:pt x="106680" y="435666"/>
                  <a:pt x="107633" y="436619"/>
                </a:cubicBezTo>
                <a:cubicBezTo>
                  <a:pt x="107633" y="436619"/>
                  <a:pt x="107633" y="436619"/>
                  <a:pt x="107633" y="435666"/>
                </a:cubicBezTo>
                <a:cubicBezTo>
                  <a:pt x="107633" y="435666"/>
                  <a:pt x="107633" y="436619"/>
                  <a:pt x="107633" y="436619"/>
                </a:cubicBezTo>
                <a:cubicBezTo>
                  <a:pt x="109538" y="436619"/>
                  <a:pt x="109538" y="434714"/>
                  <a:pt x="107633" y="430904"/>
                </a:cubicBezTo>
                <a:cubicBezTo>
                  <a:pt x="107633" y="430904"/>
                  <a:pt x="107633" y="430904"/>
                  <a:pt x="107633" y="430904"/>
                </a:cubicBezTo>
                <a:cubicBezTo>
                  <a:pt x="109538" y="435666"/>
                  <a:pt x="110490" y="440429"/>
                  <a:pt x="109538" y="440429"/>
                </a:cubicBezTo>
                <a:cubicBezTo>
                  <a:pt x="109538" y="440429"/>
                  <a:pt x="109538" y="440429"/>
                  <a:pt x="109538" y="440429"/>
                </a:cubicBezTo>
                <a:cubicBezTo>
                  <a:pt x="109538" y="440429"/>
                  <a:pt x="109538" y="440429"/>
                  <a:pt x="109538" y="440429"/>
                </a:cubicBezTo>
                <a:cubicBezTo>
                  <a:pt x="109538" y="440429"/>
                  <a:pt x="108585" y="439476"/>
                  <a:pt x="107633" y="438524"/>
                </a:cubicBezTo>
                <a:cubicBezTo>
                  <a:pt x="108585" y="440429"/>
                  <a:pt x="109538" y="441381"/>
                  <a:pt x="109538" y="441381"/>
                </a:cubicBezTo>
                <a:cubicBezTo>
                  <a:pt x="110490" y="443286"/>
                  <a:pt x="111443" y="443286"/>
                  <a:pt x="111443" y="443286"/>
                </a:cubicBezTo>
                <a:cubicBezTo>
                  <a:pt x="111443" y="442334"/>
                  <a:pt x="110490" y="441381"/>
                  <a:pt x="110490" y="439476"/>
                </a:cubicBezTo>
                <a:cubicBezTo>
                  <a:pt x="110490" y="440429"/>
                  <a:pt x="111443" y="442334"/>
                  <a:pt x="111443" y="443286"/>
                </a:cubicBezTo>
                <a:cubicBezTo>
                  <a:pt x="111443" y="443286"/>
                  <a:pt x="111443" y="443286"/>
                  <a:pt x="111443" y="442334"/>
                </a:cubicBezTo>
                <a:cubicBezTo>
                  <a:pt x="111443" y="440429"/>
                  <a:pt x="110490" y="437571"/>
                  <a:pt x="108585" y="433761"/>
                </a:cubicBezTo>
                <a:cubicBezTo>
                  <a:pt x="109538" y="436619"/>
                  <a:pt x="110490" y="438524"/>
                  <a:pt x="110490" y="439476"/>
                </a:cubicBezTo>
                <a:cubicBezTo>
                  <a:pt x="111443" y="441381"/>
                  <a:pt x="110490" y="442334"/>
                  <a:pt x="109538" y="441381"/>
                </a:cubicBezTo>
                <a:cubicBezTo>
                  <a:pt x="110490" y="441381"/>
                  <a:pt x="110490" y="441381"/>
                  <a:pt x="110490" y="439476"/>
                </a:cubicBezTo>
                <a:cubicBezTo>
                  <a:pt x="110490" y="437571"/>
                  <a:pt x="109538" y="435666"/>
                  <a:pt x="108585" y="433761"/>
                </a:cubicBezTo>
                <a:cubicBezTo>
                  <a:pt x="108585" y="432809"/>
                  <a:pt x="107633" y="432809"/>
                  <a:pt x="107633" y="431856"/>
                </a:cubicBezTo>
                <a:cubicBezTo>
                  <a:pt x="107633" y="431856"/>
                  <a:pt x="107633" y="432809"/>
                  <a:pt x="108585" y="432809"/>
                </a:cubicBezTo>
                <a:cubicBezTo>
                  <a:pt x="108585" y="431856"/>
                  <a:pt x="107633" y="431856"/>
                  <a:pt x="107633" y="430904"/>
                </a:cubicBezTo>
                <a:cubicBezTo>
                  <a:pt x="107633" y="430904"/>
                  <a:pt x="107633" y="430904"/>
                  <a:pt x="107633" y="430904"/>
                </a:cubicBezTo>
                <a:cubicBezTo>
                  <a:pt x="107633" y="430904"/>
                  <a:pt x="107633" y="430904"/>
                  <a:pt x="107633" y="430904"/>
                </a:cubicBezTo>
                <a:cubicBezTo>
                  <a:pt x="107633" y="430904"/>
                  <a:pt x="107633" y="430904"/>
                  <a:pt x="107633" y="430904"/>
                </a:cubicBezTo>
                <a:cubicBezTo>
                  <a:pt x="107633" y="429951"/>
                  <a:pt x="106680" y="429951"/>
                  <a:pt x="106680" y="428999"/>
                </a:cubicBezTo>
                <a:cubicBezTo>
                  <a:pt x="106680" y="428999"/>
                  <a:pt x="106680" y="428999"/>
                  <a:pt x="106680" y="428999"/>
                </a:cubicBezTo>
                <a:cubicBezTo>
                  <a:pt x="106680" y="429951"/>
                  <a:pt x="107633" y="429951"/>
                  <a:pt x="107633" y="430904"/>
                </a:cubicBezTo>
                <a:lnTo>
                  <a:pt x="107633" y="430904"/>
                </a:lnTo>
                <a:lnTo>
                  <a:pt x="107633" y="430904"/>
                </a:lnTo>
                <a:cubicBezTo>
                  <a:pt x="108585" y="431856"/>
                  <a:pt x="108585" y="432809"/>
                  <a:pt x="109538" y="433761"/>
                </a:cubicBezTo>
                <a:cubicBezTo>
                  <a:pt x="112395" y="438524"/>
                  <a:pt x="113348" y="442334"/>
                  <a:pt x="113348" y="444239"/>
                </a:cubicBezTo>
                <a:cubicBezTo>
                  <a:pt x="114300" y="446144"/>
                  <a:pt x="113348" y="446144"/>
                  <a:pt x="113348" y="446144"/>
                </a:cubicBezTo>
                <a:cubicBezTo>
                  <a:pt x="114300" y="448049"/>
                  <a:pt x="114300" y="449001"/>
                  <a:pt x="114300" y="447096"/>
                </a:cubicBezTo>
                <a:cubicBezTo>
                  <a:pt x="115253" y="446144"/>
                  <a:pt x="112395" y="439476"/>
                  <a:pt x="108585" y="432809"/>
                </a:cubicBezTo>
                <a:cubicBezTo>
                  <a:pt x="111443" y="437571"/>
                  <a:pt x="113348" y="441381"/>
                  <a:pt x="114300" y="444239"/>
                </a:cubicBezTo>
                <a:cubicBezTo>
                  <a:pt x="114300" y="443286"/>
                  <a:pt x="114300" y="443286"/>
                  <a:pt x="114300" y="442334"/>
                </a:cubicBezTo>
                <a:cubicBezTo>
                  <a:pt x="114300" y="443286"/>
                  <a:pt x="114300" y="444239"/>
                  <a:pt x="114300" y="445191"/>
                </a:cubicBezTo>
                <a:cubicBezTo>
                  <a:pt x="114300" y="446144"/>
                  <a:pt x="115253" y="447096"/>
                  <a:pt x="115253" y="448049"/>
                </a:cubicBezTo>
                <a:cubicBezTo>
                  <a:pt x="115253" y="449001"/>
                  <a:pt x="115253" y="449001"/>
                  <a:pt x="115253" y="449954"/>
                </a:cubicBezTo>
                <a:cubicBezTo>
                  <a:pt x="115253" y="449954"/>
                  <a:pt x="115253" y="449001"/>
                  <a:pt x="115253" y="448049"/>
                </a:cubicBezTo>
                <a:cubicBezTo>
                  <a:pt x="115253" y="448049"/>
                  <a:pt x="115253" y="448049"/>
                  <a:pt x="115253" y="449001"/>
                </a:cubicBezTo>
                <a:cubicBezTo>
                  <a:pt x="115253" y="449954"/>
                  <a:pt x="116205" y="449954"/>
                  <a:pt x="116205" y="449954"/>
                </a:cubicBezTo>
                <a:cubicBezTo>
                  <a:pt x="117158" y="452811"/>
                  <a:pt x="117158" y="454716"/>
                  <a:pt x="116205" y="453764"/>
                </a:cubicBezTo>
                <a:cubicBezTo>
                  <a:pt x="119063" y="455669"/>
                  <a:pt x="118110" y="451859"/>
                  <a:pt x="117158" y="444239"/>
                </a:cubicBezTo>
                <a:cubicBezTo>
                  <a:pt x="118110" y="451859"/>
                  <a:pt x="120968" y="457574"/>
                  <a:pt x="117158" y="455669"/>
                </a:cubicBezTo>
                <a:cubicBezTo>
                  <a:pt x="121920" y="458526"/>
                  <a:pt x="123825" y="456621"/>
                  <a:pt x="120968" y="448049"/>
                </a:cubicBezTo>
                <a:cubicBezTo>
                  <a:pt x="123825" y="456621"/>
                  <a:pt x="126683" y="461384"/>
                  <a:pt x="120015" y="458526"/>
                </a:cubicBezTo>
                <a:cubicBezTo>
                  <a:pt x="122873" y="460431"/>
                  <a:pt x="126683" y="461384"/>
                  <a:pt x="130493" y="463289"/>
                </a:cubicBezTo>
                <a:cubicBezTo>
                  <a:pt x="128588" y="462336"/>
                  <a:pt x="126683" y="461384"/>
                  <a:pt x="124778" y="460431"/>
                </a:cubicBezTo>
                <a:cubicBezTo>
                  <a:pt x="127635" y="461384"/>
                  <a:pt x="129540" y="462336"/>
                  <a:pt x="132398" y="463289"/>
                </a:cubicBezTo>
                <a:cubicBezTo>
                  <a:pt x="134303" y="464241"/>
                  <a:pt x="136208" y="464241"/>
                  <a:pt x="137160" y="464241"/>
                </a:cubicBezTo>
                <a:cubicBezTo>
                  <a:pt x="135255" y="463289"/>
                  <a:pt x="132398" y="462336"/>
                  <a:pt x="130493" y="461384"/>
                </a:cubicBezTo>
                <a:cubicBezTo>
                  <a:pt x="133350" y="462336"/>
                  <a:pt x="135255" y="463289"/>
                  <a:pt x="138113" y="464241"/>
                </a:cubicBezTo>
                <a:cubicBezTo>
                  <a:pt x="140970" y="464241"/>
                  <a:pt x="141923" y="463289"/>
                  <a:pt x="134303" y="457574"/>
                </a:cubicBezTo>
                <a:cubicBezTo>
                  <a:pt x="141923" y="463289"/>
                  <a:pt x="142875" y="465194"/>
                  <a:pt x="140970" y="465194"/>
                </a:cubicBezTo>
                <a:cubicBezTo>
                  <a:pt x="142875" y="466146"/>
                  <a:pt x="143828" y="466146"/>
                  <a:pt x="145733" y="467099"/>
                </a:cubicBezTo>
                <a:cubicBezTo>
                  <a:pt x="148590" y="468051"/>
                  <a:pt x="150495" y="468051"/>
                  <a:pt x="148590" y="466146"/>
                </a:cubicBezTo>
                <a:cubicBezTo>
                  <a:pt x="148590" y="466146"/>
                  <a:pt x="148590" y="466146"/>
                  <a:pt x="148590" y="466146"/>
                </a:cubicBezTo>
                <a:cubicBezTo>
                  <a:pt x="148590" y="466146"/>
                  <a:pt x="148590" y="466146"/>
                  <a:pt x="148590" y="466146"/>
                </a:cubicBezTo>
                <a:cubicBezTo>
                  <a:pt x="147638" y="465194"/>
                  <a:pt x="145733" y="463289"/>
                  <a:pt x="141923" y="461384"/>
                </a:cubicBezTo>
                <a:cubicBezTo>
                  <a:pt x="145733" y="464241"/>
                  <a:pt x="148590" y="465194"/>
                  <a:pt x="149543" y="467099"/>
                </a:cubicBezTo>
                <a:cubicBezTo>
                  <a:pt x="167640" y="475671"/>
                  <a:pt x="167640" y="475671"/>
                  <a:pt x="149543" y="469956"/>
                </a:cubicBezTo>
                <a:cubicBezTo>
                  <a:pt x="169545" y="476624"/>
                  <a:pt x="173355" y="475671"/>
                  <a:pt x="169545" y="480434"/>
                </a:cubicBezTo>
                <a:cubicBezTo>
                  <a:pt x="173355" y="475671"/>
                  <a:pt x="173355" y="475671"/>
                  <a:pt x="180023" y="487101"/>
                </a:cubicBezTo>
                <a:cubicBezTo>
                  <a:pt x="174308" y="476624"/>
                  <a:pt x="175260" y="478529"/>
                  <a:pt x="192405" y="493769"/>
                </a:cubicBezTo>
                <a:cubicBezTo>
                  <a:pt x="177165" y="478529"/>
                  <a:pt x="182880" y="484244"/>
                  <a:pt x="203835" y="499484"/>
                </a:cubicBezTo>
                <a:cubicBezTo>
                  <a:pt x="185738" y="485196"/>
                  <a:pt x="200978" y="495674"/>
                  <a:pt x="215265" y="505199"/>
                </a:cubicBezTo>
                <a:cubicBezTo>
                  <a:pt x="206693" y="493769"/>
                  <a:pt x="222885" y="491864"/>
                  <a:pt x="230505" y="489006"/>
                </a:cubicBezTo>
                <a:cubicBezTo>
                  <a:pt x="232410" y="481386"/>
                  <a:pt x="238125" y="475671"/>
                  <a:pt x="245745" y="472814"/>
                </a:cubicBezTo>
                <a:cubicBezTo>
                  <a:pt x="247650" y="465194"/>
                  <a:pt x="254318" y="460431"/>
                  <a:pt x="260985" y="456621"/>
                </a:cubicBezTo>
                <a:cubicBezTo>
                  <a:pt x="263843" y="449954"/>
                  <a:pt x="268605" y="444239"/>
                  <a:pt x="276225" y="440429"/>
                </a:cubicBezTo>
                <a:cubicBezTo>
                  <a:pt x="279083" y="433761"/>
                  <a:pt x="285750" y="429951"/>
                  <a:pt x="291465" y="424236"/>
                </a:cubicBezTo>
                <a:cubicBezTo>
                  <a:pt x="296228" y="418521"/>
                  <a:pt x="300990" y="412806"/>
                  <a:pt x="306705" y="408044"/>
                </a:cubicBezTo>
                <a:cubicBezTo>
                  <a:pt x="311468" y="402329"/>
                  <a:pt x="317183" y="397566"/>
                  <a:pt x="321945" y="391851"/>
                </a:cubicBezTo>
                <a:cubicBezTo>
                  <a:pt x="332423" y="381374"/>
                  <a:pt x="341948" y="369944"/>
                  <a:pt x="352425" y="359466"/>
                </a:cubicBezTo>
                <a:cubicBezTo>
                  <a:pt x="375285" y="335654"/>
                  <a:pt x="397193" y="311841"/>
                  <a:pt x="415290" y="284219"/>
                </a:cubicBezTo>
                <a:cubicBezTo>
                  <a:pt x="426720" y="257549"/>
                  <a:pt x="412433" y="280409"/>
                  <a:pt x="428625" y="256596"/>
                </a:cubicBezTo>
                <a:close/>
                <a:moveTo>
                  <a:pt x="81915" y="394709"/>
                </a:moveTo>
                <a:cubicBezTo>
                  <a:pt x="81915" y="394709"/>
                  <a:pt x="81915" y="394709"/>
                  <a:pt x="81915" y="394709"/>
                </a:cubicBezTo>
                <a:cubicBezTo>
                  <a:pt x="81915" y="394709"/>
                  <a:pt x="81915" y="394709"/>
                  <a:pt x="81915" y="394709"/>
                </a:cubicBezTo>
                <a:cubicBezTo>
                  <a:pt x="81915" y="394709"/>
                  <a:pt x="81915" y="394709"/>
                  <a:pt x="81915" y="394709"/>
                </a:cubicBezTo>
                <a:close/>
                <a:moveTo>
                  <a:pt x="82868" y="394709"/>
                </a:moveTo>
                <a:cubicBezTo>
                  <a:pt x="83820" y="394709"/>
                  <a:pt x="83820" y="393756"/>
                  <a:pt x="82868" y="394709"/>
                </a:cubicBezTo>
                <a:cubicBezTo>
                  <a:pt x="83820" y="394709"/>
                  <a:pt x="83820" y="394709"/>
                  <a:pt x="82868" y="394709"/>
                </a:cubicBezTo>
                <a:cubicBezTo>
                  <a:pt x="83820" y="394709"/>
                  <a:pt x="83820" y="394709"/>
                  <a:pt x="82868" y="394709"/>
                </a:cubicBezTo>
                <a:cubicBezTo>
                  <a:pt x="83820" y="394709"/>
                  <a:pt x="83820" y="394709"/>
                  <a:pt x="82868" y="394709"/>
                </a:cubicBezTo>
                <a:close/>
                <a:moveTo>
                  <a:pt x="80010" y="403281"/>
                </a:moveTo>
                <a:cubicBezTo>
                  <a:pt x="84773" y="399471"/>
                  <a:pt x="87630" y="396614"/>
                  <a:pt x="85725" y="395661"/>
                </a:cubicBezTo>
                <a:cubicBezTo>
                  <a:pt x="87630" y="396614"/>
                  <a:pt x="85725" y="399471"/>
                  <a:pt x="80010" y="403281"/>
                </a:cubicBezTo>
                <a:close/>
                <a:moveTo>
                  <a:pt x="91440" y="395661"/>
                </a:moveTo>
                <a:cubicBezTo>
                  <a:pt x="92393" y="396614"/>
                  <a:pt x="92393" y="396614"/>
                  <a:pt x="93345" y="397566"/>
                </a:cubicBezTo>
                <a:cubicBezTo>
                  <a:pt x="92393" y="397566"/>
                  <a:pt x="91440" y="396614"/>
                  <a:pt x="91440" y="395661"/>
                </a:cubicBezTo>
                <a:close/>
                <a:moveTo>
                  <a:pt x="100965" y="421379"/>
                </a:moveTo>
                <a:cubicBezTo>
                  <a:pt x="100965" y="421379"/>
                  <a:pt x="100965" y="422331"/>
                  <a:pt x="101918" y="422331"/>
                </a:cubicBezTo>
                <a:cubicBezTo>
                  <a:pt x="101918" y="422331"/>
                  <a:pt x="101918" y="422331"/>
                  <a:pt x="100965" y="421379"/>
                </a:cubicBezTo>
                <a:cubicBezTo>
                  <a:pt x="100965" y="422331"/>
                  <a:pt x="100965" y="421379"/>
                  <a:pt x="100965" y="421379"/>
                </a:cubicBezTo>
                <a:close/>
                <a:moveTo>
                  <a:pt x="100965" y="422331"/>
                </a:moveTo>
                <a:cubicBezTo>
                  <a:pt x="100965" y="422331"/>
                  <a:pt x="100013" y="422331"/>
                  <a:pt x="100965" y="422331"/>
                </a:cubicBezTo>
                <a:cubicBezTo>
                  <a:pt x="100013" y="422331"/>
                  <a:pt x="100013" y="422331"/>
                  <a:pt x="100013" y="421379"/>
                </a:cubicBezTo>
                <a:cubicBezTo>
                  <a:pt x="100013" y="420426"/>
                  <a:pt x="100013" y="420426"/>
                  <a:pt x="100013" y="419474"/>
                </a:cubicBezTo>
                <a:cubicBezTo>
                  <a:pt x="100013" y="421379"/>
                  <a:pt x="100013" y="421379"/>
                  <a:pt x="100965" y="422331"/>
                </a:cubicBezTo>
                <a:close/>
                <a:moveTo>
                  <a:pt x="100013" y="422331"/>
                </a:moveTo>
                <a:cubicBezTo>
                  <a:pt x="100013" y="422331"/>
                  <a:pt x="100013" y="422331"/>
                  <a:pt x="100013" y="422331"/>
                </a:cubicBezTo>
                <a:cubicBezTo>
                  <a:pt x="99060" y="422331"/>
                  <a:pt x="100013" y="422331"/>
                  <a:pt x="100013" y="422331"/>
                </a:cubicBezTo>
                <a:cubicBezTo>
                  <a:pt x="100013" y="422331"/>
                  <a:pt x="100013" y="422331"/>
                  <a:pt x="100013" y="422331"/>
                </a:cubicBezTo>
                <a:close/>
                <a:moveTo>
                  <a:pt x="98108" y="418521"/>
                </a:moveTo>
                <a:cubicBezTo>
                  <a:pt x="98108" y="419474"/>
                  <a:pt x="99060" y="419474"/>
                  <a:pt x="99060" y="420426"/>
                </a:cubicBezTo>
                <a:cubicBezTo>
                  <a:pt x="99060" y="421379"/>
                  <a:pt x="99060" y="421379"/>
                  <a:pt x="99060" y="422331"/>
                </a:cubicBezTo>
                <a:cubicBezTo>
                  <a:pt x="99060" y="421379"/>
                  <a:pt x="98108" y="421379"/>
                  <a:pt x="97155" y="420426"/>
                </a:cubicBezTo>
                <a:cubicBezTo>
                  <a:pt x="98108" y="419474"/>
                  <a:pt x="98108" y="418521"/>
                  <a:pt x="98108" y="418521"/>
                </a:cubicBezTo>
                <a:close/>
                <a:moveTo>
                  <a:pt x="96203" y="421379"/>
                </a:moveTo>
                <a:cubicBezTo>
                  <a:pt x="97155" y="421379"/>
                  <a:pt x="98108" y="420426"/>
                  <a:pt x="98108" y="419474"/>
                </a:cubicBezTo>
                <a:cubicBezTo>
                  <a:pt x="99060" y="420426"/>
                  <a:pt x="99060" y="420426"/>
                  <a:pt x="100013" y="421379"/>
                </a:cubicBezTo>
                <a:cubicBezTo>
                  <a:pt x="100013" y="421379"/>
                  <a:pt x="100013" y="422331"/>
                  <a:pt x="100013" y="422331"/>
                </a:cubicBezTo>
                <a:cubicBezTo>
                  <a:pt x="100013" y="422331"/>
                  <a:pt x="100013" y="422331"/>
                  <a:pt x="100013" y="422331"/>
                </a:cubicBezTo>
                <a:cubicBezTo>
                  <a:pt x="100013" y="422331"/>
                  <a:pt x="100013" y="422331"/>
                  <a:pt x="100013" y="422331"/>
                </a:cubicBezTo>
                <a:cubicBezTo>
                  <a:pt x="100013" y="422331"/>
                  <a:pt x="100013" y="422331"/>
                  <a:pt x="100013" y="422331"/>
                </a:cubicBezTo>
                <a:cubicBezTo>
                  <a:pt x="98108" y="423284"/>
                  <a:pt x="97155" y="422331"/>
                  <a:pt x="96203" y="421379"/>
                </a:cubicBezTo>
                <a:close/>
                <a:moveTo>
                  <a:pt x="101918" y="426141"/>
                </a:moveTo>
                <a:cubicBezTo>
                  <a:pt x="100965" y="425189"/>
                  <a:pt x="100013" y="424236"/>
                  <a:pt x="99060" y="423284"/>
                </a:cubicBezTo>
                <a:lnTo>
                  <a:pt x="99060" y="423284"/>
                </a:lnTo>
                <a:cubicBezTo>
                  <a:pt x="99060" y="423284"/>
                  <a:pt x="99060" y="423284"/>
                  <a:pt x="100013" y="423284"/>
                </a:cubicBezTo>
                <a:cubicBezTo>
                  <a:pt x="100965" y="424236"/>
                  <a:pt x="100965" y="425189"/>
                  <a:pt x="101918" y="426141"/>
                </a:cubicBezTo>
                <a:cubicBezTo>
                  <a:pt x="101918" y="425189"/>
                  <a:pt x="101918" y="426141"/>
                  <a:pt x="101918" y="426141"/>
                </a:cubicBezTo>
                <a:close/>
                <a:moveTo>
                  <a:pt x="101918" y="425189"/>
                </a:moveTo>
                <a:cubicBezTo>
                  <a:pt x="101918" y="424236"/>
                  <a:pt x="101918" y="424236"/>
                  <a:pt x="101918" y="425189"/>
                </a:cubicBezTo>
                <a:cubicBezTo>
                  <a:pt x="101918" y="424236"/>
                  <a:pt x="101918" y="424236"/>
                  <a:pt x="101918" y="425189"/>
                </a:cubicBezTo>
                <a:cubicBezTo>
                  <a:pt x="100965" y="424236"/>
                  <a:pt x="100965" y="423284"/>
                  <a:pt x="100013" y="423284"/>
                </a:cubicBezTo>
                <a:cubicBezTo>
                  <a:pt x="100013" y="423284"/>
                  <a:pt x="100013" y="423284"/>
                  <a:pt x="100965" y="423284"/>
                </a:cubicBezTo>
                <a:lnTo>
                  <a:pt x="100965" y="423284"/>
                </a:lnTo>
                <a:cubicBezTo>
                  <a:pt x="100965" y="423284"/>
                  <a:pt x="100965" y="423284"/>
                  <a:pt x="100965" y="423284"/>
                </a:cubicBezTo>
                <a:cubicBezTo>
                  <a:pt x="100965" y="423284"/>
                  <a:pt x="100965" y="423284"/>
                  <a:pt x="100965" y="423284"/>
                </a:cubicBezTo>
                <a:cubicBezTo>
                  <a:pt x="100965" y="423284"/>
                  <a:pt x="100965" y="424236"/>
                  <a:pt x="100965" y="424236"/>
                </a:cubicBezTo>
                <a:cubicBezTo>
                  <a:pt x="100965" y="425189"/>
                  <a:pt x="101918" y="426141"/>
                  <a:pt x="101918" y="427094"/>
                </a:cubicBezTo>
                <a:cubicBezTo>
                  <a:pt x="101918" y="425189"/>
                  <a:pt x="101918" y="425189"/>
                  <a:pt x="101918" y="425189"/>
                </a:cubicBezTo>
                <a:close/>
                <a:moveTo>
                  <a:pt x="102870" y="427094"/>
                </a:moveTo>
                <a:cubicBezTo>
                  <a:pt x="102870" y="427094"/>
                  <a:pt x="102870" y="427094"/>
                  <a:pt x="102870" y="427094"/>
                </a:cubicBezTo>
                <a:cubicBezTo>
                  <a:pt x="102870" y="427094"/>
                  <a:pt x="102870" y="427094"/>
                  <a:pt x="102870" y="427094"/>
                </a:cubicBezTo>
                <a:lnTo>
                  <a:pt x="102870" y="427094"/>
                </a:lnTo>
                <a:cubicBezTo>
                  <a:pt x="102870" y="427094"/>
                  <a:pt x="102870" y="427094"/>
                  <a:pt x="102870" y="427094"/>
                </a:cubicBezTo>
                <a:close/>
                <a:moveTo>
                  <a:pt x="102870" y="428046"/>
                </a:moveTo>
                <a:cubicBezTo>
                  <a:pt x="102870" y="428046"/>
                  <a:pt x="102870" y="428046"/>
                  <a:pt x="102870" y="428046"/>
                </a:cubicBezTo>
                <a:cubicBezTo>
                  <a:pt x="102870" y="428999"/>
                  <a:pt x="102870" y="428046"/>
                  <a:pt x="102870" y="428046"/>
                </a:cubicBezTo>
                <a:cubicBezTo>
                  <a:pt x="102870" y="428046"/>
                  <a:pt x="102870" y="428046"/>
                  <a:pt x="102870" y="428046"/>
                </a:cubicBezTo>
                <a:close/>
                <a:moveTo>
                  <a:pt x="100965" y="430904"/>
                </a:moveTo>
                <a:cubicBezTo>
                  <a:pt x="101918" y="430904"/>
                  <a:pt x="102870" y="429951"/>
                  <a:pt x="102870" y="428999"/>
                </a:cubicBezTo>
                <a:cubicBezTo>
                  <a:pt x="102870" y="428999"/>
                  <a:pt x="103823" y="428046"/>
                  <a:pt x="103823" y="428046"/>
                </a:cubicBezTo>
                <a:cubicBezTo>
                  <a:pt x="103823" y="428046"/>
                  <a:pt x="103823" y="428046"/>
                  <a:pt x="103823" y="428046"/>
                </a:cubicBezTo>
                <a:cubicBezTo>
                  <a:pt x="103823" y="431856"/>
                  <a:pt x="102870" y="432809"/>
                  <a:pt x="100965" y="430904"/>
                </a:cubicBezTo>
                <a:close/>
              </a:path>
            </a:pathLst>
          </a:custGeom>
          <a:solidFill>
            <a:schemeClr val="lt1">
              <a:alpha val="5098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9" name="Google Shape;409;p28"/>
          <p:cNvSpPr/>
          <p:nvPr/>
        </p:nvSpPr>
        <p:spPr>
          <a:xfrm>
            <a:off x="3783596" y="5204717"/>
            <a:ext cx="845569" cy="887885"/>
          </a:xfrm>
          <a:custGeom>
            <a:avLst/>
            <a:gdLst/>
            <a:ahLst/>
            <a:cxnLst/>
            <a:rect l="l" t="t" r="r" b="b"/>
            <a:pathLst>
              <a:path w="578167" h="505198" extrusionOk="0">
                <a:moveTo>
                  <a:pt x="428625" y="256596"/>
                </a:moveTo>
                <a:cubicBezTo>
                  <a:pt x="429578" y="256596"/>
                  <a:pt x="432435" y="254691"/>
                  <a:pt x="437198" y="248976"/>
                </a:cubicBezTo>
                <a:cubicBezTo>
                  <a:pt x="483870" y="203256"/>
                  <a:pt x="531495" y="156584"/>
                  <a:pt x="578168" y="110864"/>
                </a:cubicBezTo>
                <a:cubicBezTo>
                  <a:pt x="568643" y="108006"/>
                  <a:pt x="560070" y="106101"/>
                  <a:pt x="550545" y="103244"/>
                </a:cubicBezTo>
                <a:cubicBezTo>
                  <a:pt x="547688" y="102291"/>
                  <a:pt x="544830" y="101339"/>
                  <a:pt x="541020" y="100386"/>
                </a:cubicBezTo>
                <a:cubicBezTo>
                  <a:pt x="538163" y="99434"/>
                  <a:pt x="532448" y="93719"/>
                  <a:pt x="531495" y="97529"/>
                </a:cubicBezTo>
                <a:cubicBezTo>
                  <a:pt x="527685" y="91814"/>
                  <a:pt x="482918" y="78479"/>
                  <a:pt x="521970" y="94671"/>
                </a:cubicBezTo>
                <a:cubicBezTo>
                  <a:pt x="507683" y="88956"/>
                  <a:pt x="496253" y="85146"/>
                  <a:pt x="490538" y="82289"/>
                </a:cubicBezTo>
                <a:cubicBezTo>
                  <a:pt x="488633" y="82289"/>
                  <a:pt x="487680" y="82289"/>
                  <a:pt x="486728" y="81336"/>
                </a:cubicBezTo>
                <a:cubicBezTo>
                  <a:pt x="489585" y="82289"/>
                  <a:pt x="498158" y="86099"/>
                  <a:pt x="513398" y="90861"/>
                </a:cubicBezTo>
                <a:cubicBezTo>
                  <a:pt x="505778" y="88004"/>
                  <a:pt x="500063" y="86099"/>
                  <a:pt x="494348" y="85146"/>
                </a:cubicBezTo>
                <a:cubicBezTo>
                  <a:pt x="493395" y="85146"/>
                  <a:pt x="492443" y="85146"/>
                  <a:pt x="491490" y="85146"/>
                </a:cubicBezTo>
                <a:cubicBezTo>
                  <a:pt x="495300" y="86099"/>
                  <a:pt x="499110" y="87051"/>
                  <a:pt x="503873" y="88004"/>
                </a:cubicBezTo>
                <a:cubicBezTo>
                  <a:pt x="498158" y="87051"/>
                  <a:pt x="493395" y="85146"/>
                  <a:pt x="489585" y="85146"/>
                </a:cubicBezTo>
                <a:cubicBezTo>
                  <a:pt x="485775" y="85146"/>
                  <a:pt x="481965" y="85146"/>
                  <a:pt x="479108" y="85146"/>
                </a:cubicBezTo>
                <a:cubicBezTo>
                  <a:pt x="476250" y="85146"/>
                  <a:pt x="473393" y="86099"/>
                  <a:pt x="470535" y="86099"/>
                </a:cubicBezTo>
                <a:cubicBezTo>
                  <a:pt x="466725" y="87051"/>
                  <a:pt x="463868" y="88004"/>
                  <a:pt x="462915" y="88956"/>
                </a:cubicBezTo>
                <a:cubicBezTo>
                  <a:pt x="461963" y="89909"/>
                  <a:pt x="461010" y="89909"/>
                  <a:pt x="460058" y="89909"/>
                </a:cubicBezTo>
                <a:cubicBezTo>
                  <a:pt x="457200" y="90861"/>
                  <a:pt x="457200" y="90861"/>
                  <a:pt x="458153" y="89909"/>
                </a:cubicBezTo>
                <a:cubicBezTo>
                  <a:pt x="461963" y="89909"/>
                  <a:pt x="463868" y="88004"/>
                  <a:pt x="468630" y="85146"/>
                </a:cubicBezTo>
                <a:cubicBezTo>
                  <a:pt x="465773" y="87051"/>
                  <a:pt x="462915" y="88956"/>
                  <a:pt x="461010" y="89909"/>
                </a:cubicBezTo>
                <a:cubicBezTo>
                  <a:pt x="461963" y="88956"/>
                  <a:pt x="462915" y="88004"/>
                  <a:pt x="464820" y="87051"/>
                </a:cubicBezTo>
                <a:cubicBezTo>
                  <a:pt x="462915" y="88956"/>
                  <a:pt x="461010" y="89909"/>
                  <a:pt x="460058" y="90861"/>
                </a:cubicBezTo>
                <a:cubicBezTo>
                  <a:pt x="453390" y="94671"/>
                  <a:pt x="457200" y="90861"/>
                  <a:pt x="471488" y="76574"/>
                </a:cubicBezTo>
                <a:cubicBezTo>
                  <a:pt x="450533" y="98481"/>
                  <a:pt x="449580" y="99434"/>
                  <a:pt x="467678" y="75621"/>
                </a:cubicBezTo>
                <a:cubicBezTo>
                  <a:pt x="448628" y="100386"/>
                  <a:pt x="447675" y="100386"/>
                  <a:pt x="461963" y="73716"/>
                </a:cubicBezTo>
                <a:cubicBezTo>
                  <a:pt x="447675" y="101339"/>
                  <a:pt x="446723" y="101339"/>
                  <a:pt x="457200" y="71811"/>
                </a:cubicBezTo>
                <a:cubicBezTo>
                  <a:pt x="446723" y="101339"/>
                  <a:pt x="445770" y="102291"/>
                  <a:pt x="453390" y="70859"/>
                </a:cubicBezTo>
                <a:cubicBezTo>
                  <a:pt x="448628" y="91814"/>
                  <a:pt x="446723" y="98481"/>
                  <a:pt x="446723" y="89909"/>
                </a:cubicBezTo>
                <a:cubicBezTo>
                  <a:pt x="447675" y="86099"/>
                  <a:pt x="448628" y="81336"/>
                  <a:pt x="450533" y="73716"/>
                </a:cubicBezTo>
                <a:cubicBezTo>
                  <a:pt x="448628" y="80384"/>
                  <a:pt x="447675" y="86099"/>
                  <a:pt x="446723" y="88956"/>
                </a:cubicBezTo>
                <a:cubicBezTo>
                  <a:pt x="446723" y="87051"/>
                  <a:pt x="446723" y="83241"/>
                  <a:pt x="446723" y="79431"/>
                </a:cubicBezTo>
                <a:cubicBezTo>
                  <a:pt x="447675" y="80384"/>
                  <a:pt x="447675" y="79431"/>
                  <a:pt x="446723" y="77526"/>
                </a:cubicBezTo>
                <a:cubicBezTo>
                  <a:pt x="446723" y="74669"/>
                  <a:pt x="446723" y="70859"/>
                  <a:pt x="446723" y="67049"/>
                </a:cubicBezTo>
                <a:cubicBezTo>
                  <a:pt x="446723" y="70859"/>
                  <a:pt x="446723" y="74669"/>
                  <a:pt x="446723" y="77526"/>
                </a:cubicBezTo>
                <a:cubicBezTo>
                  <a:pt x="445770" y="76574"/>
                  <a:pt x="445770" y="75621"/>
                  <a:pt x="444818" y="74669"/>
                </a:cubicBezTo>
                <a:cubicBezTo>
                  <a:pt x="443865" y="73716"/>
                  <a:pt x="442913" y="72764"/>
                  <a:pt x="441008" y="71811"/>
                </a:cubicBezTo>
                <a:cubicBezTo>
                  <a:pt x="441008" y="72764"/>
                  <a:pt x="441008" y="73716"/>
                  <a:pt x="441008" y="74669"/>
                </a:cubicBezTo>
                <a:cubicBezTo>
                  <a:pt x="443865" y="76574"/>
                  <a:pt x="445770" y="77526"/>
                  <a:pt x="445770" y="78479"/>
                </a:cubicBezTo>
                <a:cubicBezTo>
                  <a:pt x="445770" y="78479"/>
                  <a:pt x="446723" y="79431"/>
                  <a:pt x="446723" y="79431"/>
                </a:cubicBezTo>
                <a:cubicBezTo>
                  <a:pt x="446723" y="85146"/>
                  <a:pt x="445770" y="88956"/>
                  <a:pt x="445770" y="91814"/>
                </a:cubicBezTo>
                <a:cubicBezTo>
                  <a:pt x="444818" y="95624"/>
                  <a:pt x="444818" y="95624"/>
                  <a:pt x="443865" y="90861"/>
                </a:cubicBezTo>
                <a:cubicBezTo>
                  <a:pt x="443865" y="90861"/>
                  <a:pt x="443865" y="89909"/>
                  <a:pt x="442913" y="88956"/>
                </a:cubicBezTo>
                <a:cubicBezTo>
                  <a:pt x="441960" y="87051"/>
                  <a:pt x="437198" y="80384"/>
                  <a:pt x="434340" y="75621"/>
                </a:cubicBezTo>
                <a:cubicBezTo>
                  <a:pt x="428625" y="70859"/>
                  <a:pt x="421958" y="65144"/>
                  <a:pt x="418148" y="61334"/>
                </a:cubicBezTo>
                <a:cubicBezTo>
                  <a:pt x="411480" y="57524"/>
                  <a:pt x="405765" y="54666"/>
                  <a:pt x="406718" y="52761"/>
                </a:cubicBezTo>
                <a:cubicBezTo>
                  <a:pt x="397193" y="49904"/>
                  <a:pt x="392430" y="49904"/>
                  <a:pt x="393383" y="48951"/>
                </a:cubicBezTo>
                <a:cubicBezTo>
                  <a:pt x="380048" y="51809"/>
                  <a:pt x="379095" y="51809"/>
                  <a:pt x="391478" y="45141"/>
                </a:cubicBezTo>
                <a:cubicBezTo>
                  <a:pt x="373380" y="54666"/>
                  <a:pt x="374333" y="52761"/>
                  <a:pt x="391478" y="33711"/>
                </a:cubicBezTo>
                <a:cubicBezTo>
                  <a:pt x="373380" y="53714"/>
                  <a:pt x="371475" y="55619"/>
                  <a:pt x="380048" y="33711"/>
                </a:cubicBezTo>
                <a:cubicBezTo>
                  <a:pt x="375285" y="47046"/>
                  <a:pt x="373380" y="50856"/>
                  <a:pt x="373380" y="45141"/>
                </a:cubicBezTo>
                <a:cubicBezTo>
                  <a:pt x="373380" y="45141"/>
                  <a:pt x="372428" y="42284"/>
                  <a:pt x="371475" y="35616"/>
                </a:cubicBezTo>
                <a:cubicBezTo>
                  <a:pt x="370523" y="33711"/>
                  <a:pt x="369570" y="30854"/>
                  <a:pt x="368618" y="27996"/>
                </a:cubicBezTo>
                <a:cubicBezTo>
                  <a:pt x="365760" y="23234"/>
                  <a:pt x="359093" y="14661"/>
                  <a:pt x="349568" y="4184"/>
                </a:cubicBezTo>
                <a:cubicBezTo>
                  <a:pt x="371475" y="29901"/>
                  <a:pt x="346710" y="5136"/>
                  <a:pt x="338138" y="374"/>
                </a:cubicBezTo>
                <a:cubicBezTo>
                  <a:pt x="331470" y="-579"/>
                  <a:pt x="325755" y="374"/>
                  <a:pt x="320993" y="2279"/>
                </a:cubicBezTo>
                <a:cubicBezTo>
                  <a:pt x="316230" y="4184"/>
                  <a:pt x="311468" y="7041"/>
                  <a:pt x="306705" y="10851"/>
                </a:cubicBezTo>
                <a:cubicBezTo>
                  <a:pt x="302895" y="14661"/>
                  <a:pt x="299085" y="18471"/>
                  <a:pt x="295275" y="23234"/>
                </a:cubicBezTo>
                <a:cubicBezTo>
                  <a:pt x="290513" y="28949"/>
                  <a:pt x="285750" y="34664"/>
                  <a:pt x="280988" y="40379"/>
                </a:cubicBezTo>
                <a:cubicBezTo>
                  <a:pt x="239078" y="91814"/>
                  <a:pt x="263843" y="65144"/>
                  <a:pt x="221933" y="116579"/>
                </a:cubicBezTo>
                <a:cubicBezTo>
                  <a:pt x="181928" y="165156"/>
                  <a:pt x="171450" y="156584"/>
                  <a:pt x="129540" y="204209"/>
                </a:cubicBezTo>
                <a:cubicBezTo>
                  <a:pt x="96203" y="242309"/>
                  <a:pt x="41910" y="278504"/>
                  <a:pt x="11430" y="321366"/>
                </a:cubicBezTo>
                <a:cubicBezTo>
                  <a:pt x="7620" y="327081"/>
                  <a:pt x="3810" y="333749"/>
                  <a:pt x="0" y="340416"/>
                </a:cubicBezTo>
                <a:cubicBezTo>
                  <a:pt x="5715" y="343274"/>
                  <a:pt x="13335" y="355656"/>
                  <a:pt x="15240" y="348989"/>
                </a:cubicBezTo>
                <a:cubicBezTo>
                  <a:pt x="20955" y="361371"/>
                  <a:pt x="31433" y="379469"/>
                  <a:pt x="28575" y="360419"/>
                </a:cubicBezTo>
                <a:cubicBezTo>
                  <a:pt x="34290" y="383279"/>
                  <a:pt x="56198" y="392804"/>
                  <a:pt x="40958" y="373754"/>
                </a:cubicBezTo>
                <a:cubicBezTo>
                  <a:pt x="43815" y="377564"/>
                  <a:pt x="46673" y="380421"/>
                  <a:pt x="49530" y="383279"/>
                </a:cubicBezTo>
                <a:cubicBezTo>
                  <a:pt x="60008" y="388994"/>
                  <a:pt x="67628" y="391851"/>
                  <a:pt x="68580" y="392804"/>
                </a:cubicBezTo>
                <a:cubicBezTo>
                  <a:pt x="72390" y="393756"/>
                  <a:pt x="74295" y="393756"/>
                  <a:pt x="74295" y="393756"/>
                </a:cubicBezTo>
                <a:cubicBezTo>
                  <a:pt x="75248" y="394709"/>
                  <a:pt x="70485" y="394709"/>
                  <a:pt x="59055" y="396614"/>
                </a:cubicBezTo>
                <a:cubicBezTo>
                  <a:pt x="70485" y="394709"/>
                  <a:pt x="77153" y="394709"/>
                  <a:pt x="77153" y="393756"/>
                </a:cubicBezTo>
                <a:cubicBezTo>
                  <a:pt x="78105" y="394709"/>
                  <a:pt x="72390" y="394709"/>
                  <a:pt x="60960" y="397566"/>
                </a:cubicBezTo>
                <a:cubicBezTo>
                  <a:pt x="72390" y="394709"/>
                  <a:pt x="79058" y="394709"/>
                  <a:pt x="78105" y="394709"/>
                </a:cubicBezTo>
                <a:cubicBezTo>
                  <a:pt x="78105" y="395661"/>
                  <a:pt x="77153" y="395661"/>
                  <a:pt x="73343" y="397566"/>
                </a:cubicBezTo>
                <a:cubicBezTo>
                  <a:pt x="70485" y="398519"/>
                  <a:pt x="67628" y="399471"/>
                  <a:pt x="63818" y="400424"/>
                </a:cubicBezTo>
                <a:cubicBezTo>
                  <a:pt x="67628" y="399471"/>
                  <a:pt x="70485" y="398519"/>
                  <a:pt x="73343" y="397566"/>
                </a:cubicBezTo>
                <a:cubicBezTo>
                  <a:pt x="70485" y="398519"/>
                  <a:pt x="66675" y="399471"/>
                  <a:pt x="62865" y="401376"/>
                </a:cubicBezTo>
                <a:cubicBezTo>
                  <a:pt x="72390" y="397566"/>
                  <a:pt x="78105" y="396614"/>
                  <a:pt x="80010" y="395661"/>
                </a:cubicBezTo>
                <a:cubicBezTo>
                  <a:pt x="80010" y="395661"/>
                  <a:pt x="80010" y="395661"/>
                  <a:pt x="80010" y="395661"/>
                </a:cubicBezTo>
                <a:cubicBezTo>
                  <a:pt x="80010" y="395661"/>
                  <a:pt x="80010" y="396614"/>
                  <a:pt x="80010" y="396614"/>
                </a:cubicBezTo>
                <a:cubicBezTo>
                  <a:pt x="77153" y="397566"/>
                  <a:pt x="72390" y="399471"/>
                  <a:pt x="65723" y="402329"/>
                </a:cubicBezTo>
                <a:cubicBezTo>
                  <a:pt x="72390" y="399471"/>
                  <a:pt x="78105" y="397566"/>
                  <a:pt x="80010" y="396614"/>
                </a:cubicBezTo>
                <a:cubicBezTo>
                  <a:pt x="79058" y="398519"/>
                  <a:pt x="74295" y="400424"/>
                  <a:pt x="67628" y="405186"/>
                </a:cubicBezTo>
                <a:cubicBezTo>
                  <a:pt x="75248" y="400424"/>
                  <a:pt x="80010" y="398519"/>
                  <a:pt x="80963" y="396614"/>
                </a:cubicBezTo>
                <a:cubicBezTo>
                  <a:pt x="80963" y="396614"/>
                  <a:pt x="80963" y="396614"/>
                  <a:pt x="81915" y="396614"/>
                </a:cubicBezTo>
                <a:cubicBezTo>
                  <a:pt x="81915" y="398519"/>
                  <a:pt x="77153" y="401376"/>
                  <a:pt x="68580" y="406139"/>
                </a:cubicBezTo>
                <a:cubicBezTo>
                  <a:pt x="77153" y="400424"/>
                  <a:pt x="82868" y="397566"/>
                  <a:pt x="81915" y="396614"/>
                </a:cubicBezTo>
                <a:cubicBezTo>
                  <a:pt x="81915" y="396614"/>
                  <a:pt x="81915" y="396614"/>
                  <a:pt x="81915" y="396614"/>
                </a:cubicBezTo>
                <a:cubicBezTo>
                  <a:pt x="83820" y="398519"/>
                  <a:pt x="79058" y="402329"/>
                  <a:pt x="70485" y="408996"/>
                </a:cubicBezTo>
                <a:cubicBezTo>
                  <a:pt x="80010" y="402329"/>
                  <a:pt x="85725" y="399471"/>
                  <a:pt x="82868" y="397566"/>
                </a:cubicBezTo>
                <a:cubicBezTo>
                  <a:pt x="84773" y="399471"/>
                  <a:pt x="81915" y="402329"/>
                  <a:pt x="75248" y="406139"/>
                </a:cubicBezTo>
                <a:cubicBezTo>
                  <a:pt x="74295" y="407091"/>
                  <a:pt x="72390" y="408044"/>
                  <a:pt x="71438" y="408996"/>
                </a:cubicBezTo>
                <a:cubicBezTo>
                  <a:pt x="72390" y="408044"/>
                  <a:pt x="73343" y="408044"/>
                  <a:pt x="74295" y="407091"/>
                </a:cubicBezTo>
                <a:cubicBezTo>
                  <a:pt x="73343" y="408044"/>
                  <a:pt x="72390" y="408996"/>
                  <a:pt x="70485" y="409949"/>
                </a:cubicBezTo>
                <a:cubicBezTo>
                  <a:pt x="72390" y="408996"/>
                  <a:pt x="73343" y="408044"/>
                  <a:pt x="74295" y="407091"/>
                </a:cubicBezTo>
                <a:cubicBezTo>
                  <a:pt x="81915" y="402329"/>
                  <a:pt x="87630" y="399471"/>
                  <a:pt x="85725" y="397566"/>
                </a:cubicBezTo>
                <a:cubicBezTo>
                  <a:pt x="87630" y="398519"/>
                  <a:pt x="87630" y="400424"/>
                  <a:pt x="88583" y="402329"/>
                </a:cubicBezTo>
                <a:cubicBezTo>
                  <a:pt x="88583" y="402329"/>
                  <a:pt x="88583" y="402329"/>
                  <a:pt x="89535" y="403281"/>
                </a:cubicBezTo>
                <a:cubicBezTo>
                  <a:pt x="89535" y="402329"/>
                  <a:pt x="88583" y="400424"/>
                  <a:pt x="88583" y="399471"/>
                </a:cubicBezTo>
                <a:cubicBezTo>
                  <a:pt x="88583" y="399471"/>
                  <a:pt x="89535" y="399471"/>
                  <a:pt x="89535" y="399471"/>
                </a:cubicBezTo>
                <a:cubicBezTo>
                  <a:pt x="90488" y="400424"/>
                  <a:pt x="90488" y="401376"/>
                  <a:pt x="91440" y="402329"/>
                </a:cubicBezTo>
                <a:cubicBezTo>
                  <a:pt x="91440" y="401376"/>
                  <a:pt x="90488" y="400424"/>
                  <a:pt x="90488" y="399471"/>
                </a:cubicBezTo>
                <a:cubicBezTo>
                  <a:pt x="90488" y="399471"/>
                  <a:pt x="91440" y="399471"/>
                  <a:pt x="91440" y="399471"/>
                </a:cubicBezTo>
                <a:cubicBezTo>
                  <a:pt x="91440" y="400424"/>
                  <a:pt x="92393" y="401376"/>
                  <a:pt x="92393" y="402329"/>
                </a:cubicBezTo>
                <a:lnTo>
                  <a:pt x="92393" y="402329"/>
                </a:lnTo>
                <a:cubicBezTo>
                  <a:pt x="92393" y="402329"/>
                  <a:pt x="93345" y="402329"/>
                  <a:pt x="93345" y="403281"/>
                </a:cubicBezTo>
                <a:cubicBezTo>
                  <a:pt x="93345" y="402329"/>
                  <a:pt x="92393" y="400424"/>
                  <a:pt x="92393" y="399471"/>
                </a:cubicBezTo>
                <a:cubicBezTo>
                  <a:pt x="92393" y="399471"/>
                  <a:pt x="93345" y="399471"/>
                  <a:pt x="93345" y="399471"/>
                </a:cubicBezTo>
                <a:cubicBezTo>
                  <a:pt x="94298" y="399471"/>
                  <a:pt x="95250" y="399471"/>
                  <a:pt x="95250" y="400424"/>
                </a:cubicBezTo>
                <a:cubicBezTo>
                  <a:pt x="95250" y="401376"/>
                  <a:pt x="95250" y="402329"/>
                  <a:pt x="95250" y="403281"/>
                </a:cubicBezTo>
                <a:cubicBezTo>
                  <a:pt x="95250" y="403281"/>
                  <a:pt x="94298" y="402329"/>
                  <a:pt x="94298" y="402329"/>
                </a:cubicBezTo>
                <a:cubicBezTo>
                  <a:pt x="94298" y="402329"/>
                  <a:pt x="95250" y="403281"/>
                  <a:pt x="95250" y="403281"/>
                </a:cubicBezTo>
                <a:cubicBezTo>
                  <a:pt x="95250" y="403281"/>
                  <a:pt x="95250" y="404234"/>
                  <a:pt x="95250" y="404234"/>
                </a:cubicBezTo>
                <a:cubicBezTo>
                  <a:pt x="96203" y="405186"/>
                  <a:pt x="96203" y="406139"/>
                  <a:pt x="97155" y="408044"/>
                </a:cubicBezTo>
                <a:cubicBezTo>
                  <a:pt x="97155" y="408044"/>
                  <a:pt x="97155" y="408044"/>
                  <a:pt x="97155" y="408044"/>
                </a:cubicBezTo>
                <a:cubicBezTo>
                  <a:pt x="97155" y="408044"/>
                  <a:pt x="97155" y="408044"/>
                  <a:pt x="97155" y="408044"/>
                </a:cubicBezTo>
                <a:cubicBezTo>
                  <a:pt x="97155" y="408996"/>
                  <a:pt x="98108" y="409949"/>
                  <a:pt x="98108" y="411854"/>
                </a:cubicBezTo>
                <a:cubicBezTo>
                  <a:pt x="100013" y="414711"/>
                  <a:pt x="100965" y="417569"/>
                  <a:pt x="101918" y="420426"/>
                </a:cubicBezTo>
                <a:cubicBezTo>
                  <a:pt x="101918" y="420426"/>
                  <a:pt x="101918" y="420426"/>
                  <a:pt x="101918" y="420426"/>
                </a:cubicBezTo>
                <a:cubicBezTo>
                  <a:pt x="101918" y="420426"/>
                  <a:pt x="101918" y="420426"/>
                  <a:pt x="101918" y="420426"/>
                </a:cubicBezTo>
                <a:cubicBezTo>
                  <a:pt x="101918" y="420426"/>
                  <a:pt x="101918" y="420426"/>
                  <a:pt x="101918" y="420426"/>
                </a:cubicBezTo>
                <a:cubicBezTo>
                  <a:pt x="101918" y="421379"/>
                  <a:pt x="102870" y="422331"/>
                  <a:pt x="102870" y="424236"/>
                </a:cubicBezTo>
                <a:cubicBezTo>
                  <a:pt x="102870" y="425189"/>
                  <a:pt x="102870" y="426141"/>
                  <a:pt x="102870" y="427094"/>
                </a:cubicBezTo>
                <a:cubicBezTo>
                  <a:pt x="102870" y="426141"/>
                  <a:pt x="102870" y="426141"/>
                  <a:pt x="102870" y="425189"/>
                </a:cubicBezTo>
                <a:cubicBezTo>
                  <a:pt x="102870" y="426141"/>
                  <a:pt x="102870" y="426141"/>
                  <a:pt x="102870" y="427094"/>
                </a:cubicBezTo>
                <a:cubicBezTo>
                  <a:pt x="102870" y="427094"/>
                  <a:pt x="102870" y="427094"/>
                  <a:pt x="102870" y="427094"/>
                </a:cubicBezTo>
                <a:cubicBezTo>
                  <a:pt x="102870" y="426141"/>
                  <a:pt x="102870" y="425189"/>
                  <a:pt x="102870" y="424236"/>
                </a:cubicBezTo>
                <a:cubicBezTo>
                  <a:pt x="102870" y="423284"/>
                  <a:pt x="102870" y="423284"/>
                  <a:pt x="101918" y="422331"/>
                </a:cubicBezTo>
                <a:cubicBezTo>
                  <a:pt x="101918" y="422331"/>
                  <a:pt x="101918" y="422331"/>
                  <a:pt x="101918" y="422331"/>
                </a:cubicBezTo>
                <a:cubicBezTo>
                  <a:pt x="101918" y="422331"/>
                  <a:pt x="101918" y="422331"/>
                  <a:pt x="101918" y="422331"/>
                </a:cubicBezTo>
                <a:cubicBezTo>
                  <a:pt x="101918" y="422331"/>
                  <a:pt x="101918" y="422331"/>
                  <a:pt x="101918" y="422331"/>
                </a:cubicBezTo>
                <a:cubicBezTo>
                  <a:pt x="100965" y="420426"/>
                  <a:pt x="100013" y="417569"/>
                  <a:pt x="99060" y="415664"/>
                </a:cubicBezTo>
                <a:cubicBezTo>
                  <a:pt x="99060" y="416616"/>
                  <a:pt x="99060" y="416616"/>
                  <a:pt x="99060" y="417569"/>
                </a:cubicBezTo>
                <a:cubicBezTo>
                  <a:pt x="99060" y="417569"/>
                  <a:pt x="99060" y="417569"/>
                  <a:pt x="99060" y="418521"/>
                </a:cubicBezTo>
                <a:cubicBezTo>
                  <a:pt x="100013" y="420426"/>
                  <a:pt x="100965" y="422331"/>
                  <a:pt x="101918" y="424236"/>
                </a:cubicBezTo>
                <a:lnTo>
                  <a:pt x="101918" y="424236"/>
                </a:lnTo>
                <a:cubicBezTo>
                  <a:pt x="100965" y="423284"/>
                  <a:pt x="100965" y="421379"/>
                  <a:pt x="100013" y="420426"/>
                </a:cubicBezTo>
                <a:cubicBezTo>
                  <a:pt x="100013" y="420426"/>
                  <a:pt x="100013" y="421379"/>
                  <a:pt x="100013" y="421379"/>
                </a:cubicBezTo>
                <a:cubicBezTo>
                  <a:pt x="100965" y="422331"/>
                  <a:pt x="100965" y="423284"/>
                  <a:pt x="101918" y="425189"/>
                </a:cubicBezTo>
                <a:cubicBezTo>
                  <a:pt x="101918" y="425189"/>
                  <a:pt x="101918" y="425189"/>
                  <a:pt x="101918" y="425189"/>
                </a:cubicBezTo>
                <a:cubicBezTo>
                  <a:pt x="101918" y="424236"/>
                  <a:pt x="100965" y="423284"/>
                  <a:pt x="100965" y="422331"/>
                </a:cubicBezTo>
                <a:cubicBezTo>
                  <a:pt x="100965" y="422331"/>
                  <a:pt x="100965" y="422331"/>
                  <a:pt x="100965" y="422331"/>
                </a:cubicBezTo>
                <a:cubicBezTo>
                  <a:pt x="100965" y="422331"/>
                  <a:pt x="100965" y="422331"/>
                  <a:pt x="100965" y="422331"/>
                </a:cubicBezTo>
                <a:cubicBezTo>
                  <a:pt x="100965" y="421379"/>
                  <a:pt x="100013" y="421379"/>
                  <a:pt x="100013" y="420426"/>
                </a:cubicBezTo>
                <a:cubicBezTo>
                  <a:pt x="100013" y="420426"/>
                  <a:pt x="100013" y="419474"/>
                  <a:pt x="100013" y="419474"/>
                </a:cubicBezTo>
                <a:cubicBezTo>
                  <a:pt x="100013" y="419474"/>
                  <a:pt x="100013" y="420426"/>
                  <a:pt x="100965" y="420426"/>
                </a:cubicBezTo>
                <a:cubicBezTo>
                  <a:pt x="100965" y="420426"/>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8521"/>
                </a:cubicBezTo>
                <a:cubicBezTo>
                  <a:pt x="100965" y="418521"/>
                  <a:pt x="100965" y="418521"/>
                  <a:pt x="100965" y="418521"/>
                </a:cubicBezTo>
                <a:cubicBezTo>
                  <a:pt x="100965" y="418521"/>
                  <a:pt x="100965" y="418521"/>
                  <a:pt x="100965" y="417569"/>
                </a:cubicBezTo>
                <a:cubicBezTo>
                  <a:pt x="100965" y="417569"/>
                  <a:pt x="100965" y="417569"/>
                  <a:pt x="100965" y="417569"/>
                </a:cubicBezTo>
                <a:cubicBezTo>
                  <a:pt x="100965" y="417569"/>
                  <a:pt x="100965" y="417569"/>
                  <a:pt x="100965" y="418521"/>
                </a:cubicBezTo>
                <a:cubicBezTo>
                  <a:pt x="100965" y="418521"/>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9474"/>
                </a:cubicBezTo>
                <a:cubicBezTo>
                  <a:pt x="100965" y="420426"/>
                  <a:pt x="100965" y="420426"/>
                  <a:pt x="100013" y="420426"/>
                </a:cubicBezTo>
                <a:cubicBezTo>
                  <a:pt x="100013" y="420426"/>
                  <a:pt x="100013" y="420426"/>
                  <a:pt x="100013" y="420426"/>
                </a:cubicBezTo>
                <a:cubicBezTo>
                  <a:pt x="100013" y="420426"/>
                  <a:pt x="100013" y="420426"/>
                  <a:pt x="100013" y="420426"/>
                </a:cubicBezTo>
                <a:cubicBezTo>
                  <a:pt x="100013" y="420426"/>
                  <a:pt x="100013" y="420426"/>
                  <a:pt x="100013" y="420426"/>
                </a:cubicBezTo>
                <a:cubicBezTo>
                  <a:pt x="99060" y="422331"/>
                  <a:pt x="96203" y="423284"/>
                  <a:pt x="92393" y="422331"/>
                </a:cubicBezTo>
                <a:cubicBezTo>
                  <a:pt x="94298" y="423284"/>
                  <a:pt x="96203" y="423284"/>
                  <a:pt x="98108" y="422331"/>
                </a:cubicBezTo>
                <a:cubicBezTo>
                  <a:pt x="99060" y="423284"/>
                  <a:pt x="100965" y="423284"/>
                  <a:pt x="101918" y="423284"/>
                </a:cubicBezTo>
                <a:cubicBezTo>
                  <a:pt x="100965" y="426141"/>
                  <a:pt x="99060" y="427094"/>
                  <a:pt x="95250" y="424236"/>
                </a:cubicBezTo>
                <a:cubicBezTo>
                  <a:pt x="100013" y="427094"/>
                  <a:pt x="101918" y="426141"/>
                  <a:pt x="102870" y="423284"/>
                </a:cubicBezTo>
                <a:cubicBezTo>
                  <a:pt x="103823" y="424236"/>
                  <a:pt x="104775" y="425189"/>
                  <a:pt x="105728" y="426141"/>
                </a:cubicBezTo>
                <a:cubicBezTo>
                  <a:pt x="105728" y="426141"/>
                  <a:pt x="105728" y="426141"/>
                  <a:pt x="105728" y="426141"/>
                </a:cubicBezTo>
                <a:cubicBezTo>
                  <a:pt x="105728" y="426141"/>
                  <a:pt x="105728" y="426141"/>
                  <a:pt x="105728" y="426141"/>
                </a:cubicBezTo>
                <a:cubicBezTo>
                  <a:pt x="105728" y="426141"/>
                  <a:pt x="105728" y="426141"/>
                  <a:pt x="105728" y="426141"/>
                </a:cubicBezTo>
                <a:cubicBezTo>
                  <a:pt x="105728" y="427094"/>
                  <a:pt x="105728" y="427094"/>
                  <a:pt x="105728" y="428046"/>
                </a:cubicBezTo>
                <a:cubicBezTo>
                  <a:pt x="105728" y="428046"/>
                  <a:pt x="105728" y="428046"/>
                  <a:pt x="105728" y="428046"/>
                </a:cubicBezTo>
                <a:cubicBezTo>
                  <a:pt x="105728" y="428046"/>
                  <a:pt x="105728" y="427094"/>
                  <a:pt x="105728" y="427094"/>
                </a:cubicBezTo>
                <a:cubicBezTo>
                  <a:pt x="105728" y="427094"/>
                  <a:pt x="105728" y="427094"/>
                  <a:pt x="105728" y="428046"/>
                </a:cubicBezTo>
                <a:lnTo>
                  <a:pt x="105728" y="428046"/>
                </a:lnTo>
                <a:cubicBezTo>
                  <a:pt x="105728" y="428046"/>
                  <a:pt x="105728" y="428046"/>
                  <a:pt x="105728" y="427094"/>
                </a:cubicBezTo>
                <a:cubicBezTo>
                  <a:pt x="105728" y="427094"/>
                  <a:pt x="105728" y="427094"/>
                  <a:pt x="105728" y="426141"/>
                </a:cubicBezTo>
                <a:cubicBezTo>
                  <a:pt x="105728" y="426141"/>
                  <a:pt x="105728" y="427094"/>
                  <a:pt x="106680" y="427094"/>
                </a:cubicBezTo>
                <a:cubicBezTo>
                  <a:pt x="106680" y="427094"/>
                  <a:pt x="106680" y="426141"/>
                  <a:pt x="105728" y="426141"/>
                </a:cubicBezTo>
                <a:cubicBezTo>
                  <a:pt x="105728" y="426141"/>
                  <a:pt x="105728" y="425189"/>
                  <a:pt x="105728" y="425189"/>
                </a:cubicBezTo>
                <a:cubicBezTo>
                  <a:pt x="105728" y="426141"/>
                  <a:pt x="106680" y="426141"/>
                  <a:pt x="106680" y="427094"/>
                </a:cubicBezTo>
                <a:cubicBezTo>
                  <a:pt x="106680" y="427094"/>
                  <a:pt x="106680" y="427094"/>
                  <a:pt x="106680" y="427094"/>
                </a:cubicBezTo>
                <a:cubicBezTo>
                  <a:pt x="106680" y="427094"/>
                  <a:pt x="106680" y="427094"/>
                  <a:pt x="106680" y="427094"/>
                </a:cubicBezTo>
                <a:lnTo>
                  <a:pt x="106680" y="427094"/>
                </a:lnTo>
                <a:lnTo>
                  <a:pt x="106680" y="427094"/>
                </a:lnTo>
                <a:cubicBezTo>
                  <a:pt x="106680" y="427094"/>
                  <a:pt x="106680" y="428046"/>
                  <a:pt x="106680" y="428046"/>
                </a:cubicBezTo>
                <a:lnTo>
                  <a:pt x="106680" y="428046"/>
                </a:lnTo>
                <a:cubicBezTo>
                  <a:pt x="106680" y="428046"/>
                  <a:pt x="106680" y="428046"/>
                  <a:pt x="106680" y="428046"/>
                </a:cubicBezTo>
                <a:lnTo>
                  <a:pt x="106680" y="428046"/>
                </a:lnTo>
                <a:lnTo>
                  <a:pt x="106680" y="428046"/>
                </a:lnTo>
                <a:cubicBezTo>
                  <a:pt x="106680" y="428046"/>
                  <a:pt x="106680" y="428046"/>
                  <a:pt x="106680" y="428046"/>
                </a:cubicBezTo>
                <a:cubicBezTo>
                  <a:pt x="106680" y="428046"/>
                  <a:pt x="106680" y="428046"/>
                  <a:pt x="106680" y="427094"/>
                </a:cubicBezTo>
                <a:lnTo>
                  <a:pt x="106680" y="427094"/>
                </a:lnTo>
                <a:cubicBezTo>
                  <a:pt x="106680" y="427094"/>
                  <a:pt x="106680" y="427094"/>
                  <a:pt x="106680" y="428046"/>
                </a:cubicBezTo>
                <a:cubicBezTo>
                  <a:pt x="106680" y="428999"/>
                  <a:pt x="106680" y="428999"/>
                  <a:pt x="105728" y="428999"/>
                </a:cubicBezTo>
                <a:cubicBezTo>
                  <a:pt x="105728" y="428999"/>
                  <a:pt x="105728" y="428046"/>
                  <a:pt x="105728" y="428046"/>
                </a:cubicBezTo>
                <a:cubicBezTo>
                  <a:pt x="105728" y="428046"/>
                  <a:pt x="105728" y="428046"/>
                  <a:pt x="105728" y="428046"/>
                </a:cubicBezTo>
                <a:cubicBezTo>
                  <a:pt x="105728" y="428046"/>
                  <a:pt x="105728" y="428999"/>
                  <a:pt x="105728" y="428999"/>
                </a:cubicBezTo>
                <a:cubicBezTo>
                  <a:pt x="104775" y="428999"/>
                  <a:pt x="103823" y="428046"/>
                  <a:pt x="101918" y="427094"/>
                </a:cubicBezTo>
                <a:cubicBezTo>
                  <a:pt x="103823" y="428999"/>
                  <a:pt x="104775" y="428999"/>
                  <a:pt x="105728" y="428999"/>
                </a:cubicBezTo>
                <a:cubicBezTo>
                  <a:pt x="105728" y="429951"/>
                  <a:pt x="104775" y="430904"/>
                  <a:pt x="103823" y="430904"/>
                </a:cubicBezTo>
                <a:cubicBezTo>
                  <a:pt x="102870" y="430904"/>
                  <a:pt x="102870" y="429951"/>
                  <a:pt x="101918" y="428999"/>
                </a:cubicBezTo>
                <a:cubicBezTo>
                  <a:pt x="102870" y="429951"/>
                  <a:pt x="102870" y="429951"/>
                  <a:pt x="103823" y="430904"/>
                </a:cubicBezTo>
                <a:cubicBezTo>
                  <a:pt x="102870" y="430904"/>
                  <a:pt x="100965" y="429951"/>
                  <a:pt x="99060" y="428046"/>
                </a:cubicBezTo>
                <a:cubicBezTo>
                  <a:pt x="100965" y="429951"/>
                  <a:pt x="102870" y="430904"/>
                  <a:pt x="103823" y="430904"/>
                </a:cubicBezTo>
                <a:cubicBezTo>
                  <a:pt x="105728" y="432809"/>
                  <a:pt x="106680" y="431856"/>
                  <a:pt x="106680" y="429951"/>
                </a:cubicBezTo>
                <a:cubicBezTo>
                  <a:pt x="108585" y="435666"/>
                  <a:pt x="107633" y="438524"/>
                  <a:pt x="102870" y="431856"/>
                </a:cubicBezTo>
                <a:cubicBezTo>
                  <a:pt x="104775" y="434714"/>
                  <a:pt x="106680" y="435666"/>
                  <a:pt x="107633" y="436619"/>
                </a:cubicBezTo>
                <a:cubicBezTo>
                  <a:pt x="107633" y="436619"/>
                  <a:pt x="107633" y="436619"/>
                  <a:pt x="107633" y="435666"/>
                </a:cubicBezTo>
                <a:cubicBezTo>
                  <a:pt x="107633" y="435666"/>
                  <a:pt x="107633" y="436619"/>
                  <a:pt x="107633" y="436619"/>
                </a:cubicBezTo>
                <a:cubicBezTo>
                  <a:pt x="109538" y="436619"/>
                  <a:pt x="109538" y="434714"/>
                  <a:pt x="107633" y="430904"/>
                </a:cubicBezTo>
                <a:cubicBezTo>
                  <a:pt x="107633" y="430904"/>
                  <a:pt x="107633" y="430904"/>
                  <a:pt x="107633" y="430904"/>
                </a:cubicBezTo>
                <a:cubicBezTo>
                  <a:pt x="109538" y="435666"/>
                  <a:pt x="110490" y="440429"/>
                  <a:pt x="109538" y="440429"/>
                </a:cubicBezTo>
                <a:cubicBezTo>
                  <a:pt x="109538" y="440429"/>
                  <a:pt x="109538" y="440429"/>
                  <a:pt x="109538" y="440429"/>
                </a:cubicBezTo>
                <a:cubicBezTo>
                  <a:pt x="109538" y="440429"/>
                  <a:pt x="109538" y="440429"/>
                  <a:pt x="109538" y="440429"/>
                </a:cubicBezTo>
                <a:cubicBezTo>
                  <a:pt x="109538" y="440429"/>
                  <a:pt x="108585" y="439476"/>
                  <a:pt x="107633" y="438524"/>
                </a:cubicBezTo>
                <a:cubicBezTo>
                  <a:pt x="108585" y="440429"/>
                  <a:pt x="109538" y="441381"/>
                  <a:pt x="109538" y="441381"/>
                </a:cubicBezTo>
                <a:cubicBezTo>
                  <a:pt x="110490" y="443286"/>
                  <a:pt x="111443" y="443286"/>
                  <a:pt x="111443" y="443286"/>
                </a:cubicBezTo>
                <a:cubicBezTo>
                  <a:pt x="111443" y="442334"/>
                  <a:pt x="110490" y="441381"/>
                  <a:pt x="110490" y="439476"/>
                </a:cubicBezTo>
                <a:cubicBezTo>
                  <a:pt x="110490" y="440429"/>
                  <a:pt x="111443" y="442334"/>
                  <a:pt x="111443" y="443286"/>
                </a:cubicBezTo>
                <a:cubicBezTo>
                  <a:pt x="111443" y="443286"/>
                  <a:pt x="111443" y="443286"/>
                  <a:pt x="111443" y="442334"/>
                </a:cubicBezTo>
                <a:cubicBezTo>
                  <a:pt x="111443" y="440429"/>
                  <a:pt x="110490" y="437571"/>
                  <a:pt x="108585" y="433761"/>
                </a:cubicBezTo>
                <a:cubicBezTo>
                  <a:pt x="109538" y="436619"/>
                  <a:pt x="110490" y="438524"/>
                  <a:pt x="110490" y="439476"/>
                </a:cubicBezTo>
                <a:cubicBezTo>
                  <a:pt x="111443" y="441381"/>
                  <a:pt x="110490" y="442334"/>
                  <a:pt x="109538" y="441381"/>
                </a:cubicBezTo>
                <a:cubicBezTo>
                  <a:pt x="110490" y="441381"/>
                  <a:pt x="110490" y="441381"/>
                  <a:pt x="110490" y="439476"/>
                </a:cubicBezTo>
                <a:cubicBezTo>
                  <a:pt x="110490" y="437571"/>
                  <a:pt x="109538" y="435666"/>
                  <a:pt x="108585" y="433761"/>
                </a:cubicBezTo>
                <a:cubicBezTo>
                  <a:pt x="108585" y="432809"/>
                  <a:pt x="107633" y="432809"/>
                  <a:pt x="107633" y="431856"/>
                </a:cubicBezTo>
                <a:cubicBezTo>
                  <a:pt x="107633" y="431856"/>
                  <a:pt x="107633" y="432809"/>
                  <a:pt x="108585" y="432809"/>
                </a:cubicBezTo>
                <a:cubicBezTo>
                  <a:pt x="108585" y="431856"/>
                  <a:pt x="107633" y="431856"/>
                  <a:pt x="107633" y="430904"/>
                </a:cubicBezTo>
                <a:cubicBezTo>
                  <a:pt x="107633" y="430904"/>
                  <a:pt x="107633" y="430904"/>
                  <a:pt x="107633" y="430904"/>
                </a:cubicBezTo>
                <a:cubicBezTo>
                  <a:pt x="107633" y="430904"/>
                  <a:pt x="107633" y="430904"/>
                  <a:pt x="107633" y="430904"/>
                </a:cubicBezTo>
                <a:cubicBezTo>
                  <a:pt x="107633" y="430904"/>
                  <a:pt x="107633" y="430904"/>
                  <a:pt x="107633" y="430904"/>
                </a:cubicBezTo>
                <a:cubicBezTo>
                  <a:pt x="107633" y="429951"/>
                  <a:pt x="106680" y="429951"/>
                  <a:pt x="106680" y="428999"/>
                </a:cubicBezTo>
                <a:cubicBezTo>
                  <a:pt x="106680" y="428999"/>
                  <a:pt x="106680" y="428999"/>
                  <a:pt x="106680" y="428999"/>
                </a:cubicBezTo>
                <a:cubicBezTo>
                  <a:pt x="106680" y="429951"/>
                  <a:pt x="107633" y="429951"/>
                  <a:pt x="107633" y="430904"/>
                </a:cubicBezTo>
                <a:lnTo>
                  <a:pt x="107633" y="430904"/>
                </a:lnTo>
                <a:lnTo>
                  <a:pt x="107633" y="430904"/>
                </a:lnTo>
                <a:cubicBezTo>
                  <a:pt x="108585" y="431856"/>
                  <a:pt x="108585" y="432809"/>
                  <a:pt x="109538" y="433761"/>
                </a:cubicBezTo>
                <a:cubicBezTo>
                  <a:pt x="112395" y="438524"/>
                  <a:pt x="113348" y="442334"/>
                  <a:pt x="113348" y="444239"/>
                </a:cubicBezTo>
                <a:cubicBezTo>
                  <a:pt x="114300" y="446144"/>
                  <a:pt x="113348" y="446144"/>
                  <a:pt x="113348" y="446144"/>
                </a:cubicBezTo>
                <a:cubicBezTo>
                  <a:pt x="114300" y="448049"/>
                  <a:pt x="114300" y="449001"/>
                  <a:pt x="114300" y="447096"/>
                </a:cubicBezTo>
                <a:cubicBezTo>
                  <a:pt x="115253" y="446144"/>
                  <a:pt x="112395" y="439476"/>
                  <a:pt x="108585" y="432809"/>
                </a:cubicBezTo>
                <a:cubicBezTo>
                  <a:pt x="111443" y="437571"/>
                  <a:pt x="113348" y="441381"/>
                  <a:pt x="114300" y="444239"/>
                </a:cubicBezTo>
                <a:cubicBezTo>
                  <a:pt x="114300" y="443286"/>
                  <a:pt x="114300" y="443286"/>
                  <a:pt x="114300" y="442334"/>
                </a:cubicBezTo>
                <a:cubicBezTo>
                  <a:pt x="114300" y="443286"/>
                  <a:pt x="114300" y="444239"/>
                  <a:pt x="114300" y="445191"/>
                </a:cubicBezTo>
                <a:cubicBezTo>
                  <a:pt x="114300" y="446144"/>
                  <a:pt x="115253" y="447096"/>
                  <a:pt x="115253" y="448049"/>
                </a:cubicBezTo>
                <a:cubicBezTo>
                  <a:pt x="115253" y="449001"/>
                  <a:pt x="115253" y="449001"/>
                  <a:pt x="115253" y="449954"/>
                </a:cubicBezTo>
                <a:cubicBezTo>
                  <a:pt x="115253" y="449954"/>
                  <a:pt x="115253" y="449001"/>
                  <a:pt x="115253" y="448049"/>
                </a:cubicBezTo>
                <a:cubicBezTo>
                  <a:pt x="115253" y="448049"/>
                  <a:pt x="115253" y="448049"/>
                  <a:pt x="115253" y="449001"/>
                </a:cubicBezTo>
                <a:cubicBezTo>
                  <a:pt x="115253" y="449954"/>
                  <a:pt x="116205" y="449954"/>
                  <a:pt x="116205" y="449954"/>
                </a:cubicBezTo>
                <a:cubicBezTo>
                  <a:pt x="117158" y="452811"/>
                  <a:pt x="117158" y="454716"/>
                  <a:pt x="116205" y="453764"/>
                </a:cubicBezTo>
                <a:cubicBezTo>
                  <a:pt x="119063" y="455669"/>
                  <a:pt x="118110" y="451859"/>
                  <a:pt x="117158" y="444239"/>
                </a:cubicBezTo>
                <a:cubicBezTo>
                  <a:pt x="118110" y="451859"/>
                  <a:pt x="120968" y="457574"/>
                  <a:pt x="117158" y="455669"/>
                </a:cubicBezTo>
                <a:cubicBezTo>
                  <a:pt x="121920" y="458526"/>
                  <a:pt x="123825" y="456621"/>
                  <a:pt x="120968" y="448049"/>
                </a:cubicBezTo>
                <a:cubicBezTo>
                  <a:pt x="123825" y="456621"/>
                  <a:pt x="126683" y="461384"/>
                  <a:pt x="120015" y="458526"/>
                </a:cubicBezTo>
                <a:cubicBezTo>
                  <a:pt x="122873" y="460431"/>
                  <a:pt x="126683" y="461384"/>
                  <a:pt x="130493" y="463289"/>
                </a:cubicBezTo>
                <a:cubicBezTo>
                  <a:pt x="128588" y="462336"/>
                  <a:pt x="126683" y="461384"/>
                  <a:pt x="124778" y="460431"/>
                </a:cubicBezTo>
                <a:cubicBezTo>
                  <a:pt x="127635" y="461384"/>
                  <a:pt x="129540" y="462336"/>
                  <a:pt x="132398" y="463289"/>
                </a:cubicBezTo>
                <a:cubicBezTo>
                  <a:pt x="134303" y="464241"/>
                  <a:pt x="136208" y="464241"/>
                  <a:pt x="137160" y="464241"/>
                </a:cubicBezTo>
                <a:cubicBezTo>
                  <a:pt x="135255" y="463289"/>
                  <a:pt x="132398" y="462336"/>
                  <a:pt x="130493" y="461384"/>
                </a:cubicBezTo>
                <a:cubicBezTo>
                  <a:pt x="133350" y="462336"/>
                  <a:pt x="135255" y="463289"/>
                  <a:pt x="138113" y="464241"/>
                </a:cubicBezTo>
                <a:cubicBezTo>
                  <a:pt x="140970" y="464241"/>
                  <a:pt x="141923" y="463289"/>
                  <a:pt x="134303" y="457574"/>
                </a:cubicBezTo>
                <a:cubicBezTo>
                  <a:pt x="141923" y="463289"/>
                  <a:pt x="142875" y="465194"/>
                  <a:pt x="140970" y="465194"/>
                </a:cubicBezTo>
                <a:cubicBezTo>
                  <a:pt x="142875" y="466146"/>
                  <a:pt x="143828" y="466146"/>
                  <a:pt x="145733" y="467099"/>
                </a:cubicBezTo>
                <a:cubicBezTo>
                  <a:pt x="148590" y="468051"/>
                  <a:pt x="150495" y="468051"/>
                  <a:pt x="148590" y="466146"/>
                </a:cubicBezTo>
                <a:cubicBezTo>
                  <a:pt x="148590" y="466146"/>
                  <a:pt x="148590" y="466146"/>
                  <a:pt x="148590" y="466146"/>
                </a:cubicBezTo>
                <a:cubicBezTo>
                  <a:pt x="148590" y="466146"/>
                  <a:pt x="148590" y="466146"/>
                  <a:pt x="148590" y="466146"/>
                </a:cubicBezTo>
                <a:cubicBezTo>
                  <a:pt x="147638" y="465194"/>
                  <a:pt x="145733" y="463289"/>
                  <a:pt x="141923" y="461384"/>
                </a:cubicBezTo>
                <a:cubicBezTo>
                  <a:pt x="145733" y="464241"/>
                  <a:pt x="148590" y="465194"/>
                  <a:pt x="149543" y="467099"/>
                </a:cubicBezTo>
                <a:cubicBezTo>
                  <a:pt x="167640" y="475671"/>
                  <a:pt x="167640" y="475671"/>
                  <a:pt x="149543" y="469956"/>
                </a:cubicBezTo>
                <a:cubicBezTo>
                  <a:pt x="169545" y="476624"/>
                  <a:pt x="173355" y="475671"/>
                  <a:pt x="169545" y="480434"/>
                </a:cubicBezTo>
                <a:cubicBezTo>
                  <a:pt x="173355" y="475671"/>
                  <a:pt x="173355" y="475671"/>
                  <a:pt x="180023" y="487101"/>
                </a:cubicBezTo>
                <a:cubicBezTo>
                  <a:pt x="174308" y="476624"/>
                  <a:pt x="175260" y="478529"/>
                  <a:pt x="192405" y="493769"/>
                </a:cubicBezTo>
                <a:cubicBezTo>
                  <a:pt x="177165" y="478529"/>
                  <a:pt x="182880" y="484244"/>
                  <a:pt x="203835" y="499484"/>
                </a:cubicBezTo>
                <a:cubicBezTo>
                  <a:pt x="185738" y="485196"/>
                  <a:pt x="200978" y="495674"/>
                  <a:pt x="215265" y="505199"/>
                </a:cubicBezTo>
                <a:cubicBezTo>
                  <a:pt x="206693" y="493769"/>
                  <a:pt x="222885" y="491864"/>
                  <a:pt x="230505" y="489006"/>
                </a:cubicBezTo>
                <a:cubicBezTo>
                  <a:pt x="232410" y="481386"/>
                  <a:pt x="238125" y="475671"/>
                  <a:pt x="245745" y="472814"/>
                </a:cubicBezTo>
                <a:cubicBezTo>
                  <a:pt x="247650" y="465194"/>
                  <a:pt x="254318" y="460431"/>
                  <a:pt x="260985" y="456621"/>
                </a:cubicBezTo>
                <a:cubicBezTo>
                  <a:pt x="263843" y="449954"/>
                  <a:pt x="268605" y="444239"/>
                  <a:pt x="276225" y="440429"/>
                </a:cubicBezTo>
                <a:cubicBezTo>
                  <a:pt x="279083" y="433761"/>
                  <a:pt x="285750" y="429951"/>
                  <a:pt x="291465" y="424236"/>
                </a:cubicBezTo>
                <a:cubicBezTo>
                  <a:pt x="296228" y="418521"/>
                  <a:pt x="300990" y="412806"/>
                  <a:pt x="306705" y="408044"/>
                </a:cubicBezTo>
                <a:cubicBezTo>
                  <a:pt x="311468" y="402329"/>
                  <a:pt x="317183" y="397566"/>
                  <a:pt x="321945" y="391851"/>
                </a:cubicBezTo>
                <a:cubicBezTo>
                  <a:pt x="332423" y="381374"/>
                  <a:pt x="341948" y="369944"/>
                  <a:pt x="352425" y="359466"/>
                </a:cubicBezTo>
                <a:cubicBezTo>
                  <a:pt x="375285" y="335654"/>
                  <a:pt x="397193" y="311841"/>
                  <a:pt x="415290" y="284219"/>
                </a:cubicBezTo>
                <a:cubicBezTo>
                  <a:pt x="426720" y="257549"/>
                  <a:pt x="412433" y="280409"/>
                  <a:pt x="428625" y="256596"/>
                </a:cubicBezTo>
                <a:close/>
                <a:moveTo>
                  <a:pt x="81915" y="394709"/>
                </a:moveTo>
                <a:cubicBezTo>
                  <a:pt x="81915" y="394709"/>
                  <a:pt x="81915" y="394709"/>
                  <a:pt x="81915" y="394709"/>
                </a:cubicBezTo>
                <a:cubicBezTo>
                  <a:pt x="81915" y="394709"/>
                  <a:pt x="81915" y="394709"/>
                  <a:pt x="81915" y="394709"/>
                </a:cubicBezTo>
                <a:cubicBezTo>
                  <a:pt x="81915" y="394709"/>
                  <a:pt x="81915" y="394709"/>
                  <a:pt x="81915" y="394709"/>
                </a:cubicBezTo>
                <a:close/>
                <a:moveTo>
                  <a:pt x="82868" y="394709"/>
                </a:moveTo>
                <a:cubicBezTo>
                  <a:pt x="83820" y="394709"/>
                  <a:pt x="83820" y="393756"/>
                  <a:pt x="82868" y="394709"/>
                </a:cubicBezTo>
                <a:cubicBezTo>
                  <a:pt x="83820" y="394709"/>
                  <a:pt x="83820" y="394709"/>
                  <a:pt x="82868" y="394709"/>
                </a:cubicBezTo>
                <a:cubicBezTo>
                  <a:pt x="83820" y="394709"/>
                  <a:pt x="83820" y="394709"/>
                  <a:pt x="82868" y="394709"/>
                </a:cubicBezTo>
                <a:cubicBezTo>
                  <a:pt x="83820" y="394709"/>
                  <a:pt x="83820" y="394709"/>
                  <a:pt x="82868" y="394709"/>
                </a:cubicBezTo>
                <a:close/>
                <a:moveTo>
                  <a:pt x="80010" y="403281"/>
                </a:moveTo>
                <a:cubicBezTo>
                  <a:pt x="84773" y="399471"/>
                  <a:pt x="87630" y="396614"/>
                  <a:pt x="85725" y="395661"/>
                </a:cubicBezTo>
                <a:cubicBezTo>
                  <a:pt x="87630" y="396614"/>
                  <a:pt x="85725" y="399471"/>
                  <a:pt x="80010" y="403281"/>
                </a:cubicBezTo>
                <a:close/>
                <a:moveTo>
                  <a:pt x="91440" y="395661"/>
                </a:moveTo>
                <a:cubicBezTo>
                  <a:pt x="92393" y="396614"/>
                  <a:pt x="92393" y="396614"/>
                  <a:pt x="93345" y="397566"/>
                </a:cubicBezTo>
                <a:cubicBezTo>
                  <a:pt x="92393" y="397566"/>
                  <a:pt x="91440" y="396614"/>
                  <a:pt x="91440" y="395661"/>
                </a:cubicBezTo>
                <a:close/>
                <a:moveTo>
                  <a:pt x="100965" y="421379"/>
                </a:moveTo>
                <a:cubicBezTo>
                  <a:pt x="100965" y="421379"/>
                  <a:pt x="100965" y="422331"/>
                  <a:pt x="101918" y="422331"/>
                </a:cubicBezTo>
                <a:cubicBezTo>
                  <a:pt x="101918" y="422331"/>
                  <a:pt x="101918" y="422331"/>
                  <a:pt x="100965" y="421379"/>
                </a:cubicBezTo>
                <a:cubicBezTo>
                  <a:pt x="100965" y="422331"/>
                  <a:pt x="100965" y="421379"/>
                  <a:pt x="100965" y="421379"/>
                </a:cubicBezTo>
                <a:close/>
                <a:moveTo>
                  <a:pt x="100965" y="422331"/>
                </a:moveTo>
                <a:cubicBezTo>
                  <a:pt x="100965" y="422331"/>
                  <a:pt x="100013" y="422331"/>
                  <a:pt x="100965" y="422331"/>
                </a:cubicBezTo>
                <a:cubicBezTo>
                  <a:pt x="100013" y="422331"/>
                  <a:pt x="100013" y="422331"/>
                  <a:pt x="100013" y="421379"/>
                </a:cubicBezTo>
                <a:cubicBezTo>
                  <a:pt x="100013" y="420426"/>
                  <a:pt x="100013" y="420426"/>
                  <a:pt x="100013" y="419474"/>
                </a:cubicBezTo>
                <a:cubicBezTo>
                  <a:pt x="100013" y="421379"/>
                  <a:pt x="100013" y="421379"/>
                  <a:pt x="100965" y="422331"/>
                </a:cubicBezTo>
                <a:close/>
                <a:moveTo>
                  <a:pt x="100013" y="422331"/>
                </a:moveTo>
                <a:cubicBezTo>
                  <a:pt x="100013" y="422331"/>
                  <a:pt x="100013" y="422331"/>
                  <a:pt x="100013" y="422331"/>
                </a:cubicBezTo>
                <a:cubicBezTo>
                  <a:pt x="99060" y="422331"/>
                  <a:pt x="100013" y="422331"/>
                  <a:pt x="100013" y="422331"/>
                </a:cubicBezTo>
                <a:cubicBezTo>
                  <a:pt x="100013" y="422331"/>
                  <a:pt x="100013" y="422331"/>
                  <a:pt x="100013" y="422331"/>
                </a:cubicBezTo>
                <a:close/>
                <a:moveTo>
                  <a:pt x="98108" y="418521"/>
                </a:moveTo>
                <a:cubicBezTo>
                  <a:pt x="98108" y="419474"/>
                  <a:pt x="99060" y="419474"/>
                  <a:pt x="99060" y="420426"/>
                </a:cubicBezTo>
                <a:cubicBezTo>
                  <a:pt x="99060" y="421379"/>
                  <a:pt x="99060" y="421379"/>
                  <a:pt x="99060" y="422331"/>
                </a:cubicBezTo>
                <a:cubicBezTo>
                  <a:pt x="99060" y="421379"/>
                  <a:pt x="98108" y="421379"/>
                  <a:pt x="97155" y="420426"/>
                </a:cubicBezTo>
                <a:cubicBezTo>
                  <a:pt x="98108" y="419474"/>
                  <a:pt x="98108" y="418521"/>
                  <a:pt x="98108" y="418521"/>
                </a:cubicBezTo>
                <a:close/>
                <a:moveTo>
                  <a:pt x="96203" y="421379"/>
                </a:moveTo>
                <a:cubicBezTo>
                  <a:pt x="97155" y="421379"/>
                  <a:pt x="98108" y="420426"/>
                  <a:pt x="98108" y="419474"/>
                </a:cubicBezTo>
                <a:cubicBezTo>
                  <a:pt x="99060" y="420426"/>
                  <a:pt x="99060" y="420426"/>
                  <a:pt x="100013" y="421379"/>
                </a:cubicBezTo>
                <a:cubicBezTo>
                  <a:pt x="100013" y="421379"/>
                  <a:pt x="100013" y="422331"/>
                  <a:pt x="100013" y="422331"/>
                </a:cubicBezTo>
                <a:cubicBezTo>
                  <a:pt x="100013" y="422331"/>
                  <a:pt x="100013" y="422331"/>
                  <a:pt x="100013" y="422331"/>
                </a:cubicBezTo>
                <a:cubicBezTo>
                  <a:pt x="100013" y="422331"/>
                  <a:pt x="100013" y="422331"/>
                  <a:pt x="100013" y="422331"/>
                </a:cubicBezTo>
                <a:cubicBezTo>
                  <a:pt x="100013" y="422331"/>
                  <a:pt x="100013" y="422331"/>
                  <a:pt x="100013" y="422331"/>
                </a:cubicBezTo>
                <a:cubicBezTo>
                  <a:pt x="98108" y="423284"/>
                  <a:pt x="97155" y="422331"/>
                  <a:pt x="96203" y="421379"/>
                </a:cubicBezTo>
                <a:close/>
                <a:moveTo>
                  <a:pt x="101918" y="426141"/>
                </a:moveTo>
                <a:cubicBezTo>
                  <a:pt x="100965" y="425189"/>
                  <a:pt x="100013" y="424236"/>
                  <a:pt x="99060" y="423284"/>
                </a:cubicBezTo>
                <a:lnTo>
                  <a:pt x="99060" y="423284"/>
                </a:lnTo>
                <a:cubicBezTo>
                  <a:pt x="99060" y="423284"/>
                  <a:pt x="99060" y="423284"/>
                  <a:pt x="100013" y="423284"/>
                </a:cubicBezTo>
                <a:cubicBezTo>
                  <a:pt x="100965" y="424236"/>
                  <a:pt x="100965" y="425189"/>
                  <a:pt x="101918" y="426141"/>
                </a:cubicBezTo>
                <a:cubicBezTo>
                  <a:pt x="101918" y="425189"/>
                  <a:pt x="101918" y="426141"/>
                  <a:pt x="101918" y="426141"/>
                </a:cubicBezTo>
                <a:close/>
                <a:moveTo>
                  <a:pt x="101918" y="425189"/>
                </a:moveTo>
                <a:cubicBezTo>
                  <a:pt x="101918" y="424236"/>
                  <a:pt x="101918" y="424236"/>
                  <a:pt x="101918" y="425189"/>
                </a:cubicBezTo>
                <a:cubicBezTo>
                  <a:pt x="101918" y="424236"/>
                  <a:pt x="101918" y="424236"/>
                  <a:pt x="101918" y="425189"/>
                </a:cubicBezTo>
                <a:cubicBezTo>
                  <a:pt x="100965" y="424236"/>
                  <a:pt x="100965" y="423284"/>
                  <a:pt x="100013" y="423284"/>
                </a:cubicBezTo>
                <a:cubicBezTo>
                  <a:pt x="100013" y="423284"/>
                  <a:pt x="100013" y="423284"/>
                  <a:pt x="100965" y="423284"/>
                </a:cubicBezTo>
                <a:lnTo>
                  <a:pt x="100965" y="423284"/>
                </a:lnTo>
                <a:cubicBezTo>
                  <a:pt x="100965" y="423284"/>
                  <a:pt x="100965" y="423284"/>
                  <a:pt x="100965" y="423284"/>
                </a:cubicBezTo>
                <a:cubicBezTo>
                  <a:pt x="100965" y="423284"/>
                  <a:pt x="100965" y="423284"/>
                  <a:pt x="100965" y="423284"/>
                </a:cubicBezTo>
                <a:cubicBezTo>
                  <a:pt x="100965" y="423284"/>
                  <a:pt x="100965" y="424236"/>
                  <a:pt x="100965" y="424236"/>
                </a:cubicBezTo>
                <a:cubicBezTo>
                  <a:pt x="100965" y="425189"/>
                  <a:pt x="101918" y="426141"/>
                  <a:pt x="101918" y="427094"/>
                </a:cubicBezTo>
                <a:cubicBezTo>
                  <a:pt x="101918" y="425189"/>
                  <a:pt x="101918" y="425189"/>
                  <a:pt x="101918" y="425189"/>
                </a:cubicBezTo>
                <a:close/>
                <a:moveTo>
                  <a:pt x="102870" y="427094"/>
                </a:moveTo>
                <a:cubicBezTo>
                  <a:pt x="102870" y="427094"/>
                  <a:pt x="102870" y="427094"/>
                  <a:pt x="102870" y="427094"/>
                </a:cubicBezTo>
                <a:cubicBezTo>
                  <a:pt x="102870" y="427094"/>
                  <a:pt x="102870" y="427094"/>
                  <a:pt x="102870" y="427094"/>
                </a:cubicBezTo>
                <a:lnTo>
                  <a:pt x="102870" y="427094"/>
                </a:lnTo>
                <a:cubicBezTo>
                  <a:pt x="102870" y="427094"/>
                  <a:pt x="102870" y="427094"/>
                  <a:pt x="102870" y="427094"/>
                </a:cubicBezTo>
                <a:close/>
                <a:moveTo>
                  <a:pt x="102870" y="428046"/>
                </a:moveTo>
                <a:cubicBezTo>
                  <a:pt x="102870" y="428046"/>
                  <a:pt x="102870" y="428046"/>
                  <a:pt x="102870" y="428046"/>
                </a:cubicBezTo>
                <a:cubicBezTo>
                  <a:pt x="102870" y="428999"/>
                  <a:pt x="102870" y="428046"/>
                  <a:pt x="102870" y="428046"/>
                </a:cubicBezTo>
                <a:cubicBezTo>
                  <a:pt x="102870" y="428046"/>
                  <a:pt x="102870" y="428046"/>
                  <a:pt x="102870" y="428046"/>
                </a:cubicBezTo>
                <a:close/>
                <a:moveTo>
                  <a:pt x="100965" y="430904"/>
                </a:moveTo>
                <a:cubicBezTo>
                  <a:pt x="101918" y="430904"/>
                  <a:pt x="102870" y="429951"/>
                  <a:pt x="102870" y="428999"/>
                </a:cubicBezTo>
                <a:cubicBezTo>
                  <a:pt x="102870" y="428999"/>
                  <a:pt x="103823" y="428046"/>
                  <a:pt x="103823" y="428046"/>
                </a:cubicBezTo>
                <a:cubicBezTo>
                  <a:pt x="103823" y="428046"/>
                  <a:pt x="103823" y="428046"/>
                  <a:pt x="103823" y="428046"/>
                </a:cubicBezTo>
                <a:cubicBezTo>
                  <a:pt x="103823" y="431856"/>
                  <a:pt x="102870" y="432809"/>
                  <a:pt x="100965" y="430904"/>
                </a:cubicBezTo>
                <a:close/>
              </a:path>
            </a:pathLst>
          </a:custGeom>
          <a:solidFill>
            <a:schemeClr val="lt1">
              <a:alpha val="5098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2" name="Picture 1"/>
          <p:cNvPicPr>
            <a:picLocks noChangeAspect="1"/>
          </p:cNvPicPr>
          <p:nvPr/>
        </p:nvPicPr>
        <p:blipFill>
          <a:blip r:embed="rId3"/>
          <a:stretch>
            <a:fillRect/>
          </a:stretch>
        </p:blipFill>
        <p:spPr>
          <a:xfrm>
            <a:off x="307020" y="1303715"/>
            <a:ext cx="11612077" cy="5394797"/>
          </a:xfrm>
          <a:prstGeom prst="rect">
            <a:avLst/>
          </a:prstGeom>
        </p:spPr>
      </p:pic>
    </p:spTree>
    <p:extLst>
      <p:ext uri="{BB962C8B-B14F-4D97-AF65-F5344CB8AC3E}">
        <p14:creationId xmlns:p14="http://schemas.microsoft.com/office/powerpoint/2010/main" val="35847704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7" name="Google Shape;397;p28"/>
          <p:cNvSpPr txBox="1">
            <a:spLocks noGrp="1"/>
          </p:cNvSpPr>
          <p:nvPr>
            <p:ph type="title"/>
          </p:nvPr>
        </p:nvSpPr>
        <p:spPr>
          <a:xfrm>
            <a:off x="723025" y="420028"/>
            <a:ext cx="8554609" cy="763500"/>
          </a:xfrm>
          <a:prstGeom prst="rect">
            <a:avLst/>
          </a:prstGeom>
          <a:noFill/>
          <a:ln>
            <a:noFill/>
          </a:ln>
        </p:spPr>
        <p:txBody>
          <a:bodyPr spcFirstLastPara="1" wrap="square" lIns="121900" tIns="121900" rIns="121900" bIns="121900" anchor="t" anchorCtr="0">
            <a:noAutofit/>
          </a:bodyPr>
          <a:lstStyle/>
          <a:p>
            <a:pPr marR="0" lvl="0">
              <a:lnSpc>
                <a:spcPct val="107000"/>
              </a:lnSpc>
              <a:spcBef>
                <a:spcPts val="0"/>
              </a:spcBef>
              <a:spcAft>
                <a:spcPts val="800"/>
              </a:spcAft>
            </a:pPr>
            <a:r>
              <a:rPr lang="en-US" sz="28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Lập</a:t>
            </a:r>
            <a:r>
              <a:rPr lang="en-US"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lịch</a:t>
            </a:r>
            <a:r>
              <a:rPr lang="en-US"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theo</a:t>
            </a:r>
            <a:r>
              <a:rPr lang="en-US"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dõi</a:t>
            </a:r>
            <a:endParaRPr lang="en-US"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08" name="Google Shape;408;p28"/>
          <p:cNvSpPr/>
          <p:nvPr/>
        </p:nvSpPr>
        <p:spPr>
          <a:xfrm>
            <a:off x="723025" y="3298595"/>
            <a:ext cx="845569" cy="887885"/>
          </a:xfrm>
          <a:custGeom>
            <a:avLst/>
            <a:gdLst/>
            <a:ahLst/>
            <a:cxnLst/>
            <a:rect l="l" t="t" r="r" b="b"/>
            <a:pathLst>
              <a:path w="578167" h="505198" extrusionOk="0">
                <a:moveTo>
                  <a:pt x="428625" y="256596"/>
                </a:moveTo>
                <a:cubicBezTo>
                  <a:pt x="429578" y="256596"/>
                  <a:pt x="432435" y="254691"/>
                  <a:pt x="437198" y="248976"/>
                </a:cubicBezTo>
                <a:cubicBezTo>
                  <a:pt x="483870" y="203256"/>
                  <a:pt x="531495" y="156584"/>
                  <a:pt x="578168" y="110864"/>
                </a:cubicBezTo>
                <a:cubicBezTo>
                  <a:pt x="568643" y="108006"/>
                  <a:pt x="560070" y="106101"/>
                  <a:pt x="550545" y="103244"/>
                </a:cubicBezTo>
                <a:cubicBezTo>
                  <a:pt x="547688" y="102291"/>
                  <a:pt x="544830" y="101339"/>
                  <a:pt x="541020" y="100386"/>
                </a:cubicBezTo>
                <a:cubicBezTo>
                  <a:pt x="538163" y="99434"/>
                  <a:pt x="532448" y="93719"/>
                  <a:pt x="531495" y="97529"/>
                </a:cubicBezTo>
                <a:cubicBezTo>
                  <a:pt x="527685" y="91814"/>
                  <a:pt x="482918" y="78479"/>
                  <a:pt x="521970" y="94671"/>
                </a:cubicBezTo>
                <a:cubicBezTo>
                  <a:pt x="507683" y="88956"/>
                  <a:pt x="496253" y="85146"/>
                  <a:pt x="490538" y="82289"/>
                </a:cubicBezTo>
                <a:cubicBezTo>
                  <a:pt x="488633" y="82289"/>
                  <a:pt x="487680" y="82289"/>
                  <a:pt x="486728" y="81336"/>
                </a:cubicBezTo>
                <a:cubicBezTo>
                  <a:pt x="489585" y="82289"/>
                  <a:pt x="498158" y="86099"/>
                  <a:pt x="513398" y="90861"/>
                </a:cubicBezTo>
                <a:cubicBezTo>
                  <a:pt x="505778" y="88004"/>
                  <a:pt x="500063" y="86099"/>
                  <a:pt x="494348" y="85146"/>
                </a:cubicBezTo>
                <a:cubicBezTo>
                  <a:pt x="493395" y="85146"/>
                  <a:pt x="492443" y="85146"/>
                  <a:pt x="491490" y="85146"/>
                </a:cubicBezTo>
                <a:cubicBezTo>
                  <a:pt x="495300" y="86099"/>
                  <a:pt x="499110" y="87051"/>
                  <a:pt x="503873" y="88004"/>
                </a:cubicBezTo>
                <a:cubicBezTo>
                  <a:pt x="498158" y="87051"/>
                  <a:pt x="493395" y="85146"/>
                  <a:pt x="489585" y="85146"/>
                </a:cubicBezTo>
                <a:cubicBezTo>
                  <a:pt x="485775" y="85146"/>
                  <a:pt x="481965" y="85146"/>
                  <a:pt x="479108" y="85146"/>
                </a:cubicBezTo>
                <a:cubicBezTo>
                  <a:pt x="476250" y="85146"/>
                  <a:pt x="473393" y="86099"/>
                  <a:pt x="470535" y="86099"/>
                </a:cubicBezTo>
                <a:cubicBezTo>
                  <a:pt x="466725" y="87051"/>
                  <a:pt x="463868" y="88004"/>
                  <a:pt x="462915" y="88956"/>
                </a:cubicBezTo>
                <a:cubicBezTo>
                  <a:pt x="461963" y="89909"/>
                  <a:pt x="461010" y="89909"/>
                  <a:pt x="460058" y="89909"/>
                </a:cubicBezTo>
                <a:cubicBezTo>
                  <a:pt x="457200" y="90861"/>
                  <a:pt x="457200" y="90861"/>
                  <a:pt x="458153" y="89909"/>
                </a:cubicBezTo>
                <a:cubicBezTo>
                  <a:pt x="461963" y="89909"/>
                  <a:pt x="463868" y="88004"/>
                  <a:pt x="468630" y="85146"/>
                </a:cubicBezTo>
                <a:cubicBezTo>
                  <a:pt x="465773" y="87051"/>
                  <a:pt x="462915" y="88956"/>
                  <a:pt x="461010" y="89909"/>
                </a:cubicBezTo>
                <a:cubicBezTo>
                  <a:pt x="461963" y="88956"/>
                  <a:pt x="462915" y="88004"/>
                  <a:pt x="464820" y="87051"/>
                </a:cubicBezTo>
                <a:cubicBezTo>
                  <a:pt x="462915" y="88956"/>
                  <a:pt x="461010" y="89909"/>
                  <a:pt x="460058" y="90861"/>
                </a:cubicBezTo>
                <a:cubicBezTo>
                  <a:pt x="453390" y="94671"/>
                  <a:pt x="457200" y="90861"/>
                  <a:pt x="471488" y="76574"/>
                </a:cubicBezTo>
                <a:cubicBezTo>
                  <a:pt x="450533" y="98481"/>
                  <a:pt x="449580" y="99434"/>
                  <a:pt x="467678" y="75621"/>
                </a:cubicBezTo>
                <a:cubicBezTo>
                  <a:pt x="448628" y="100386"/>
                  <a:pt x="447675" y="100386"/>
                  <a:pt x="461963" y="73716"/>
                </a:cubicBezTo>
                <a:cubicBezTo>
                  <a:pt x="447675" y="101339"/>
                  <a:pt x="446723" y="101339"/>
                  <a:pt x="457200" y="71811"/>
                </a:cubicBezTo>
                <a:cubicBezTo>
                  <a:pt x="446723" y="101339"/>
                  <a:pt x="445770" y="102291"/>
                  <a:pt x="453390" y="70859"/>
                </a:cubicBezTo>
                <a:cubicBezTo>
                  <a:pt x="448628" y="91814"/>
                  <a:pt x="446723" y="98481"/>
                  <a:pt x="446723" y="89909"/>
                </a:cubicBezTo>
                <a:cubicBezTo>
                  <a:pt x="447675" y="86099"/>
                  <a:pt x="448628" y="81336"/>
                  <a:pt x="450533" y="73716"/>
                </a:cubicBezTo>
                <a:cubicBezTo>
                  <a:pt x="448628" y="80384"/>
                  <a:pt x="447675" y="86099"/>
                  <a:pt x="446723" y="88956"/>
                </a:cubicBezTo>
                <a:cubicBezTo>
                  <a:pt x="446723" y="87051"/>
                  <a:pt x="446723" y="83241"/>
                  <a:pt x="446723" y="79431"/>
                </a:cubicBezTo>
                <a:cubicBezTo>
                  <a:pt x="447675" y="80384"/>
                  <a:pt x="447675" y="79431"/>
                  <a:pt x="446723" y="77526"/>
                </a:cubicBezTo>
                <a:cubicBezTo>
                  <a:pt x="446723" y="74669"/>
                  <a:pt x="446723" y="70859"/>
                  <a:pt x="446723" y="67049"/>
                </a:cubicBezTo>
                <a:cubicBezTo>
                  <a:pt x="446723" y="70859"/>
                  <a:pt x="446723" y="74669"/>
                  <a:pt x="446723" y="77526"/>
                </a:cubicBezTo>
                <a:cubicBezTo>
                  <a:pt x="445770" y="76574"/>
                  <a:pt x="445770" y="75621"/>
                  <a:pt x="444818" y="74669"/>
                </a:cubicBezTo>
                <a:cubicBezTo>
                  <a:pt x="443865" y="73716"/>
                  <a:pt x="442913" y="72764"/>
                  <a:pt x="441008" y="71811"/>
                </a:cubicBezTo>
                <a:cubicBezTo>
                  <a:pt x="441008" y="72764"/>
                  <a:pt x="441008" y="73716"/>
                  <a:pt x="441008" y="74669"/>
                </a:cubicBezTo>
                <a:cubicBezTo>
                  <a:pt x="443865" y="76574"/>
                  <a:pt x="445770" y="77526"/>
                  <a:pt x="445770" y="78479"/>
                </a:cubicBezTo>
                <a:cubicBezTo>
                  <a:pt x="445770" y="78479"/>
                  <a:pt x="446723" y="79431"/>
                  <a:pt x="446723" y="79431"/>
                </a:cubicBezTo>
                <a:cubicBezTo>
                  <a:pt x="446723" y="85146"/>
                  <a:pt x="445770" y="88956"/>
                  <a:pt x="445770" y="91814"/>
                </a:cubicBezTo>
                <a:cubicBezTo>
                  <a:pt x="444818" y="95624"/>
                  <a:pt x="444818" y="95624"/>
                  <a:pt x="443865" y="90861"/>
                </a:cubicBezTo>
                <a:cubicBezTo>
                  <a:pt x="443865" y="90861"/>
                  <a:pt x="443865" y="89909"/>
                  <a:pt x="442913" y="88956"/>
                </a:cubicBezTo>
                <a:cubicBezTo>
                  <a:pt x="441960" y="87051"/>
                  <a:pt x="437198" y="80384"/>
                  <a:pt x="434340" y="75621"/>
                </a:cubicBezTo>
                <a:cubicBezTo>
                  <a:pt x="428625" y="70859"/>
                  <a:pt x="421958" y="65144"/>
                  <a:pt x="418148" y="61334"/>
                </a:cubicBezTo>
                <a:cubicBezTo>
                  <a:pt x="411480" y="57524"/>
                  <a:pt x="405765" y="54666"/>
                  <a:pt x="406718" y="52761"/>
                </a:cubicBezTo>
                <a:cubicBezTo>
                  <a:pt x="397193" y="49904"/>
                  <a:pt x="392430" y="49904"/>
                  <a:pt x="393383" y="48951"/>
                </a:cubicBezTo>
                <a:cubicBezTo>
                  <a:pt x="380048" y="51809"/>
                  <a:pt x="379095" y="51809"/>
                  <a:pt x="391478" y="45141"/>
                </a:cubicBezTo>
                <a:cubicBezTo>
                  <a:pt x="373380" y="54666"/>
                  <a:pt x="374333" y="52761"/>
                  <a:pt x="391478" y="33711"/>
                </a:cubicBezTo>
                <a:cubicBezTo>
                  <a:pt x="373380" y="53714"/>
                  <a:pt x="371475" y="55619"/>
                  <a:pt x="380048" y="33711"/>
                </a:cubicBezTo>
                <a:cubicBezTo>
                  <a:pt x="375285" y="47046"/>
                  <a:pt x="373380" y="50856"/>
                  <a:pt x="373380" y="45141"/>
                </a:cubicBezTo>
                <a:cubicBezTo>
                  <a:pt x="373380" y="45141"/>
                  <a:pt x="372428" y="42284"/>
                  <a:pt x="371475" y="35616"/>
                </a:cubicBezTo>
                <a:cubicBezTo>
                  <a:pt x="370523" y="33711"/>
                  <a:pt x="369570" y="30854"/>
                  <a:pt x="368618" y="27996"/>
                </a:cubicBezTo>
                <a:cubicBezTo>
                  <a:pt x="365760" y="23234"/>
                  <a:pt x="359093" y="14661"/>
                  <a:pt x="349568" y="4184"/>
                </a:cubicBezTo>
                <a:cubicBezTo>
                  <a:pt x="371475" y="29901"/>
                  <a:pt x="346710" y="5136"/>
                  <a:pt x="338138" y="374"/>
                </a:cubicBezTo>
                <a:cubicBezTo>
                  <a:pt x="331470" y="-579"/>
                  <a:pt x="325755" y="374"/>
                  <a:pt x="320993" y="2279"/>
                </a:cubicBezTo>
                <a:cubicBezTo>
                  <a:pt x="316230" y="4184"/>
                  <a:pt x="311468" y="7041"/>
                  <a:pt x="306705" y="10851"/>
                </a:cubicBezTo>
                <a:cubicBezTo>
                  <a:pt x="302895" y="14661"/>
                  <a:pt x="299085" y="18471"/>
                  <a:pt x="295275" y="23234"/>
                </a:cubicBezTo>
                <a:cubicBezTo>
                  <a:pt x="290513" y="28949"/>
                  <a:pt x="285750" y="34664"/>
                  <a:pt x="280988" y="40379"/>
                </a:cubicBezTo>
                <a:cubicBezTo>
                  <a:pt x="239078" y="91814"/>
                  <a:pt x="263843" y="65144"/>
                  <a:pt x="221933" y="116579"/>
                </a:cubicBezTo>
                <a:cubicBezTo>
                  <a:pt x="181928" y="165156"/>
                  <a:pt x="171450" y="156584"/>
                  <a:pt x="129540" y="204209"/>
                </a:cubicBezTo>
                <a:cubicBezTo>
                  <a:pt x="96203" y="242309"/>
                  <a:pt x="41910" y="278504"/>
                  <a:pt x="11430" y="321366"/>
                </a:cubicBezTo>
                <a:cubicBezTo>
                  <a:pt x="7620" y="327081"/>
                  <a:pt x="3810" y="333749"/>
                  <a:pt x="0" y="340416"/>
                </a:cubicBezTo>
                <a:cubicBezTo>
                  <a:pt x="5715" y="343274"/>
                  <a:pt x="13335" y="355656"/>
                  <a:pt x="15240" y="348989"/>
                </a:cubicBezTo>
                <a:cubicBezTo>
                  <a:pt x="20955" y="361371"/>
                  <a:pt x="31433" y="379469"/>
                  <a:pt x="28575" y="360419"/>
                </a:cubicBezTo>
                <a:cubicBezTo>
                  <a:pt x="34290" y="383279"/>
                  <a:pt x="56198" y="392804"/>
                  <a:pt x="40958" y="373754"/>
                </a:cubicBezTo>
                <a:cubicBezTo>
                  <a:pt x="43815" y="377564"/>
                  <a:pt x="46673" y="380421"/>
                  <a:pt x="49530" y="383279"/>
                </a:cubicBezTo>
                <a:cubicBezTo>
                  <a:pt x="60008" y="388994"/>
                  <a:pt x="67628" y="391851"/>
                  <a:pt x="68580" y="392804"/>
                </a:cubicBezTo>
                <a:cubicBezTo>
                  <a:pt x="72390" y="393756"/>
                  <a:pt x="74295" y="393756"/>
                  <a:pt x="74295" y="393756"/>
                </a:cubicBezTo>
                <a:cubicBezTo>
                  <a:pt x="75248" y="394709"/>
                  <a:pt x="70485" y="394709"/>
                  <a:pt x="59055" y="396614"/>
                </a:cubicBezTo>
                <a:cubicBezTo>
                  <a:pt x="70485" y="394709"/>
                  <a:pt x="77153" y="394709"/>
                  <a:pt x="77153" y="393756"/>
                </a:cubicBezTo>
                <a:cubicBezTo>
                  <a:pt x="78105" y="394709"/>
                  <a:pt x="72390" y="394709"/>
                  <a:pt x="60960" y="397566"/>
                </a:cubicBezTo>
                <a:cubicBezTo>
                  <a:pt x="72390" y="394709"/>
                  <a:pt x="79058" y="394709"/>
                  <a:pt x="78105" y="394709"/>
                </a:cubicBezTo>
                <a:cubicBezTo>
                  <a:pt x="78105" y="395661"/>
                  <a:pt x="77153" y="395661"/>
                  <a:pt x="73343" y="397566"/>
                </a:cubicBezTo>
                <a:cubicBezTo>
                  <a:pt x="70485" y="398519"/>
                  <a:pt x="67628" y="399471"/>
                  <a:pt x="63818" y="400424"/>
                </a:cubicBezTo>
                <a:cubicBezTo>
                  <a:pt x="67628" y="399471"/>
                  <a:pt x="70485" y="398519"/>
                  <a:pt x="73343" y="397566"/>
                </a:cubicBezTo>
                <a:cubicBezTo>
                  <a:pt x="70485" y="398519"/>
                  <a:pt x="66675" y="399471"/>
                  <a:pt x="62865" y="401376"/>
                </a:cubicBezTo>
                <a:cubicBezTo>
                  <a:pt x="72390" y="397566"/>
                  <a:pt x="78105" y="396614"/>
                  <a:pt x="80010" y="395661"/>
                </a:cubicBezTo>
                <a:cubicBezTo>
                  <a:pt x="80010" y="395661"/>
                  <a:pt x="80010" y="395661"/>
                  <a:pt x="80010" y="395661"/>
                </a:cubicBezTo>
                <a:cubicBezTo>
                  <a:pt x="80010" y="395661"/>
                  <a:pt x="80010" y="396614"/>
                  <a:pt x="80010" y="396614"/>
                </a:cubicBezTo>
                <a:cubicBezTo>
                  <a:pt x="77153" y="397566"/>
                  <a:pt x="72390" y="399471"/>
                  <a:pt x="65723" y="402329"/>
                </a:cubicBezTo>
                <a:cubicBezTo>
                  <a:pt x="72390" y="399471"/>
                  <a:pt x="78105" y="397566"/>
                  <a:pt x="80010" y="396614"/>
                </a:cubicBezTo>
                <a:cubicBezTo>
                  <a:pt x="79058" y="398519"/>
                  <a:pt x="74295" y="400424"/>
                  <a:pt x="67628" y="405186"/>
                </a:cubicBezTo>
                <a:cubicBezTo>
                  <a:pt x="75248" y="400424"/>
                  <a:pt x="80010" y="398519"/>
                  <a:pt x="80963" y="396614"/>
                </a:cubicBezTo>
                <a:cubicBezTo>
                  <a:pt x="80963" y="396614"/>
                  <a:pt x="80963" y="396614"/>
                  <a:pt x="81915" y="396614"/>
                </a:cubicBezTo>
                <a:cubicBezTo>
                  <a:pt x="81915" y="398519"/>
                  <a:pt x="77153" y="401376"/>
                  <a:pt x="68580" y="406139"/>
                </a:cubicBezTo>
                <a:cubicBezTo>
                  <a:pt x="77153" y="400424"/>
                  <a:pt x="82868" y="397566"/>
                  <a:pt x="81915" y="396614"/>
                </a:cubicBezTo>
                <a:cubicBezTo>
                  <a:pt x="81915" y="396614"/>
                  <a:pt x="81915" y="396614"/>
                  <a:pt x="81915" y="396614"/>
                </a:cubicBezTo>
                <a:cubicBezTo>
                  <a:pt x="83820" y="398519"/>
                  <a:pt x="79058" y="402329"/>
                  <a:pt x="70485" y="408996"/>
                </a:cubicBezTo>
                <a:cubicBezTo>
                  <a:pt x="80010" y="402329"/>
                  <a:pt x="85725" y="399471"/>
                  <a:pt x="82868" y="397566"/>
                </a:cubicBezTo>
                <a:cubicBezTo>
                  <a:pt x="84773" y="399471"/>
                  <a:pt x="81915" y="402329"/>
                  <a:pt x="75248" y="406139"/>
                </a:cubicBezTo>
                <a:cubicBezTo>
                  <a:pt x="74295" y="407091"/>
                  <a:pt x="72390" y="408044"/>
                  <a:pt x="71438" y="408996"/>
                </a:cubicBezTo>
                <a:cubicBezTo>
                  <a:pt x="72390" y="408044"/>
                  <a:pt x="73343" y="408044"/>
                  <a:pt x="74295" y="407091"/>
                </a:cubicBezTo>
                <a:cubicBezTo>
                  <a:pt x="73343" y="408044"/>
                  <a:pt x="72390" y="408996"/>
                  <a:pt x="70485" y="409949"/>
                </a:cubicBezTo>
                <a:cubicBezTo>
                  <a:pt x="72390" y="408996"/>
                  <a:pt x="73343" y="408044"/>
                  <a:pt x="74295" y="407091"/>
                </a:cubicBezTo>
                <a:cubicBezTo>
                  <a:pt x="81915" y="402329"/>
                  <a:pt x="87630" y="399471"/>
                  <a:pt x="85725" y="397566"/>
                </a:cubicBezTo>
                <a:cubicBezTo>
                  <a:pt x="87630" y="398519"/>
                  <a:pt x="87630" y="400424"/>
                  <a:pt x="88583" y="402329"/>
                </a:cubicBezTo>
                <a:cubicBezTo>
                  <a:pt x="88583" y="402329"/>
                  <a:pt x="88583" y="402329"/>
                  <a:pt x="89535" y="403281"/>
                </a:cubicBezTo>
                <a:cubicBezTo>
                  <a:pt x="89535" y="402329"/>
                  <a:pt x="88583" y="400424"/>
                  <a:pt x="88583" y="399471"/>
                </a:cubicBezTo>
                <a:cubicBezTo>
                  <a:pt x="88583" y="399471"/>
                  <a:pt x="89535" y="399471"/>
                  <a:pt x="89535" y="399471"/>
                </a:cubicBezTo>
                <a:cubicBezTo>
                  <a:pt x="90488" y="400424"/>
                  <a:pt x="90488" y="401376"/>
                  <a:pt x="91440" y="402329"/>
                </a:cubicBezTo>
                <a:cubicBezTo>
                  <a:pt x="91440" y="401376"/>
                  <a:pt x="90488" y="400424"/>
                  <a:pt x="90488" y="399471"/>
                </a:cubicBezTo>
                <a:cubicBezTo>
                  <a:pt x="90488" y="399471"/>
                  <a:pt x="91440" y="399471"/>
                  <a:pt x="91440" y="399471"/>
                </a:cubicBezTo>
                <a:cubicBezTo>
                  <a:pt x="91440" y="400424"/>
                  <a:pt x="92393" y="401376"/>
                  <a:pt x="92393" y="402329"/>
                </a:cubicBezTo>
                <a:lnTo>
                  <a:pt x="92393" y="402329"/>
                </a:lnTo>
                <a:cubicBezTo>
                  <a:pt x="92393" y="402329"/>
                  <a:pt x="93345" y="402329"/>
                  <a:pt x="93345" y="403281"/>
                </a:cubicBezTo>
                <a:cubicBezTo>
                  <a:pt x="93345" y="402329"/>
                  <a:pt x="92393" y="400424"/>
                  <a:pt x="92393" y="399471"/>
                </a:cubicBezTo>
                <a:cubicBezTo>
                  <a:pt x="92393" y="399471"/>
                  <a:pt x="93345" y="399471"/>
                  <a:pt x="93345" y="399471"/>
                </a:cubicBezTo>
                <a:cubicBezTo>
                  <a:pt x="94298" y="399471"/>
                  <a:pt x="95250" y="399471"/>
                  <a:pt x="95250" y="400424"/>
                </a:cubicBezTo>
                <a:cubicBezTo>
                  <a:pt x="95250" y="401376"/>
                  <a:pt x="95250" y="402329"/>
                  <a:pt x="95250" y="403281"/>
                </a:cubicBezTo>
                <a:cubicBezTo>
                  <a:pt x="95250" y="403281"/>
                  <a:pt x="94298" y="402329"/>
                  <a:pt x="94298" y="402329"/>
                </a:cubicBezTo>
                <a:cubicBezTo>
                  <a:pt x="94298" y="402329"/>
                  <a:pt x="95250" y="403281"/>
                  <a:pt x="95250" y="403281"/>
                </a:cubicBezTo>
                <a:cubicBezTo>
                  <a:pt x="95250" y="403281"/>
                  <a:pt x="95250" y="404234"/>
                  <a:pt x="95250" y="404234"/>
                </a:cubicBezTo>
                <a:cubicBezTo>
                  <a:pt x="96203" y="405186"/>
                  <a:pt x="96203" y="406139"/>
                  <a:pt x="97155" y="408044"/>
                </a:cubicBezTo>
                <a:cubicBezTo>
                  <a:pt x="97155" y="408044"/>
                  <a:pt x="97155" y="408044"/>
                  <a:pt x="97155" y="408044"/>
                </a:cubicBezTo>
                <a:cubicBezTo>
                  <a:pt x="97155" y="408044"/>
                  <a:pt x="97155" y="408044"/>
                  <a:pt x="97155" y="408044"/>
                </a:cubicBezTo>
                <a:cubicBezTo>
                  <a:pt x="97155" y="408996"/>
                  <a:pt x="98108" y="409949"/>
                  <a:pt x="98108" y="411854"/>
                </a:cubicBezTo>
                <a:cubicBezTo>
                  <a:pt x="100013" y="414711"/>
                  <a:pt x="100965" y="417569"/>
                  <a:pt x="101918" y="420426"/>
                </a:cubicBezTo>
                <a:cubicBezTo>
                  <a:pt x="101918" y="420426"/>
                  <a:pt x="101918" y="420426"/>
                  <a:pt x="101918" y="420426"/>
                </a:cubicBezTo>
                <a:cubicBezTo>
                  <a:pt x="101918" y="420426"/>
                  <a:pt x="101918" y="420426"/>
                  <a:pt x="101918" y="420426"/>
                </a:cubicBezTo>
                <a:cubicBezTo>
                  <a:pt x="101918" y="420426"/>
                  <a:pt x="101918" y="420426"/>
                  <a:pt x="101918" y="420426"/>
                </a:cubicBezTo>
                <a:cubicBezTo>
                  <a:pt x="101918" y="421379"/>
                  <a:pt x="102870" y="422331"/>
                  <a:pt x="102870" y="424236"/>
                </a:cubicBezTo>
                <a:cubicBezTo>
                  <a:pt x="102870" y="425189"/>
                  <a:pt x="102870" y="426141"/>
                  <a:pt x="102870" y="427094"/>
                </a:cubicBezTo>
                <a:cubicBezTo>
                  <a:pt x="102870" y="426141"/>
                  <a:pt x="102870" y="426141"/>
                  <a:pt x="102870" y="425189"/>
                </a:cubicBezTo>
                <a:cubicBezTo>
                  <a:pt x="102870" y="426141"/>
                  <a:pt x="102870" y="426141"/>
                  <a:pt x="102870" y="427094"/>
                </a:cubicBezTo>
                <a:cubicBezTo>
                  <a:pt x="102870" y="427094"/>
                  <a:pt x="102870" y="427094"/>
                  <a:pt x="102870" y="427094"/>
                </a:cubicBezTo>
                <a:cubicBezTo>
                  <a:pt x="102870" y="426141"/>
                  <a:pt x="102870" y="425189"/>
                  <a:pt x="102870" y="424236"/>
                </a:cubicBezTo>
                <a:cubicBezTo>
                  <a:pt x="102870" y="423284"/>
                  <a:pt x="102870" y="423284"/>
                  <a:pt x="101918" y="422331"/>
                </a:cubicBezTo>
                <a:cubicBezTo>
                  <a:pt x="101918" y="422331"/>
                  <a:pt x="101918" y="422331"/>
                  <a:pt x="101918" y="422331"/>
                </a:cubicBezTo>
                <a:cubicBezTo>
                  <a:pt x="101918" y="422331"/>
                  <a:pt x="101918" y="422331"/>
                  <a:pt x="101918" y="422331"/>
                </a:cubicBezTo>
                <a:cubicBezTo>
                  <a:pt x="101918" y="422331"/>
                  <a:pt x="101918" y="422331"/>
                  <a:pt x="101918" y="422331"/>
                </a:cubicBezTo>
                <a:cubicBezTo>
                  <a:pt x="100965" y="420426"/>
                  <a:pt x="100013" y="417569"/>
                  <a:pt x="99060" y="415664"/>
                </a:cubicBezTo>
                <a:cubicBezTo>
                  <a:pt x="99060" y="416616"/>
                  <a:pt x="99060" y="416616"/>
                  <a:pt x="99060" y="417569"/>
                </a:cubicBezTo>
                <a:cubicBezTo>
                  <a:pt x="99060" y="417569"/>
                  <a:pt x="99060" y="417569"/>
                  <a:pt x="99060" y="418521"/>
                </a:cubicBezTo>
                <a:cubicBezTo>
                  <a:pt x="100013" y="420426"/>
                  <a:pt x="100965" y="422331"/>
                  <a:pt x="101918" y="424236"/>
                </a:cubicBezTo>
                <a:lnTo>
                  <a:pt x="101918" y="424236"/>
                </a:lnTo>
                <a:cubicBezTo>
                  <a:pt x="100965" y="423284"/>
                  <a:pt x="100965" y="421379"/>
                  <a:pt x="100013" y="420426"/>
                </a:cubicBezTo>
                <a:cubicBezTo>
                  <a:pt x="100013" y="420426"/>
                  <a:pt x="100013" y="421379"/>
                  <a:pt x="100013" y="421379"/>
                </a:cubicBezTo>
                <a:cubicBezTo>
                  <a:pt x="100965" y="422331"/>
                  <a:pt x="100965" y="423284"/>
                  <a:pt x="101918" y="425189"/>
                </a:cubicBezTo>
                <a:cubicBezTo>
                  <a:pt x="101918" y="425189"/>
                  <a:pt x="101918" y="425189"/>
                  <a:pt x="101918" y="425189"/>
                </a:cubicBezTo>
                <a:cubicBezTo>
                  <a:pt x="101918" y="424236"/>
                  <a:pt x="100965" y="423284"/>
                  <a:pt x="100965" y="422331"/>
                </a:cubicBezTo>
                <a:cubicBezTo>
                  <a:pt x="100965" y="422331"/>
                  <a:pt x="100965" y="422331"/>
                  <a:pt x="100965" y="422331"/>
                </a:cubicBezTo>
                <a:cubicBezTo>
                  <a:pt x="100965" y="422331"/>
                  <a:pt x="100965" y="422331"/>
                  <a:pt x="100965" y="422331"/>
                </a:cubicBezTo>
                <a:cubicBezTo>
                  <a:pt x="100965" y="421379"/>
                  <a:pt x="100013" y="421379"/>
                  <a:pt x="100013" y="420426"/>
                </a:cubicBezTo>
                <a:cubicBezTo>
                  <a:pt x="100013" y="420426"/>
                  <a:pt x="100013" y="419474"/>
                  <a:pt x="100013" y="419474"/>
                </a:cubicBezTo>
                <a:cubicBezTo>
                  <a:pt x="100013" y="419474"/>
                  <a:pt x="100013" y="420426"/>
                  <a:pt x="100965" y="420426"/>
                </a:cubicBezTo>
                <a:cubicBezTo>
                  <a:pt x="100965" y="420426"/>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8521"/>
                </a:cubicBezTo>
                <a:cubicBezTo>
                  <a:pt x="100965" y="418521"/>
                  <a:pt x="100965" y="418521"/>
                  <a:pt x="100965" y="418521"/>
                </a:cubicBezTo>
                <a:cubicBezTo>
                  <a:pt x="100965" y="418521"/>
                  <a:pt x="100965" y="418521"/>
                  <a:pt x="100965" y="417569"/>
                </a:cubicBezTo>
                <a:cubicBezTo>
                  <a:pt x="100965" y="417569"/>
                  <a:pt x="100965" y="417569"/>
                  <a:pt x="100965" y="417569"/>
                </a:cubicBezTo>
                <a:cubicBezTo>
                  <a:pt x="100965" y="417569"/>
                  <a:pt x="100965" y="417569"/>
                  <a:pt x="100965" y="418521"/>
                </a:cubicBezTo>
                <a:cubicBezTo>
                  <a:pt x="100965" y="418521"/>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9474"/>
                </a:cubicBezTo>
                <a:cubicBezTo>
                  <a:pt x="100965" y="420426"/>
                  <a:pt x="100965" y="420426"/>
                  <a:pt x="100013" y="420426"/>
                </a:cubicBezTo>
                <a:cubicBezTo>
                  <a:pt x="100013" y="420426"/>
                  <a:pt x="100013" y="420426"/>
                  <a:pt x="100013" y="420426"/>
                </a:cubicBezTo>
                <a:cubicBezTo>
                  <a:pt x="100013" y="420426"/>
                  <a:pt x="100013" y="420426"/>
                  <a:pt x="100013" y="420426"/>
                </a:cubicBezTo>
                <a:cubicBezTo>
                  <a:pt x="100013" y="420426"/>
                  <a:pt x="100013" y="420426"/>
                  <a:pt x="100013" y="420426"/>
                </a:cubicBezTo>
                <a:cubicBezTo>
                  <a:pt x="99060" y="422331"/>
                  <a:pt x="96203" y="423284"/>
                  <a:pt x="92393" y="422331"/>
                </a:cubicBezTo>
                <a:cubicBezTo>
                  <a:pt x="94298" y="423284"/>
                  <a:pt x="96203" y="423284"/>
                  <a:pt x="98108" y="422331"/>
                </a:cubicBezTo>
                <a:cubicBezTo>
                  <a:pt x="99060" y="423284"/>
                  <a:pt x="100965" y="423284"/>
                  <a:pt x="101918" y="423284"/>
                </a:cubicBezTo>
                <a:cubicBezTo>
                  <a:pt x="100965" y="426141"/>
                  <a:pt x="99060" y="427094"/>
                  <a:pt x="95250" y="424236"/>
                </a:cubicBezTo>
                <a:cubicBezTo>
                  <a:pt x="100013" y="427094"/>
                  <a:pt x="101918" y="426141"/>
                  <a:pt x="102870" y="423284"/>
                </a:cubicBezTo>
                <a:cubicBezTo>
                  <a:pt x="103823" y="424236"/>
                  <a:pt x="104775" y="425189"/>
                  <a:pt x="105728" y="426141"/>
                </a:cubicBezTo>
                <a:cubicBezTo>
                  <a:pt x="105728" y="426141"/>
                  <a:pt x="105728" y="426141"/>
                  <a:pt x="105728" y="426141"/>
                </a:cubicBezTo>
                <a:cubicBezTo>
                  <a:pt x="105728" y="426141"/>
                  <a:pt x="105728" y="426141"/>
                  <a:pt x="105728" y="426141"/>
                </a:cubicBezTo>
                <a:cubicBezTo>
                  <a:pt x="105728" y="426141"/>
                  <a:pt x="105728" y="426141"/>
                  <a:pt x="105728" y="426141"/>
                </a:cubicBezTo>
                <a:cubicBezTo>
                  <a:pt x="105728" y="427094"/>
                  <a:pt x="105728" y="427094"/>
                  <a:pt x="105728" y="428046"/>
                </a:cubicBezTo>
                <a:cubicBezTo>
                  <a:pt x="105728" y="428046"/>
                  <a:pt x="105728" y="428046"/>
                  <a:pt x="105728" y="428046"/>
                </a:cubicBezTo>
                <a:cubicBezTo>
                  <a:pt x="105728" y="428046"/>
                  <a:pt x="105728" y="427094"/>
                  <a:pt x="105728" y="427094"/>
                </a:cubicBezTo>
                <a:cubicBezTo>
                  <a:pt x="105728" y="427094"/>
                  <a:pt x="105728" y="427094"/>
                  <a:pt x="105728" y="428046"/>
                </a:cubicBezTo>
                <a:lnTo>
                  <a:pt x="105728" y="428046"/>
                </a:lnTo>
                <a:cubicBezTo>
                  <a:pt x="105728" y="428046"/>
                  <a:pt x="105728" y="428046"/>
                  <a:pt x="105728" y="427094"/>
                </a:cubicBezTo>
                <a:cubicBezTo>
                  <a:pt x="105728" y="427094"/>
                  <a:pt x="105728" y="427094"/>
                  <a:pt x="105728" y="426141"/>
                </a:cubicBezTo>
                <a:cubicBezTo>
                  <a:pt x="105728" y="426141"/>
                  <a:pt x="105728" y="427094"/>
                  <a:pt x="106680" y="427094"/>
                </a:cubicBezTo>
                <a:cubicBezTo>
                  <a:pt x="106680" y="427094"/>
                  <a:pt x="106680" y="426141"/>
                  <a:pt x="105728" y="426141"/>
                </a:cubicBezTo>
                <a:cubicBezTo>
                  <a:pt x="105728" y="426141"/>
                  <a:pt x="105728" y="425189"/>
                  <a:pt x="105728" y="425189"/>
                </a:cubicBezTo>
                <a:cubicBezTo>
                  <a:pt x="105728" y="426141"/>
                  <a:pt x="106680" y="426141"/>
                  <a:pt x="106680" y="427094"/>
                </a:cubicBezTo>
                <a:cubicBezTo>
                  <a:pt x="106680" y="427094"/>
                  <a:pt x="106680" y="427094"/>
                  <a:pt x="106680" y="427094"/>
                </a:cubicBezTo>
                <a:cubicBezTo>
                  <a:pt x="106680" y="427094"/>
                  <a:pt x="106680" y="427094"/>
                  <a:pt x="106680" y="427094"/>
                </a:cubicBezTo>
                <a:lnTo>
                  <a:pt x="106680" y="427094"/>
                </a:lnTo>
                <a:lnTo>
                  <a:pt x="106680" y="427094"/>
                </a:lnTo>
                <a:cubicBezTo>
                  <a:pt x="106680" y="427094"/>
                  <a:pt x="106680" y="428046"/>
                  <a:pt x="106680" y="428046"/>
                </a:cubicBezTo>
                <a:lnTo>
                  <a:pt x="106680" y="428046"/>
                </a:lnTo>
                <a:cubicBezTo>
                  <a:pt x="106680" y="428046"/>
                  <a:pt x="106680" y="428046"/>
                  <a:pt x="106680" y="428046"/>
                </a:cubicBezTo>
                <a:lnTo>
                  <a:pt x="106680" y="428046"/>
                </a:lnTo>
                <a:lnTo>
                  <a:pt x="106680" y="428046"/>
                </a:lnTo>
                <a:cubicBezTo>
                  <a:pt x="106680" y="428046"/>
                  <a:pt x="106680" y="428046"/>
                  <a:pt x="106680" y="428046"/>
                </a:cubicBezTo>
                <a:cubicBezTo>
                  <a:pt x="106680" y="428046"/>
                  <a:pt x="106680" y="428046"/>
                  <a:pt x="106680" y="427094"/>
                </a:cubicBezTo>
                <a:lnTo>
                  <a:pt x="106680" y="427094"/>
                </a:lnTo>
                <a:cubicBezTo>
                  <a:pt x="106680" y="427094"/>
                  <a:pt x="106680" y="427094"/>
                  <a:pt x="106680" y="428046"/>
                </a:cubicBezTo>
                <a:cubicBezTo>
                  <a:pt x="106680" y="428999"/>
                  <a:pt x="106680" y="428999"/>
                  <a:pt x="105728" y="428999"/>
                </a:cubicBezTo>
                <a:cubicBezTo>
                  <a:pt x="105728" y="428999"/>
                  <a:pt x="105728" y="428046"/>
                  <a:pt x="105728" y="428046"/>
                </a:cubicBezTo>
                <a:cubicBezTo>
                  <a:pt x="105728" y="428046"/>
                  <a:pt x="105728" y="428046"/>
                  <a:pt x="105728" y="428046"/>
                </a:cubicBezTo>
                <a:cubicBezTo>
                  <a:pt x="105728" y="428046"/>
                  <a:pt x="105728" y="428999"/>
                  <a:pt x="105728" y="428999"/>
                </a:cubicBezTo>
                <a:cubicBezTo>
                  <a:pt x="104775" y="428999"/>
                  <a:pt x="103823" y="428046"/>
                  <a:pt x="101918" y="427094"/>
                </a:cubicBezTo>
                <a:cubicBezTo>
                  <a:pt x="103823" y="428999"/>
                  <a:pt x="104775" y="428999"/>
                  <a:pt x="105728" y="428999"/>
                </a:cubicBezTo>
                <a:cubicBezTo>
                  <a:pt x="105728" y="429951"/>
                  <a:pt x="104775" y="430904"/>
                  <a:pt x="103823" y="430904"/>
                </a:cubicBezTo>
                <a:cubicBezTo>
                  <a:pt x="102870" y="430904"/>
                  <a:pt x="102870" y="429951"/>
                  <a:pt x="101918" y="428999"/>
                </a:cubicBezTo>
                <a:cubicBezTo>
                  <a:pt x="102870" y="429951"/>
                  <a:pt x="102870" y="429951"/>
                  <a:pt x="103823" y="430904"/>
                </a:cubicBezTo>
                <a:cubicBezTo>
                  <a:pt x="102870" y="430904"/>
                  <a:pt x="100965" y="429951"/>
                  <a:pt x="99060" y="428046"/>
                </a:cubicBezTo>
                <a:cubicBezTo>
                  <a:pt x="100965" y="429951"/>
                  <a:pt x="102870" y="430904"/>
                  <a:pt x="103823" y="430904"/>
                </a:cubicBezTo>
                <a:cubicBezTo>
                  <a:pt x="105728" y="432809"/>
                  <a:pt x="106680" y="431856"/>
                  <a:pt x="106680" y="429951"/>
                </a:cubicBezTo>
                <a:cubicBezTo>
                  <a:pt x="108585" y="435666"/>
                  <a:pt x="107633" y="438524"/>
                  <a:pt x="102870" y="431856"/>
                </a:cubicBezTo>
                <a:cubicBezTo>
                  <a:pt x="104775" y="434714"/>
                  <a:pt x="106680" y="435666"/>
                  <a:pt x="107633" y="436619"/>
                </a:cubicBezTo>
                <a:cubicBezTo>
                  <a:pt x="107633" y="436619"/>
                  <a:pt x="107633" y="436619"/>
                  <a:pt x="107633" y="435666"/>
                </a:cubicBezTo>
                <a:cubicBezTo>
                  <a:pt x="107633" y="435666"/>
                  <a:pt x="107633" y="436619"/>
                  <a:pt x="107633" y="436619"/>
                </a:cubicBezTo>
                <a:cubicBezTo>
                  <a:pt x="109538" y="436619"/>
                  <a:pt x="109538" y="434714"/>
                  <a:pt x="107633" y="430904"/>
                </a:cubicBezTo>
                <a:cubicBezTo>
                  <a:pt x="107633" y="430904"/>
                  <a:pt x="107633" y="430904"/>
                  <a:pt x="107633" y="430904"/>
                </a:cubicBezTo>
                <a:cubicBezTo>
                  <a:pt x="109538" y="435666"/>
                  <a:pt x="110490" y="440429"/>
                  <a:pt x="109538" y="440429"/>
                </a:cubicBezTo>
                <a:cubicBezTo>
                  <a:pt x="109538" y="440429"/>
                  <a:pt x="109538" y="440429"/>
                  <a:pt x="109538" y="440429"/>
                </a:cubicBezTo>
                <a:cubicBezTo>
                  <a:pt x="109538" y="440429"/>
                  <a:pt x="109538" y="440429"/>
                  <a:pt x="109538" y="440429"/>
                </a:cubicBezTo>
                <a:cubicBezTo>
                  <a:pt x="109538" y="440429"/>
                  <a:pt x="108585" y="439476"/>
                  <a:pt x="107633" y="438524"/>
                </a:cubicBezTo>
                <a:cubicBezTo>
                  <a:pt x="108585" y="440429"/>
                  <a:pt x="109538" y="441381"/>
                  <a:pt x="109538" y="441381"/>
                </a:cubicBezTo>
                <a:cubicBezTo>
                  <a:pt x="110490" y="443286"/>
                  <a:pt x="111443" y="443286"/>
                  <a:pt x="111443" y="443286"/>
                </a:cubicBezTo>
                <a:cubicBezTo>
                  <a:pt x="111443" y="442334"/>
                  <a:pt x="110490" y="441381"/>
                  <a:pt x="110490" y="439476"/>
                </a:cubicBezTo>
                <a:cubicBezTo>
                  <a:pt x="110490" y="440429"/>
                  <a:pt x="111443" y="442334"/>
                  <a:pt x="111443" y="443286"/>
                </a:cubicBezTo>
                <a:cubicBezTo>
                  <a:pt x="111443" y="443286"/>
                  <a:pt x="111443" y="443286"/>
                  <a:pt x="111443" y="442334"/>
                </a:cubicBezTo>
                <a:cubicBezTo>
                  <a:pt x="111443" y="440429"/>
                  <a:pt x="110490" y="437571"/>
                  <a:pt x="108585" y="433761"/>
                </a:cubicBezTo>
                <a:cubicBezTo>
                  <a:pt x="109538" y="436619"/>
                  <a:pt x="110490" y="438524"/>
                  <a:pt x="110490" y="439476"/>
                </a:cubicBezTo>
                <a:cubicBezTo>
                  <a:pt x="111443" y="441381"/>
                  <a:pt x="110490" y="442334"/>
                  <a:pt x="109538" y="441381"/>
                </a:cubicBezTo>
                <a:cubicBezTo>
                  <a:pt x="110490" y="441381"/>
                  <a:pt x="110490" y="441381"/>
                  <a:pt x="110490" y="439476"/>
                </a:cubicBezTo>
                <a:cubicBezTo>
                  <a:pt x="110490" y="437571"/>
                  <a:pt x="109538" y="435666"/>
                  <a:pt x="108585" y="433761"/>
                </a:cubicBezTo>
                <a:cubicBezTo>
                  <a:pt x="108585" y="432809"/>
                  <a:pt x="107633" y="432809"/>
                  <a:pt x="107633" y="431856"/>
                </a:cubicBezTo>
                <a:cubicBezTo>
                  <a:pt x="107633" y="431856"/>
                  <a:pt x="107633" y="432809"/>
                  <a:pt x="108585" y="432809"/>
                </a:cubicBezTo>
                <a:cubicBezTo>
                  <a:pt x="108585" y="431856"/>
                  <a:pt x="107633" y="431856"/>
                  <a:pt x="107633" y="430904"/>
                </a:cubicBezTo>
                <a:cubicBezTo>
                  <a:pt x="107633" y="430904"/>
                  <a:pt x="107633" y="430904"/>
                  <a:pt x="107633" y="430904"/>
                </a:cubicBezTo>
                <a:cubicBezTo>
                  <a:pt x="107633" y="430904"/>
                  <a:pt x="107633" y="430904"/>
                  <a:pt x="107633" y="430904"/>
                </a:cubicBezTo>
                <a:cubicBezTo>
                  <a:pt x="107633" y="430904"/>
                  <a:pt x="107633" y="430904"/>
                  <a:pt x="107633" y="430904"/>
                </a:cubicBezTo>
                <a:cubicBezTo>
                  <a:pt x="107633" y="429951"/>
                  <a:pt x="106680" y="429951"/>
                  <a:pt x="106680" y="428999"/>
                </a:cubicBezTo>
                <a:cubicBezTo>
                  <a:pt x="106680" y="428999"/>
                  <a:pt x="106680" y="428999"/>
                  <a:pt x="106680" y="428999"/>
                </a:cubicBezTo>
                <a:cubicBezTo>
                  <a:pt x="106680" y="429951"/>
                  <a:pt x="107633" y="429951"/>
                  <a:pt x="107633" y="430904"/>
                </a:cubicBezTo>
                <a:lnTo>
                  <a:pt x="107633" y="430904"/>
                </a:lnTo>
                <a:lnTo>
                  <a:pt x="107633" y="430904"/>
                </a:lnTo>
                <a:cubicBezTo>
                  <a:pt x="108585" y="431856"/>
                  <a:pt x="108585" y="432809"/>
                  <a:pt x="109538" y="433761"/>
                </a:cubicBezTo>
                <a:cubicBezTo>
                  <a:pt x="112395" y="438524"/>
                  <a:pt x="113348" y="442334"/>
                  <a:pt x="113348" y="444239"/>
                </a:cubicBezTo>
                <a:cubicBezTo>
                  <a:pt x="114300" y="446144"/>
                  <a:pt x="113348" y="446144"/>
                  <a:pt x="113348" y="446144"/>
                </a:cubicBezTo>
                <a:cubicBezTo>
                  <a:pt x="114300" y="448049"/>
                  <a:pt x="114300" y="449001"/>
                  <a:pt x="114300" y="447096"/>
                </a:cubicBezTo>
                <a:cubicBezTo>
                  <a:pt x="115253" y="446144"/>
                  <a:pt x="112395" y="439476"/>
                  <a:pt x="108585" y="432809"/>
                </a:cubicBezTo>
                <a:cubicBezTo>
                  <a:pt x="111443" y="437571"/>
                  <a:pt x="113348" y="441381"/>
                  <a:pt x="114300" y="444239"/>
                </a:cubicBezTo>
                <a:cubicBezTo>
                  <a:pt x="114300" y="443286"/>
                  <a:pt x="114300" y="443286"/>
                  <a:pt x="114300" y="442334"/>
                </a:cubicBezTo>
                <a:cubicBezTo>
                  <a:pt x="114300" y="443286"/>
                  <a:pt x="114300" y="444239"/>
                  <a:pt x="114300" y="445191"/>
                </a:cubicBezTo>
                <a:cubicBezTo>
                  <a:pt x="114300" y="446144"/>
                  <a:pt x="115253" y="447096"/>
                  <a:pt x="115253" y="448049"/>
                </a:cubicBezTo>
                <a:cubicBezTo>
                  <a:pt x="115253" y="449001"/>
                  <a:pt x="115253" y="449001"/>
                  <a:pt x="115253" y="449954"/>
                </a:cubicBezTo>
                <a:cubicBezTo>
                  <a:pt x="115253" y="449954"/>
                  <a:pt x="115253" y="449001"/>
                  <a:pt x="115253" y="448049"/>
                </a:cubicBezTo>
                <a:cubicBezTo>
                  <a:pt x="115253" y="448049"/>
                  <a:pt x="115253" y="448049"/>
                  <a:pt x="115253" y="449001"/>
                </a:cubicBezTo>
                <a:cubicBezTo>
                  <a:pt x="115253" y="449954"/>
                  <a:pt x="116205" y="449954"/>
                  <a:pt x="116205" y="449954"/>
                </a:cubicBezTo>
                <a:cubicBezTo>
                  <a:pt x="117158" y="452811"/>
                  <a:pt x="117158" y="454716"/>
                  <a:pt x="116205" y="453764"/>
                </a:cubicBezTo>
                <a:cubicBezTo>
                  <a:pt x="119063" y="455669"/>
                  <a:pt x="118110" y="451859"/>
                  <a:pt x="117158" y="444239"/>
                </a:cubicBezTo>
                <a:cubicBezTo>
                  <a:pt x="118110" y="451859"/>
                  <a:pt x="120968" y="457574"/>
                  <a:pt x="117158" y="455669"/>
                </a:cubicBezTo>
                <a:cubicBezTo>
                  <a:pt x="121920" y="458526"/>
                  <a:pt x="123825" y="456621"/>
                  <a:pt x="120968" y="448049"/>
                </a:cubicBezTo>
                <a:cubicBezTo>
                  <a:pt x="123825" y="456621"/>
                  <a:pt x="126683" y="461384"/>
                  <a:pt x="120015" y="458526"/>
                </a:cubicBezTo>
                <a:cubicBezTo>
                  <a:pt x="122873" y="460431"/>
                  <a:pt x="126683" y="461384"/>
                  <a:pt x="130493" y="463289"/>
                </a:cubicBezTo>
                <a:cubicBezTo>
                  <a:pt x="128588" y="462336"/>
                  <a:pt x="126683" y="461384"/>
                  <a:pt x="124778" y="460431"/>
                </a:cubicBezTo>
                <a:cubicBezTo>
                  <a:pt x="127635" y="461384"/>
                  <a:pt x="129540" y="462336"/>
                  <a:pt x="132398" y="463289"/>
                </a:cubicBezTo>
                <a:cubicBezTo>
                  <a:pt x="134303" y="464241"/>
                  <a:pt x="136208" y="464241"/>
                  <a:pt x="137160" y="464241"/>
                </a:cubicBezTo>
                <a:cubicBezTo>
                  <a:pt x="135255" y="463289"/>
                  <a:pt x="132398" y="462336"/>
                  <a:pt x="130493" y="461384"/>
                </a:cubicBezTo>
                <a:cubicBezTo>
                  <a:pt x="133350" y="462336"/>
                  <a:pt x="135255" y="463289"/>
                  <a:pt x="138113" y="464241"/>
                </a:cubicBezTo>
                <a:cubicBezTo>
                  <a:pt x="140970" y="464241"/>
                  <a:pt x="141923" y="463289"/>
                  <a:pt x="134303" y="457574"/>
                </a:cubicBezTo>
                <a:cubicBezTo>
                  <a:pt x="141923" y="463289"/>
                  <a:pt x="142875" y="465194"/>
                  <a:pt x="140970" y="465194"/>
                </a:cubicBezTo>
                <a:cubicBezTo>
                  <a:pt x="142875" y="466146"/>
                  <a:pt x="143828" y="466146"/>
                  <a:pt x="145733" y="467099"/>
                </a:cubicBezTo>
                <a:cubicBezTo>
                  <a:pt x="148590" y="468051"/>
                  <a:pt x="150495" y="468051"/>
                  <a:pt x="148590" y="466146"/>
                </a:cubicBezTo>
                <a:cubicBezTo>
                  <a:pt x="148590" y="466146"/>
                  <a:pt x="148590" y="466146"/>
                  <a:pt x="148590" y="466146"/>
                </a:cubicBezTo>
                <a:cubicBezTo>
                  <a:pt x="148590" y="466146"/>
                  <a:pt x="148590" y="466146"/>
                  <a:pt x="148590" y="466146"/>
                </a:cubicBezTo>
                <a:cubicBezTo>
                  <a:pt x="147638" y="465194"/>
                  <a:pt x="145733" y="463289"/>
                  <a:pt x="141923" y="461384"/>
                </a:cubicBezTo>
                <a:cubicBezTo>
                  <a:pt x="145733" y="464241"/>
                  <a:pt x="148590" y="465194"/>
                  <a:pt x="149543" y="467099"/>
                </a:cubicBezTo>
                <a:cubicBezTo>
                  <a:pt x="167640" y="475671"/>
                  <a:pt x="167640" y="475671"/>
                  <a:pt x="149543" y="469956"/>
                </a:cubicBezTo>
                <a:cubicBezTo>
                  <a:pt x="169545" y="476624"/>
                  <a:pt x="173355" y="475671"/>
                  <a:pt x="169545" y="480434"/>
                </a:cubicBezTo>
                <a:cubicBezTo>
                  <a:pt x="173355" y="475671"/>
                  <a:pt x="173355" y="475671"/>
                  <a:pt x="180023" y="487101"/>
                </a:cubicBezTo>
                <a:cubicBezTo>
                  <a:pt x="174308" y="476624"/>
                  <a:pt x="175260" y="478529"/>
                  <a:pt x="192405" y="493769"/>
                </a:cubicBezTo>
                <a:cubicBezTo>
                  <a:pt x="177165" y="478529"/>
                  <a:pt x="182880" y="484244"/>
                  <a:pt x="203835" y="499484"/>
                </a:cubicBezTo>
                <a:cubicBezTo>
                  <a:pt x="185738" y="485196"/>
                  <a:pt x="200978" y="495674"/>
                  <a:pt x="215265" y="505199"/>
                </a:cubicBezTo>
                <a:cubicBezTo>
                  <a:pt x="206693" y="493769"/>
                  <a:pt x="222885" y="491864"/>
                  <a:pt x="230505" y="489006"/>
                </a:cubicBezTo>
                <a:cubicBezTo>
                  <a:pt x="232410" y="481386"/>
                  <a:pt x="238125" y="475671"/>
                  <a:pt x="245745" y="472814"/>
                </a:cubicBezTo>
                <a:cubicBezTo>
                  <a:pt x="247650" y="465194"/>
                  <a:pt x="254318" y="460431"/>
                  <a:pt x="260985" y="456621"/>
                </a:cubicBezTo>
                <a:cubicBezTo>
                  <a:pt x="263843" y="449954"/>
                  <a:pt x="268605" y="444239"/>
                  <a:pt x="276225" y="440429"/>
                </a:cubicBezTo>
                <a:cubicBezTo>
                  <a:pt x="279083" y="433761"/>
                  <a:pt x="285750" y="429951"/>
                  <a:pt x="291465" y="424236"/>
                </a:cubicBezTo>
                <a:cubicBezTo>
                  <a:pt x="296228" y="418521"/>
                  <a:pt x="300990" y="412806"/>
                  <a:pt x="306705" y="408044"/>
                </a:cubicBezTo>
                <a:cubicBezTo>
                  <a:pt x="311468" y="402329"/>
                  <a:pt x="317183" y="397566"/>
                  <a:pt x="321945" y="391851"/>
                </a:cubicBezTo>
                <a:cubicBezTo>
                  <a:pt x="332423" y="381374"/>
                  <a:pt x="341948" y="369944"/>
                  <a:pt x="352425" y="359466"/>
                </a:cubicBezTo>
                <a:cubicBezTo>
                  <a:pt x="375285" y="335654"/>
                  <a:pt x="397193" y="311841"/>
                  <a:pt x="415290" y="284219"/>
                </a:cubicBezTo>
                <a:cubicBezTo>
                  <a:pt x="426720" y="257549"/>
                  <a:pt x="412433" y="280409"/>
                  <a:pt x="428625" y="256596"/>
                </a:cubicBezTo>
                <a:close/>
                <a:moveTo>
                  <a:pt x="81915" y="394709"/>
                </a:moveTo>
                <a:cubicBezTo>
                  <a:pt x="81915" y="394709"/>
                  <a:pt x="81915" y="394709"/>
                  <a:pt x="81915" y="394709"/>
                </a:cubicBezTo>
                <a:cubicBezTo>
                  <a:pt x="81915" y="394709"/>
                  <a:pt x="81915" y="394709"/>
                  <a:pt x="81915" y="394709"/>
                </a:cubicBezTo>
                <a:cubicBezTo>
                  <a:pt x="81915" y="394709"/>
                  <a:pt x="81915" y="394709"/>
                  <a:pt x="81915" y="394709"/>
                </a:cubicBezTo>
                <a:close/>
                <a:moveTo>
                  <a:pt x="82868" y="394709"/>
                </a:moveTo>
                <a:cubicBezTo>
                  <a:pt x="83820" y="394709"/>
                  <a:pt x="83820" y="393756"/>
                  <a:pt x="82868" y="394709"/>
                </a:cubicBezTo>
                <a:cubicBezTo>
                  <a:pt x="83820" y="394709"/>
                  <a:pt x="83820" y="394709"/>
                  <a:pt x="82868" y="394709"/>
                </a:cubicBezTo>
                <a:cubicBezTo>
                  <a:pt x="83820" y="394709"/>
                  <a:pt x="83820" y="394709"/>
                  <a:pt x="82868" y="394709"/>
                </a:cubicBezTo>
                <a:cubicBezTo>
                  <a:pt x="83820" y="394709"/>
                  <a:pt x="83820" y="394709"/>
                  <a:pt x="82868" y="394709"/>
                </a:cubicBezTo>
                <a:close/>
                <a:moveTo>
                  <a:pt x="80010" y="403281"/>
                </a:moveTo>
                <a:cubicBezTo>
                  <a:pt x="84773" y="399471"/>
                  <a:pt x="87630" y="396614"/>
                  <a:pt x="85725" y="395661"/>
                </a:cubicBezTo>
                <a:cubicBezTo>
                  <a:pt x="87630" y="396614"/>
                  <a:pt x="85725" y="399471"/>
                  <a:pt x="80010" y="403281"/>
                </a:cubicBezTo>
                <a:close/>
                <a:moveTo>
                  <a:pt x="91440" y="395661"/>
                </a:moveTo>
                <a:cubicBezTo>
                  <a:pt x="92393" y="396614"/>
                  <a:pt x="92393" y="396614"/>
                  <a:pt x="93345" y="397566"/>
                </a:cubicBezTo>
                <a:cubicBezTo>
                  <a:pt x="92393" y="397566"/>
                  <a:pt x="91440" y="396614"/>
                  <a:pt x="91440" y="395661"/>
                </a:cubicBezTo>
                <a:close/>
                <a:moveTo>
                  <a:pt x="100965" y="421379"/>
                </a:moveTo>
                <a:cubicBezTo>
                  <a:pt x="100965" y="421379"/>
                  <a:pt x="100965" y="422331"/>
                  <a:pt x="101918" y="422331"/>
                </a:cubicBezTo>
                <a:cubicBezTo>
                  <a:pt x="101918" y="422331"/>
                  <a:pt x="101918" y="422331"/>
                  <a:pt x="100965" y="421379"/>
                </a:cubicBezTo>
                <a:cubicBezTo>
                  <a:pt x="100965" y="422331"/>
                  <a:pt x="100965" y="421379"/>
                  <a:pt x="100965" y="421379"/>
                </a:cubicBezTo>
                <a:close/>
                <a:moveTo>
                  <a:pt x="100965" y="422331"/>
                </a:moveTo>
                <a:cubicBezTo>
                  <a:pt x="100965" y="422331"/>
                  <a:pt x="100013" y="422331"/>
                  <a:pt x="100965" y="422331"/>
                </a:cubicBezTo>
                <a:cubicBezTo>
                  <a:pt x="100013" y="422331"/>
                  <a:pt x="100013" y="422331"/>
                  <a:pt x="100013" y="421379"/>
                </a:cubicBezTo>
                <a:cubicBezTo>
                  <a:pt x="100013" y="420426"/>
                  <a:pt x="100013" y="420426"/>
                  <a:pt x="100013" y="419474"/>
                </a:cubicBezTo>
                <a:cubicBezTo>
                  <a:pt x="100013" y="421379"/>
                  <a:pt x="100013" y="421379"/>
                  <a:pt x="100965" y="422331"/>
                </a:cubicBezTo>
                <a:close/>
                <a:moveTo>
                  <a:pt x="100013" y="422331"/>
                </a:moveTo>
                <a:cubicBezTo>
                  <a:pt x="100013" y="422331"/>
                  <a:pt x="100013" y="422331"/>
                  <a:pt x="100013" y="422331"/>
                </a:cubicBezTo>
                <a:cubicBezTo>
                  <a:pt x="99060" y="422331"/>
                  <a:pt x="100013" y="422331"/>
                  <a:pt x="100013" y="422331"/>
                </a:cubicBezTo>
                <a:cubicBezTo>
                  <a:pt x="100013" y="422331"/>
                  <a:pt x="100013" y="422331"/>
                  <a:pt x="100013" y="422331"/>
                </a:cubicBezTo>
                <a:close/>
                <a:moveTo>
                  <a:pt x="98108" y="418521"/>
                </a:moveTo>
                <a:cubicBezTo>
                  <a:pt x="98108" y="419474"/>
                  <a:pt x="99060" y="419474"/>
                  <a:pt x="99060" y="420426"/>
                </a:cubicBezTo>
                <a:cubicBezTo>
                  <a:pt x="99060" y="421379"/>
                  <a:pt x="99060" y="421379"/>
                  <a:pt x="99060" y="422331"/>
                </a:cubicBezTo>
                <a:cubicBezTo>
                  <a:pt x="99060" y="421379"/>
                  <a:pt x="98108" y="421379"/>
                  <a:pt x="97155" y="420426"/>
                </a:cubicBezTo>
                <a:cubicBezTo>
                  <a:pt x="98108" y="419474"/>
                  <a:pt x="98108" y="418521"/>
                  <a:pt x="98108" y="418521"/>
                </a:cubicBezTo>
                <a:close/>
                <a:moveTo>
                  <a:pt x="96203" y="421379"/>
                </a:moveTo>
                <a:cubicBezTo>
                  <a:pt x="97155" y="421379"/>
                  <a:pt x="98108" y="420426"/>
                  <a:pt x="98108" y="419474"/>
                </a:cubicBezTo>
                <a:cubicBezTo>
                  <a:pt x="99060" y="420426"/>
                  <a:pt x="99060" y="420426"/>
                  <a:pt x="100013" y="421379"/>
                </a:cubicBezTo>
                <a:cubicBezTo>
                  <a:pt x="100013" y="421379"/>
                  <a:pt x="100013" y="422331"/>
                  <a:pt x="100013" y="422331"/>
                </a:cubicBezTo>
                <a:cubicBezTo>
                  <a:pt x="100013" y="422331"/>
                  <a:pt x="100013" y="422331"/>
                  <a:pt x="100013" y="422331"/>
                </a:cubicBezTo>
                <a:cubicBezTo>
                  <a:pt x="100013" y="422331"/>
                  <a:pt x="100013" y="422331"/>
                  <a:pt x="100013" y="422331"/>
                </a:cubicBezTo>
                <a:cubicBezTo>
                  <a:pt x="100013" y="422331"/>
                  <a:pt x="100013" y="422331"/>
                  <a:pt x="100013" y="422331"/>
                </a:cubicBezTo>
                <a:cubicBezTo>
                  <a:pt x="98108" y="423284"/>
                  <a:pt x="97155" y="422331"/>
                  <a:pt x="96203" y="421379"/>
                </a:cubicBezTo>
                <a:close/>
                <a:moveTo>
                  <a:pt x="101918" y="426141"/>
                </a:moveTo>
                <a:cubicBezTo>
                  <a:pt x="100965" y="425189"/>
                  <a:pt x="100013" y="424236"/>
                  <a:pt x="99060" y="423284"/>
                </a:cubicBezTo>
                <a:lnTo>
                  <a:pt x="99060" y="423284"/>
                </a:lnTo>
                <a:cubicBezTo>
                  <a:pt x="99060" y="423284"/>
                  <a:pt x="99060" y="423284"/>
                  <a:pt x="100013" y="423284"/>
                </a:cubicBezTo>
                <a:cubicBezTo>
                  <a:pt x="100965" y="424236"/>
                  <a:pt x="100965" y="425189"/>
                  <a:pt x="101918" y="426141"/>
                </a:cubicBezTo>
                <a:cubicBezTo>
                  <a:pt x="101918" y="425189"/>
                  <a:pt x="101918" y="426141"/>
                  <a:pt x="101918" y="426141"/>
                </a:cubicBezTo>
                <a:close/>
                <a:moveTo>
                  <a:pt x="101918" y="425189"/>
                </a:moveTo>
                <a:cubicBezTo>
                  <a:pt x="101918" y="424236"/>
                  <a:pt x="101918" y="424236"/>
                  <a:pt x="101918" y="425189"/>
                </a:cubicBezTo>
                <a:cubicBezTo>
                  <a:pt x="101918" y="424236"/>
                  <a:pt x="101918" y="424236"/>
                  <a:pt x="101918" y="425189"/>
                </a:cubicBezTo>
                <a:cubicBezTo>
                  <a:pt x="100965" y="424236"/>
                  <a:pt x="100965" y="423284"/>
                  <a:pt x="100013" y="423284"/>
                </a:cubicBezTo>
                <a:cubicBezTo>
                  <a:pt x="100013" y="423284"/>
                  <a:pt x="100013" y="423284"/>
                  <a:pt x="100965" y="423284"/>
                </a:cubicBezTo>
                <a:lnTo>
                  <a:pt x="100965" y="423284"/>
                </a:lnTo>
                <a:cubicBezTo>
                  <a:pt x="100965" y="423284"/>
                  <a:pt x="100965" y="423284"/>
                  <a:pt x="100965" y="423284"/>
                </a:cubicBezTo>
                <a:cubicBezTo>
                  <a:pt x="100965" y="423284"/>
                  <a:pt x="100965" y="423284"/>
                  <a:pt x="100965" y="423284"/>
                </a:cubicBezTo>
                <a:cubicBezTo>
                  <a:pt x="100965" y="423284"/>
                  <a:pt x="100965" y="424236"/>
                  <a:pt x="100965" y="424236"/>
                </a:cubicBezTo>
                <a:cubicBezTo>
                  <a:pt x="100965" y="425189"/>
                  <a:pt x="101918" y="426141"/>
                  <a:pt x="101918" y="427094"/>
                </a:cubicBezTo>
                <a:cubicBezTo>
                  <a:pt x="101918" y="425189"/>
                  <a:pt x="101918" y="425189"/>
                  <a:pt x="101918" y="425189"/>
                </a:cubicBezTo>
                <a:close/>
                <a:moveTo>
                  <a:pt x="102870" y="427094"/>
                </a:moveTo>
                <a:cubicBezTo>
                  <a:pt x="102870" y="427094"/>
                  <a:pt x="102870" y="427094"/>
                  <a:pt x="102870" y="427094"/>
                </a:cubicBezTo>
                <a:cubicBezTo>
                  <a:pt x="102870" y="427094"/>
                  <a:pt x="102870" y="427094"/>
                  <a:pt x="102870" y="427094"/>
                </a:cubicBezTo>
                <a:lnTo>
                  <a:pt x="102870" y="427094"/>
                </a:lnTo>
                <a:cubicBezTo>
                  <a:pt x="102870" y="427094"/>
                  <a:pt x="102870" y="427094"/>
                  <a:pt x="102870" y="427094"/>
                </a:cubicBezTo>
                <a:close/>
                <a:moveTo>
                  <a:pt x="102870" y="428046"/>
                </a:moveTo>
                <a:cubicBezTo>
                  <a:pt x="102870" y="428046"/>
                  <a:pt x="102870" y="428046"/>
                  <a:pt x="102870" y="428046"/>
                </a:cubicBezTo>
                <a:cubicBezTo>
                  <a:pt x="102870" y="428999"/>
                  <a:pt x="102870" y="428046"/>
                  <a:pt x="102870" y="428046"/>
                </a:cubicBezTo>
                <a:cubicBezTo>
                  <a:pt x="102870" y="428046"/>
                  <a:pt x="102870" y="428046"/>
                  <a:pt x="102870" y="428046"/>
                </a:cubicBezTo>
                <a:close/>
                <a:moveTo>
                  <a:pt x="100965" y="430904"/>
                </a:moveTo>
                <a:cubicBezTo>
                  <a:pt x="101918" y="430904"/>
                  <a:pt x="102870" y="429951"/>
                  <a:pt x="102870" y="428999"/>
                </a:cubicBezTo>
                <a:cubicBezTo>
                  <a:pt x="102870" y="428999"/>
                  <a:pt x="103823" y="428046"/>
                  <a:pt x="103823" y="428046"/>
                </a:cubicBezTo>
                <a:cubicBezTo>
                  <a:pt x="103823" y="428046"/>
                  <a:pt x="103823" y="428046"/>
                  <a:pt x="103823" y="428046"/>
                </a:cubicBezTo>
                <a:cubicBezTo>
                  <a:pt x="103823" y="431856"/>
                  <a:pt x="102870" y="432809"/>
                  <a:pt x="100965" y="430904"/>
                </a:cubicBezTo>
                <a:close/>
              </a:path>
            </a:pathLst>
          </a:custGeom>
          <a:solidFill>
            <a:schemeClr val="lt1">
              <a:alpha val="5098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9" name="Google Shape;409;p28"/>
          <p:cNvSpPr/>
          <p:nvPr/>
        </p:nvSpPr>
        <p:spPr>
          <a:xfrm>
            <a:off x="3783596" y="5204717"/>
            <a:ext cx="845569" cy="887885"/>
          </a:xfrm>
          <a:custGeom>
            <a:avLst/>
            <a:gdLst/>
            <a:ahLst/>
            <a:cxnLst/>
            <a:rect l="l" t="t" r="r" b="b"/>
            <a:pathLst>
              <a:path w="578167" h="505198" extrusionOk="0">
                <a:moveTo>
                  <a:pt x="428625" y="256596"/>
                </a:moveTo>
                <a:cubicBezTo>
                  <a:pt x="429578" y="256596"/>
                  <a:pt x="432435" y="254691"/>
                  <a:pt x="437198" y="248976"/>
                </a:cubicBezTo>
                <a:cubicBezTo>
                  <a:pt x="483870" y="203256"/>
                  <a:pt x="531495" y="156584"/>
                  <a:pt x="578168" y="110864"/>
                </a:cubicBezTo>
                <a:cubicBezTo>
                  <a:pt x="568643" y="108006"/>
                  <a:pt x="560070" y="106101"/>
                  <a:pt x="550545" y="103244"/>
                </a:cubicBezTo>
                <a:cubicBezTo>
                  <a:pt x="547688" y="102291"/>
                  <a:pt x="544830" y="101339"/>
                  <a:pt x="541020" y="100386"/>
                </a:cubicBezTo>
                <a:cubicBezTo>
                  <a:pt x="538163" y="99434"/>
                  <a:pt x="532448" y="93719"/>
                  <a:pt x="531495" y="97529"/>
                </a:cubicBezTo>
                <a:cubicBezTo>
                  <a:pt x="527685" y="91814"/>
                  <a:pt x="482918" y="78479"/>
                  <a:pt x="521970" y="94671"/>
                </a:cubicBezTo>
                <a:cubicBezTo>
                  <a:pt x="507683" y="88956"/>
                  <a:pt x="496253" y="85146"/>
                  <a:pt x="490538" y="82289"/>
                </a:cubicBezTo>
                <a:cubicBezTo>
                  <a:pt x="488633" y="82289"/>
                  <a:pt x="487680" y="82289"/>
                  <a:pt x="486728" y="81336"/>
                </a:cubicBezTo>
                <a:cubicBezTo>
                  <a:pt x="489585" y="82289"/>
                  <a:pt x="498158" y="86099"/>
                  <a:pt x="513398" y="90861"/>
                </a:cubicBezTo>
                <a:cubicBezTo>
                  <a:pt x="505778" y="88004"/>
                  <a:pt x="500063" y="86099"/>
                  <a:pt x="494348" y="85146"/>
                </a:cubicBezTo>
                <a:cubicBezTo>
                  <a:pt x="493395" y="85146"/>
                  <a:pt x="492443" y="85146"/>
                  <a:pt x="491490" y="85146"/>
                </a:cubicBezTo>
                <a:cubicBezTo>
                  <a:pt x="495300" y="86099"/>
                  <a:pt x="499110" y="87051"/>
                  <a:pt x="503873" y="88004"/>
                </a:cubicBezTo>
                <a:cubicBezTo>
                  <a:pt x="498158" y="87051"/>
                  <a:pt x="493395" y="85146"/>
                  <a:pt x="489585" y="85146"/>
                </a:cubicBezTo>
                <a:cubicBezTo>
                  <a:pt x="485775" y="85146"/>
                  <a:pt x="481965" y="85146"/>
                  <a:pt x="479108" y="85146"/>
                </a:cubicBezTo>
                <a:cubicBezTo>
                  <a:pt x="476250" y="85146"/>
                  <a:pt x="473393" y="86099"/>
                  <a:pt x="470535" y="86099"/>
                </a:cubicBezTo>
                <a:cubicBezTo>
                  <a:pt x="466725" y="87051"/>
                  <a:pt x="463868" y="88004"/>
                  <a:pt x="462915" y="88956"/>
                </a:cubicBezTo>
                <a:cubicBezTo>
                  <a:pt x="461963" y="89909"/>
                  <a:pt x="461010" y="89909"/>
                  <a:pt x="460058" y="89909"/>
                </a:cubicBezTo>
                <a:cubicBezTo>
                  <a:pt x="457200" y="90861"/>
                  <a:pt x="457200" y="90861"/>
                  <a:pt x="458153" y="89909"/>
                </a:cubicBezTo>
                <a:cubicBezTo>
                  <a:pt x="461963" y="89909"/>
                  <a:pt x="463868" y="88004"/>
                  <a:pt x="468630" y="85146"/>
                </a:cubicBezTo>
                <a:cubicBezTo>
                  <a:pt x="465773" y="87051"/>
                  <a:pt x="462915" y="88956"/>
                  <a:pt x="461010" y="89909"/>
                </a:cubicBezTo>
                <a:cubicBezTo>
                  <a:pt x="461963" y="88956"/>
                  <a:pt x="462915" y="88004"/>
                  <a:pt x="464820" y="87051"/>
                </a:cubicBezTo>
                <a:cubicBezTo>
                  <a:pt x="462915" y="88956"/>
                  <a:pt x="461010" y="89909"/>
                  <a:pt x="460058" y="90861"/>
                </a:cubicBezTo>
                <a:cubicBezTo>
                  <a:pt x="453390" y="94671"/>
                  <a:pt x="457200" y="90861"/>
                  <a:pt x="471488" y="76574"/>
                </a:cubicBezTo>
                <a:cubicBezTo>
                  <a:pt x="450533" y="98481"/>
                  <a:pt x="449580" y="99434"/>
                  <a:pt x="467678" y="75621"/>
                </a:cubicBezTo>
                <a:cubicBezTo>
                  <a:pt x="448628" y="100386"/>
                  <a:pt x="447675" y="100386"/>
                  <a:pt x="461963" y="73716"/>
                </a:cubicBezTo>
                <a:cubicBezTo>
                  <a:pt x="447675" y="101339"/>
                  <a:pt x="446723" y="101339"/>
                  <a:pt x="457200" y="71811"/>
                </a:cubicBezTo>
                <a:cubicBezTo>
                  <a:pt x="446723" y="101339"/>
                  <a:pt x="445770" y="102291"/>
                  <a:pt x="453390" y="70859"/>
                </a:cubicBezTo>
                <a:cubicBezTo>
                  <a:pt x="448628" y="91814"/>
                  <a:pt x="446723" y="98481"/>
                  <a:pt x="446723" y="89909"/>
                </a:cubicBezTo>
                <a:cubicBezTo>
                  <a:pt x="447675" y="86099"/>
                  <a:pt x="448628" y="81336"/>
                  <a:pt x="450533" y="73716"/>
                </a:cubicBezTo>
                <a:cubicBezTo>
                  <a:pt x="448628" y="80384"/>
                  <a:pt x="447675" y="86099"/>
                  <a:pt x="446723" y="88956"/>
                </a:cubicBezTo>
                <a:cubicBezTo>
                  <a:pt x="446723" y="87051"/>
                  <a:pt x="446723" y="83241"/>
                  <a:pt x="446723" y="79431"/>
                </a:cubicBezTo>
                <a:cubicBezTo>
                  <a:pt x="447675" y="80384"/>
                  <a:pt x="447675" y="79431"/>
                  <a:pt x="446723" y="77526"/>
                </a:cubicBezTo>
                <a:cubicBezTo>
                  <a:pt x="446723" y="74669"/>
                  <a:pt x="446723" y="70859"/>
                  <a:pt x="446723" y="67049"/>
                </a:cubicBezTo>
                <a:cubicBezTo>
                  <a:pt x="446723" y="70859"/>
                  <a:pt x="446723" y="74669"/>
                  <a:pt x="446723" y="77526"/>
                </a:cubicBezTo>
                <a:cubicBezTo>
                  <a:pt x="445770" y="76574"/>
                  <a:pt x="445770" y="75621"/>
                  <a:pt x="444818" y="74669"/>
                </a:cubicBezTo>
                <a:cubicBezTo>
                  <a:pt x="443865" y="73716"/>
                  <a:pt x="442913" y="72764"/>
                  <a:pt x="441008" y="71811"/>
                </a:cubicBezTo>
                <a:cubicBezTo>
                  <a:pt x="441008" y="72764"/>
                  <a:pt x="441008" y="73716"/>
                  <a:pt x="441008" y="74669"/>
                </a:cubicBezTo>
                <a:cubicBezTo>
                  <a:pt x="443865" y="76574"/>
                  <a:pt x="445770" y="77526"/>
                  <a:pt x="445770" y="78479"/>
                </a:cubicBezTo>
                <a:cubicBezTo>
                  <a:pt x="445770" y="78479"/>
                  <a:pt x="446723" y="79431"/>
                  <a:pt x="446723" y="79431"/>
                </a:cubicBezTo>
                <a:cubicBezTo>
                  <a:pt x="446723" y="85146"/>
                  <a:pt x="445770" y="88956"/>
                  <a:pt x="445770" y="91814"/>
                </a:cubicBezTo>
                <a:cubicBezTo>
                  <a:pt x="444818" y="95624"/>
                  <a:pt x="444818" y="95624"/>
                  <a:pt x="443865" y="90861"/>
                </a:cubicBezTo>
                <a:cubicBezTo>
                  <a:pt x="443865" y="90861"/>
                  <a:pt x="443865" y="89909"/>
                  <a:pt x="442913" y="88956"/>
                </a:cubicBezTo>
                <a:cubicBezTo>
                  <a:pt x="441960" y="87051"/>
                  <a:pt x="437198" y="80384"/>
                  <a:pt x="434340" y="75621"/>
                </a:cubicBezTo>
                <a:cubicBezTo>
                  <a:pt x="428625" y="70859"/>
                  <a:pt x="421958" y="65144"/>
                  <a:pt x="418148" y="61334"/>
                </a:cubicBezTo>
                <a:cubicBezTo>
                  <a:pt x="411480" y="57524"/>
                  <a:pt x="405765" y="54666"/>
                  <a:pt x="406718" y="52761"/>
                </a:cubicBezTo>
                <a:cubicBezTo>
                  <a:pt x="397193" y="49904"/>
                  <a:pt x="392430" y="49904"/>
                  <a:pt x="393383" y="48951"/>
                </a:cubicBezTo>
                <a:cubicBezTo>
                  <a:pt x="380048" y="51809"/>
                  <a:pt x="379095" y="51809"/>
                  <a:pt x="391478" y="45141"/>
                </a:cubicBezTo>
                <a:cubicBezTo>
                  <a:pt x="373380" y="54666"/>
                  <a:pt x="374333" y="52761"/>
                  <a:pt x="391478" y="33711"/>
                </a:cubicBezTo>
                <a:cubicBezTo>
                  <a:pt x="373380" y="53714"/>
                  <a:pt x="371475" y="55619"/>
                  <a:pt x="380048" y="33711"/>
                </a:cubicBezTo>
                <a:cubicBezTo>
                  <a:pt x="375285" y="47046"/>
                  <a:pt x="373380" y="50856"/>
                  <a:pt x="373380" y="45141"/>
                </a:cubicBezTo>
                <a:cubicBezTo>
                  <a:pt x="373380" y="45141"/>
                  <a:pt x="372428" y="42284"/>
                  <a:pt x="371475" y="35616"/>
                </a:cubicBezTo>
                <a:cubicBezTo>
                  <a:pt x="370523" y="33711"/>
                  <a:pt x="369570" y="30854"/>
                  <a:pt x="368618" y="27996"/>
                </a:cubicBezTo>
                <a:cubicBezTo>
                  <a:pt x="365760" y="23234"/>
                  <a:pt x="359093" y="14661"/>
                  <a:pt x="349568" y="4184"/>
                </a:cubicBezTo>
                <a:cubicBezTo>
                  <a:pt x="371475" y="29901"/>
                  <a:pt x="346710" y="5136"/>
                  <a:pt x="338138" y="374"/>
                </a:cubicBezTo>
                <a:cubicBezTo>
                  <a:pt x="331470" y="-579"/>
                  <a:pt x="325755" y="374"/>
                  <a:pt x="320993" y="2279"/>
                </a:cubicBezTo>
                <a:cubicBezTo>
                  <a:pt x="316230" y="4184"/>
                  <a:pt x="311468" y="7041"/>
                  <a:pt x="306705" y="10851"/>
                </a:cubicBezTo>
                <a:cubicBezTo>
                  <a:pt x="302895" y="14661"/>
                  <a:pt x="299085" y="18471"/>
                  <a:pt x="295275" y="23234"/>
                </a:cubicBezTo>
                <a:cubicBezTo>
                  <a:pt x="290513" y="28949"/>
                  <a:pt x="285750" y="34664"/>
                  <a:pt x="280988" y="40379"/>
                </a:cubicBezTo>
                <a:cubicBezTo>
                  <a:pt x="239078" y="91814"/>
                  <a:pt x="263843" y="65144"/>
                  <a:pt x="221933" y="116579"/>
                </a:cubicBezTo>
                <a:cubicBezTo>
                  <a:pt x="181928" y="165156"/>
                  <a:pt x="171450" y="156584"/>
                  <a:pt x="129540" y="204209"/>
                </a:cubicBezTo>
                <a:cubicBezTo>
                  <a:pt x="96203" y="242309"/>
                  <a:pt x="41910" y="278504"/>
                  <a:pt x="11430" y="321366"/>
                </a:cubicBezTo>
                <a:cubicBezTo>
                  <a:pt x="7620" y="327081"/>
                  <a:pt x="3810" y="333749"/>
                  <a:pt x="0" y="340416"/>
                </a:cubicBezTo>
                <a:cubicBezTo>
                  <a:pt x="5715" y="343274"/>
                  <a:pt x="13335" y="355656"/>
                  <a:pt x="15240" y="348989"/>
                </a:cubicBezTo>
                <a:cubicBezTo>
                  <a:pt x="20955" y="361371"/>
                  <a:pt x="31433" y="379469"/>
                  <a:pt x="28575" y="360419"/>
                </a:cubicBezTo>
                <a:cubicBezTo>
                  <a:pt x="34290" y="383279"/>
                  <a:pt x="56198" y="392804"/>
                  <a:pt x="40958" y="373754"/>
                </a:cubicBezTo>
                <a:cubicBezTo>
                  <a:pt x="43815" y="377564"/>
                  <a:pt x="46673" y="380421"/>
                  <a:pt x="49530" y="383279"/>
                </a:cubicBezTo>
                <a:cubicBezTo>
                  <a:pt x="60008" y="388994"/>
                  <a:pt x="67628" y="391851"/>
                  <a:pt x="68580" y="392804"/>
                </a:cubicBezTo>
                <a:cubicBezTo>
                  <a:pt x="72390" y="393756"/>
                  <a:pt x="74295" y="393756"/>
                  <a:pt x="74295" y="393756"/>
                </a:cubicBezTo>
                <a:cubicBezTo>
                  <a:pt x="75248" y="394709"/>
                  <a:pt x="70485" y="394709"/>
                  <a:pt x="59055" y="396614"/>
                </a:cubicBezTo>
                <a:cubicBezTo>
                  <a:pt x="70485" y="394709"/>
                  <a:pt x="77153" y="394709"/>
                  <a:pt x="77153" y="393756"/>
                </a:cubicBezTo>
                <a:cubicBezTo>
                  <a:pt x="78105" y="394709"/>
                  <a:pt x="72390" y="394709"/>
                  <a:pt x="60960" y="397566"/>
                </a:cubicBezTo>
                <a:cubicBezTo>
                  <a:pt x="72390" y="394709"/>
                  <a:pt x="79058" y="394709"/>
                  <a:pt x="78105" y="394709"/>
                </a:cubicBezTo>
                <a:cubicBezTo>
                  <a:pt x="78105" y="395661"/>
                  <a:pt x="77153" y="395661"/>
                  <a:pt x="73343" y="397566"/>
                </a:cubicBezTo>
                <a:cubicBezTo>
                  <a:pt x="70485" y="398519"/>
                  <a:pt x="67628" y="399471"/>
                  <a:pt x="63818" y="400424"/>
                </a:cubicBezTo>
                <a:cubicBezTo>
                  <a:pt x="67628" y="399471"/>
                  <a:pt x="70485" y="398519"/>
                  <a:pt x="73343" y="397566"/>
                </a:cubicBezTo>
                <a:cubicBezTo>
                  <a:pt x="70485" y="398519"/>
                  <a:pt x="66675" y="399471"/>
                  <a:pt x="62865" y="401376"/>
                </a:cubicBezTo>
                <a:cubicBezTo>
                  <a:pt x="72390" y="397566"/>
                  <a:pt x="78105" y="396614"/>
                  <a:pt x="80010" y="395661"/>
                </a:cubicBezTo>
                <a:cubicBezTo>
                  <a:pt x="80010" y="395661"/>
                  <a:pt x="80010" y="395661"/>
                  <a:pt x="80010" y="395661"/>
                </a:cubicBezTo>
                <a:cubicBezTo>
                  <a:pt x="80010" y="395661"/>
                  <a:pt x="80010" y="396614"/>
                  <a:pt x="80010" y="396614"/>
                </a:cubicBezTo>
                <a:cubicBezTo>
                  <a:pt x="77153" y="397566"/>
                  <a:pt x="72390" y="399471"/>
                  <a:pt x="65723" y="402329"/>
                </a:cubicBezTo>
                <a:cubicBezTo>
                  <a:pt x="72390" y="399471"/>
                  <a:pt x="78105" y="397566"/>
                  <a:pt x="80010" y="396614"/>
                </a:cubicBezTo>
                <a:cubicBezTo>
                  <a:pt x="79058" y="398519"/>
                  <a:pt x="74295" y="400424"/>
                  <a:pt x="67628" y="405186"/>
                </a:cubicBezTo>
                <a:cubicBezTo>
                  <a:pt x="75248" y="400424"/>
                  <a:pt x="80010" y="398519"/>
                  <a:pt x="80963" y="396614"/>
                </a:cubicBezTo>
                <a:cubicBezTo>
                  <a:pt x="80963" y="396614"/>
                  <a:pt x="80963" y="396614"/>
                  <a:pt x="81915" y="396614"/>
                </a:cubicBezTo>
                <a:cubicBezTo>
                  <a:pt x="81915" y="398519"/>
                  <a:pt x="77153" y="401376"/>
                  <a:pt x="68580" y="406139"/>
                </a:cubicBezTo>
                <a:cubicBezTo>
                  <a:pt x="77153" y="400424"/>
                  <a:pt x="82868" y="397566"/>
                  <a:pt x="81915" y="396614"/>
                </a:cubicBezTo>
                <a:cubicBezTo>
                  <a:pt x="81915" y="396614"/>
                  <a:pt x="81915" y="396614"/>
                  <a:pt x="81915" y="396614"/>
                </a:cubicBezTo>
                <a:cubicBezTo>
                  <a:pt x="83820" y="398519"/>
                  <a:pt x="79058" y="402329"/>
                  <a:pt x="70485" y="408996"/>
                </a:cubicBezTo>
                <a:cubicBezTo>
                  <a:pt x="80010" y="402329"/>
                  <a:pt x="85725" y="399471"/>
                  <a:pt x="82868" y="397566"/>
                </a:cubicBezTo>
                <a:cubicBezTo>
                  <a:pt x="84773" y="399471"/>
                  <a:pt x="81915" y="402329"/>
                  <a:pt x="75248" y="406139"/>
                </a:cubicBezTo>
                <a:cubicBezTo>
                  <a:pt x="74295" y="407091"/>
                  <a:pt x="72390" y="408044"/>
                  <a:pt x="71438" y="408996"/>
                </a:cubicBezTo>
                <a:cubicBezTo>
                  <a:pt x="72390" y="408044"/>
                  <a:pt x="73343" y="408044"/>
                  <a:pt x="74295" y="407091"/>
                </a:cubicBezTo>
                <a:cubicBezTo>
                  <a:pt x="73343" y="408044"/>
                  <a:pt x="72390" y="408996"/>
                  <a:pt x="70485" y="409949"/>
                </a:cubicBezTo>
                <a:cubicBezTo>
                  <a:pt x="72390" y="408996"/>
                  <a:pt x="73343" y="408044"/>
                  <a:pt x="74295" y="407091"/>
                </a:cubicBezTo>
                <a:cubicBezTo>
                  <a:pt x="81915" y="402329"/>
                  <a:pt x="87630" y="399471"/>
                  <a:pt x="85725" y="397566"/>
                </a:cubicBezTo>
                <a:cubicBezTo>
                  <a:pt x="87630" y="398519"/>
                  <a:pt x="87630" y="400424"/>
                  <a:pt x="88583" y="402329"/>
                </a:cubicBezTo>
                <a:cubicBezTo>
                  <a:pt x="88583" y="402329"/>
                  <a:pt x="88583" y="402329"/>
                  <a:pt x="89535" y="403281"/>
                </a:cubicBezTo>
                <a:cubicBezTo>
                  <a:pt x="89535" y="402329"/>
                  <a:pt x="88583" y="400424"/>
                  <a:pt x="88583" y="399471"/>
                </a:cubicBezTo>
                <a:cubicBezTo>
                  <a:pt x="88583" y="399471"/>
                  <a:pt x="89535" y="399471"/>
                  <a:pt x="89535" y="399471"/>
                </a:cubicBezTo>
                <a:cubicBezTo>
                  <a:pt x="90488" y="400424"/>
                  <a:pt x="90488" y="401376"/>
                  <a:pt x="91440" y="402329"/>
                </a:cubicBezTo>
                <a:cubicBezTo>
                  <a:pt x="91440" y="401376"/>
                  <a:pt x="90488" y="400424"/>
                  <a:pt x="90488" y="399471"/>
                </a:cubicBezTo>
                <a:cubicBezTo>
                  <a:pt x="90488" y="399471"/>
                  <a:pt x="91440" y="399471"/>
                  <a:pt x="91440" y="399471"/>
                </a:cubicBezTo>
                <a:cubicBezTo>
                  <a:pt x="91440" y="400424"/>
                  <a:pt x="92393" y="401376"/>
                  <a:pt x="92393" y="402329"/>
                </a:cubicBezTo>
                <a:lnTo>
                  <a:pt x="92393" y="402329"/>
                </a:lnTo>
                <a:cubicBezTo>
                  <a:pt x="92393" y="402329"/>
                  <a:pt x="93345" y="402329"/>
                  <a:pt x="93345" y="403281"/>
                </a:cubicBezTo>
                <a:cubicBezTo>
                  <a:pt x="93345" y="402329"/>
                  <a:pt x="92393" y="400424"/>
                  <a:pt x="92393" y="399471"/>
                </a:cubicBezTo>
                <a:cubicBezTo>
                  <a:pt x="92393" y="399471"/>
                  <a:pt x="93345" y="399471"/>
                  <a:pt x="93345" y="399471"/>
                </a:cubicBezTo>
                <a:cubicBezTo>
                  <a:pt x="94298" y="399471"/>
                  <a:pt x="95250" y="399471"/>
                  <a:pt x="95250" y="400424"/>
                </a:cubicBezTo>
                <a:cubicBezTo>
                  <a:pt x="95250" y="401376"/>
                  <a:pt x="95250" y="402329"/>
                  <a:pt x="95250" y="403281"/>
                </a:cubicBezTo>
                <a:cubicBezTo>
                  <a:pt x="95250" y="403281"/>
                  <a:pt x="94298" y="402329"/>
                  <a:pt x="94298" y="402329"/>
                </a:cubicBezTo>
                <a:cubicBezTo>
                  <a:pt x="94298" y="402329"/>
                  <a:pt x="95250" y="403281"/>
                  <a:pt x="95250" y="403281"/>
                </a:cubicBezTo>
                <a:cubicBezTo>
                  <a:pt x="95250" y="403281"/>
                  <a:pt x="95250" y="404234"/>
                  <a:pt x="95250" y="404234"/>
                </a:cubicBezTo>
                <a:cubicBezTo>
                  <a:pt x="96203" y="405186"/>
                  <a:pt x="96203" y="406139"/>
                  <a:pt x="97155" y="408044"/>
                </a:cubicBezTo>
                <a:cubicBezTo>
                  <a:pt x="97155" y="408044"/>
                  <a:pt x="97155" y="408044"/>
                  <a:pt x="97155" y="408044"/>
                </a:cubicBezTo>
                <a:cubicBezTo>
                  <a:pt x="97155" y="408044"/>
                  <a:pt x="97155" y="408044"/>
                  <a:pt x="97155" y="408044"/>
                </a:cubicBezTo>
                <a:cubicBezTo>
                  <a:pt x="97155" y="408996"/>
                  <a:pt x="98108" y="409949"/>
                  <a:pt x="98108" y="411854"/>
                </a:cubicBezTo>
                <a:cubicBezTo>
                  <a:pt x="100013" y="414711"/>
                  <a:pt x="100965" y="417569"/>
                  <a:pt x="101918" y="420426"/>
                </a:cubicBezTo>
                <a:cubicBezTo>
                  <a:pt x="101918" y="420426"/>
                  <a:pt x="101918" y="420426"/>
                  <a:pt x="101918" y="420426"/>
                </a:cubicBezTo>
                <a:cubicBezTo>
                  <a:pt x="101918" y="420426"/>
                  <a:pt x="101918" y="420426"/>
                  <a:pt x="101918" y="420426"/>
                </a:cubicBezTo>
                <a:cubicBezTo>
                  <a:pt x="101918" y="420426"/>
                  <a:pt x="101918" y="420426"/>
                  <a:pt x="101918" y="420426"/>
                </a:cubicBezTo>
                <a:cubicBezTo>
                  <a:pt x="101918" y="421379"/>
                  <a:pt x="102870" y="422331"/>
                  <a:pt x="102870" y="424236"/>
                </a:cubicBezTo>
                <a:cubicBezTo>
                  <a:pt x="102870" y="425189"/>
                  <a:pt x="102870" y="426141"/>
                  <a:pt x="102870" y="427094"/>
                </a:cubicBezTo>
                <a:cubicBezTo>
                  <a:pt x="102870" y="426141"/>
                  <a:pt x="102870" y="426141"/>
                  <a:pt x="102870" y="425189"/>
                </a:cubicBezTo>
                <a:cubicBezTo>
                  <a:pt x="102870" y="426141"/>
                  <a:pt x="102870" y="426141"/>
                  <a:pt x="102870" y="427094"/>
                </a:cubicBezTo>
                <a:cubicBezTo>
                  <a:pt x="102870" y="427094"/>
                  <a:pt x="102870" y="427094"/>
                  <a:pt x="102870" y="427094"/>
                </a:cubicBezTo>
                <a:cubicBezTo>
                  <a:pt x="102870" y="426141"/>
                  <a:pt x="102870" y="425189"/>
                  <a:pt x="102870" y="424236"/>
                </a:cubicBezTo>
                <a:cubicBezTo>
                  <a:pt x="102870" y="423284"/>
                  <a:pt x="102870" y="423284"/>
                  <a:pt x="101918" y="422331"/>
                </a:cubicBezTo>
                <a:cubicBezTo>
                  <a:pt x="101918" y="422331"/>
                  <a:pt x="101918" y="422331"/>
                  <a:pt x="101918" y="422331"/>
                </a:cubicBezTo>
                <a:cubicBezTo>
                  <a:pt x="101918" y="422331"/>
                  <a:pt x="101918" y="422331"/>
                  <a:pt x="101918" y="422331"/>
                </a:cubicBezTo>
                <a:cubicBezTo>
                  <a:pt x="101918" y="422331"/>
                  <a:pt x="101918" y="422331"/>
                  <a:pt x="101918" y="422331"/>
                </a:cubicBezTo>
                <a:cubicBezTo>
                  <a:pt x="100965" y="420426"/>
                  <a:pt x="100013" y="417569"/>
                  <a:pt x="99060" y="415664"/>
                </a:cubicBezTo>
                <a:cubicBezTo>
                  <a:pt x="99060" y="416616"/>
                  <a:pt x="99060" y="416616"/>
                  <a:pt x="99060" y="417569"/>
                </a:cubicBezTo>
                <a:cubicBezTo>
                  <a:pt x="99060" y="417569"/>
                  <a:pt x="99060" y="417569"/>
                  <a:pt x="99060" y="418521"/>
                </a:cubicBezTo>
                <a:cubicBezTo>
                  <a:pt x="100013" y="420426"/>
                  <a:pt x="100965" y="422331"/>
                  <a:pt x="101918" y="424236"/>
                </a:cubicBezTo>
                <a:lnTo>
                  <a:pt x="101918" y="424236"/>
                </a:lnTo>
                <a:cubicBezTo>
                  <a:pt x="100965" y="423284"/>
                  <a:pt x="100965" y="421379"/>
                  <a:pt x="100013" y="420426"/>
                </a:cubicBezTo>
                <a:cubicBezTo>
                  <a:pt x="100013" y="420426"/>
                  <a:pt x="100013" y="421379"/>
                  <a:pt x="100013" y="421379"/>
                </a:cubicBezTo>
                <a:cubicBezTo>
                  <a:pt x="100965" y="422331"/>
                  <a:pt x="100965" y="423284"/>
                  <a:pt x="101918" y="425189"/>
                </a:cubicBezTo>
                <a:cubicBezTo>
                  <a:pt x="101918" y="425189"/>
                  <a:pt x="101918" y="425189"/>
                  <a:pt x="101918" y="425189"/>
                </a:cubicBezTo>
                <a:cubicBezTo>
                  <a:pt x="101918" y="424236"/>
                  <a:pt x="100965" y="423284"/>
                  <a:pt x="100965" y="422331"/>
                </a:cubicBezTo>
                <a:cubicBezTo>
                  <a:pt x="100965" y="422331"/>
                  <a:pt x="100965" y="422331"/>
                  <a:pt x="100965" y="422331"/>
                </a:cubicBezTo>
                <a:cubicBezTo>
                  <a:pt x="100965" y="422331"/>
                  <a:pt x="100965" y="422331"/>
                  <a:pt x="100965" y="422331"/>
                </a:cubicBezTo>
                <a:cubicBezTo>
                  <a:pt x="100965" y="421379"/>
                  <a:pt x="100013" y="421379"/>
                  <a:pt x="100013" y="420426"/>
                </a:cubicBezTo>
                <a:cubicBezTo>
                  <a:pt x="100013" y="420426"/>
                  <a:pt x="100013" y="419474"/>
                  <a:pt x="100013" y="419474"/>
                </a:cubicBezTo>
                <a:cubicBezTo>
                  <a:pt x="100013" y="419474"/>
                  <a:pt x="100013" y="420426"/>
                  <a:pt x="100965" y="420426"/>
                </a:cubicBezTo>
                <a:cubicBezTo>
                  <a:pt x="100965" y="420426"/>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8521"/>
                </a:cubicBezTo>
                <a:cubicBezTo>
                  <a:pt x="100965" y="418521"/>
                  <a:pt x="100965" y="418521"/>
                  <a:pt x="100965" y="418521"/>
                </a:cubicBezTo>
                <a:cubicBezTo>
                  <a:pt x="100965" y="418521"/>
                  <a:pt x="100965" y="418521"/>
                  <a:pt x="100965" y="417569"/>
                </a:cubicBezTo>
                <a:cubicBezTo>
                  <a:pt x="100965" y="417569"/>
                  <a:pt x="100965" y="417569"/>
                  <a:pt x="100965" y="417569"/>
                </a:cubicBezTo>
                <a:cubicBezTo>
                  <a:pt x="100965" y="417569"/>
                  <a:pt x="100965" y="417569"/>
                  <a:pt x="100965" y="418521"/>
                </a:cubicBezTo>
                <a:cubicBezTo>
                  <a:pt x="100965" y="418521"/>
                  <a:pt x="100965" y="419474"/>
                  <a:pt x="100965" y="419474"/>
                </a:cubicBezTo>
                <a:cubicBezTo>
                  <a:pt x="100965" y="419474"/>
                  <a:pt x="100965" y="419474"/>
                  <a:pt x="100965" y="418521"/>
                </a:cubicBezTo>
                <a:cubicBezTo>
                  <a:pt x="100965" y="418521"/>
                  <a:pt x="100965" y="418521"/>
                  <a:pt x="100965" y="418521"/>
                </a:cubicBezTo>
                <a:cubicBezTo>
                  <a:pt x="100965" y="418521"/>
                  <a:pt x="100965" y="418521"/>
                  <a:pt x="100965" y="419474"/>
                </a:cubicBezTo>
                <a:cubicBezTo>
                  <a:pt x="100965" y="420426"/>
                  <a:pt x="100965" y="420426"/>
                  <a:pt x="100013" y="420426"/>
                </a:cubicBezTo>
                <a:cubicBezTo>
                  <a:pt x="100013" y="420426"/>
                  <a:pt x="100013" y="420426"/>
                  <a:pt x="100013" y="420426"/>
                </a:cubicBezTo>
                <a:cubicBezTo>
                  <a:pt x="100013" y="420426"/>
                  <a:pt x="100013" y="420426"/>
                  <a:pt x="100013" y="420426"/>
                </a:cubicBezTo>
                <a:cubicBezTo>
                  <a:pt x="100013" y="420426"/>
                  <a:pt x="100013" y="420426"/>
                  <a:pt x="100013" y="420426"/>
                </a:cubicBezTo>
                <a:cubicBezTo>
                  <a:pt x="99060" y="422331"/>
                  <a:pt x="96203" y="423284"/>
                  <a:pt x="92393" y="422331"/>
                </a:cubicBezTo>
                <a:cubicBezTo>
                  <a:pt x="94298" y="423284"/>
                  <a:pt x="96203" y="423284"/>
                  <a:pt x="98108" y="422331"/>
                </a:cubicBezTo>
                <a:cubicBezTo>
                  <a:pt x="99060" y="423284"/>
                  <a:pt x="100965" y="423284"/>
                  <a:pt x="101918" y="423284"/>
                </a:cubicBezTo>
                <a:cubicBezTo>
                  <a:pt x="100965" y="426141"/>
                  <a:pt x="99060" y="427094"/>
                  <a:pt x="95250" y="424236"/>
                </a:cubicBezTo>
                <a:cubicBezTo>
                  <a:pt x="100013" y="427094"/>
                  <a:pt x="101918" y="426141"/>
                  <a:pt x="102870" y="423284"/>
                </a:cubicBezTo>
                <a:cubicBezTo>
                  <a:pt x="103823" y="424236"/>
                  <a:pt x="104775" y="425189"/>
                  <a:pt x="105728" y="426141"/>
                </a:cubicBezTo>
                <a:cubicBezTo>
                  <a:pt x="105728" y="426141"/>
                  <a:pt x="105728" y="426141"/>
                  <a:pt x="105728" y="426141"/>
                </a:cubicBezTo>
                <a:cubicBezTo>
                  <a:pt x="105728" y="426141"/>
                  <a:pt x="105728" y="426141"/>
                  <a:pt x="105728" y="426141"/>
                </a:cubicBezTo>
                <a:cubicBezTo>
                  <a:pt x="105728" y="426141"/>
                  <a:pt x="105728" y="426141"/>
                  <a:pt x="105728" y="426141"/>
                </a:cubicBezTo>
                <a:cubicBezTo>
                  <a:pt x="105728" y="427094"/>
                  <a:pt x="105728" y="427094"/>
                  <a:pt x="105728" y="428046"/>
                </a:cubicBezTo>
                <a:cubicBezTo>
                  <a:pt x="105728" y="428046"/>
                  <a:pt x="105728" y="428046"/>
                  <a:pt x="105728" y="428046"/>
                </a:cubicBezTo>
                <a:cubicBezTo>
                  <a:pt x="105728" y="428046"/>
                  <a:pt x="105728" y="427094"/>
                  <a:pt x="105728" y="427094"/>
                </a:cubicBezTo>
                <a:cubicBezTo>
                  <a:pt x="105728" y="427094"/>
                  <a:pt x="105728" y="427094"/>
                  <a:pt x="105728" y="428046"/>
                </a:cubicBezTo>
                <a:lnTo>
                  <a:pt x="105728" y="428046"/>
                </a:lnTo>
                <a:cubicBezTo>
                  <a:pt x="105728" y="428046"/>
                  <a:pt x="105728" y="428046"/>
                  <a:pt x="105728" y="427094"/>
                </a:cubicBezTo>
                <a:cubicBezTo>
                  <a:pt x="105728" y="427094"/>
                  <a:pt x="105728" y="427094"/>
                  <a:pt x="105728" y="426141"/>
                </a:cubicBezTo>
                <a:cubicBezTo>
                  <a:pt x="105728" y="426141"/>
                  <a:pt x="105728" y="427094"/>
                  <a:pt x="106680" y="427094"/>
                </a:cubicBezTo>
                <a:cubicBezTo>
                  <a:pt x="106680" y="427094"/>
                  <a:pt x="106680" y="426141"/>
                  <a:pt x="105728" y="426141"/>
                </a:cubicBezTo>
                <a:cubicBezTo>
                  <a:pt x="105728" y="426141"/>
                  <a:pt x="105728" y="425189"/>
                  <a:pt x="105728" y="425189"/>
                </a:cubicBezTo>
                <a:cubicBezTo>
                  <a:pt x="105728" y="426141"/>
                  <a:pt x="106680" y="426141"/>
                  <a:pt x="106680" y="427094"/>
                </a:cubicBezTo>
                <a:cubicBezTo>
                  <a:pt x="106680" y="427094"/>
                  <a:pt x="106680" y="427094"/>
                  <a:pt x="106680" y="427094"/>
                </a:cubicBezTo>
                <a:cubicBezTo>
                  <a:pt x="106680" y="427094"/>
                  <a:pt x="106680" y="427094"/>
                  <a:pt x="106680" y="427094"/>
                </a:cubicBezTo>
                <a:lnTo>
                  <a:pt x="106680" y="427094"/>
                </a:lnTo>
                <a:lnTo>
                  <a:pt x="106680" y="427094"/>
                </a:lnTo>
                <a:cubicBezTo>
                  <a:pt x="106680" y="427094"/>
                  <a:pt x="106680" y="428046"/>
                  <a:pt x="106680" y="428046"/>
                </a:cubicBezTo>
                <a:lnTo>
                  <a:pt x="106680" y="428046"/>
                </a:lnTo>
                <a:cubicBezTo>
                  <a:pt x="106680" y="428046"/>
                  <a:pt x="106680" y="428046"/>
                  <a:pt x="106680" y="428046"/>
                </a:cubicBezTo>
                <a:lnTo>
                  <a:pt x="106680" y="428046"/>
                </a:lnTo>
                <a:lnTo>
                  <a:pt x="106680" y="428046"/>
                </a:lnTo>
                <a:cubicBezTo>
                  <a:pt x="106680" y="428046"/>
                  <a:pt x="106680" y="428046"/>
                  <a:pt x="106680" y="428046"/>
                </a:cubicBezTo>
                <a:cubicBezTo>
                  <a:pt x="106680" y="428046"/>
                  <a:pt x="106680" y="428046"/>
                  <a:pt x="106680" y="427094"/>
                </a:cubicBezTo>
                <a:lnTo>
                  <a:pt x="106680" y="427094"/>
                </a:lnTo>
                <a:cubicBezTo>
                  <a:pt x="106680" y="427094"/>
                  <a:pt x="106680" y="427094"/>
                  <a:pt x="106680" y="428046"/>
                </a:cubicBezTo>
                <a:cubicBezTo>
                  <a:pt x="106680" y="428999"/>
                  <a:pt x="106680" y="428999"/>
                  <a:pt x="105728" y="428999"/>
                </a:cubicBezTo>
                <a:cubicBezTo>
                  <a:pt x="105728" y="428999"/>
                  <a:pt x="105728" y="428046"/>
                  <a:pt x="105728" y="428046"/>
                </a:cubicBezTo>
                <a:cubicBezTo>
                  <a:pt x="105728" y="428046"/>
                  <a:pt x="105728" y="428046"/>
                  <a:pt x="105728" y="428046"/>
                </a:cubicBezTo>
                <a:cubicBezTo>
                  <a:pt x="105728" y="428046"/>
                  <a:pt x="105728" y="428999"/>
                  <a:pt x="105728" y="428999"/>
                </a:cubicBezTo>
                <a:cubicBezTo>
                  <a:pt x="104775" y="428999"/>
                  <a:pt x="103823" y="428046"/>
                  <a:pt x="101918" y="427094"/>
                </a:cubicBezTo>
                <a:cubicBezTo>
                  <a:pt x="103823" y="428999"/>
                  <a:pt x="104775" y="428999"/>
                  <a:pt x="105728" y="428999"/>
                </a:cubicBezTo>
                <a:cubicBezTo>
                  <a:pt x="105728" y="429951"/>
                  <a:pt x="104775" y="430904"/>
                  <a:pt x="103823" y="430904"/>
                </a:cubicBezTo>
                <a:cubicBezTo>
                  <a:pt x="102870" y="430904"/>
                  <a:pt x="102870" y="429951"/>
                  <a:pt x="101918" y="428999"/>
                </a:cubicBezTo>
                <a:cubicBezTo>
                  <a:pt x="102870" y="429951"/>
                  <a:pt x="102870" y="429951"/>
                  <a:pt x="103823" y="430904"/>
                </a:cubicBezTo>
                <a:cubicBezTo>
                  <a:pt x="102870" y="430904"/>
                  <a:pt x="100965" y="429951"/>
                  <a:pt x="99060" y="428046"/>
                </a:cubicBezTo>
                <a:cubicBezTo>
                  <a:pt x="100965" y="429951"/>
                  <a:pt x="102870" y="430904"/>
                  <a:pt x="103823" y="430904"/>
                </a:cubicBezTo>
                <a:cubicBezTo>
                  <a:pt x="105728" y="432809"/>
                  <a:pt x="106680" y="431856"/>
                  <a:pt x="106680" y="429951"/>
                </a:cubicBezTo>
                <a:cubicBezTo>
                  <a:pt x="108585" y="435666"/>
                  <a:pt x="107633" y="438524"/>
                  <a:pt x="102870" y="431856"/>
                </a:cubicBezTo>
                <a:cubicBezTo>
                  <a:pt x="104775" y="434714"/>
                  <a:pt x="106680" y="435666"/>
                  <a:pt x="107633" y="436619"/>
                </a:cubicBezTo>
                <a:cubicBezTo>
                  <a:pt x="107633" y="436619"/>
                  <a:pt x="107633" y="436619"/>
                  <a:pt x="107633" y="435666"/>
                </a:cubicBezTo>
                <a:cubicBezTo>
                  <a:pt x="107633" y="435666"/>
                  <a:pt x="107633" y="436619"/>
                  <a:pt x="107633" y="436619"/>
                </a:cubicBezTo>
                <a:cubicBezTo>
                  <a:pt x="109538" y="436619"/>
                  <a:pt x="109538" y="434714"/>
                  <a:pt x="107633" y="430904"/>
                </a:cubicBezTo>
                <a:cubicBezTo>
                  <a:pt x="107633" y="430904"/>
                  <a:pt x="107633" y="430904"/>
                  <a:pt x="107633" y="430904"/>
                </a:cubicBezTo>
                <a:cubicBezTo>
                  <a:pt x="109538" y="435666"/>
                  <a:pt x="110490" y="440429"/>
                  <a:pt x="109538" y="440429"/>
                </a:cubicBezTo>
                <a:cubicBezTo>
                  <a:pt x="109538" y="440429"/>
                  <a:pt x="109538" y="440429"/>
                  <a:pt x="109538" y="440429"/>
                </a:cubicBezTo>
                <a:cubicBezTo>
                  <a:pt x="109538" y="440429"/>
                  <a:pt x="109538" y="440429"/>
                  <a:pt x="109538" y="440429"/>
                </a:cubicBezTo>
                <a:cubicBezTo>
                  <a:pt x="109538" y="440429"/>
                  <a:pt x="108585" y="439476"/>
                  <a:pt x="107633" y="438524"/>
                </a:cubicBezTo>
                <a:cubicBezTo>
                  <a:pt x="108585" y="440429"/>
                  <a:pt x="109538" y="441381"/>
                  <a:pt x="109538" y="441381"/>
                </a:cubicBezTo>
                <a:cubicBezTo>
                  <a:pt x="110490" y="443286"/>
                  <a:pt x="111443" y="443286"/>
                  <a:pt x="111443" y="443286"/>
                </a:cubicBezTo>
                <a:cubicBezTo>
                  <a:pt x="111443" y="442334"/>
                  <a:pt x="110490" y="441381"/>
                  <a:pt x="110490" y="439476"/>
                </a:cubicBezTo>
                <a:cubicBezTo>
                  <a:pt x="110490" y="440429"/>
                  <a:pt x="111443" y="442334"/>
                  <a:pt x="111443" y="443286"/>
                </a:cubicBezTo>
                <a:cubicBezTo>
                  <a:pt x="111443" y="443286"/>
                  <a:pt x="111443" y="443286"/>
                  <a:pt x="111443" y="442334"/>
                </a:cubicBezTo>
                <a:cubicBezTo>
                  <a:pt x="111443" y="440429"/>
                  <a:pt x="110490" y="437571"/>
                  <a:pt x="108585" y="433761"/>
                </a:cubicBezTo>
                <a:cubicBezTo>
                  <a:pt x="109538" y="436619"/>
                  <a:pt x="110490" y="438524"/>
                  <a:pt x="110490" y="439476"/>
                </a:cubicBezTo>
                <a:cubicBezTo>
                  <a:pt x="111443" y="441381"/>
                  <a:pt x="110490" y="442334"/>
                  <a:pt x="109538" y="441381"/>
                </a:cubicBezTo>
                <a:cubicBezTo>
                  <a:pt x="110490" y="441381"/>
                  <a:pt x="110490" y="441381"/>
                  <a:pt x="110490" y="439476"/>
                </a:cubicBezTo>
                <a:cubicBezTo>
                  <a:pt x="110490" y="437571"/>
                  <a:pt x="109538" y="435666"/>
                  <a:pt x="108585" y="433761"/>
                </a:cubicBezTo>
                <a:cubicBezTo>
                  <a:pt x="108585" y="432809"/>
                  <a:pt x="107633" y="432809"/>
                  <a:pt x="107633" y="431856"/>
                </a:cubicBezTo>
                <a:cubicBezTo>
                  <a:pt x="107633" y="431856"/>
                  <a:pt x="107633" y="432809"/>
                  <a:pt x="108585" y="432809"/>
                </a:cubicBezTo>
                <a:cubicBezTo>
                  <a:pt x="108585" y="431856"/>
                  <a:pt x="107633" y="431856"/>
                  <a:pt x="107633" y="430904"/>
                </a:cubicBezTo>
                <a:cubicBezTo>
                  <a:pt x="107633" y="430904"/>
                  <a:pt x="107633" y="430904"/>
                  <a:pt x="107633" y="430904"/>
                </a:cubicBezTo>
                <a:cubicBezTo>
                  <a:pt x="107633" y="430904"/>
                  <a:pt x="107633" y="430904"/>
                  <a:pt x="107633" y="430904"/>
                </a:cubicBezTo>
                <a:cubicBezTo>
                  <a:pt x="107633" y="430904"/>
                  <a:pt x="107633" y="430904"/>
                  <a:pt x="107633" y="430904"/>
                </a:cubicBezTo>
                <a:cubicBezTo>
                  <a:pt x="107633" y="429951"/>
                  <a:pt x="106680" y="429951"/>
                  <a:pt x="106680" y="428999"/>
                </a:cubicBezTo>
                <a:cubicBezTo>
                  <a:pt x="106680" y="428999"/>
                  <a:pt x="106680" y="428999"/>
                  <a:pt x="106680" y="428999"/>
                </a:cubicBezTo>
                <a:cubicBezTo>
                  <a:pt x="106680" y="429951"/>
                  <a:pt x="107633" y="429951"/>
                  <a:pt x="107633" y="430904"/>
                </a:cubicBezTo>
                <a:lnTo>
                  <a:pt x="107633" y="430904"/>
                </a:lnTo>
                <a:lnTo>
                  <a:pt x="107633" y="430904"/>
                </a:lnTo>
                <a:cubicBezTo>
                  <a:pt x="108585" y="431856"/>
                  <a:pt x="108585" y="432809"/>
                  <a:pt x="109538" y="433761"/>
                </a:cubicBezTo>
                <a:cubicBezTo>
                  <a:pt x="112395" y="438524"/>
                  <a:pt x="113348" y="442334"/>
                  <a:pt x="113348" y="444239"/>
                </a:cubicBezTo>
                <a:cubicBezTo>
                  <a:pt x="114300" y="446144"/>
                  <a:pt x="113348" y="446144"/>
                  <a:pt x="113348" y="446144"/>
                </a:cubicBezTo>
                <a:cubicBezTo>
                  <a:pt x="114300" y="448049"/>
                  <a:pt x="114300" y="449001"/>
                  <a:pt x="114300" y="447096"/>
                </a:cubicBezTo>
                <a:cubicBezTo>
                  <a:pt x="115253" y="446144"/>
                  <a:pt x="112395" y="439476"/>
                  <a:pt x="108585" y="432809"/>
                </a:cubicBezTo>
                <a:cubicBezTo>
                  <a:pt x="111443" y="437571"/>
                  <a:pt x="113348" y="441381"/>
                  <a:pt x="114300" y="444239"/>
                </a:cubicBezTo>
                <a:cubicBezTo>
                  <a:pt x="114300" y="443286"/>
                  <a:pt x="114300" y="443286"/>
                  <a:pt x="114300" y="442334"/>
                </a:cubicBezTo>
                <a:cubicBezTo>
                  <a:pt x="114300" y="443286"/>
                  <a:pt x="114300" y="444239"/>
                  <a:pt x="114300" y="445191"/>
                </a:cubicBezTo>
                <a:cubicBezTo>
                  <a:pt x="114300" y="446144"/>
                  <a:pt x="115253" y="447096"/>
                  <a:pt x="115253" y="448049"/>
                </a:cubicBezTo>
                <a:cubicBezTo>
                  <a:pt x="115253" y="449001"/>
                  <a:pt x="115253" y="449001"/>
                  <a:pt x="115253" y="449954"/>
                </a:cubicBezTo>
                <a:cubicBezTo>
                  <a:pt x="115253" y="449954"/>
                  <a:pt x="115253" y="449001"/>
                  <a:pt x="115253" y="448049"/>
                </a:cubicBezTo>
                <a:cubicBezTo>
                  <a:pt x="115253" y="448049"/>
                  <a:pt x="115253" y="448049"/>
                  <a:pt x="115253" y="449001"/>
                </a:cubicBezTo>
                <a:cubicBezTo>
                  <a:pt x="115253" y="449954"/>
                  <a:pt x="116205" y="449954"/>
                  <a:pt x="116205" y="449954"/>
                </a:cubicBezTo>
                <a:cubicBezTo>
                  <a:pt x="117158" y="452811"/>
                  <a:pt x="117158" y="454716"/>
                  <a:pt x="116205" y="453764"/>
                </a:cubicBezTo>
                <a:cubicBezTo>
                  <a:pt x="119063" y="455669"/>
                  <a:pt x="118110" y="451859"/>
                  <a:pt x="117158" y="444239"/>
                </a:cubicBezTo>
                <a:cubicBezTo>
                  <a:pt x="118110" y="451859"/>
                  <a:pt x="120968" y="457574"/>
                  <a:pt x="117158" y="455669"/>
                </a:cubicBezTo>
                <a:cubicBezTo>
                  <a:pt x="121920" y="458526"/>
                  <a:pt x="123825" y="456621"/>
                  <a:pt x="120968" y="448049"/>
                </a:cubicBezTo>
                <a:cubicBezTo>
                  <a:pt x="123825" y="456621"/>
                  <a:pt x="126683" y="461384"/>
                  <a:pt x="120015" y="458526"/>
                </a:cubicBezTo>
                <a:cubicBezTo>
                  <a:pt x="122873" y="460431"/>
                  <a:pt x="126683" y="461384"/>
                  <a:pt x="130493" y="463289"/>
                </a:cubicBezTo>
                <a:cubicBezTo>
                  <a:pt x="128588" y="462336"/>
                  <a:pt x="126683" y="461384"/>
                  <a:pt x="124778" y="460431"/>
                </a:cubicBezTo>
                <a:cubicBezTo>
                  <a:pt x="127635" y="461384"/>
                  <a:pt x="129540" y="462336"/>
                  <a:pt x="132398" y="463289"/>
                </a:cubicBezTo>
                <a:cubicBezTo>
                  <a:pt x="134303" y="464241"/>
                  <a:pt x="136208" y="464241"/>
                  <a:pt x="137160" y="464241"/>
                </a:cubicBezTo>
                <a:cubicBezTo>
                  <a:pt x="135255" y="463289"/>
                  <a:pt x="132398" y="462336"/>
                  <a:pt x="130493" y="461384"/>
                </a:cubicBezTo>
                <a:cubicBezTo>
                  <a:pt x="133350" y="462336"/>
                  <a:pt x="135255" y="463289"/>
                  <a:pt x="138113" y="464241"/>
                </a:cubicBezTo>
                <a:cubicBezTo>
                  <a:pt x="140970" y="464241"/>
                  <a:pt x="141923" y="463289"/>
                  <a:pt x="134303" y="457574"/>
                </a:cubicBezTo>
                <a:cubicBezTo>
                  <a:pt x="141923" y="463289"/>
                  <a:pt x="142875" y="465194"/>
                  <a:pt x="140970" y="465194"/>
                </a:cubicBezTo>
                <a:cubicBezTo>
                  <a:pt x="142875" y="466146"/>
                  <a:pt x="143828" y="466146"/>
                  <a:pt x="145733" y="467099"/>
                </a:cubicBezTo>
                <a:cubicBezTo>
                  <a:pt x="148590" y="468051"/>
                  <a:pt x="150495" y="468051"/>
                  <a:pt x="148590" y="466146"/>
                </a:cubicBezTo>
                <a:cubicBezTo>
                  <a:pt x="148590" y="466146"/>
                  <a:pt x="148590" y="466146"/>
                  <a:pt x="148590" y="466146"/>
                </a:cubicBezTo>
                <a:cubicBezTo>
                  <a:pt x="148590" y="466146"/>
                  <a:pt x="148590" y="466146"/>
                  <a:pt x="148590" y="466146"/>
                </a:cubicBezTo>
                <a:cubicBezTo>
                  <a:pt x="147638" y="465194"/>
                  <a:pt x="145733" y="463289"/>
                  <a:pt x="141923" y="461384"/>
                </a:cubicBezTo>
                <a:cubicBezTo>
                  <a:pt x="145733" y="464241"/>
                  <a:pt x="148590" y="465194"/>
                  <a:pt x="149543" y="467099"/>
                </a:cubicBezTo>
                <a:cubicBezTo>
                  <a:pt x="167640" y="475671"/>
                  <a:pt x="167640" y="475671"/>
                  <a:pt x="149543" y="469956"/>
                </a:cubicBezTo>
                <a:cubicBezTo>
                  <a:pt x="169545" y="476624"/>
                  <a:pt x="173355" y="475671"/>
                  <a:pt x="169545" y="480434"/>
                </a:cubicBezTo>
                <a:cubicBezTo>
                  <a:pt x="173355" y="475671"/>
                  <a:pt x="173355" y="475671"/>
                  <a:pt x="180023" y="487101"/>
                </a:cubicBezTo>
                <a:cubicBezTo>
                  <a:pt x="174308" y="476624"/>
                  <a:pt x="175260" y="478529"/>
                  <a:pt x="192405" y="493769"/>
                </a:cubicBezTo>
                <a:cubicBezTo>
                  <a:pt x="177165" y="478529"/>
                  <a:pt x="182880" y="484244"/>
                  <a:pt x="203835" y="499484"/>
                </a:cubicBezTo>
                <a:cubicBezTo>
                  <a:pt x="185738" y="485196"/>
                  <a:pt x="200978" y="495674"/>
                  <a:pt x="215265" y="505199"/>
                </a:cubicBezTo>
                <a:cubicBezTo>
                  <a:pt x="206693" y="493769"/>
                  <a:pt x="222885" y="491864"/>
                  <a:pt x="230505" y="489006"/>
                </a:cubicBezTo>
                <a:cubicBezTo>
                  <a:pt x="232410" y="481386"/>
                  <a:pt x="238125" y="475671"/>
                  <a:pt x="245745" y="472814"/>
                </a:cubicBezTo>
                <a:cubicBezTo>
                  <a:pt x="247650" y="465194"/>
                  <a:pt x="254318" y="460431"/>
                  <a:pt x="260985" y="456621"/>
                </a:cubicBezTo>
                <a:cubicBezTo>
                  <a:pt x="263843" y="449954"/>
                  <a:pt x="268605" y="444239"/>
                  <a:pt x="276225" y="440429"/>
                </a:cubicBezTo>
                <a:cubicBezTo>
                  <a:pt x="279083" y="433761"/>
                  <a:pt x="285750" y="429951"/>
                  <a:pt x="291465" y="424236"/>
                </a:cubicBezTo>
                <a:cubicBezTo>
                  <a:pt x="296228" y="418521"/>
                  <a:pt x="300990" y="412806"/>
                  <a:pt x="306705" y="408044"/>
                </a:cubicBezTo>
                <a:cubicBezTo>
                  <a:pt x="311468" y="402329"/>
                  <a:pt x="317183" y="397566"/>
                  <a:pt x="321945" y="391851"/>
                </a:cubicBezTo>
                <a:cubicBezTo>
                  <a:pt x="332423" y="381374"/>
                  <a:pt x="341948" y="369944"/>
                  <a:pt x="352425" y="359466"/>
                </a:cubicBezTo>
                <a:cubicBezTo>
                  <a:pt x="375285" y="335654"/>
                  <a:pt x="397193" y="311841"/>
                  <a:pt x="415290" y="284219"/>
                </a:cubicBezTo>
                <a:cubicBezTo>
                  <a:pt x="426720" y="257549"/>
                  <a:pt x="412433" y="280409"/>
                  <a:pt x="428625" y="256596"/>
                </a:cubicBezTo>
                <a:close/>
                <a:moveTo>
                  <a:pt x="81915" y="394709"/>
                </a:moveTo>
                <a:cubicBezTo>
                  <a:pt x="81915" y="394709"/>
                  <a:pt x="81915" y="394709"/>
                  <a:pt x="81915" y="394709"/>
                </a:cubicBezTo>
                <a:cubicBezTo>
                  <a:pt x="81915" y="394709"/>
                  <a:pt x="81915" y="394709"/>
                  <a:pt x="81915" y="394709"/>
                </a:cubicBezTo>
                <a:cubicBezTo>
                  <a:pt x="81915" y="394709"/>
                  <a:pt x="81915" y="394709"/>
                  <a:pt x="81915" y="394709"/>
                </a:cubicBezTo>
                <a:close/>
                <a:moveTo>
                  <a:pt x="82868" y="394709"/>
                </a:moveTo>
                <a:cubicBezTo>
                  <a:pt x="83820" y="394709"/>
                  <a:pt x="83820" y="393756"/>
                  <a:pt x="82868" y="394709"/>
                </a:cubicBezTo>
                <a:cubicBezTo>
                  <a:pt x="83820" y="394709"/>
                  <a:pt x="83820" y="394709"/>
                  <a:pt x="82868" y="394709"/>
                </a:cubicBezTo>
                <a:cubicBezTo>
                  <a:pt x="83820" y="394709"/>
                  <a:pt x="83820" y="394709"/>
                  <a:pt x="82868" y="394709"/>
                </a:cubicBezTo>
                <a:cubicBezTo>
                  <a:pt x="83820" y="394709"/>
                  <a:pt x="83820" y="394709"/>
                  <a:pt x="82868" y="394709"/>
                </a:cubicBezTo>
                <a:close/>
                <a:moveTo>
                  <a:pt x="80010" y="403281"/>
                </a:moveTo>
                <a:cubicBezTo>
                  <a:pt x="84773" y="399471"/>
                  <a:pt x="87630" y="396614"/>
                  <a:pt x="85725" y="395661"/>
                </a:cubicBezTo>
                <a:cubicBezTo>
                  <a:pt x="87630" y="396614"/>
                  <a:pt x="85725" y="399471"/>
                  <a:pt x="80010" y="403281"/>
                </a:cubicBezTo>
                <a:close/>
                <a:moveTo>
                  <a:pt x="91440" y="395661"/>
                </a:moveTo>
                <a:cubicBezTo>
                  <a:pt x="92393" y="396614"/>
                  <a:pt x="92393" y="396614"/>
                  <a:pt x="93345" y="397566"/>
                </a:cubicBezTo>
                <a:cubicBezTo>
                  <a:pt x="92393" y="397566"/>
                  <a:pt x="91440" y="396614"/>
                  <a:pt x="91440" y="395661"/>
                </a:cubicBezTo>
                <a:close/>
                <a:moveTo>
                  <a:pt x="100965" y="421379"/>
                </a:moveTo>
                <a:cubicBezTo>
                  <a:pt x="100965" y="421379"/>
                  <a:pt x="100965" y="422331"/>
                  <a:pt x="101918" y="422331"/>
                </a:cubicBezTo>
                <a:cubicBezTo>
                  <a:pt x="101918" y="422331"/>
                  <a:pt x="101918" y="422331"/>
                  <a:pt x="100965" y="421379"/>
                </a:cubicBezTo>
                <a:cubicBezTo>
                  <a:pt x="100965" y="422331"/>
                  <a:pt x="100965" y="421379"/>
                  <a:pt x="100965" y="421379"/>
                </a:cubicBezTo>
                <a:close/>
                <a:moveTo>
                  <a:pt x="100965" y="422331"/>
                </a:moveTo>
                <a:cubicBezTo>
                  <a:pt x="100965" y="422331"/>
                  <a:pt x="100013" y="422331"/>
                  <a:pt x="100965" y="422331"/>
                </a:cubicBezTo>
                <a:cubicBezTo>
                  <a:pt x="100013" y="422331"/>
                  <a:pt x="100013" y="422331"/>
                  <a:pt x="100013" y="421379"/>
                </a:cubicBezTo>
                <a:cubicBezTo>
                  <a:pt x="100013" y="420426"/>
                  <a:pt x="100013" y="420426"/>
                  <a:pt x="100013" y="419474"/>
                </a:cubicBezTo>
                <a:cubicBezTo>
                  <a:pt x="100013" y="421379"/>
                  <a:pt x="100013" y="421379"/>
                  <a:pt x="100965" y="422331"/>
                </a:cubicBezTo>
                <a:close/>
                <a:moveTo>
                  <a:pt x="100013" y="422331"/>
                </a:moveTo>
                <a:cubicBezTo>
                  <a:pt x="100013" y="422331"/>
                  <a:pt x="100013" y="422331"/>
                  <a:pt x="100013" y="422331"/>
                </a:cubicBezTo>
                <a:cubicBezTo>
                  <a:pt x="99060" y="422331"/>
                  <a:pt x="100013" y="422331"/>
                  <a:pt x="100013" y="422331"/>
                </a:cubicBezTo>
                <a:cubicBezTo>
                  <a:pt x="100013" y="422331"/>
                  <a:pt x="100013" y="422331"/>
                  <a:pt x="100013" y="422331"/>
                </a:cubicBezTo>
                <a:close/>
                <a:moveTo>
                  <a:pt x="98108" y="418521"/>
                </a:moveTo>
                <a:cubicBezTo>
                  <a:pt x="98108" y="419474"/>
                  <a:pt x="99060" y="419474"/>
                  <a:pt x="99060" y="420426"/>
                </a:cubicBezTo>
                <a:cubicBezTo>
                  <a:pt x="99060" y="421379"/>
                  <a:pt x="99060" y="421379"/>
                  <a:pt x="99060" y="422331"/>
                </a:cubicBezTo>
                <a:cubicBezTo>
                  <a:pt x="99060" y="421379"/>
                  <a:pt x="98108" y="421379"/>
                  <a:pt x="97155" y="420426"/>
                </a:cubicBezTo>
                <a:cubicBezTo>
                  <a:pt x="98108" y="419474"/>
                  <a:pt x="98108" y="418521"/>
                  <a:pt x="98108" y="418521"/>
                </a:cubicBezTo>
                <a:close/>
                <a:moveTo>
                  <a:pt x="96203" y="421379"/>
                </a:moveTo>
                <a:cubicBezTo>
                  <a:pt x="97155" y="421379"/>
                  <a:pt x="98108" y="420426"/>
                  <a:pt x="98108" y="419474"/>
                </a:cubicBezTo>
                <a:cubicBezTo>
                  <a:pt x="99060" y="420426"/>
                  <a:pt x="99060" y="420426"/>
                  <a:pt x="100013" y="421379"/>
                </a:cubicBezTo>
                <a:cubicBezTo>
                  <a:pt x="100013" y="421379"/>
                  <a:pt x="100013" y="422331"/>
                  <a:pt x="100013" y="422331"/>
                </a:cubicBezTo>
                <a:cubicBezTo>
                  <a:pt x="100013" y="422331"/>
                  <a:pt x="100013" y="422331"/>
                  <a:pt x="100013" y="422331"/>
                </a:cubicBezTo>
                <a:cubicBezTo>
                  <a:pt x="100013" y="422331"/>
                  <a:pt x="100013" y="422331"/>
                  <a:pt x="100013" y="422331"/>
                </a:cubicBezTo>
                <a:cubicBezTo>
                  <a:pt x="100013" y="422331"/>
                  <a:pt x="100013" y="422331"/>
                  <a:pt x="100013" y="422331"/>
                </a:cubicBezTo>
                <a:cubicBezTo>
                  <a:pt x="98108" y="423284"/>
                  <a:pt x="97155" y="422331"/>
                  <a:pt x="96203" y="421379"/>
                </a:cubicBezTo>
                <a:close/>
                <a:moveTo>
                  <a:pt x="101918" y="426141"/>
                </a:moveTo>
                <a:cubicBezTo>
                  <a:pt x="100965" y="425189"/>
                  <a:pt x="100013" y="424236"/>
                  <a:pt x="99060" y="423284"/>
                </a:cubicBezTo>
                <a:lnTo>
                  <a:pt x="99060" y="423284"/>
                </a:lnTo>
                <a:cubicBezTo>
                  <a:pt x="99060" y="423284"/>
                  <a:pt x="99060" y="423284"/>
                  <a:pt x="100013" y="423284"/>
                </a:cubicBezTo>
                <a:cubicBezTo>
                  <a:pt x="100965" y="424236"/>
                  <a:pt x="100965" y="425189"/>
                  <a:pt x="101918" y="426141"/>
                </a:cubicBezTo>
                <a:cubicBezTo>
                  <a:pt x="101918" y="425189"/>
                  <a:pt x="101918" y="426141"/>
                  <a:pt x="101918" y="426141"/>
                </a:cubicBezTo>
                <a:close/>
                <a:moveTo>
                  <a:pt x="101918" y="425189"/>
                </a:moveTo>
                <a:cubicBezTo>
                  <a:pt x="101918" y="424236"/>
                  <a:pt x="101918" y="424236"/>
                  <a:pt x="101918" y="425189"/>
                </a:cubicBezTo>
                <a:cubicBezTo>
                  <a:pt x="101918" y="424236"/>
                  <a:pt x="101918" y="424236"/>
                  <a:pt x="101918" y="425189"/>
                </a:cubicBezTo>
                <a:cubicBezTo>
                  <a:pt x="100965" y="424236"/>
                  <a:pt x="100965" y="423284"/>
                  <a:pt x="100013" y="423284"/>
                </a:cubicBezTo>
                <a:cubicBezTo>
                  <a:pt x="100013" y="423284"/>
                  <a:pt x="100013" y="423284"/>
                  <a:pt x="100965" y="423284"/>
                </a:cubicBezTo>
                <a:lnTo>
                  <a:pt x="100965" y="423284"/>
                </a:lnTo>
                <a:cubicBezTo>
                  <a:pt x="100965" y="423284"/>
                  <a:pt x="100965" y="423284"/>
                  <a:pt x="100965" y="423284"/>
                </a:cubicBezTo>
                <a:cubicBezTo>
                  <a:pt x="100965" y="423284"/>
                  <a:pt x="100965" y="423284"/>
                  <a:pt x="100965" y="423284"/>
                </a:cubicBezTo>
                <a:cubicBezTo>
                  <a:pt x="100965" y="423284"/>
                  <a:pt x="100965" y="424236"/>
                  <a:pt x="100965" y="424236"/>
                </a:cubicBezTo>
                <a:cubicBezTo>
                  <a:pt x="100965" y="425189"/>
                  <a:pt x="101918" y="426141"/>
                  <a:pt x="101918" y="427094"/>
                </a:cubicBezTo>
                <a:cubicBezTo>
                  <a:pt x="101918" y="425189"/>
                  <a:pt x="101918" y="425189"/>
                  <a:pt x="101918" y="425189"/>
                </a:cubicBezTo>
                <a:close/>
                <a:moveTo>
                  <a:pt x="102870" y="427094"/>
                </a:moveTo>
                <a:cubicBezTo>
                  <a:pt x="102870" y="427094"/>
                  <a:pt x="102870" y="427094"/>
                  <a:pt x="102870" y="427094"/>
                </a:cubicBezTo>
                <a:cubicBezTo>
                  <a:pt x="102870" y="427094"/>
                  <a:pt x="102870" y="427094"/>
                  <a:pt x="102870" y="427094"/>
                </a:cubicBezTo>
                <a:lnTo>
                  <a:pt x="102870" y="427094"/>
                </a:lnTo>
                <a:cubicBezTo>
                  <a:pt x="102870" y="427094"/>
                  <a:pt x="102870" y="427094"/>
                  <a:pt x="102870" y="427094"/>
                </a:cubicBezTo>
                <a:close/>
                <a:moveTo>
                  <a:pt x="102870" y="428046"/>
                </a:moveTo>
                <a:cubicBezTo>
                  <a:pt x="102870" y="428046"/>
                  <a:pt x="102870" y="428046"/>
                  <a:pt x="102870" y="428046"/>
                </a:cubicBezTo>
                <a:cubicBezTo>
                  <a:pt x="102870" y="428999"/>
                  <a:pt x="102870" y="428046"/>
                  <a:pt x="102870" y="428046"/>
                </a:cubicBezTo>
                <a:cubicBezTo>
                  <a:pt x="102870" y="428046"/>
                  <a:pt x="102870" y="428046"/>
                  <a:pt x="102870" y="428046"/>
                </a:cubicBezTo>
                <a:close/>
                <a:moveTo>
                  <a:pt x="100965" y="430904"/>
                </a:moveTo>
                <a:cubicBezTo>
                  <a:pt x="101918" y="430904"/>
                  <a:pt x="102870" y="429951"/>
                  <a:pt x="102870" y="428999"/>
                </a:cubicBezTo>
                <a:cubicBezTo>
                  <a:pt x="102870" y="428999"/>
                  <a:pt x="103823" y="428046"/>
                  <a:pt x="103823" y="428046"/>
                </a:cubicBezTo>
                <a:cubicBezTo>
                  <a:pt x="103823" y="428046"/>
                  <a:pt x="103823" y="428046"/>
                  <a:pt x="103823" y="428046"/>
                </a:cubicBezTo>
                <a:cubicBezTo>
                  <a:pt x="103823" y="431856"/>
                  <a:pt x="102870" y="432809"/>
                  <a:pt x="100965" y="430904"/>
                </a:cubicBezTo>
                <a:close/>
              </a:path>
            </a:pathLst>
          </a:custGeom>
          <a:solidFill>
            <a:schemeClr val="lt1">
              <a:alpha val="5098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2" name="Picture 1"/>
          <p:cNvPicPr>
            <a:picLocks noChangeAspect="1"/>
          </p:cNvPicPr>
          <p:nvPr/>
        </p:nvPicPr>
        <p:blipFill>
          <a:blip r:embed="rId3"/>
          <a:stretch>
            <a:fillRect/>
          </a:stretch>
        </p:blipFill>
        <p:spPr>
          <a:xfrm>
            <a:off x="257587" y="1380566"/>
            <a:ext cx="11640246" cy="5328578"/>
          </a:xfrm>
          <a:prstGeom prst="rect">
            <a:avLst/>
          </a:prstGeom>
        </p:spPr>
      </p:pic>
    </p:spTree>
    <p:extLst>
      <p:ext uri="{BB962C8B-B14F-4D97-AF65-F5344CB8AC3E}">
        <p14:creationId xmlns:p14="http://schemas.microsoft.com/office/powerpoint/2010/main" val="35101023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962</TotalTime>
  <Words>2368</Words>
  <Application>Microsoft Office PowerPoint</Application>
  <PresentationFormat>Widescreen</PresentationFormat>
  <Paragraphs>315</Paragraphs>
  <Slides>34</Slides>
  <Notes>31</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34</vt:i4>
      </vt:variant>
    </vt:vector>
  </HeadingPairs>
  <TitlesOfParts>
    <vt:vector size="52" baseType="lpstr">
      <vt:lpstr>Arial</vt:lpstr>
      <vt:lpstr>Dubai Medium</vt:lpstr>
      <vt:lpstr>Adobe Caslon Pro</vt:lpstr>
      <vt:lpstr>Aldrich</vt:lpstr>
      <vt:lpstr>Calibri</vt:lpstr>
      <vt:lpstr>Gill Sans MT</vt:lpstr>
      <vt:lpstr>Abril Fatface</vt:lpstr>
      <vt:lpstr>Georgia</vt:lpstr>
      <vt:lpstr>Wingdings</vt:lpstr>
      <vt:lpstr>Signik</vt:lpstr>
      <vt:lpstr>Symbol</vt:lpstr>
      <vt:lpstr>Coming Soon</vt:lpstr>
      <vt:lpstr>Wingdings 2</vt:lpstr>
      <vt:lpstr>Just Another Hand</vt:lpstr>
      <vt:lpstr>Courier New</vt:lpstr>
      <vt:lpstr>Times New Roman</vt:lpstr>
      <vt:lpstr>Cambria Math</vt:lpstr>
      <vt:lpstr>Civic</vt:lpstr>
      <vt:lpstr>BÁO CÁO </vt:lpstr>
      <vt:lpstr>1</vt:lpstr>
      <vt:lpstr>Ước tính phần mềm có 2 KLOC</vt:lpstr>
      <vt:lpstr>Nhân sự cho các công việc đã được lên kế hoạch.</vt:lpstr>
      <vt:lpstr>Nguồn tài nguyên có sẳn được tận dụng lại cho dự án gồm:</vt:lpstr>
      <vt:lpstr>Nguồn tài nguyên có sẳn được tận dụng lại cho dự án gồm:</vt:lpstr>
      <vt:lpstr>2 </vt:lpstr>
      <vt:lpstr>Lập lịch và theo dõi</vt:lpstr>
      <vt:lpstr>Lập lịch và theo dõi</vt:lpstr>
      <vt:lpstr>Lập lịch và theo dõi</vt:lpstr>
      <vt:lpstr>Chi phí dự án:</vt:lpstr>
      <vt:lpstr>3</vt:lpstr>
      <vt:lpstr>Vai trò trách nhiệm của từng thành viên</vt:lpstr>
      <vt:lpstr> </vt:lpstr>
      <vt:lpstr>- Tạo bảng để sắp xếp các công việc bạn đang thực hiện và lên danh sách việc cần làm -Tùy chỉnh quy trình làm việc cho các dự án khác nhau.  -Trực tiếp chia sẻ các tệp, hình ảnh, web,... Bình luận, đóng góp ý kiến trong các mục công việc.  -Phân công công việc cho bạn và đồng nghiệp.  -Đính kèm tập tin từ Google Drive và Dropbox. -Làm việc ngoại tuyến và các bảng sẽ tự động đồng bộ khi kết nối mạng.</vt:lpstr>
      <vt:lpstr>PowerPoint Presentation</vt:lpstr>
      <vt:lpstr>PowerPoint Presentation</vt:lpstr>
      <vt:lpstr>Chính sách + quy trình làm việc cho nhóm thực hiện dự án để đảm bảo chất lượng dự án.</vt:lpstr>
      <vt:lpstr>Chính sách + quy trình làm việc cho nhóm thực hiện dự án để đảm bảo chất lượng dự án</vt:lpstr>
      <vt:lpstr>4</vt:lpstr>
      <vt:lpstr>Khả Thi Về Hệ Thống</vt:lpstr>
      <vt:lpstr>Khả Thi Về Hệ Thống Bảng kinh phí dự trù</vt:lpstr>
      <vt:lpstr>Khả Thi Về Kinh Tế</vt:lpstr>
      <vt:lpstr>Khả Thi Về Kinh Tế</vt:lpstr>
      <vt:lpstr>Khả Thi Về Pháp Lý</vt:lpstr>
      <vt:lpstr>Các chính sách về pháp lý cho các thành viên dự án</vt:lpstr>
      <vt:lpstr>Các yêu cầu pháp lý của nơi làm dự án</vt:lpstr>
      <vt:lpstr>Tiến Độ Dự Án</vt:lpstr>
      <vt:lpstr>Khả Thi Về Vận Hành</vt:lpstr>
      <vt:lpstr>Giải pháp giải quyết khó khăn</vt:lpstr>
      <vt:lpstr>5</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 goes your presentation title.</dc:title>
  <dc:creator>Lạc</dc:creator>
  <cp:lastModifiedBy>Admin</cp:lastModifiedBy>
  <cp:revision>73</cp:revision>
  <dcterms:modified xsi:type="dcterms:W3CDTF">2021-12-23T00:45:13Z</dcterms:modified>
</cp:coreProperties>
</file>