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74" r:id="rId5"/>
    <p:sldId id="273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4E7932"/>
    <a:srgbClr val="E2F1FE"/>
    <a:srgbClr val="4999B6"/>
    <a:srgbClr val="B414B8"/>
    <a:srgbClr val="5B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g.go.kr/portal/data/service/selectServicePage.do?page=1&amp;rows=10&amp;sortColumn=&amp;sortDirection=&amp;infId=GW6U772M6045H11Q799612585601&amp;infSeq=1&amp;order=&amp;loc=&amp;searchWord=%ED%99%94%EC%9E%A5%EC%8B%A4&amp;PBCTLT_PLC_NM=&amp;REFINE_ROADNM_ADDR=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눈물 방울 21">
            <a:extLst>
              <a:ext uri="{FF2B5EF4-FFF2-40B4-BE49-F238E27FC236}">
                <a16:creationId xmlns:a16="http://schemas.microsoft.com/office/drawing/2014/main" id="{0838E0B7-9C28-4D57-8CDC-644AE29E434D}"/>
              </a:ext>
            </a:extLst>
          </p:cNvPr>
          <p:cNvSpPr/>
          <p:nvPr/>
        </p:nvSpPr>
        <p:spPr>
          <a:xfrm rot="18900000">
            <a:off x="703488" y="640681"/>
            <a:ext cx="514422" cy="51442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7507DE0-A18C-4DB2-A676-BF3B2C3F1A6C}"/>
              </a:ext>
            </a:extLst>
          </p:cNvPr>
          <p:cNvSpPr/>
          <p:nvPr/>
        </p:nvSpPr>
        <p:spPr>
          <a:xfrm rot="18900000">
            <a:off x="9271451" y="3095539"/>
            <a:ext cx="768141" cy="768141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BB1F96B1-6CC9-4CDA-9B36-95DA950A7851}"/>
              </a:ext>
            </a:extLst>
          </p:cNvPr>
          <p:cNvSpPr/>
          <p:nvPr/>
        </p:nvSpPr>
        <p:spPr>
          <a:xfrm rot="18900000">
            <a:off x="3843337" y="969657"/>
            <a:ext cx="383027" cy="383027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03091930-AE0B-443F-9CAB-B4B7F6FE0DE0}"/>
              </a:ext>
            </a:extLst>
          </p:cNvPr>
          <p:cNvSpPr/>
          <p:nvPr/>
        </p:nvSpPr>
        <p:spPr>
          <a:xfrm rot="18900000">
            <a:off x="6953563" y="649693"/>
            <a:ext cx="523053" cy="523053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02A5081E-8DC8-4697-910A-EACD68DDBE7A}"/>
              </a:ext>
            </a:extLst>
          </p:cNvPr>
          <p:cNvSpPr/>
          <p:nvPr/>
        </p:nvSpPr>
        <p:spPr>
          <a:xfrm rot="18900000">
            <a:off x="10788108" y="2596745"/>
            <a:ext cx="373102" cy="37310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08AB40D2-D165-49F7-B1E4-3D64DCD648E2}"/>
              </a:ext>
            </a:extLst>
          </p:cNvPr>
          <p:cNvSpPr/>
          <p:nvPr/>
        </p:nvSpPr>
        <p:spPr>
          <a:xfrm rot="18900000">
            <a:off x="9308191" y="1303765"/>
            <a:ext cx="604060" cy="60406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F1784C7E-8306-4CA3-8C95-2267F9943372}"/>
              </a:ext>
            </a:extLst>
          </p:cNvPr>
          <p:cNvSpPr/>
          <p:nvPr/>
        </p:nvSpPr>
        <p:spPr>
          <a:xfrm rot="18900000">
            <a:off x="11245001" y="651395"/>
            <a:ext cx="422312" cy="42231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93886B1-7CBE-4E56-9583-0B56794D2822}"/>
              </a:ext>
            </a:extLst>
          </p:cNvPr>
          <p:cNvSpPr/>
          <p:nvPr/>
        </p:nvSpPr>
        <p:spPr>
          <a:xfrm>
            <a:off x="0" y="5815156"/>
            <a:ext cx="12192000" cy="10428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41099">
                <a:moveTo>
                  <a:pt x="949124" y="0"/>
                </a:moveTo>
                <a:cubicBezTo>
                  <a:pt x="1446835" y="0"/>
                  <a:pt x="2409464" y="190982"/>
                  <a:pt x="2939970" y="208344"/>
                </a:cubicBezTo>
                <a:cubicBezTo>
                  <a:pt x="3470476" y="225706"/>
                  <a:pt x="3732836" y="100314"/>
                  <a:pt x="4132162" y="104172"/>
                </a:cubicBezTo>
                <a:cubicBezTo>
                  <a:pt x="4531489" y="108030"/>
                  <a:pt x="4884516" y="235351"/>
                  <a:pt x="5335930" y="231493"/>
                </a:cubicBezTo>
                <a:cubicBezTo>
                  <a:pt x="5787342" y="227635"/>
                  <a:pt x="6396942" y="106101"/>
                  <a:pt x="6840638" y="81023"/>
                </a:cubicBezTo>
                <a:cubicBezTo>
                  <a:pt x="7284334" y="55945"/>
                  <a:pt x="7573701" y="86810"/>
                  <a:pt x="7998106" y="81023"/>
                </a:cubicBezTo>
                <a:cubicBezTo>
                  <a:pt x="8422511" y="75236"/>
                  <a:pt x="8983883" y="27008"/>
                  <a:pt x="9387068" y="46299"/>
                </a:cubicBezTo>
                <a:cubicBezTo>
                  <a:pt x="9790253" y="65590"/>
                  <a:pt x="10073833" y="192911"/>
                  <a:pt x="10417215" y="196769"/>
                </a:cubicBezTo>
                <a:cubicBezTo>
                  <a:pt x="10760597" y="200627"/>
                  <a:pt x="11132916" y="69448"/>
                  <a:pt x="11447362" y="69448"/>
                </a:cubicBezTo>
                <a:cubicBezTo>
                  <a:pt x="11683197" y="69448"/>
                  <a:pt x="11923371" y="82470"/>
                  <a:pt x="12121497" y="132928"/>
                </a:cubicBezTo>
                <a:lnTo>
                  <a:pt x="12192000" y="153974"/>
                </a:lnTo>
                <a:lnTo>
                  <a:pt x="12192000" y="741099"/>
                </a:lnTo>
                <a:lnTo>
                  <a:pt x="0" y="741099"/>
                </a:lnTo>
                <a:lnTo>
                  <a:pt x="0" y="195501"/>
                </a:lnTo>
                <a:lnTo>
                  <a:pt x="25907" y="188315"/>
                </a:lnTo>
                <a:cubicBezTo>
                  <a:pt x="211057" y="129974"/>
                  <a:pt x="513627" y="0"/>
                  <a:pt x="949124" y="0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C47C2B0-0D2A-4364-9A93-87AD94A5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10" y="3113973"/>
            <a:ext cx="2343030" cy="34080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B325F0-2D84-493A-A500-B8D7B6A61ED6}"/>
              </a:ext>
            </a:extLst>
          </p:cNvPr>
          <p:cNvGrpSpPr/>
          <p:nvPr/>
        </p:nvGrpSpPr>
        <p:grpSpPr>
          <a:xfrm>
            <a:off x="567042" y="5671488"/>
            <a:ext cx="3396060" cy="1002625"/>
            <a:chOff x="4417095" y="5575726"/>
            <a:chExt cx="3543701" cy="1002625"/>
          </a:xfr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20D32CAC-2747-45F7-A5AA-B9FAD7C4D963}"/>
                </a:ext>
              </a:extLst>
            </p:cNvPr>
            <p:cNvSpPr/>
            <p:nvPr/>
          </p:nvSpPr>
          <p:spPr>
            <a:xfrm rot="10800000">
              <a:off x="4564736" y="5575726"/>
              <a:ext cx="1452606" cy="914400"/>
            </a:xfrm>
            <a:prstGeom prst="arc">
              <a:avLst>
                <a:gd name="adj1" fmla="val 16357922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476EFC8-5BDF-4AF5-9E61-3B3546E3FCA8}"/>
                </a:ext>
              </a:extLst>
            </p:cNvPr>
            <p:cNvSpPr/>
            <p:nvPr/>
          </p:nvSpPr>
          <p:spPr>
            <a:xfrm rot="10800000">
              <a:off x="4417095" y="5663951"/>
              <a:ext cx="1452606" cy="914400"/>
            </a:xfrm>
            <a:prstGeom prst="arc">
              <a:avLst>
                <a:gd name="adj1" fmla="val 18174439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0072134-D002-4FD0-8ECE-197DA73FE0A8}"/>
                </a:ext>
              </a:extLst>
            </p:cNvPr>
            <p:cNvSpPr/>
            <p:nvPr/>
          </p:nvSpPr>
          <p:spPr>
            <a:xfrm rot="10800000" flipH="1">
              <a:off x="4726547" y="5619840"/>
              <a:ext cx="3087783" cy="914400"/>
            </a:xfrm>
            <a:prstGeom prst="arc">
              <a:avLst>
                <a:gd name="adj1" fmla="val 16357922"/>
                <a:gd name="adj2" fmla="val 4591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4049F13C-D511-4160-BB2C-FA7D40EE5362}"/>
                </a:ext>
              </a:extLst>
            </p:cNvPr>
            <p:cNvSpPr/>
            <p:nvPr/>
          </p:nvSpPr>
          <p:spPr>
            <a:xfrm rot="10800000" flipH="1">
              <a:off x="5980712" y="5630001"/>
              <a:ext cx="1980084" cy="914400"/>
            </a:xfrm>
            <a:prstGeom prst="arc">
              <a:avLst>
                <a:gd name="adj1" fmla="val 19710290"/>
                <a:gd name="adj2" fmla="val 7350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731C50D4-4555-40B8-87E6-50F71B394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1147">
            <a:off x="5968312" y="5332357"/>
            <a:ext cx="1280156" cy="1249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90FC6B4-6883-4DCA-93B1-32D9430B7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904560" y="5588781"/>
            <a:ext cx="1033774" cy="1009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2164C3-50D9-43EC-A1C6-D42B9A66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255720">
            <a:off x="4396734" y="5563626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B639B9-B5ED-F5BC-5CB6-F612075B6D7C}"/>
              </a:ext>
            </a:extLst>
          </p:cNvPr>
          <p:cNvGrpSpPr/>
          <p:nvPr/>
        </p:nvGrpSpPr>
        <p:grpSpPr>
          <a:xfrm>
            <a:off x="8998527" y="3090347"/>
            <a:ext cx="1616367" cy="1057284"/>
            <a:chOff x="6649632" y="2750450"/>
            <a:chExt cx="574347" cy="377997"/>
          </a:xfrm>
        </p:grpSpPr>
        <p:sp>
          <p:nvSpPr>
            <p:cNvPr id="29" name="도넛 11">
              <a:extLst>
                <a:ext uri="{FF2B5EF4-FFF2-40B4-BE49-F238E27FC236}">
                  <a16:creationId xmlns:a16="http://schemas.microsoft.com/office/drawing/2014/main" id="{437F4A66-4C8A-092C-15F2-EF238B62172E}"/>
                </a:ext>
              </a:extLst>
            </p:cNvPr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7F65EAC9-592B-2AF5-FA25-DE3B2B30B0DC}"/>
                </a:ext>
              </a:extLst>
            </p:cNvPr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16F1787-3F1F-5053-B836-FA77050B665A}"/>
                </a:ext>
              </a:extLst>
            </p:cNvPr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ADE070CF-4498-554A-002B-51B349429B88}"/>
                </a:ext>
              </a:extLst>
            </p:cNvPr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도넛 21">
              <a:extLst>
                <a:ext uri="{FF2B5EF4-FFF2-40B4-BE49-F238E27FC236}">
                  <a16:creationId xmlns:a16="http://schemas.microsoft.com/office/drawing/2014/main" id="{AE4F7C29-DCFF-16E7-7C85-E7696FA15DA5}"/>
                </a:ext>
              </a:extLst>
            </p:cNvPr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2EBD7-A41D-FCD7-6EE7-E9367B4EB942}"/>
              </a:ext>
            </a:extLst>
          </p:cNvPr>
          <p:cNvSpPr/>
          <p:nvPr/>
        </p:nvSpPr>
        <p:spPr>
          <a:xfrm>
            <a:off x="3154976" y="3799121"/>
            <a:ext cx="5247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/>
              </a:rPr>
              <a:t>가까운 화장실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Rix개봉박두 B" panose="02020603020101020101" pitchFamily="18" charset="-127"/>
              <a:ea typeface="Rix개봉박두 B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70A41-C6E9-05AF-3A7B-26656E3A26A1}"/>
              </a:ext>
            </a:extLst>
          </p:cNvPr>
          <p:cNvSpPr txBox="1"/>
          <p:nvPr/>
        </p:nvSpPr>
        <p:spPr>
          <a:xfrm rot="860419">
            <a:off x="8470782" y="396815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찾는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3707-4B24-083A-FECD-3978ADCE1210}"/>
              </a:ext>
            </a:extLst>
          </p:cNvPr>
          <p:cNvSpPr/>
          <p:nvPr/>
        </p:nvSpPr>
        <p:spPr>
          <a:xfrm rot="20735452">
            <a:off x="9536707" y="4012639"/>
            <a:ext cx="1982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법</a:t>
            </a:r>
            <a:r>
              <a:rPr lang="en-US" altLang="ko-KR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?!</a:t>
            </a:r>
            <a:endParaRPr lang="ko-KR" altLang="en-US" sz="6000" b="1" dirty="0"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A35AD1-1C81-592A-91F6-F5FCF4487BEB}"/>
              </a:ext>
            </a:extLst>
          </p:cNvPr>
          <p:cNvSpPr/>
          <p:nvPr/>
        </p:nvSpPr>
        <p:spPr>
          <a:xfrm>
            <a:off x="9256964" y="5620832"/>
            <a:ext cx="2402196" cy="745980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2019184026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이재윤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2019184036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홍명진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21D96-3F94-EFD7-EA41-BCDC61D2D1E2}"/>
              </a:ext>
            </a:extLst>
          </p:cNvPr>
          <p:cNvSpPr txBox="1"/>
          <p:nvPr/>
        </p:nvSpPr>
        <p:spPr>
          <a:xfrm>
            <a:off x="3532596" y="251881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2022-1</a:t>
            </a:r>
            <a:r>
              <a:rPr lang="ko-KR" altLang="en-US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학기 스크립트언어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72ED1D-2AB0-ED85-660B-4957E894F0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0209">
            <a:off x="1851369" y="1970217"/>
            <a:ext cx="1755906" cy="1755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0BF24E-ABE4-7634-8897-66DA57B2AB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2852" y="563931"/>
            <a:ext cx="2287533" cy="25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60994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목차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935F5E-8BE1-E372-1392-5D9207495D01}"/>
              </a:ext>
            </a:extLst>
          </p:cNvPr>
          <p:cNvSpPr/>
          <p:nvPr/>
        </p:nvSpPr>
        <p:spPr>
          <a:xfrm>
            <a:off x="728190" y="2405220"/>
            <a:ext cx="3943459" cy="9609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기능 소개</a:t>
            </a:r>
            <a:endParaRPr lang="en-US" altLang="ko-KR" sz="32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FF02C8-0D26-2004-5FB1-FE9F50AB2175}"/>
              </a:ext>
            </a:extLst>
          </p:cNvPr>
          <p:cNvSpPr/>
          <p:nvPr/>
        </p:nvSpPr>
        <p:spPr>
          <a:xfrm>
            <a:off x="4841785" y="4195963"/>
            <a:ext cx="3012641" cy="960956"/>
          </a:xfrm>
          <a:prstGeom prst="roundRect">
            <a:avLst/>
          </a:prstGeom>
          <a:solidFill>
            <a:srgbClr val="A9D18E"/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4. Git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통계</a:t>
            </a:r>
            <a:endParaRPr lang="en-US" altLang="ko-KR" sz="32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5F0CED-6778-1F88-E8C2-A8CCF6BAB0C5}"/>
              </a:ext>
            </a:extLst>
          </p:cNvPr>
          <p:cNvSpPr/>
          <p:nvPr/>
        </p:nvSpPr>
        <p:spPr>
          <a:xfrm>
            <a:off x="8099684" y="4195963"/>
            <a:ext cx="3824430" cy="960956"/>
          </a:xfrm>
          <a:prstGeom prst="roundRect">
            <a:avLst/>
          </a:prstGeom>
          <a:solidFill>
            <a:srgbClr val="A9D18E"/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5.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시연</a:t>
            </a:r>
            <a:endParaRPr lang="en-US" altLang="ko-KR" sz="32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2F5E1F-C2ED-6355-6AEB-D9D1C965F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845" y="1956169"/>
            <a:ext cx="736418" cy="7188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56C5C6-DA66-4C62-E2E1-B0BBB5E9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6300" y="4790937"/>
            <a:ext cx="848452" cy="9609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DAAA0D-41CD-9D91-C06B-CE58569FAD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3042">
            <a:off x="4608678" y="4881432"/>
            <a:ext cx="1113007" cy="90593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BDF5BF0-44D3-6BF7-53A6-1BE4F3C70B02}"/>
              </a:ext>
            </a:extLst>
          </p:cNvPr>
          <p:cNvSpPr/>
          <p:nvPr/>
        </p:nvSpPr>
        <p:spPr>
          <a:xfrm>
            <a:off x="4876138" y="2414570"/>
            <a:ext cx="3943459" cy="960956"/>
          </a:xfrm>
          <a:prstGeom prst="roundRect">
            <a:avLst/>
          </a:prstGeom>
          <a:solidFill>
            <a:srgbClr val="A9D18E"/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사용한 </a:t>
            </a:r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Open API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A6C1E5-EDE6-BB50-96E5-6D5C462F64F6}"/>
              </a:ext>
            </a:extLst>
          </p:cNvPr>
          <p:cNvSpPr/>
          <p:nvPr/>
        </p:nvSpPr>
        <p:spPr>
          <a:xfrm>
            <a:off x="1583886" y="4195962"/>
            <a:ext cx="3012641" cy="960956"/>
          </a:xfrm>
          <a:prstGeom prst="roundRect">
            <a:avLst/>
          </a:prstGeom>
          <a:solidFill>
            <a:srgbClr val="A9D18E"/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소스</a:t>
            </a:r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설명</a:t>
            </a:r>
            <a:endParaRPr lang="en-US" altLang="ko-KR" sz="32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C329E5-53DA-EFF2-D204-B477A27640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36918">
            <a:off x="7452789" y="1714338"/>
            <a:ext cx="1518835" cy="9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EDC096-A107-4467-B9AB-8DDD924D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921" y="3498953"/>
            <a:ext cx="2760132" cy="30099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D1EF3BF-FFBC-4C21-D1CD-DE708FD9DA75}"/>
              </a:ext>
            </a:extLst>
          </p:cNvPr>
          <p:cNvSpPr/>
          <p:nvPr/>
        </p:nvSpPr>
        <p:spPr>
          <a:xfrm flipH="1">
            <a:off x="4117303" y="2006081"/>
            <a:ext cx="7358960" cy="4040155"/>
          </a:xfrm>
          <a:prstGeom prst="wedgeRoundRectCallout">
            <a:avLst>
              <a:gd name="adj1" fmla="val 59833"/>
              <a:gd name="adj2" fmla="val 37669"/>
              <a:gd name="adj3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SemBd" panose="020B0702040504020204" pitchFamily="34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69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BD4EE-AB1A-3A96-2D9F-420474ABEF55}"/>
              </a:ext>
            </a:extLst>
          </p:cNvPr>
          <p:cNvSpPr txBox="1"/>
          <p:nvPr/>
        </p:nvSpPr>
        <p:spPr>
          <a:xfrm>
            <a:off x="4515626" y="2006081"/>
            <a:ext cx="6960637" cy="509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 공중화장실 검색 프로그램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지역 검색 시 공중화장실 정보 제공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검색한 정보를 입력한 이메일로 발신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 위치에 따른 지도 표기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공중화장실 설치 수를 나타내는 그래프 기능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공용화장실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OR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수세식 유무에 따른 검색 기능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31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</p:spTree>
    <p:extLst>
      <p:ext uri="{BB962C8B-B14F-4D97-AF65-F5344CB8AC3E}">
        <p14:creationId xmlns:p14="http://schemas.microsoft.com/office/powerpoint/2010/main" val="321060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사용한 </a:t>
            </a:r>
            <a:r>
              <a:rPr lang="en-US" altLang="ko-KR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API</a:t>
            </a:r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F6254-2F7B-A1E7-59BE-ADD93E1FC110}"/>
              </a:ext>
            </a:extLst>
          </p:cNvPr>
          <p:cNvSpPr txBox="1"/>
          <p:nvPr/>
        </p:nvSpPr>
        <p:spPr>
          <a:xfrm>
            <a:off x="1683699" y="5818933"/>
            <a:ext cx="11741655" cy="103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경기데이터드림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– 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경기도 공중화장실 현황 </a:t>
            </a:r>
            <a:r>
              <a:rPr lang="en-US" altLang="ko-KR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OPEN API</a:t>
            </a:r>
          </a:p>
          <a:p>
            <a:r>
              <a:rPr lang="en-US" altLang="ko-KR" sz="1000" dirty="0">
                <a:hlinkClick r:id="rId3"/>
              </a:rPr>
              <a:t>https://data.gg.go.kr/portal/data/service/selectServicePage.do?page=1&amp;rows=10&amp;sortColumn=&amp;sortDirection=&amp;infId=GW6U772M6045H11Q799612585601&amp;infSeq=1</a:t>
            </a:r>
          </a:p>
          <a:p>
            <a:r>
              <a:rPr lang="en-US" altLang="ko-KR" sz="1000" dirty="0">
                <a:hlinkClick r:id="rId3"/>
              </a:rPr>
              <a:t>&amp;order=&amp;loc=&amp;searchWord=%ED%99%94%EC%9E%A5%EC%8B%A4&amp;PBCTLT_PLC_NM=&amp;REFINE_ROADNM_ADDR=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05FFF7-C389-F6C6-A812-64C278B616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" b="24116"/>
          <a:stretch/>
        </p:blipFill>
        <p:spPr>
          <a:xfrm>
            <a:off x="2243341" y="1485305"/>
            <a:ext cx="7408449" cy="39444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748" y="4537001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소스 설명</a:t>
            </a:r>
          </a:p>
        </p:txBody>
      </p:sp>
      <p:sp>
        <p:nvSpPr>
          <p:cNvPr id="9" name="사각형: 둥근 모서리 28">
            <a:extLst>
              <a:ext uri="{FF2B5EF4-FFF2-40B4-BE49-F238E27FC236}">
                <a16:creationId xmlns:a16="http://schemas.microsoft.com/office/drawing/2014/main" id="{1B9CF1FB-E600-81D1-6259-BFBD7D38DBBB}"/>
              </a:ext>
            </a:extLst>
          </p:cNvPr>
          <p:cNvSpPr/>
          <p:nvPr/>
        </p:nvSpPr>
        <p:spPr>
          <a:xfrm>
            <a:off x="1827048" y="148530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Bot.py , noti.py, teller.py -&gt;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텔레그램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구현</a:t>
            </a:r>
          </a:p>
        </p:txBody>
      </p:sp>
      <p:sp>
        <p:nvSpPr>
          <p:cNvPr id="11" name="사각형: 둥근 모서리 28">
            <a:extLst>
              <a:ext uri="{FF2B5EF4-FFF2-40B4-BE49-F238E27FC236}">
                <a16:creationId xmlns:a16="http://schemas.microsoft.com/office/drawing/2014/main" id="{F210058D-FC13-AF4B-F6BE-A0021A3296B7}"/>
              </a:ext>
            </a:extLst>
          </p:cNvPr>
          <p:cNvSpPr/>
          <p:nvPr/>
        </p:nvSpPr>
        <p:spPr>
          <a:xfrm>
            <a:off x="1827048" y="361890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def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InitScreen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()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처음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실행했을때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GUI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셋팅</a:t>
            </a:r>
          </a:p>
        </p:txBody>
      </p:sp>
      <p:sp>
        <p:nvSpPr>
          <p:cNvPr id="15" name="사각형: 둥근 모서리 28">
            <a:extLst>
              <a:ext uri="{FF2B5EF4-FFF2-40B4-BE49-F238E27FC236}">
                <a16:creationId xmlns:a16="http://schemas.microsoft.com/office/drawing/2014/main" id="{99DB4B1D-F645-88D5-543D-C39D7DD4FF9D}"/>
              </a:ext>
            </a:extLst>
          </p:cNvPr>
          <p:cNvSpPr/>
          <p:nvPr/>
        </p:nvSpPr>
        <p:spPr>
          <a:xfrm>
            <a:off x="1827048" y="25599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getStr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??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</p:txBody>
      </p:sp>
      <p:sp>
        <p:nvSpPr>
          <p:cNvPr id="17" name="사각형: 둥근 모서리 28">
            <a:extLst>
              <a:ext uri="{FF2B5EF4-FFF2-40B4-BE49-F238E27FC236}">
                <a16:creationId xmlns:a16="http://schemas.microsoft.com/office/drawing/2014/main" id="{C165C1A7-563C-614B-5B23-166C71FF2A0D}"/>
              </a:ext>
            </a:extLst>
          </p:cNvPr>
          <p:cNvSpPr/>
          <p:nvPr/>
        </p:nvSpPr>
        <p:spPr>
          <a:xfrm>
            <a:off x="1827048" y="46935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ComboChange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/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군의 문자열 정보를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가져오기위해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</p:txBody>
      </p:sp>
      <p:sp>
        <p:nvSpPr>
          <p:cNvPr id="18" name="사각형: 둥근 모서리 28">
            <a:extLst>
              <a:ext uri="{FF2B5EF4-FFF2-40B4-BE49-F238E27FC236}">
                <a16:creationId xmlns:a16="http://schemas.microsoft.com/office/drawing/2014/main" id="{17170499-767D-74BD-61C3-1275E36177BE}"/>
              </a:ext>
            </a:extLst>
          </p:cNvPr>
          <p:cNvSpPr/>
          <p:nvPr/>
        </p:nvSpPr>
        <p:spPr>
          <a:xfrm>
            <a:off x="1827048" y="57603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SearchCity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선택한 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/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군의</a:t>
            </a:r>
          </a:p>
        </p:txBody>
      </p:sp>
      <p:pic>
        <p:nvPicPr>
          <p:cNvPr id="19" name="그림 26">
            <a:extLst>
              <a:ext uri="{FF2B5EF4-FFF2-40B4-BE49-F238E27FC236}">
                <a16:creationId xmlns:a16="http://schemas.microsoft.com/office/drawing/2014/main" id="{DACF0199-8322-9E32-4C71-E3F8ECCDD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1594853" y="1107149"/>
            <a:ext cx="742533" cy="724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20" name="그림 11">
            <a:extLst>
              <a:ext uri="{FF2B5EF4-FFF2-40B4-BE49-F238E27FC236}">
                <a16:creationId xmlns:a16="http://schemas.microsoft.com/office/drawing/2014/main" id="{E9E7B7C2-0F1B-EACD-4B6F-F5F307EC90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9282705" y="4904317"/>
            <a:ext cx="1468896" cy="11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소스 설명</a:t>
            </a:r>
          </a:p>
        </p:txBody>
      </p:sp>
      <p:sp>
        <p:nvSpPr>
          <p:cNvPr id="9" name="사각형: 둥근 모서리 28">
            <a:extLst>
              <a:ext uri="{FF2B5EF4-FFF2-40B4-BE49-F238E27FC236}">
                <a16:creationId xmlns:a16="http://schemas.microsoft.com/office/drawing/2014/main" id="{1B9CF1FB-E600-81D1-6259-BFBD7D38DBBB}"/>
              </a:ext>
            </a:extLst>
          </p:cNvPr>
          <p:cNvSpPr/>
          <p:nvPr/>
        </p:nvSpPr>
        <p:spPr>
          <a:xfrm>
            <a:off x="1827048" y="148530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event_for_listbox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리스트박스를 클릭했을 때</a:t>
            </a:r>
          </a:p>
        </p:txBody>
      </p:sp>
      <p:sp>
        <p:nvSpPr>
          <p:cNvPr id="11" name="사각형: 둥근 모서리 28">
            <a:extLst>
              <a:ext uri="{FF2B5EF4-FFF2-40B4-BE49-F238E27FC236}">
                <a16:creationId xmlns:a16="http://schemas.microsoft.com/office/drawing/2014/main" id="{F210058D-FC13-AF4B-F6BE-A0021A3296B7}"/>
              </a:ext>
            </a:extLst>
          </p:cNvPr>
          <p:cNvSpPr/>
          <p:nvPr/>
        </p:nvSpPr>
        <p:spPr>
          <a:xfrm>
            <a:off x="1827048" y="361890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Big_CloseData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그래프에서 가장 큰 데이터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3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개를 정렬해서 가져올 때 해당 리스트에서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index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데이터를 저장한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index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의 해당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list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의 값을 가져온다 찾아서 값을 넣어준다</a:t>
            </a:r>
          </a:p>
        </p:txBody>
      </p:sp>
      <p:sp>
        <p:nvSpPr>
          <p:cNvPr id="15" name="사각형: 둥근 모서리 28">
            <a:extLst>
              <a:ext uri="{FF2B5EF4-FFF2-40B4-BE49-F238E27FC236}">
                <a16:creationId xmlns:a16="http://schemas.microsoft.com/office/drawing/2014/main" id="{F05C89C7-6459-DDE6-1B92-6576BE4269C3}"/>
              </a:ext>
            </a:extLst>
          </p:cNvPr>
          <p:cNvSpPr/>
          <p:nvPr/>
        </p:nvSpPr>
        <p:spPr>
          <a:xfrm>
            <a:off x="1827048" y="25599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ImageLabel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Class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안의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setImage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멤버 함수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상태 변화에 따른 이미지 변경</a:t>
            </a:r>
          </a:p>
        </p:txBody>
      </p:sp>
      <p:sp>
        <p:nvSpPr>
          <p:cNvPr id="16" name="사각형: 둥근 모서리 28">
            <a:extLst>
              <a:ext uri="{FF2B5EF4-FFF2-40B4-BE49-F238E27FC236}">
                <a16:creationId xmlns:a16="http://schemas.microsoft.com/office/drawing/2014/main" id="{8A67F459-7F93-0686-CC59-891CC35C38EE}"/>
              </a:ext>
            </a:extLst>
          </p:cNvPr>
          <p:cNvSpPr/>
          <p:nvPr/>
        </p:nvSpPr>
        <p:spPr>
          <a:xfrm>
            <a:off x="1827048" y="46935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drawGraph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함수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 그리기</a:t>
            </a:r>
          </a:p>
        </p:txBody>
      </p:sp>
      <p:sp>
        <p:nvSpPr>
          <p:cNvPr id="17" name="사각형: 둥근 모서리 28">
            <a:extLst>
              <a:ext uri="{FF2B5EF4-FFF2-40B4-BE49-F238E27FC236}">
                <a16:creationId xmlns:a16="http://schemas.microsoft.com/office/drawing/2014/main" id="{B24CE5EC-F92E-C6F1-C978-809E92D3DBC5}"/>
              </a:ext>
            </a:extLst>
          </p:cNvPr>
          <p:cNvSpPr/>
          <p:nvPr/>
        </p:nvSpPr>
        <p:spPr>
          <a:xfrm>
            <a:off x="1827048" y="57603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GraphUpdate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그래프의 상태를 업데이트 해준다</a:t>
            </a:r>
          </a:p>
        </p:txBody>
      </p:sp>
      <p:pic>
        <p:nvPicPr>
          <p:cNvPr id="18" name="그림 26">
            <a:extLst>
              <a:ext uri="{FF2B5EF4-FFF2-40B4-BE49-F238E27FC236}">
                <a16:creationId xmlns:a16="http://schemas.microsoft.com/office/drawing/2014/main" id="{E3E880DB-5A3C-3544-75E5-18CE11753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1594853" y="1107149"/>
            <a:ext cx="742533" cy="724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19" name="그림 11">
            <a:extLst>
              <a:ext uri="{FF2B5EF4-FFF2-40B4-BE49-F238E27FC236}">
                <a16:creationId xmlns:a16="http://schemas.microsoft.com/office/drawing/2014/main" id="{F86D9C08-956A-3C77-76E1-E8FDA3FFDB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9282705" y="4904317"/>
            <a:ext cx="1468896" cy="11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1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소스 설명</a:t>
            </a:r>
          </a:p>
        </p:txBody>
      </p:sp>
      <p:sp>
        <p:nvSpPr>
          <p:cNvPr id="9" name="사각형: 둥근 모서리 28">
            <a:extLst>
              <a:ext uri="{FF2B5EF4-FFF2-40B4-BE49-F238E27FC236}">
                <a16:creationId xmlns:a16="http://schemas.microsoft.com/office/drawing/2014/main" id="{1B9CF1FB-E600-81D1-6259-BFBD7D38DBBB}"/>
              </a:ext>
            </a:extLst>
          </p:cNvPr>
          <p:cNvSpPr/>
          <p:nvPr/>
        </p:nvSpPr>
        <p:spPr>
          <a:xfrm>
            <a:off x="1827048" y="148530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event_for_listbox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리스트박스를 클릭했을 때</a:t>
            </a:r>
          </a:p>
        </p:txBody>
      </p:sp>
      <p:sp>
        <p:nvSpPr>
          <p:cNvPr id="11" name="사각형: 둥근 모서리 28">
            <a:extLst>
              <a:ext uri="{FF2B5EF4-FFF2-40B4-BE49-F238E27FC236}">
                <a16:creationId xmlns:a16="http://schemas.microsoft.com/office/drawing/2014/main" id="{F210058D-FC13-AF4B-F6BE-A0021A3296B7}"/>
              </a:ext>
            </a:extLst>
          </p:cNvPr>
          <p:cNvSpPr/>
          <p:nvPr/>
        </p:nvSpPr>
        <p:spPr>
          <a:xfrm>
            <a:off x="1827048" y="361890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Big_CloseData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그래프에서 가장 큰 데이터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3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개를 정렬해서 가져올 때 해당 리스트에서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index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데이터를 저장한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index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의 해당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list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의 값을 가져온다 찾아서 값을 넣어준다</a:t>
            </a:r>
          </a:p>
        </p:txBody>
      </p:sp>
      <p:sp>
        <p:nvSpPr>
          <p:cNvPr id="15" name="사각형: 둥근 모서리 28">
            <a:extLst>
              <a:ext uri="{FF2B5EF4-FFF2-40B4-BE49-F238E27FC236}">
                <a16:creationId xmlns:a16="http://schemas.microsoft.com/office/drawing/2014/main" id="{F05C89C7-6459-DDE6-1B92-6576BE4269C3}"/>
              </a:ext>
            </a:extLst>
          </p:cNvPr>
          <p:cNvSpPr/>
          <p:nvPr/>
        </p:nvSpPr>
        <p:spPr>
          <a:xfrm>
            <a:off x="1827048" y="25599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ImageLabel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Class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안의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setImage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멤버 함수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상태 변화에 따른 이미지 변경</a:t>
            </a:r>
          </a:p>
        </p:txBody>
      </p:sp>
      <p:sp>
        <p:nvSpPr>
          <p:cNvPr id="16" name="사각형: 둥근 모서리 28">
            <a:extLst>
              <a:ext uri="{FF2B5EF4-FFF2-40B4-BE49-F238E27FC236}">
                <a16:creationId xmlns:a16="http://schemas.microsoft.com/office/drawing/2014/main" id="{8A67F459-7F93-0686-CC59-891CC35C38EE}"/>
              </a:ext>
            </a:extLst>
          </p:cNvPr>
          <p:cNvSpPr/>
          <p:nvPr/>
        </p:nvSpPr>
        <p:spPr>
          <a:xfrm>
            <a:off x="1827048" y="46935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drawGraph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함수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 그리기</a:t>
            </a:r>
          </a:p>
        </p:txBody>
      </p:sp>
      <p:sp>
        <p:nvSpPr>
          <p:cNvPr id="17" name="사각형: 둥근 모서리 28">
            <a:extLst>
              <a:ext uri="{FF2B5EF4-FFF2-40B4-BE49-F238E27FC236}">
                <a16:creationId xmlns:a16="http://schemas.microsoft.com/office/drawing/2014/main" id="{B24CE5EC-F92E-C6F1-C978-809E92D3DBC5}"/>
              </a:ext>
            </a:extLst>
          </p:cNvPr>
          <p:cNvSpPr/>
          <p:nvPr/>
        </p:nvSpPr>
        <p:spPr>
          <a:xfrm>
            <a:off x="1827048" y="57603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GraphUpdate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그래프의 상태를 업데이트 해준다</a:t>
            </a:r>
          </a:p>
        </p:txBody>
      </p:sp>
      <p:pic>
        <p:nvPicPr>
          <p:cNvPr id="10" name="그림 26">
            <a:extLst>
              <a:ext uri="{FF2B5EF4-FFF2-40B4-BE49-F238E27FC236}">
                <a16:creationId xmlns:a16="http://schemas.microsoft.com/office/drawing/2014/main" id="{3625614B-2CCB-71FE-B845-BF298A825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1594853" y="1107149"/>
            <a:ext cx="742533" cy="724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13" name="그림 11">
            <a:extLst>
              <a:ext uri="{FF2B5EF4-FFF2-40B4-BE49-F238E27FC236}">
                <a16:creationId xmlns:a16="http://schemas.microsoft.com/office/drawing/2014/main" id="{741CB89D-C5FF-8283-E372-3E6E5D5F8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9282705" y="4904317"/>
            <a:ext cx="1468896" cy="11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0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Git commit </a:t>
            </a:r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10532067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327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1훈떡볶이 R</vt:lpstr>
      <vt:lpstr>210 골목길 L</vt:lpstr>
      <vt:lpstr>Rix개봉박두 B</vt:lpstr>
      <vt:lpstr>맑은 고딕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이재윤(2019184026)</cp:lastModifiedBy>
  <cp:revision>12</cp:revision>
  <dcterms:created xsi:type="dcterms:W3CDTF">2020-01-13T05:39:04Z</dcterms:created>
  <dcterms:modified xsi:type="dcterms:W3CDTF">2022-06-12T19:13:00Z</dcterms:modified>
</cp:coreProperties>
</file>