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3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7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4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6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8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8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0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44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7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5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63D1849-095F-4B58-28CD-1DEAECE78BA8}"/>
              </a:ext>
            </a:extLst>
          </p:cNvPr>
          <p:cNvSpPr/>
          <p:nvPr/>
        </p:nvSpPr>
        <p:spPr>
          <a:xfrm>
            <a:off x="1" y="4069976"/>
            <a:ext cx="9144000" cy="2788024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경기지역화폐 - Google Play 앱">
            <a:extLst>
              <a:ext uri="{FF2B5EF4-FFF2-40B4-BE49-F238E27FC236}">
                <a16:creationId xmlns:a16="http://schemas.microsoft.com/office/drawing/2014/main" id="{ECF03490-2AA3-1982-22DF-246720137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61499" cy="447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507682-B67C-C2C8-21C1-4FB61ABA07B2}"/>
              </a:ext>
            </a:extLst>
          </p:cNvPr>
          <p:cNvSpPr txBox="1"/>
          <p:nvPr/>
        </p:nvSpPr>
        <p:spPr>
          <a:xfrm>
            <a:off x="6822140" y="5692590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2019184026 </a:t>
            </a:r>
            <a:r>
              <a:rPr lang="ko-KR" altLang="en-US" dirty="0"/>
              <a:t>이재윤</a:t>
            </a:r>
            <a:endParaRPr lang="en-US" altLang="ko-KR" dirty="0"/>
          </a:p>
          <a:p>
            <a:r>
              <a:rPr lang="en-US" altLang="ko-KR" dirty="0"/>
              <a:t>2019184036 </a:t>
            </a:r>
            <a:r>
              <a:rPr lang="ko-KR" altLang="en-US" dirty="0" err="1"/>
              <a:t>홍명진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9E177A-F96A-66BE-86E7-E7E4441DD256}"/>
              </a:ext>
            </a:extLst>
          </p:cNvPr>
          <p:cNvSpPr/>
          <p:nvPr/>
        </p:nvSpPr>
        <p:spPr>
          <a:xfrm>
            <a:off x="926543" y="4742364"/>
            <a:ext cx="7308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</a:t>
            </a:r>
            <a:r>
              <a:rPr lang="ko-KR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퍼센트 할인 받는 법</a:t>
            </a:r>
            <a:r>
              <a:rPr lang="en-US" altLang="ko-K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  <a:endParaRPr lang="ko-KR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Picture 2" descr="경기지역화폐 - Google Play 앱">
            <a:extLst>
              <a:ext uri="{FF2B5EF4-FFF2-40B4-BE49-F238E27FC236}">
                <a16:creationId xmlns:a16="http://schemas.microsoft.com/office/drawing/2014/main" id="{6BAAC37A-AA29-4AE5-0722-FAC8C92E6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79"/>
          <a:stretch/>
        </p:blipFill>
        <p:spPr bwMode="auto">
          <a:xfrm>
            <a:off x="-12575" y="6500284"/>
            <a:ext cx="9161499" cy="35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5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526278-E629-1FED-7FCE-9F2B37EA890A}"/>
              </a:ext>
            </a:extLst>
          </p:cNvPr>
          <p:cNvSpPr/>
          <p:nvPr/>
        </p:nvSpPr>
        <p:spPr>
          <a:xfrm>
            <a:off x="2765613" y="395371"/>
            <a:ext cx="5181600" cy="6048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DB90E9-DF30-F0FB-FD16-486811BD32CF}"/>
              </a:ext>
            </a:extLst>
          </p:cNvPr>
          <p:cNvSpPr/>
          <p:nvPr/>
        </p:nvSpPr>
        <p:spPr>
          <a:xfrm>
            <a:off x="3065930" y="727625"/>
            <a:ext cx="744072" cy="544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</a:t>
            </a:r>
            <a:endParaRPr lang="en-US" altLang="ko-KR" dirty="0"/>
          </a:p>
          <a:p>
            <a:pPr algn="ctr"/>
            <a:r>
              <a:rPr lang="ko-KR" altLang="en-US" dirty="0"/>
              <a:t>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05CFD2-3CB4-DF90-E70D-836DC73DF60C}"/>
              </a:ext>
            </a:extLst>
          </p:cNvPr>
          <p:cNvSpPr/>
          <p:nvPr/>
        </p:nvSpPr>
        <p:spPr>
          <a:xfrm>
            <a:off x="4110319" y="734207"/>
            <a:ext cx="1788459" cy="92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 검색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65A8C-A99D-D7A2-804D-A31C19A14226}"/>
              </a:ext>
            </a:extLst>
          </p:cNvPr>
          <p:cNvSpPr/>
          <p:nvPr/>
        </p:nvSpPr>
        <p:spPr>
          <a:xfrm>
            <a:off x="6131869" y="727623"/>
            <a:ext cx="1452283" cy="93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 </a:t>
            </a:r>
            <a:endParaRPr lang="en-US" altLang="ko-KR" dirty="0"/>
          </a:p>
          <a:p>
            <a:pPr algn="ctr"/>
            <a:r>
              <a:rPr lang="ko-KR" altLang="en-US" dirty="0"/>
              <a:t>지역화폐</a:t>
            </a:r>
            <a:endParaRPr lang="en-US" altLang="ko-KR" dirty="0"/>
          </a:p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E30E5B-EFC6-1617-947E-B66F84D32239}"/>
              </a:ext>
            </a:extLst>
          </p:cNvPr>
          <p:cNvSpPr/>
          <p:nvPr/>
        </p:nvSpPr>
        <p:spPr>
          <a:xfrm>
            <a:off x="4020675" y="4017670"/>
            <a:ext cx="3563475" cy="215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4A0BA-1091-2A9E-8CC5-8D3F01AC0E5C}"/>
              </a:ext>
            </a:extLst>
          </p:cNvPr>
          <p:cNvSpPr/>
          <p:nvPr/>
        </p:nvSpPr>
        <p:spPr>
          <a:xfrm>
            <a:off x="4020675" y="2950871"/>
            <a:ext cx="3563475" cy="93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6B5298-EDF7-EC0F-1015-655131E98F2C}"/>
              </a:ext>
            </a:extLst>
          </p:cNvPr>
          <p:cNvSpPr/>
          <p:nvPr/>
        </p:nvSpPr>
        <p:spPr>
          <a:xfrm>
            <a:off x="4020675" y="1842537"/>
            <a:ext cx="3563475" cy="92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r>
              <a:rPr lang="en-US" altLang="ko-KR" dirty="0"/>
              <a:t>(</a:t>
            </a:r>
            <a:r>
              <a:rPr lang="ko-KR" altLang="en-US" dirty="0"/>
              <a:t>가맹점 분류 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Picture 2" descr="경기지역화폐 - Google Play 앱">
            <a:extLst>
              <a:ext uri="{FF2B5EF4-FFF2-40B4-BE49-F238E27FC236}">
                <a16:creationId xmlns:a16="http://schemas.microsoft.com/office/drawing/2014/main" id="{570A67AD-FB0E-B517-9397-32FD61E8C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79"/>
          <a:stretch/>
        </p:blipFill>
        <p:spPr bwMode="auto">
          <a:xfrm>
            <a:off x="0" y="-18880"/>
            <a:ext cx="1084729" cy="687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DD2724-D56A-CFC9-AA4F-A277A706B6A6}"/>
              </a:ext>
            </a:extLst>
          </p:cNvPr>
          <p:cNvSpPr txBox="1"/>
          <p:nvPr/>
        </p:nvSpPr>
        <p:spPr>
          <a:xfrm>
            <a:off x="220569" y="1672336"/>
            <a:ext cx="6463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 U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  I</a:t>
            </a:r>
          </a:p>
          <a:p>
            <a:r>
              <a:rPr lang="ko-KR" altLang="en-US" sz="3600" dirty="0">
                <a:solidFill>
                  <a:schemeClr val="bg1"/>
                </a:solidFill>
              </a:rPr>
              <a:t>구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ko-KR" altLang="en-US" sz="3600" dirty="0">
                <a:solidFill>
                  <a:schemeClr val="bg1"/>
                </a:solidFill>
              </a:rPr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310670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31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이재윤(2019184026)</dc:creator>
  <cp:lastModifiedBy>이재윤(2019184026)</cp:lastModifiedBy>
  <cp:revision>1</cp:revision>
  <dcterms:created xsi:type="dcterms:W3CDTF">2022-05-04T15:15:54Z</dcterms:created>
  <dcterms:modified xsi:type="dcterms:W3CDTF">2022-05-04T15:34:11Z</dcterms:modified>
</cp:coreProperties>
</file>