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72" r:id="rId6"/>
    <p:sldId id="268" r:id="rId7"/>
    <p:sldId id="260" r:id="rId8"/>
    <p:sldId id="271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E"/>
    <a:srgbClr val="4999B6"/>
    <a:srgbClr val="B414B8"/>
    <a:srgbClr val="5B1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눈물 방울 21">
            <a:extLst>
              <a:ext uri="{FF2B5EF4-FFF2-40B4-BE49-F238E27FC236}">
                <a16:creationId xmlns:a16="http://schemas.microsoft.com/office/drawing/2014/main" id="{0838E0B7-9C28-4D57-8CDC-644AE29E434D}"/>
              </a:ext>
            </a:extLst>
          </p:cNvPr>
          <p:cNvSpPr/>
          <p:nvPr/>
        </p:nvSpPr>
        <p:spPr>
          <a:xfrm rot="18900000">
            <a:off x="703488" y="640681"/>
            <a:ext cx="514422" cy="514422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눈물 방울 22">
            <a:extLst>
              <a:ext uri="{FF2B5EF4-FFF2-40B4-BE49-F238E27FC236}">
                <a16:creationId xmlns:a16="http://schemas.microsoft.com/office/drawing/2014/main" id="{07507DE0-A18C-4DB2-A676-BF3B2C3F1A6C}"/>
              </a:ext>
            </a:extLst>
          </p:cNvPr>
          <p:cNvSpPr/>
          <p:nvPr/>
        </p:nvSpPr>
        <p:spPr>
          <a:xfrm rot="18900000">
            <a:off x="9271451" y="3095539"/>
            <a:ext cx="768141" cy="768141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눈물 방울 23">
            <a:extLst>
              <a:ext uri="{FF2B5EF4-FFF2-40B4-BE49-F238E27FC236}">
                <a16:creationId xmlns:a16="http://schemas.microsoft.com/office/drawing/2014/main" id="{BB1F96B1-6CC9-4CDA-9B36-95DA950A7851}"/>
              </a:ext>
            </a:extLst>
          </p:cNvPr>
          <p:cNvSpPr/>
          <p:nvPr/>
        </p:nvSpPr>
        <p:spPr>
          <a:xfrm rot="18900000">
            <a:off x="3843337" y="969657"/>
            <a:ext cx="383027" cy="383027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눈물 방울 24">
            <a:extLst>
              <a:ext uri="{FF2B5EF4-FFF2-40B4-BE49-F238E27FC236}">
                <a16:creationId xmlns:a16="http://schemas.microsoft.com/office/drawing/2014/main" id="{03091930-AE0B-443F-9CAB-B4B7F6FE0DE0}"/>
              </a:ext>
            </a:extLst>
          </p:cNvPr>
          <p:cNvSpPr/>
          <p:nvPr/>
        </p:nvSpPr>
        <p:spPr>
          <a:xfrm rot="18900000">
            <a:off x="6953563" y="649693"/>
            <a:ext cx="523053" cy="523053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눈물 방울 30">
            <a:extLst>
              <a:ext uri="{FF2B5EF4-FFF2-40B4-BE49-F238E27FC236}">
                <a16:creationId xmlns:a16="http://schemas.microsoft.com/office/drawing/2014/main" id="{02A5081E-8DC8-4697-910A-EACD68DDBE7A}"/>
              </a:ext>
            </a:extLst>
          </p:cNvPr>
          <p:cNvSpPr/>
          <p:nvPr/>
        </p:nvSpPr>
        <p:spPr>
          <a:xfrm rot="18900000">
            <a:off x="10788108" y="2596745"/>
            <a:ext cx="373102" cy="373102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눈물 방울 31">
            <a:extLst>
              <a:ext uri="{FF2B5EF4-FFF2-40B4-BE49-F238E27FC236}">
                <a16:creationId xmlns:a16="http://schemas.microsoft.com/office/drawing/2014/main" id="{08AB40D2-D165-49F7-B1E4-3D64DCD648E2}"/>
              </a:ext>
            </a:extLst>
          </p:cNvPr>
          <p:cNvSpPr/>
          <p:nvPr/>
        </p:nvSpPr>
        <p:spPr>
          <a:xfrm rot="18900000">
            <a:off x="9308191" y="1303765"/>
            <a:ext cx="604060" cy="604060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눈물 방울 37">
            <a:extLst>
              <a:ext uri="{FF2B5EF4-FFF2-40B4-BE49-F238E27FC236}">
                <a16:creationId xmlns:a16="http://schemas.microsoft.com/office/drawing/2014/main" id="{F1784C7E-8306-4CA3-8C95-2267F9943372}"/>
              </a:ext>
            </a:extLst>
          </p:cNvPr>
          <p:cNvSpPr/>
          <p:nvPr/>
        </p:nvSpPr>
        <p:spPr>
          <a:xfrm rot="18900000">
            <a:off x="11245001" y="651395"/>
            <a:ext cx="422312" cy="422312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093886B1-7CBE-4E56-9583-0B56794D2822}"/>
              </a:ext>
            </a:extLst>
          </p:cNvPr>
          <p:cNvSpPr/>
          <p:nvPr/>
        </p:nvSpPr>
        <p:spPr>
          <a:xfrm>
            <a:off x="0" y="5815156"/>
            <a:ext cx="12192000" cy="1042846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41099">
                <a:moveTo>
                  <a:pt x="949124" y="0"/>
                </a:moveTo>
                <a:cubicBezTo>
                  <a:pt x="1446835" y="0"/>
                  <a:pt x="2409464" y="190982"/>
                  <a:pt x="2939970" y="208344"/>
                </a:cubicBezTo>
                <a:cubicBezTo>
                  <a:pt x="3470476" y="225706"/>
                  <a:pt x="3732836" y="100314"/>
                  <a:pt x="4132162" y="104172"/>
                </a:cubicBezTo>
                <a:cubicBezTo>
                  <a:pt x="4531489" y="108030"/>
                  <a:pt x="4884516" y="235351"/>
                  <a:pt x="5335930" y="231493"/>
                </a:cubicBezTo>
                <a:cubicBezTo>
                  <a:pt x="5787342" y="227635"/>
                  <a:pt x="6396942" y="106101"/>
                  <a:pt x="6840638" y="81023"/>
                </a:cubicBezTo>
                <a:cubicBezTo>
                  <a:pt x="7284334" y="55945"/>
                  <a:pt x="7573701" y="86810"/>
                  <a:pt x="7998106" y="81023"/>
                </a:cubicBezTo>
                <a:cubicBezTo>
                  <a:pt x="8422511" y="75236"/>
                  <a:pt x="8983883" y="27008"/>
                  <a:pt x="9387068" y="46299"/>
                </a:cubicBezTo>
                <a:cubicBezTo>
                  <a:pt x="9790253" y="65590"/>
                  <a:pt x="10073833" y="192911"/>
                  <a:pt x="10417215" y="196769"/>
                </a:cubicBezTo>
                <a:cubicBezTo>
                  <a:pt x="10760597" y="200627"/>
                  <a:pt x="11132916" y="69448"/>
                  <a:pt x="11447362" y="69448"/>
                </a:cubicBezTo>
                <a:cubicBezTo>
                  <a:pt x="11683197" y="69448"/>
                  <a:pt x="11923371" y="82470"/>
                  <a:pt x="12121497" y="132928"/>
                </a:cubicBezTo>
                <a:lnTo>
                  <a:pt x="12192000" y="153974"/>
                </a:lnTo>
                <a:lnTo>
                  <a:pt x="12192000" y="741099"/>
                </a:lnTo>
                <a:lnTo>
                  <a:pt x="0" y="741099"/>
                </a:lnTo>
                <a:lnTo>
                  <a:pt x="0" y="195501"/>
                </a:lnTo>
                <a:lnTo>
                  <a:pt x="25907" y="188315"/>
                </a:lnTo>
                <a:cubicBezTo>
                  <a:pt x="211057" y="129974"/>
                  <a:pt x="513627" y="0"/>
                  <a:pt x="949124" y="0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C47C2B0-0D2A-4364-9A93-87AD94A582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2010" y="3113973"/>
            <a:ext cx="2343030" cy="34080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22B325F0-2D84-493A-A500-B8D7B6A61ED6}"/>
              </a:ext>
            </a:extLst>
          </p:cNvPr>
          <p:cNvGrpSpPr/>
          <p:nvPr/>
        </p:nvGrpSpPr>
        <p:grpSpPr>
          <a:xfrm>
            <a:off x="567042" y="5671488"/>
            <a:ext cx="3396060" cy="1002625"/>
            <a:chOff x="4417095" y="5575726"/>
            <a:chExt cx="3543701" cy="1002625"/>
          </a:xfr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grpSpPr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20D32CAC-2747-45F7-A5AA-B9FAD7C4D963}"/>
                </a:ext>
              </a:extLst>
            </p:cNvPr>
            <p:cNvSpPr/>
            <p:nvPr/>
          </p:nvSpPr>
          <p:spPr>
            <a:xfrm rot="10800000">
              <a:off x="4564736" y="5575726"/>
              <a:ext cx="1452606" cy="914400"/>
            </a:xfrm>
            <a:prstGeom prst="arc">
              <a:avLst>
                <a:gd name="adj1" fmla="val 16357922"/>
                <a:gd name="adj2" fmla="val 0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C476EFC8-5BDF-4AF5-9E61-3B3546E3FCA8}"/>
                </a:ext>
              </a:extLst>
            </p:cNvPr>
            <p:cNvSpPr/>
            <p:nvPr/>
          </p:nvSpPr>
          <p:spPr>
            <a:xfrm rot="10800000">
              <a:off x="4417095" y="5663951"/>
              <a:ext cx="1452606" cy="914400"/>
            </a:xfrm>
            <a:prstGeom prst="arc">
              <a:avLst>
                <a:gd name="adj1" fmla="val 18174439"/>
                <a:gd name="adj2" fmla="val 0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50072134-D002-4FD0-8ECE-197DA73FE0A8}"/>
                </a:ext>
              </a:extLst>
            </p:cNvPr>
            <p:cNvSpPr/>
            <p:nvPr/>
          </p:nvSpPr>
          <p:spPr>
            <a:xfrm rot="10800000" flipH="1">
              <a:off x="4726547" y="5619840"/>
              <a:ext cx="3087783" cy="914400"/>
            </a:xfrm>
            <a:prstGeom prst="arc">
              <a:avLst>
                <a:gd name="adj1" fmla="val 16357922"/>
                <a:gd name="adj2" fmla="val 459159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4049F13C-D511-4160-BB2C-FA7D40EE5362}"/>
                </a:ext>
              </a:extLst>
            </p:cNvPr>
            <p:cNvSpPr/>
            <p:nvPr/>
          </p:nvSpPr>
          <p:spPr>
            <a:xfrm rot="10800000" flipH="1">
              <a:off x="5980712" y="5630001"/>
              <a:ext cx="1980084" cy="914400"/>
            </a:xfrm>
            <a:prstGeom prst="arc">
              <a:avLst>
                <a:gd name="adj1" fmla="val 19710290"/>
                <a:gd name="adj2" fmla="val 735059"/>
              </a:avLst>
            </a:prstGeom>
            <a:ln w="381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731C50D4-4555-40B8-87E6-50F71B394B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71147">
            <a:off x="5968312" y="5332357"/>
            <a:ext cx="1280156" cy="12496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90FC6B4-6883-4DCA-93B1-32D9430B73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7904560" y="5588781"/>
            <a:ext cx="1033774" cy="10091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2164C3-50D9-43EC-A1C6-D42B9A66963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255720">
            <a:off x="4396734" y="5563626"/>
            <a:ext cx="1070221" cy="10447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13B639B9-B5ED-F5BC-5CB6-F612075B6D7C}"/>
              </a:ext>
            </a:extLst>
          </p:cNvPr>
          <p:cNvGrpSpPr/>
          <p:nvPr/>
        </p:nvGrpSpPr>
        <p:grpSpPr>
          <a:xfrm>
            <a:off x="8998527" y="3090347"/>
            <a:ext cx="1616367" cy="1057284"/>
            <a:chOff x="6649632" y="2750450"/>
            <a:chExt cx="574347" cy="377997"/>
          </a:xfrm>
        </p:grpSpPr>
        <p:sp>
          <p:nvSpPr>
            <p:cNvPr id="29" name="도넛 11">
              <a:extLst>
                <a:ext uri="{FF2B5EF4-FFF2-40B4-BE49-F238E27FC236}">
                  <a16:creationId xmlns:a16="http://schemas.microsoft.com/office/drawing/2014/main" id="{437F4A66-4C8A-092C-15F2-EF238B62172E}"/>
                </a:ext>
              </a:extLst>
            </p:cNvPr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막힌 원호 29">
              <a:extLst>
                <a:ext uri="{FF2B5EF4-FFF2-40B4-BE49-F238E27FC236}">
                  <a16:creationId xmlns:a16="http://schemas.microsoft.com/office/drawing/2014/main" id="{7F65EAC9-592B-2AF5-FA25-DE3B2B30B0DC}"/>
                </a:ext>
              </a:extLst>
            </p:cNvPr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16F1787-3F1F-5053-B836-FA77050B665A}"/>
                </a:ext>
              </a:extLst>
            </p:cNvPr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자유형 20">
              <a:extLst>
                <a:ext uri="{FF2B5EF4-FFF2-40B4-BE49-F238E27FC236}">
                  <a16:creationId xmlns:a16="http://schemas.microsoft.com/office/drawing/2014/main" id="{ADE070CF-4498-554A-002B-51B349429B88}"/>
                </a:ext>
              </a:extLst>
            </p:cNvPr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도넛 21">
              <a:extLst>
                <a:ext uri="{FF2B5EF4-FFF2-40B4-BE49-F238E27FC236}">
                  <a16:creationId xmlns:a16="http://schemas.microsoft.com/office/drawing/2014/main" id="{AE4F7C29-DCFF-16E7-7C85-E7696FA15DA5}"/>
                </a:ext>
              </a:extLst>
            </p:cNvPr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F2EBD7-A41D-FCD7-6EE7-E9367B4EB942}"/>
              </a:ext>
            </a:extLst>
          </p:cNvPr>
          <p:cNvSpPr/>
          <p:nvPr/>
        </p:nvSpPr>
        <p:spPr>
          <a:xfrm>
            <a:off x="3154976" y="3799121"/>
            <a:ext cx="52477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Rix개봉박두 B" panose="02020603020101020101" pitchFamily="18" charset="-127"/>
                <a:ea typeface="Rix개봉박두 B" panose="02020603020101020101"/>
              </a:rPr>
              <a:t>가까운 화장실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  <a:latin typeface="Rix개봉박두 B" panose="02020603020101020101" pitchFamily="18" charset="-127"/>
              <a:ea typeface="Rix개봉박두 B" panose="02020603020101020101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70A41-C6E9-05AF-3A7B-26656E3A26A1}"/>
              </a:ext>
            </a:extLst>
          </p:cNvPr>
          <p:cNvSpPr txBox="1"/>
          <p:nvPr/>
        </p:nvSpPr>
        <p:spPr>
          <a:xfrm rot="860419">
            <a:off x="8470782" y="3968157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Rix개봉박두 B" panose="02020603020101020101" pitchFamily="18" charset="-127"/>
                <a:ea typeface="Rix개봉박두 B" panose="02020603020101020101" pitchFamily="18" charset="-127"/>
              </a:rPr>
              <a:t>찾는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1CF3707-4B24-083A-FECD-3978ADCE1210}"/>
              </a:ext>
            </a:extLst>
          </p:cNvPr>
          <p:cNvSpPr/>
          <p:nvPr/>
        </p:nvSpPr>
        <p:spPr>
          <a:xfrm rot="20735452">
            <a:off x="9536707" y="4012639"/>
            <a:ext cx="19828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000" b="1" dirty="0">
                <a:latin typeface="Rix개봉박두 B" panose="02020603020101020101" pitchFamily="18" charset="-127"/>
                <a:ea typeface="Rix개봉박두 B" panose="02020603020101020101" pitchFamily="18" charset="-127"/>
              </a:rPr>
              <a:t>법</a:t>
            </a:r>
            <a:r>
              <a:rPr lang="en-US" altLang="ko-KR" sz="6000" b="1" dirty="0">
                <a:latin typeface="Rix개봉박두 B" panose="02020603020101020101" pitchFamily="18" charset="-127"/>
                <a:ea typeface="Rix개봉박두 B" panose="02020603020101020101" pitchFamily="18" charset="-127"/>
              </a:rPr>
              <a:t>?!</a:t>
            </a:r>
            <a:endParaRPr lang="ko-KR" altLang="en-US" sz="6000" b="1" dirty="0">
              <a:latin typeface="Rix개봉박두 B" panose="02020603020101020101" pitchFamily="18" charset="-127"/>
              <a:ea typeface="Rix개봉박두 B" panose="02020603020101020101" pitchFamily="18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AA35AD1-1C81-592A-91F6-F5FCF4487BEB}"/>
              </a:ext>
            </a:extLst>
          </p:cNvPr>
          <p:cNvSpPr/>
          <p:nvPr/>
        </p:nvSpPr>
        <p:spPr>
          <a:xfrm>
            <a:off x="9256964" y="5620832"/>
            <a:ext cx="2402196" cy="745980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2019184026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이재윤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2019184036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홍명진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21D96-3F94-EFD7-EA41-BCDC61D2D1E2}"/>
              </a:ext>
            </a:extLst>
          </p:cNvPr>
          <p:cNvSpPr txBox="1"/>
          <p:nvPr/>
        </p:nvSpPr>
        <p:spPr>
          <a:xfrm>
            <a:off x="3532596" y="2518810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2022-1</a:t>
            </a:r>
            <a:r>
              <a:rPr lang="ko-KR" altLang="en-US" sz="2400" dirty="0">
                <a:latin typeface="210 골목길 L" panose="02020603020101020101" pitchFamily="18" charset="-127"/>
                <a:ea typeface="210 골목길 L" panose="02020603020101020101" pitchFamily="18" charset="-127"/>
              </a:rPr>
              <a:t>학기 스크립트언어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72ED1D-2AB0-ED85-660B-4957E894F0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0209">
            <a:off x="1851369" y="1970217"/>
            <a:ext cx="1755906" cy="17559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0BF24E-ABE4-7634-8897-66DA57B2AB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22852" y="563931"/>
            <a:ext cx="2287533" cy="259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1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254982A-39A4-3049-250A-9DDD5D60D73C}"/>
              </a:ext>
            </a:extLst>
          </p:cNvPr>
          <p:cNvSpPr/>
          <p:nvPr/>
        </p:nvSpPr>
        <p:spPr>
          <a:xfrm rot="10800000">
            <a:off x="0" y="-2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07AB4-770D-49C0-ADA4-0273422462AF}"/>
              </a:ext>
            </a:extLst>
          </p:cNvPr>
          <p:cNvSpPr txBox="1"/>
          <p:nvPr/>
        </p:nvSpPr>
        <p:spPr>
          <a:xfrm>
            <a:off x="1252605" y="94157"/>
            <a:ext cx="3912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목차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08213D-BB89-4EEB-8D7E-4F9625E5ECD2}"/>
              </a:ext>
            </a:extLst>
          </p:cNvPr>
          <p:cNvSpPr/>
          <p:nvPr/>
        </p:nvSpPr>
        <p:spPr>
          <a:xfrm>
            <a:off x="839756" y="2468044"/>
            <a:ext cx="4472473" cy="960956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1.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프로그램 기능 소개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33D4B17-C41F-0025-0030-CD4B804C1C8D}"/>
              </a:ext>
            </a:extLst>
          </p:cNvPr>
          <p:cNvSpPr/>
          <p:nvPr/>
        </p:nvSpPr>
        <p:spPr>
          <a:xfrm>
            <a:off x="6588735" y="2468044"/>
            <a:ext cx="4472473" cy="960956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2.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개발 진행 상황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2904D4E-02B5-E6C8-E6AA-F8072B764891}"/>
              </a:ext>
            </a:extLst>
          </p:cNvPr>
          <p:cNvSpPr/>
          <p:nvPr/>
        </p:nvSpPr>
        <p:spPr>
          <a:xfrm>
            <a:off x="839756" y="4614165"/>
            <a:ext cx="4472473" cy="960956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3. Git commit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현황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E88A736-36BB-55D3-845A-5C2591D6EBFA}"/>
              </a:ext>
            </a:extLst>
          </p:cNvPr>
          <p:cNvSpPr/>
          <p:nvPr/>
        </p:nvSpPr>
        <p:spPr>
          <a:xfrm>
            <a:off x="6588735" y="4614165"/>
            <a:ext cx="4472473" cy="960956"/>
          </a:xfrm>
          <a:prstGeom prst="roundRect">
            <a:avLst/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4. 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프로그램 시연</a:t>
            </a: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77A7198-BBC5-4913-A08E-A1BD2E1B81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79744">
            <a:off x="10091788" y="1794613"/>
            <a:ext cx="1200947" cy="106886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3B5671D-6781-409D-9EF6-FDDC97EAB5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267" y="2202652"/>
            <a:ext cx="736418" cy="7188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417BCBF-9651-2603-2E77-3541FD18F2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03792" y="4874903"/>
            <a:ext cx="848452" cy="9609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5B87DF-4FC5-4A6E-8CA2-B1A53F0F5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23042">
            <a:off x="4655332" y="4189045"/>
            <a:ext cx="1113007" cy="90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8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2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BEDC096-A107-4467-B9AB-8DDD924D4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6921" y="3498953"/>
            <a:ext cx="2760132" cy="30099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4D1EF3BF-FFBC-4C21-D1CD-DE708FD9DA75}"/>
              </a:ext>
            </a:extLst>
          </p:cNvPr>
          <p:cNvSpPr/>
          <p:nvPr/>
        </p:nvSpPr>
        <p:spPr>
          <a:xfrm flipH="1">
            <a:off x="4117303" y="2006081"/>
            <a:ext cx="7358960" cy="4040155"/>
          </a:xfrm>
          <a:prstGeom prst="wedgeRoundRectCallout">
            <a:avLst>
              <a:gd name="adj1" fmla="val 59833"/>
              <a:gd name="adj2" fmla="val 37669"/>
              <a:gd name="adj3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32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1훈떡볶이 R" panose="02020603020101020101" pitchFamily="18" charset="-127"/>
                <a:ea typeface="1훈떡볶이 R" panose="02020603020101020101" pitchFamily="18" charset="-127"/>
                <a:cs typeface="Noto Sans SemBd" panose="020B0702040504020204" pitchFamily="34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318757" y="119541"/>
            <a:ext cx="5691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프로그램 기능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BD4EE-AB1A-3A96-2D9F-420474ABEF55}"/>
              </a:ext>
            </a:extLst>
          </p:cNvPr>
          <p:cNvSpPr txBox="1"/>
          <p:nvPr/>
        </p:nvSpPr>
        <p:spPr>
          <a:xfrm>
            <a:off x="4515626" y="2006081"/>
            <a:ext cx="6960637" cy="509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경기도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,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인천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,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서울 공중화장실 검색 프로그램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지역 검색 시 공중화장실 정보 제공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검색한 정보를 입력한 이메일로 발신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검색 위치에 따른 지도 표기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공중화장실 설치 수를 나타내는 그래프 기능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공용화장실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OR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수세식 유무에 따른 검색 기능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 panose="020B0702040504020204" pitchFamily="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1훈떡볶이 R" panose="02020603020101020101" pitchFamily="18" charset="-127"/>
              <a:ea typeface="1훈떡볶이 R" panose="02020603020101020101" pitchFamily="18" charset="-127"/>
              <a:cs typeface="Noto Sans SemBd" panose="020B07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1311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2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318756" y="119541"/>
            <a:ext cx="811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개발 진행 상황 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- 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사용한 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API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F6254-2F7B-A1E7-59BE-ADD93E1FC110}"/>
              </a:ext>
            </a:extLst>
          </p:cNvPr>
          <p:cNvSpPr txBox="1"/>
          <p:nvPr/>
        </p:nvSpPr>
        <p:spPr>
          <a:xfrm>
            <a:off x="724475" y="5638398"/>
            <a:ext cx="11741655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2400" b="1" i="0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전국공중화장실표준데이터</a:t>
            </a:r>
            <a:r>
              <a:rPr lang="ko-KR" altLang="en-US" sz="24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24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28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en-US" altLang="ko-KR" dirty="0"/>
              <a:t>https://www.localdata.go.kr/lif/lifeCtacDataView.do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30863C-8C43-E346-0DB3-D4BFACC8E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586" y="1635190"/>
            <a:ext cx="8518828" cy="38836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D96A8CC-26A8-661D-D75D-A2E2FD3866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6879" y="4304898"/>
            <a:ext cx="107646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4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-2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318756" y="119541"/>
            <a:ext cx="8638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개발 진행 상황 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- 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사용한 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API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73521B-DDC9-30FB-FBE5-CBABE3989FD2}"/>
              </a:ext>
            </a:extLst>
          </p:cNvPr>
          <p:cNvSpPr txBox="1"/>
          <p:nvPr/>
        </p:nvSpPr>
        <p:spPr>
          <a:xfrm>
            <a:off x="3760879" y="6022860"/>
            <a:ext cx="1174165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EXCEL</a:t>
            </a:r>
            <a:r>
              <a:rPr lang="ko-KR" altLang="en-US" sz="24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</a:t>
            </a:r>
            <a:r>
              <a:rPr lang="en-US" altLang="ko-KR" sz="24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-&gt; XML</a:t>
            </a:r>
            <a:r>
              <a:rPr lang="ko-KR" altLang="en-US" sz="24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데이터로 변환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B495FC-3A85-B4DF-4292-6BE20BCD8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528" y="1640434"/>
            <a:ext cx="7124944" cy="43062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D96A8CC-26A8-661D-D75D-A2E2FD3866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9365006" y="5091143"/>
            <a:ext cx="107646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3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1DEE0CE-C98A-4B1D-816A-936D41E17621}"/>
              </a:ext>
            </a:extLst>
          </p:cNvPr>
          <p:cNvSpPr/>
          <p:nvPr/>
        </p:nvSpPr>
        <p:spPr>
          <a:xfrm rot="10800000">
            <a:off x="0" y="0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5B392D7-5471-47D7-BDE4-EEED2FB8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76580-5CB6-495B-D750-AA5EB48CB9A8}"/>
              </a:ext>
            </a:extLst>
          </p:cNvPr>
          <p:cNvSpPr txBox="1"/>
          <p:nvPr/>
        </p:nvSpPr>
        <p:spPr>
          <a:xfrm>
            <a:off x="1318756" y="119541"/>
            <a:ext cx="7876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개발 진행 상황 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- UI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</a:rPr>
              <a:t> 구성</a:t>
            </a:r>
            <a:endParaRPr lang="ko-KR" altLang="en-US" sz="5400" b="1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D71BE7A4-E916-50BF-D803-42A8AFF352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2605" y="5547538"/>
            <a:ext cx="994253" cy="9942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8F3221-A770-ED34-29F7-6241A0B369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3" r="1063"/>
          <a:stretch/>
        </p:blipFill>
        <p:spPr>
          <a:xfrm>
            <a:off x="3691157" y="998032"/>
            <a:ext cx="3875714" cy="574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5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0028E33-DADC-3A71-DA4D-59A12E4A19AA}"/>
              </a:ext>
            </a:extLst>
          </p:cNvPr>
          <p:cNvSpPr/>
          <p:nvPr/>
        </p:nvSpPr>
        <p:spPr>
          <a:xfrm rot="10800000">
            <a:off x="0" y="0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자유형: 도형 26"/>
          <p:cNvSpPr/>
          <p:nvPr/>
        </p:nvSpPr>
        <p:spPr>
          <a:xfrm rot="10800000">
            <a:off x="0" y="-1"/>
            <a:ext cx="12192000" cy="1264246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40" name="사각형: 둥근 모서리 28"/>
          <p:cNvSpPr/>
          <p:nvPr/>
        </p:nvSpPr>
        <p:spPr>
          <a:xfrm>
            <a:off x="2791522" y="577321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수정 및 보완, 발표</a:t>
            </a:r>
          </a:p>
        </p:txBody>
      </p:sp>
      <p:sp>
        <p:nvSpPr>
          <p:cNvPr id="43" name="사각형: 둥근 모서리 28"/>
          <p:cNvSpPr/>
          <p:nvPr/>
        </p:nvSpPr>
        <p:spPr>
          <a:xfrm>
            <a:off x="2791522" y="478261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그래프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,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C/C++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연동 및 배포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,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텔레그램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210 골목길 L" panose="02020603020101020101" pitchFamily="18" charset="-127"/>
              <a:ea typeface="210 골목길 L" panose="02020603020101020101" pitchFamily="18" charset="-127"/>
              <a:cs typeface="Noto Sans SemBd"/>
            </a:endParaRPr>
          </a:p>
        </p:txBody>
      </p:sp>
      <p:sp>
        <p:nvSpPr>
          <p:cNvPr id="44" name="사각형: 둥근 모서리 28"/>
          <p:cNvSpPr/>
          <p:nvPr/>
        </p:nvSpPr>
        <p:spPr>
          <a:xfrm>
            <a:off x="2791522" y="3792019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    Open API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연동,  메일 보내기, 지도 구현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,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중간 발표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1훈떡볶이 R"/>
              <a:ea typeface="1훈떡볶이 R"/>
              <a:cs typeface="Noto Sans SemBd"/>
            </a:endParaRPr>
          </a:p>
        </p:txBody>
      </p:sp>
      <p:sp>
        <p:nvSpPr>
          <p:cNvPr id="45" name="사각형: 둥근 모서리 28"/>
          <p:cNvSpPr/>
          <p:nvPr/>
        </p:nvSpPr>
        <p:spPr>
          <a:xfrm>
            <a:off x="2791522" y="2786597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GUI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구현 및 리소스 제작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1훈떡볶이 R"/>
                <a:ea typeface="1훈떡볶이 R"/>
                <a:cs typeface="Noto Sans SemBd"/>
              </a:rPr>
              <a:t>	</a:t>
            </a:r>
          </a:p>
        </p:txBody>
      </p:sp>
      <p:sp>
        <p:nvSpPr>
          <p:cNvPr id="47" name="사각형: 둥근 모서리 28"/>
          <p:cNvSpPr/>
          <p:nvPr/>
        </p:nvSpPr>
        <p:spPr>
          <a:xfrm>
            <a:off x="2791522" y="1767422"/>
            <a:ext cx="8190104" cy="808556"/>
          </a:xfrm>
          <a:prstGeom prst="roundRect">
            <a:avLst>
              <a:gd name="adj" fmla="val 16667"/>
            </a:avLst>
          </a:prstGeom>
          <a:solidFill>
            <a:srgbClr val="FBFDFF"/>
          </a:solidFill>
          <a:ln w="50800">
            <a:solidFill>
              <a:srgbClr val="A1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주제 선정 및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UI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 구성 기획 발표</a:t>
            </a:r>
          </a:p>
        </p:txBody>
      </p:sp>
      <p:pic>
        <p:nvPicPr>
          <p:cNvPr id="48" name="그림 26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 rot="6255720">
            <a:off x="2244430" y="1405070"/>
            <a:ext cx="1070221" cy="10447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</p:pic>
      <p:pic>
        <p:nvPicPr>
          <p:cNvPr id="51" name="그림 11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 rot="20821158">
            <a:off x="10307059" y="4936363"/>
            <a:ext cx="1747516" cy="1422400"/>
          </a:xfrm>
          <a:prstGeom prst="rect">
            <a:avLst/>
          </a:prstGeom>
        </p:spPr>
      </p:pic>
      <p:sp>
        <p:nvSpPr>
          <p:cNvPr id="52" name="사각형: 둥근 모서리 28"/>
          <p:cNvSpPr/>
          <p:nvPr/>
        </p:nvSpPr>
        <p:spPr>
          <a:xfrm>
            <a:off x="915097" y="182457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1주차</a:t>
            </a:r>
          </a:p>
        </p:txBody>
      </p:sp>
      <p:sp>
        <p:nvSpPr>
          <p:cNvPr id="55" name="사각형: 둥근 모서리 28"/>
          <p:cNvSpPr/>
          <p:nvPr/>
        </p:nvSpPr>
        <p:spPr>
          <a:xfrm>
            <a:off x="915097" y="281517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2주차</a:t>
            </a:r>
          </a:p>
        </p:txBody>
      </p:sp>
      <p:sp>
        <p:nvSpPr>
          <p:cNvPr id="56" name="사각형: 둥근 모서리 28"/>
          <p:cNvSpPr/>
          <p:nvPr/>
        </p:nvSpPr>
        <p:spPr>
          <a:xfrm>
            <a:off x="915097" y="378672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3주차</a:t>
            </a:r>
          </a:p>
        </p:txBody>
      </p:sp>
      <p:sp>
        <p:nvSpPr>
          <p:cNvPr id="57" name="사각형: 둥근 모서리 28"/>
          <p:cNvSpPr/>
          <p:nvPr/>
        </p:nvSpPr>
        <p:spPr>
          <a:xfrm>
            <a:off x="915097" y="475827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4주차</a:t>
            </a:r>
          </a:p>
        </p:txBody>
      </p:sp>
      <p:sp>
        <p:nvSpPr>
          <p:cNvPr id="58" name="사각형: 둥근 모서리 28"/>
          <p:cNvSpPr/>
          <p:nvPr/>
        </p:nvSpPr>
        <p:spPr>
          <a:xfrm>
            <a:off x="915097" y="5767922"/>
            <a:ext cx="1332104" cy="808555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algn="ctr">
            <a:solidFill>
              <a:schemeClr val="accent6">
                <a:lumMod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/>
              </a:rPr>
              <a:t>5주차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6FB522-32DE-1ABC-D3E2-1266DD63F809}"/>
              </a:ext>
            </a:extLst>
          </p:cNvPr>
          <p:cNvSpPr txBox="1"/>
          <p:nvPr/>
        </p:nvSpPr>
        <p:spPr>
          <a:xfrm>
            <a:off x="1318756" y="119541"/>
            <a:ext cx="6948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개발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 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진행 상황 </a:t>
            </a:r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- 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일정</a:t>
            </a:r>
            <a:endParaRPr lang="ko-KR" altLang="en-US" sz="5400" b="1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2BCAE975-9A1A-AC79-3F1F-38FEF5394E74}"/>
              </a:ext>
            </a:extLst>
          </p:cNvPr>
          <p:cNvSpPr/>
          <p:nvPr/>
        </p:nvSpPr>
        <p:spPr>
          <a:xfrm>
            <a:off x="5665694" y="1690997"/>
            <a:ext cx="2524607" cy="937904"/>
          </a:xfrm>
          <a:prstGeom prst="donut">
            <a:avLst>
              <a:gd name="adj" fmla="val 9792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원형: 비어 있음 18">
            <a:extLst>
              <a:ext uri="{FF2B5EF4-FFF2-40B4-BE49-F238E27FC236}">
                <a16:creationId xmlns:a16="http://schemas.microsoft.com/office/drawing/2014/main" id="{671179ED-B052-5D9A-0079-298B2C8FACAD}"/>
              </a:ext>
            </a:extLst>
          </p:cNvPr>
          <p:cNvSpPr/>
          <p:nvPr/>
        </p:nvSpPr>
        <p:spPr>
          <a:xfrm>
            <a:off x="5665694" y="2733299"/>
            <a:ext cx="2524607" cy="937904"/>
          </a:xfrm>
          <a:prstGeom prst="donut">
            <a:avLst>
              <a:gd name="adj" fmla="val 9792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D64BCDE2-8DA9-76AC-2ECA-6362AE6ED2A2}"/>
              </a:ext>
            </a:extLst>
          </p:cNvPr>
          <p:cNvSpPr/>
          <p:nvPr/>
        </p:nvSpPr>
        <p:spPr>
          <a:xfrm>
            <a:off x="5665694" y="3717833"/>
            <a:ext cx="2524607" cy="937904"/>
          </a:xfrm>
          <a:prstGeom prst="donut">
            <a:avLst>
              <a:gd name="adj" fmla="val 9792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0028E33-DADC-3A71-DA4D-59A12E4A19AA}"/>
              </a:ext>
            </a:extLst>
          </p:cNvPr>
          <p:cNvSpPr/>
          <p:nvPr/>
        </p:nvSpPr>
        <p:spPr>
          <a:xfrm rot="10800000">
            <a:off x="0" y="0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자유형: 도형 26"/>
          <p:cNvSpPr/>
          <p:nvPr/>
        </p:nvSpPr>
        <p:spPr>
          <a:xfrm rot="10800000">
            <a:off x="0" y="-1"/>
            <a:ext cx="12192000" cy="1264246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6FB522-32DE-1ABC-D3E2-1266DD63F809}"/>
              </a:ext>
            </a:extLst>
          </p:cNvPr>
          <p:cNvSpPr txBox="1"/>
          <p:nvPr/>
        </p:nvSpPr>
        <p:spPr>
          <a:xfrm>
            <a:off x="1318757" y="119541"/>
            <a:ext cx="540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Git commit </a:t>
            </a:r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현황</a:t>
            </a:r>
            <a:endParaRPr lang="ko-KR" altLang="en-US" sz="54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BB399D-2547-7487-6C70-0137F3E5B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1959092"/>
            <a:ext cx="5705475" cy="3829050"/>
          </a:xfrm>
          <a:prstGeom prst="rect">
            <a:avLst/>
          </a:prstGeom>
        </p:spPr>
      </p:pic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C0B4CD39-8837-8B11-EA26-DFF9B5046694}"/>
              </a:ext>
            </a:extLst>
          </p:cNvPr>
          <p:cNvSpPr/>
          <p:nvPr/>
        </p:nvSpPr>
        <p:spPr>
          <a:xfrm>
            <a:off x="8260839" y="2042054"/>
            <a:ext cx="597934" cy="597934"/>
          </a:xfrm>
          <a:prstGeom prst="donut">
            <a:avLst>
              <a:gd name="adj" fmla="val 9798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900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0028E33-DADC-3A71-DA4D-59A12E4A19AA}"/>
              </a:ext>
            </a:extLst>
          </p:cNvPr>
          <p:cNvSpPr/>
          <p:nvPr/>
        </p:nvSpPr>
        <p:spPr>
          <a:xfrm rot="10800000">
            <a:off x="0" y="0"/>
            <a:ext cx="12192000" cy="1520891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자유형: 도형 26"/>
          <p:cNvSpPr/>
          <p:nvPr/>
        </p:nvSpPr>
        <p:spPr>
          <a:xfrm rot="10800000">
            <a:off x="0" y="16041"/>
            <a:ext cx="12192000" cy="1264246"/>
          </a:xfrm>
          <a:custGeom>
            <a:avLst/>
            <a:gdLst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17215 w 12192000"/>
              <a:gd name="connsiteY7" fmla="*/ 196769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949124 w 12192000"/>
              <a:gd name="connsiteY0" fmla="*/ 0 h 741099"/>
              <a:gd name="connsiteX1" fmla="*/ 2939970 w 12192000"/>
              <a:gd name="connsiteY1" fmla="*/ 208344 h 741099"/>
              <a:gd name="connsiteX2" fmla="*/ 4132162 w 12192000"/>
              <a:gd name="connsiteY2" fmla="*/ 104172 h 741099"/>
              <a:gd name="connsiteX3" fmla="*/ 5335930 w 12192000"/>
              <a:gd name="connsiteY3" fmla="*/ 231493 h 741099"/>
              <a:gd name="connsiteX4" fmla="*/ 6840638 w 12192000"/>
              <a:gd name="connsiteY4" fmla="*/ 81023 h 741099"/>
              <a:gd name="connsiteX5" fmla="*/ 7998106 w 12192000"/>
              <a:gd name="connsiteY5" fmla="*/ 81023 h 741099"/>
              <a:gd name="connsiteX6" fmla="*/ 9387068 w 12192000"/>
              <a:gd name="connsiteY6" fmla="*/ 46299 h 741099"/>
              <a:gd name="connsiteX7" fmla="*/ 10428789 w 12192000"/>
              <a:gd name="connsiteY7" fmla="*/ 158103 h 741099"/>
              <a:gd name="connsiteX8" fmla="*/ 11447362 w 12192000"/>
              <a:gd name="connsiteY8" fmla="*/ 69448 h 741099"/>
              <a:gd name="connsiteX9" fmla="*/ 12121497 w 12192000"/>
              <a:gd name="connsiteY9" fmla="*/ 132928 h 741099"/>
              <a:gd name="connsiteX10" fmla="*/ 12192000 w 12192000"/>
              <a:gd name="connsiteY10" fmla="*/ 153974 h 741099"/>
              <a:gd name="connsiteX11" fmla="*/ 12192000 w 12192000"/>
              <a:gd name="connsiteY11" fmla="*/ 741099 h 741099"/>
              <a:gd name="connsiteX12" fmla="*/ 0 w 12192000"/>
              <a:gd name="connsiteY12" fmla="*/ 741099 h 741099"/>
              <a:gd name="connsiteX13" fmla="*/ 0 w 12192000"/>
              <a:gd name="connsiteY13" fmla="*/ 195501 h 741099"/>
              <a:gd name="connsiteX14" fmla="*/ 25907 w 12192000"/>
              <a:gd name="connsiteY14" fmla="*/ 188315 h 741099"/>
              <a:gd name="connsiteX15" fmla="*/ 949124 w 12192000"/>
              <a:gd name="connsiteY15" fmla="*/ 0 h 741099"/>
              <a:gd name="connsiteX0" fmla="*/ 833377 w 12192000"/>
              <a:gd name="connsiteY0" fmla="*/ 33474 h 697241"/>
              <a:gd name="connsiteX1" fmla="*/ 2939970 w 12192000"/>
              <a:gd name="connsiteY1" fmla="*/ 164486 h 697241"/>
              <a:gd name="connsiteX2" fmla="*/ 4132162 w 12192000"/>
              <a:gd name="connsiteY2" fmla="*/ 60314 h 697241"/>
              <a:gd name="connsiteX3" fmla="*/ 5335930 w 12192000"/>
              <a:gd name="connsiteY3" fmla="*/ 187635 h 697241"/>
              <a:gd name="connsiteX4" fmla="*/ 6840638 w 12192000"/>
              <a:gd name="connsiteY4" fmla="*/ 37165 h 697241"/>
              <a:gd name="connsiteX5" fmla="*/ 7998106 w 12192000"/>
              <a:gd name="connsiteY5" fmla="*/ 37165 h 697241"/>
              <a:gd name="connsiteX6" fmla="*/ 9387068 w 12192000"/>
              <a:gd name="connsiteY6" fmla="*/ 2441 h 697241"/>
              <a:gd name="connsiteX7" fmla="*/ 10428789 w 12192000"/>
              <a:gd name="connsiteY7" fmla="*/ 114245 h 697241"/>
              <a:gd name="connsiteX8" fmla="*/ 11447362 w 12192000"/>
              <a:gd name="connsiteY8" fmla="*/ 25590 h 697241"/>
              <a:gd name="connsiteX9" fmla="*/ 12121497 w 12192000"/>
              <a:gd name="connsiteY9" fmla="*/ 89070 h 697241"/>
              <a:gd name="connsiteX10" fmla="*/ 12192000 w 12192000"/>
              <a:gd name="connsiteY10" fmla="*/ 110116 h 697241"/>
              <a:gd name="connsiteX11" fmla="*/ 12192000 w 12192000"/>
              <a:gd name="connsiteY11" fmla="*/ 697241 h 697241"/>
              <a:gd name="connsiteX12" fmla="*/ 0 w 12192000"/>
              <a:gd name="connsiteY12" fmla="*/ 697241 h 697241"/>
              <a:gd name="connsiteX13" fmla="*/ 0 w 12192000"/>
              <a:gd name="connsiteY13" fmla="*/ 151643 h 697241"/>
              <a:gd name="connsiteX14" fmla="*/ 25907 w 12192000"/>
              <a:gd name="connsiteY14" fmla="*/ 144457 h 697241"/>
              <a:gd name="connsiteX15" fmla="*/ 833377 w 12192000"/>
              <a:gd name="connsiteY15" fmla="*/ 33474 h 697241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335930 w 12192000"/>
              <a:gd name="connsiteY3" fmla="*/ 18527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4132162 w 12192000"/>
              <a:gd name="connsiteY2" fmla="*/ 57956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939970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833377 w 12192000"/>
              <a:gd name="connsiteY0" fmla="*/ 31116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833377 w 12192000"/>
              <a:gd name="connsiteY15" fmla="*/ 31116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447362 w 12192000"/>
              <a:gd name="connsiteY8" fmla="*/ 23232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233914 w 12192000"/>
              <a:gd name="connsiteY1" fmla="*/ 162128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935392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5243333 w 12192000"/>
              <a:gd name="connsiteY3" fmla="*/ 140167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4 h 694883"/>
              <a:gd name="connsiteX1" fmla="*/ 2164466 w 12192000"/>
              <a:gd name="connsiteY1" fmla="*/ 168573 h 694883"/>
              <a:gd name="connsiteX2" fmla="*/ 3472404 w 12192000"/>
              <a:gd name="connsiteY2" fmla="*/ 64401 h 694883"/>
              <a:gd name="connsiteX3" fmla="*/ 4780345 w 12192000"/>
              <a:gd name="connsiteY3" fmla="*/ 133722 h 694883"/>
              <a:gd name="connsiteX4" fmla="*/ 6840638 w 12192000"/>
              <a:gd name="connsiteY4" fmla="*/ 34807 h 694883"/>
              <a:gd name="connsiteX5" fmla="*/ 8113852 w 12192000"/>
              <a:gd name="connsiteY5" fmla="*/ 92806 h 694883"/>
              <a:gd name="connsiteX6" fmla="*/ 9387068 w 12192000"/>
              <a:gd name="connsiteY6" fmla="*/ 83 h 694883"/>
              <a:gd name="connsiteX7" fmla="*/ 10428789 w 12192000"/>
              <a:gd name="connsiteY7" fmla="*/ 111887 h 694883"/>
              <a:gd name="connsiteX8" fmla="*/ 11308465 w 12192000"/>
              <a:gd name="connsiteY8" fmla="*/ 10344 h 694883"/>
              <a:gd name="connsiteX9" fmla="*/ 12121497 w 12192000"/>
              <a:gd name="connsiteY9" fmla="*/ 86712 h 694883"/>
              <a:gd name="connsiteX10" fmla="*/ 12192000 w 12192000"/>
              <a:gd name="connsiteY10" fmla="*/ 107758 h 694883"/>
              <a:gd name="connsiteX11" fmla="*/ 12192000 w 12192000"/>
              <a:gd name="connsiteY11" fmla="*/ 694883 h 694883"/>
              <a:gd name="connsiteX12" fmla="*/ 0 w 12192000"/>
              <a:gd name="connsiteY12" fmla="*/ 694883 h 694883"/>
              <a:gd name="connsiteX13" fmla="*/ 0 w 12192000"/>
              <a:gd name="connsiteY13" fmla="*/ 149285 h 694883"/>
              <a:gd name="connsiteX14" fmla="*/ 25907 w 12192000"/>
              <a:gd name="connsiteY14" fmla="*/ 142099 h 694883"/>
              <a:gd name="connsiteX15" fmla="*/ 1018572 w 12192000"/>
              <a:gd name="connsiteY15" fmla="*/ 56894 h 694883"/>
              <a:gd name="connsiteX0" fmla="*/ 1018572 w 12192000"/>
              <a:gd name="connsiteY0" fmla="*/ 56892 h 694881"/>
              <a:gd name="connsiteX1" fmla="*/ 2164466 w 12192000"/>
              <a:gd name="connsiteY1" fmla="*/ 168571 h 694881"/>
              <a:gd name="connsiteX2" fmla="*/ 3472404 w 12192000"/>
              <a:gd name="connsiteY2" fmla="*/ 64399 h 694881"/>
              <a:gd name="connsiteX3" fmla="*/ 4780345 w 12192000"/>
              <a:gd name="connsiteY3" fmla="*/ 133720 h 694881"/>
              <a:gd name="connsiteX4" fmla="*/ 6169306 w 12192000"/>
              <a:gd name="connsiteY4" fmla="*/ 21917 h 694881"/>
              <a:gd name="connsiteX5" fmla="*/ 8113852 w 12192000"/>
              <a:gd name="connsiteY5" fmla="*/ 92804 h 694881"/>
              <a:gd name="connsiteX6" fmla="*/ 9387068 w 12192000"/>
              <a:gd name="connsiteY6" fmla="*/ 81 h 694881"/>
              <a:gd name="connsiteX7" fmla="*/ 10428789 w 12192000"/>
              <a:gd name="connsiteY7" fmla="*/ 111885 h 694881"/>
              <a:gd name="connsiteX8" fmla="*/ 11308465 w 12192000"/>
              <a:gd name="connsiteY8" fmla="*/ 10342 h 694881"/>
              <a:gd name="connsiteX9" fmla="*/ 12121497 w 12192000"/>
              <a:gd name="connsiteY9" fmla="*/ 86710 h 694881"/>
              <a:gd name="connsiteX10" fmla="*/ 12192000 w 12192000"/>
              <a:gd name="connsiteY10" fmla="*/ 107756 h 694881"/>
              <a:gd name="connsiteX11" fmla="*/ 12192000 w 12192000"/>
              <a:gd name="connsiteY11" fmla="*/ 694881 h 694881"/>
              <a:gd name="connsiteX12" fmla="*/ 0 w 12192000"/>
              <a:gd name="connsiteY12" fmla="*/ 694881 h 694881"/>
              <a:gd name="connsiteX13" fmla="*/ 0 w 12192000"/>
              <a:gd name="connsiteY13" fmla="*/ 149283 h 694881"/>
              <a:gd name="connsiteX14" fmla="*/ 25907 w 12192000"/>
              <a:gd name="connsiteY14" fmla="*/ 142097 h 694881"/>
              <a:gd name="connsiteX15" fmla="*/ 1018572 w 12192000"/>
              <a:gd name="connsiteY15" fmla="*/ 56892 h 69488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9387068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6812 h 694801"/>
              <a:gd name="connsiteX1" fmla="*/ 2164466 w 12192000"/>
              <a:gd name="connsiteY1" fmla="*/ 168491 h 694801"/>
              <a:gd name="connsiteX2" fmla="*/ 3472404 w 12192000"/>
              <a:gd name="connsiteY2" fmla="*/ 64319 h 694801"/>
              <a:gd name="connsiteX3" fmla="*/ 4780345 w 12192000"/>
              <a:gd name="connsiteY3" fmla="*/ 133640 h 694801"/>
              <a:gd name="connsiteX4" fmla="*/ 6169306 w 12192000"/>
              <a:gd name="connsiteY4" fmla="*/ 21837 h 694801"/>
              <a:gd name="connsiteX5" fmla="*/ 7523543 w 12192000"/>
              <a:gd name="connsiteY5" fmla="*/ 112057 h 694801"/>
              <a:gd name="connsiteX6" fmla="*/ 8611564 w 12192000"/>
              <a:gd name="connsiteY6" fmla="*/ 1 h 694801"/>
              <a:gd name="connsiteX7" fmla="*/ 10428789 w 12192000"/>
              <a:gd name="connsiteY7" fmla="*/ 111805 h 694801"/>
              <a:gd name="connsiteX8" fmla="*/ 11308465 w 12192000"/>
              <a:gd name="connsiteY8" fmla="*/ 10262 h 694801"/>
              <a:gd name="connsiteX9" fmla="*/ 12121497 w 12192000"/>
              <a:gd name="connsiteY9" fmla="*/ 86630 h 694801"/>
              <a:gd name="connsiteX10" fmla="*/ 12192000 w 12192000"/>
              <a:gd name="connsiteY10" fmla="*/ 107676 h 694801"/>
              <a:gd name="connsiteX11" fmla="*/ 12192000 w 12192000"/>
              <a:gd name="connsiteY11" fmla="*/ 694801 h 694801"/>
              <a:gd name="connsiteX12" fmla="*/ 0 w 12192000"/>
              <a:gd name="connsiteY12" fmla="*/ 694801 h 694801"/>
              <a:gd name="connsiteX13" fmla="*/ 0 w 12192000"/>
              <a:gd name="connsiteY13" fmla="*/ 149203 h 694801"/>
              <a:gd name="connsiteX14" fmla="*/ 25907 w 12192000"/>
              <a:gd name="connsiteY14" fmla="*/ 142017 h 694801"/>
              <a:gd name="connsiteX15" fmla="*/ 1018572 w 12192000"/>
              <a:gd name="connsiteY15" fmla="*/ 56812 h 694801"/>
              <a:gd name="connsiteX0" fmla="*/ 1018572 w 12192000"/>
              <a:gd name="connsiteY0" fmla="*/ 57063 h 695052"/>
              <a:gd name="connsiteX1" fmla="*/ 2164466 w 12192000"/>
              <a:gd name="connsiteY1" fmla="*/ 168742 h 695052"/>
              <a:gd name="connsiteX2" fmla="*/ 3472404 w 12192000"/>
              <a:gd name="connsiteY2" fmla="*/ 64570 h 695052"/>
              <a:gd name="connsiteX3" fmla="*/ 4780345 w 12192000"/>
              <a:gd name="connsiteY3" fmla="*/ 133891 h 695052"/>
              <a:gd name="connsiteX4" fmla="*/ 6169306 w 12192000"/>
              <a:gd name="connsiteY4" fmla="*/ 22088 h 695052"/>
              <a:gd name="connsiteX5" fmla="*/ 7523543 w 12192000"/>
              <a:gd name="connsiteY5" fmla="*/ 112308 h 695052"/>
              <a:gd name="connsiteX6" fmla="*/ 8611564 w 12192000"/>
              <a:gd name="connsiteY6" fmla="*/ 252 h 695052"/>
              <a:gd name="connsiteX7" fmla="*/ 9965802 w 12192000"/>
              <a:gd name="connsiteY7" fmla="*/ 79834 h 695052"/>
              <a:gd name="connsiteX8" fmla="*/ 11308465 w 12192000"/>
              <a:gd name="connsiteY8" fmla="*/ 10513 h 695052"/>
              <a:gd name="connsiteX9" fmla="*/ 12121497 w 12192000"/>
              <a:gd name="connsiteY9" fmla="*/ 86881 h 695052"/>
              <a:gd name="connsiteX10" fmla="*/ 12192000 w 12192000"/>
              <a:gd name="connsiteY10" fmla="*/ 107927 h 695052"/>
              <a:gd name="connsiteX11" fmla="*/ 12192000 w 12192000"/>
              <a:gd name="connsiteY11" fmla="*/ 695052 h 695052"/>
              <a:gd name="connsiteX12" fmla="*/ 0 w 12192000"/>
              <a:gd name="connsiteY12" fmla="*/ 695052 h 695052"/>
              <a:gd name="connsiteX13" fmla="*/ 0 w 12192000"/>
              <a:gd name="connsiteY13" fmla="*/ 149454 h 695052"/>
              <a:gd name="connsiteX14" fmla="*/ 25907 w 12192000"/>
              <a:gd name="connsiteY14" fmla="*/ 142268 h 695052"/>
              <a:gd name="connsiteX15" fmla="*/ 1018572 w 12192000"/>
              <a:gd name="connsiteY15" fmla="*/ 57063 h 695052"/>
              <a:gd name="connsiteX0" fmla="*/ 1018572 w 12192000"/>
              <a:gd name="connsiteY0" fmla="*/ 65894 h 703883"/>
              <a:gd name="connsiteX1" fmla="*/ 2164466 w 12192000"/>
              <a:gd name="connsiteY1" fmla="*/ 177573 h 703883"/>
              <a:gd name="connsiteX2" fmla="*/ 3472404 w 12192000"/>
              <a:gd name="connsiteY2" fmla="*/ 73401 h 703883"/>
              <a:gd name="connsiteX3" fmla="*/ 4780345 w 12192000"/>
              <a:gd name="connsiteY3" fmla="*/ 142722 h 703883"/>
              <a:gd name="connsiteX4" fmla="*/ 6169306 w 12192000"/>
              <a:gd name="connsiteY4" fmla="*/ 30919 h 703883"/>
              <a:gd name="connsiteX5" fmla="*/ 7523543 w 12192000"/>
              <a:gd name="connsiteY5" fmla="*/ 121139 h 703883"/>
              <a:gd name="connsiteX6" fmla="*/ 8611564 w 12192000"/>
              <a:gd name="connsiteY6" fmla="*/ 9083 h 703883"/>
              <a:gd name="connsiteX7" fmla="*/ 9965802 w 12192000"/>
              <a:gd name="connsiteY7" fmla="*/ 88665 h 703883"/>
              <a:gd name="connsiteX8" fmla="*/ 11169569 w 12192000"/>
              <a:gd name="connsiteY8" fmla="*/ 11 h 703883"/>
              <a:gd name="connsiteX9" fmla="*/ 12121497 w 12192000"/>
              <a:gd name="connsiteY9" fmla="*/ 95712 h 703883"/>
              <a:gd name="connsiteX10" fmla="*/ 12192000 w 12192000"/>
              <a:gd name="connsiteY10" fmla="*/ 116758 h 703883"/>
              <a:gd name="connsiteX11" fmla="*/ 12192000 w 12192000"/>
              <a:gd name="connsiteY11" fmla="*/ 703883 h 703883"/>
              <a:gd name="connsiteX12" fmla="*/ 0 w 12192000"/>
              <a:gd name="connsiteY12" fmla="*/ 703883 h 703883"/>
              <a:gd name="connsiteX13" fmla="*/ 0 w 12192000"/>
              <a:gd name="connsiteY13" fmla="*/ 158285 h 703883"/>
              <a:gd name="connsiteX14" fmla="*/ 25907 w 12192000"/>
              <a:gd name="connsiteY14" fmla="*/ 151099 h 703883"/>
              <a:gd name="connsiteX15" fmla="*/ 1018572 w 12192000"/>
              <a:gd name="connsiteY15" fmla="*/ 65894 h 70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703883">
                <a:moveTo>
                  <a:pt x="1018572" y="65894"/>
                </a:moveTo>
                <a:cubicBezTo>
                  <a:pt x="1516283" y="65894"/>
                  <a:pt x="1755494" y="176322"/>
                  <a:pt x="2164466" y="177573"/>
                </a:cubicBezTo>
                <a:cubicBezTo>
                  <a:pt x="2573438" y="178824"/>
                  <a:pt x="3036424" y="79209"/>
                  <a:pt x="3472404" y="73401"/>
                </a:cubicBezTo>
                <a:cubicBezTo>
                  <a:pt x="3908384" y="67593"/>
                  <a:pt x="4330861" y="149802"/>
                  <a:pt x="4780345" y="142722"/>
                </a:cubicBezTo>
                <a:cubicBezTo>
                  <a:pt x="5229829" y="135642"/>
                  <a:pt x="5712106" y="34516"/>
                  <a:pt x="6169306" y="30919"/>
                </a:cubicBezTo>
                <a:cubicBezTo>
                  <a:pt x="6626506" y="27322"/>
                  <a:pt x="7116500" y="124778"/>
                  <a:pt x="7523543" y="121139"/>
                </a:cubicBezTo>
                <a:cubicBezTo>
                  <a:pt x="7930586" y="117500"/>
                  <a:pt x="8204521" y="14495"/>
                  <a:pt x="8611564" y="9083"/>
                </a:cubicBezTo>
                <a:cubicBezTo>
                  <a:pt x="9018607" y="3671"/>
                  <a:pt x="9539468" y="90177"/>
                  <a:pt x="9965802" y="88665"/>
                </a:cubicBezTo>
                <a:cubicBezTo>
                  <a:pt x="10392136" y="87153"/>
                  <a:pt x="10810287" y="-1163"/>
                  <a:pt x="11169569" y="11"/>
                </a:cubicBezTo>
                <a:cubicBezTo>
                  <a:pt x="11528851" y="1185"/>
                  <a:pt x="11923371" y="45254"/>
                  <a:pt x="12121497" y="95712"/>
                </a:cubicBezTo>
                <a:lnTo>
                  <a:pt x="12192000" y="116758"/>
                </a:lnTo>
                <a:lnTo>
                  <a:pt x="12192000" y="703883"/>
                </a:lnTo>
                <a:lnTo>
                  <a:pt x="0" y="703883"/>
                </a:lnTo>
                <a:lnTo>
                  <a:pt x="0" y="158285"/>
                </a:lnTo>
                <a:lnTo>
                  <a:pt x="25907" y="151099"/>
                </a:lnTo>
                <a:cubicBezTo>
                  <a:pt x="211057" y="92758"/>
                  <a:pt x="583075" y="65894"/>
                  <a:pt x="1018572" y="65894"/>
                </a:cubicBezTo>
                <a:close/>
              </a:path>
            </a:pathLst>
          </a:custGeom>
          <a:solidFill>
            <a:srgbClr val="A1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196345" y="156687"/>
            <a:ext cx="1056260" cy="8986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6FB522-32DE-1ABC-D3E2-1266DD63F809}"/>
              </a:ext>
            </a:extLst>
          </p:cNvPr>
          <p:cNvSpPr txBox="1"/>
          <p:nvPr/>
        </p:nvSpPr>
        <p:spPr>
          <a:xfrm>
            <a:off x="1318757" y="119541"/>
            <a:ext cx="540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210 골목길 L" panose="02020603020101020101" pitchFamily="18" charset="-127"/>
                <a:ea typeface="210 골목길 L" panose="02020603020101020101" pitchFamily="18" charset="-127"/>
                <a:cs typeface="Noto Sans SemBd" panose="020B0702040504020204" pitchFamily="34"/>
              </a:rPr>
              <a:t>프로그램 시연</a:t>
            </a:r>
            <a:endParaRPr lang="ko-KR" altLang="en-US" sz="5400" dirty="0">
              <a:solidFill>
                <a:schemeClr val="bg1"/>
              </a:solidFill>
              <a:latin typeface="210 골목길 L" panose="02020603020101020101" pitchFamily="18" charset="-127"/>
              <a:ea typeface="210 골목길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92028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178</Words>
  <Application>Microsoft Office PowerPoint</Application>
  <PresentationFormat>와이드스크린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1훈떡볶이 R</vt:lpstr>
      <vt:lpstr>210 골목길 L</vt:lpstr>
      <vt:lpstr>Rix개봉박두 B</vt:lpstr>
      <vt:lpstr>맑은 고딕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홍명진(2019184036)</cp:lastModifiedBy>
  <cp:revision>11</cp:revision>
  <dcterms:created xsi:type="dcterms:W3CDTF">2020-01-13T05:39:04Z</dcterms:created>
  <dcterms:modified xsi:type="dcterms:W3CDTF">2022-05-30T14:36:00Z</dcterms:modified>
</cp:coreProperties>
</file>