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7" r:id="rId5"/>
    <p:sldId id="272" r:id="rId6"/>
    <p:sldId id="268" r:id="rId7"/>
    <p:sldId id="260" r:id="rId8"/>
    <p:sldId id="271" r:id="rId9"/>
    <p:sldId id="27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1FE"/>
    <a:srgbClr val="4999B6"/>
    <a:srgbClr val="B414B8"/>
    <a:srgbClr val="5B16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64" autoAdjust="0"/>
    <p:restoredTop sz="94660"/>
  </p:normalViewPr>
  <p:slideViewPr>
    <p:cSldViewPr snapToGrid="0">
      <p:cViewPr varScale="1">
        <p:scale>
          <a:sx n="85" d="100"/>
          <a:sy n="85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818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38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128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53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529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28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99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50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263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03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25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7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눈물 방울 21">
            <a:extLst>
              <a:ext uri="{FF2B5EF4-FFF2-40B4-BE49-F238E27FC236}">
                <a16:creationId xmlns:a16="http://schemas.microsoft.com/office/drawing/2014/main" id="{0838E0B7-9C28-4D57-8CDC-644AE29E434D}"/>
              </a:ext>
            </a:extLst>
          </p:cNvPr>
          <p:cNvSpPr/>
          <p:nvPr/>
        </p:nvSpPr>
        <p:spPr>
          <a:xfrm rot="18900000">
            <a:off x="703488" y="640681"/>
            <a:ext cx="514422" cy="514422"/>
          </a:xfrm>
          <a:prstGeom prst="teardrop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눈물 방울 22">
            <a:extLst>
              <a:ext uri="{FF2B5EF4-FFF2-40B4-BE49-F238E27FC236}">
                <a16:creationId xmlns:a16="http://schemas.microsoft.com/office/drawing/2014/main" id="{07507DE0-A18C-4DB2-A676-BF3B2C3F1A6C}"/>
              </a:ext>
            </a:extLst>
          </p:cNvPr>
          <p:cNvSpPr/>
          <p:nvPr/>
        </p:nvSpPr>
        <p:spPr>
          <a:xfrm rot="18900000">
            <a:off x="9271451" y="3095539"/>
            <a:ext cx="768141" cy="768141"/>
          </a:xfrm>
          <a:prstGeom prst="teardrop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눈물 방울 23">
            <a:extLst>
              <a:ext uri="{FF2B5EF4-FFF2-40B4-BE49-F238E27FC236}">
                <a16:creationId xmlns:a16="http://schemas.microsoft.com/office/drawing/2014/main" id="{BB1F96B1-6CC9-4CDA-9B36-95DA950A7851}"/>
              </a:ext>
            </a:extLst>
          </p:cNvPr>
          <p:cNvSpPr/>
          <p:nvPr/>
        </p:nvSpPr>
        <p:spPr>
          <a:xfrm rot="18900000">
            <a:off x="3843337" y="969657"/>
            <a:ext cx="383027" cy="383027"/>
          </a:xfrm>
          <a:prstGeom prst="teardrop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눈물 방울 24">
            <a:extLst>
              <a:ext uri="{FF2B5EF4-FFF2-40B4-BE49-F238E27FC236}">
                <a16:creationId xmlns:a16="http://schemas.microsoft.com/office/drawing/2014/main" id="{03091930-AE0B-443F-9CAB-B4B7F6FE0DE0}"/>
              </a:ext>
            </a:extLst>
          </p:cNvPr>
          <p:cNvSpPr/>
          <p:nvPr/>
        </p:nvSpPr>
        <p:spPr>
          <a:xfrm rot="18900000">
            <a:off x="6953563" y="649693"/>
            <a:ext cx="523053" cy="523053"/>
          </a:xfrm>
          <a:prstGeom prst="teardrop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눈물 방울 30">
            <a:extLst>
              <a:ext uri="{FF2B5EF4-FFF2-40B4-BE49-F238E27FC236}">
                <a16:creationId xmlns:a16="http://schemas.microsoft.com/office/drawing/2014/main" id="{02A5081E-8DC8-4697-910A-EACD68DDBE7A}"/>
              </a:ext>
            </a:extLst>
          </p:cNvPr>
          <p:cNvSpPr/>
          <p:nvPr/>
        </p:nvSpPr>
        <p:spPr>
          <a:xfrm rot="18900000">
            <a:off x="10788108" y="2596745"/>
            <a:ext cx="373102" cy="373102"/>
          </a:xfrm>
          <a:prstGeom prst="teardrop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눈물 방울 31">
            <a:extLst>
              <a:ext uri="{FF2B5EF4-FFF2-40B4-BE49-F238E27FC236}">
                <a16:creationId xmlns:a16="http://schemas.microsoft.com/office/drawing/2014/main" id="{08AB40D2-D165-49F7-B1E4-3D64DCD648E2}"/>
              </a:ext>
            </a:extLst>
          </p:cNvPr>
          <p:cNvSpPr/>
          <p:nvPr/>
        </p:nvSpPr>
        <p:spPr>
          <a:xfrm rot="18900000">
            <a:off x="9308191" y="1303765"/>
            <a:ext cx="604060" cy="604060"/>
          </a:xfrm>
          <a:prstGeom prst="teardrop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눈물 방울 37">
            <a:extLst>
              <a:ext uri="{FF2B5EF4-FFF2-40B4-BE49-F238E27FC236}">
                <a16:creationId xmlns:a16="http://schemas.microsoft.com/office/drawing/2014/main" id="{F1784C7E-8306-4CA3-8C95-2267F9943372}"/>
              </a:ext>
            </a:extLst>
          </p:cNvPr>
          <p:cNvSpPr/>
          <p:nvPr/>
        </p:nvSpPr>
        <p:spPr>
          <a:xfrm rot="18900000">
            <a:off x="11245001" y="651395"/>
            <a:ext cx="422312" cy="422312"/>
          </a:xfrm>
          <a:prstGeom prst="teardrop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093886B1-7CBE-4E56-9583-0B56794D2822}"/>
              </a:ext>
            </a:extLst>
          </p:cNvPr>
          <p:cNvSpPr/>
          <p:nvPr/>
        </p:nvSpPr>
        <p:spPr>
          <a:xfrm>
            <a:off x="0" y="5815156"/>
            <a:ext cx="12192000" cy="1042846"/>
          </a:xfrm>
          <a:custGeom>
            <a:avLst/>
            <a:gdLst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17215 w 12192000"/>
              <a:gd name="connsiteY7" fmla="*/ 196769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741099">
                <a:moveTo>
                  <a:pt x="949124" y="0"/>
                </a:moveTo>
                <a:cubicBezTo>
                  <a:pt x="1446835" y="0"/>
                  <a:pt x="2409464" y="190982"/>
                  <a:pt x="2939970" y="208344"/>
                </a:cubicBezTo>
                <a:cubicBezTo>
                  <a:pt x="3470476" y="225706"/>
                  <a:pt x="3732836" y="100314"/>
                  <a:pt x="4132162" y="104172"/>
                </a:cubicBezTo>
                <a:cubicBezTo>
                  <a:pt x="4531489" y="108030"/>
                  <a:pt x="4884516" y="235351"/>
                  <a:pt x="5335930" y="231493"/>
                </a:cubicBezTo>
                <a:cubicBezTo>
                  <a:pt x="5787342" y="227635"/>
                  <a:pt x="6396942" y="106101"/>
                  <a:pt x="6840638" y="81023"/>
                </a:cubicBezTo>
                <a:cubicBezTo>
                  <a:pt x="7284334" y="55945"/>
                  <a:pt x="7573701" y="86810"/>
                  <a:pt x="7998106" y="81023"/>
                </a:cubicBezTo>
                <a:cubicBezTo>
                  <a:pt x="8422511" y="75236"/>
                  <a:pt x="8983883" y="27008"/>
                  <a:pt x="9387068" y="46299"/>
                </a:cubicBezTo>
                <a:cubicBezTo>
                  <a:pt x="9790253" y="65590"/>
                  <a:pt x="10073833" y="192911"/>
                  <a:pt x="10417215" y="196769"/>
                </a:cubicBezTo>
                <a:cubicBezTo>
                  <a:pt x="10760597" y="200627"/>
                  <a:pt x="11132916" y="69448"/>
                  <a:pt x="11447362" y="69448"/>
                </a:cubicBezTo>
                <a:cubicBezTo>
                  <a:pt x="11683197" y="69448"/>
                  <a:pt x="11923371" y="82470"/>
                  <a:pt x="12121497" y="132928"/>
                </a:cubicBezTo>
                <a:lnTo>
                  <a:pt x="12192000" y="153974"/>
                </a:lnTo>
                <a:lnTo>
                  <a:pt x="12192000" y="741099"/>
                </a:lnTo>
                <a:lnTo>
                  <a:pt x="0" y="741099"/>
                </a:lnTo>
                <a:lnTo>
                  <a:pt x="0" y="195501"/>
                </a:lnTo>
                <a:lnTo>
                  <a:pt x="25907" y="188315"/>
                </a:lnTo>
                <a:cubicBezTo>
                  <a:pt x="211057" y="129974"/>
                  <a:pt x="513627" y="0"/>
                  <a:pt x="949124" y="0"/>
                </a:cubicBezTo>
                <a:close/>
              </a:path>
            </a:pathLst>
          </a:custGeom>
          <a:solidFill>
            <a:srgbClr val="A1C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DC47C2B0-0D2A-4364-9A93-87AD94A582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2010" y="3113973"/>
            <a:ext cx="2343030" cy="340804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13000"/>
              </a:prstClr>
            </a:outerShdw>
          </a:effectLst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22B325F0-2D84-493A-A500-B8D7B6A61ED6}"/>
              </a:ext>
            </a:extLst>
          </p:cNvPr>
          <p:cNvGrpSpPr/>
          <p:nvPr/>
        </p:nvGrpSpPr>
        <p:grpSpPr>
          <a:xfrm>
            <a:off x="567042" y="5671488"/>
            <a:ext cx="3396060" cy="1002625"/>
            <a:chOff x="4417095" y="5575726"/>
            <a:chExt cx="3543701" cy="1002625"/>
          </a:xfrm>
          <a:effectLst>
            <a:outerShdw blurRad="50800" dist="38100" dir="5400000" algn="t" rotWithShape="0">
              <a:prstClr val="black">
                <a:alpha val="13000"/>
              </a:prstClr>
            </a:outerShdw>
          </a:effectLst>
        </p:grpSpPr>
        <p:sp>
          <p:nvSpPr>
            <p:cNvPr id="42" name="원호 41">
              <a:extLst>
                <a:ext uri="{FF2B5EF4-FFF2-40B4-BE49-F238E27FC236}">
                  <a16:creationId xmlns:a16="http://schemas.microsoft.com/office/drawing/2014/main" id="{20D32CAC-2747-45F7-A5AA-B9FAD7C4D963}"/>
                </a:ext>
              </a:extLst>
            </p:cNvPr>
            <p:cNvSpPr/>
            <p:nvPr/>
          </p:nvSpPr>
          <p:spPr>
            <a:xfrm rot="10800000">
              <a:off x="4564736" y="5575726"/>
              <a:ext cx="1452606" cy="914400"/>
            </a:xfrm>
            <a:prstGeom prst="arc">
              <a:avLst>
                <a:gd name="adj1" fmla="val 16357922"/>
                <a:gd name="adj2" fmla="val 0"/>
              </a:avLst>
            </a:prstGeom>
            <a:ln w="38100" cap="rnd">
              <a:solidFill>
                <a:srgbClr val="FFFF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원호 42">
              <a:extLst>
                <a:ext uri="{FF2B5EF4-FFF2-40B4-BE49-F238E27FC236}">
                  <a16:creationId xmlns:a16="http://schemas.microsoft.com/office/drawing/2014/main" id="{C476EFC8-5BDF-4AF5-9E61-3B3546E3FCA8}"/>
                </a:ext>
              </a:extLst>
            </p:cNvPr>
            <p:cNvSpPr/>
            <p:nvPr/>
          </p:nvSpPr>
          <p:spPr>
            <a:xfrm rot="10800000">
              <a:off x="4417095" y="5663951"/>
              <a:ext cx="1452606" cy="914400"/>
            </a:xfrm>
            <a:prstGeom prst="arc">
              <a:avLst>
                <a:gd name="adj1" fmla="val 18174439"/>
                <a:gd name="adj2" fmla="val 0"/>
              </a:avLst>
            </a:prstGeom>
            <a:ln w="38100" cap="rnd">
              <a:solidFill>
                <a:srgbClr val="FFFF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50072134-D002-4FD0-8ECE-197DA73FE0A8}"/>
                </a:ext>
              </a:extLst>
            </p:cNvPr>
            <p:cNvSpPr/>
            <p:nvPr/>
          </p:nvSpPr>
          <p:spPr>
            <a:xfrm rot="10800000" flipH="1">
              <a:off x="4726547" y="5619840"/>
              <a:ext cx="3087783" cy="914400"/>
            </a:xfrm>
            <a:prstGeom prst="arc">
              <a:avLst>
                <a:gd name="adj1" fmla="val 16357922"/>
                <a:gd name="adj2" fmla="val 459159"/>
              </a:avLst>
            </a:prstGeom>
            <a:ln w="38100" cap="rnd">
              <a:solidFill>
                <a:srgbClr val="FFFF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원호 44">
              <a:extLst>
                <a:ext uri="{FF2B5EF4-FFF2-40B4-BE49-F238E27FC236}">
                  <a16:creationId xmlns:a16="http://schemas.microsoft.com/office/drawing/2014/main" id="{4049F13C-D511-4160-BB2C-FA7D40EE5362}"/>
                </a:ext>
              </a:extLst>
            </p:cNvPr>
            <p:cNvSpPr/>
            <p:nvPr/>
          </p:nvSpPr>
          <p:spPr>
            <a:xfrm rot="10800000" flipH="1">
              <a:off x="5980712" y="5630001"/>
              <a:ext cx="1980084" cy="914400"/>
            </a:xfrm>
            <a:prstGeom prst="arc">
              <a:avLst>
                <a:gd name="adj1" fmla="val 19710290"/>
                <a:gd name="adj2" fmla="val 735059"/>
              </a:avLst>
            </a:prstGeom>
            <a:ln w="38100" cap="rnd">
              <a:solidFill>
                <a:srgbClr val="FFFF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8" name="그림 47">
            <a:extLst>
              <a:ext uri="{FF2B5EF4-FFF2-40B4-BE49-F238E27FC236}">
                <a16:creationId xmlns:a16="http://schemas.microsoft.com/office/drawing/2014/main" id="{731C50D4-4555-40B8-87E6-50F71B394B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671147">
            <a:off x="5968312" y="5332357"/>
            <a:ext cx="1280156" cy="124968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13000"/>
              </a:prstClr>
            </a:outerShdw>
          </a:effectLst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490FC6B4-6883-4DCA-93B1-32D9430B73A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7904560" y="5588781"/>
            <a:ext cx="1033774" cy="10091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13000"/>
              </a:prstClr>
            </a:outerShdw>
          </a:effectLst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3C2164C3-50D9-43EC-A1C6-D42B9A66963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6255720">
            <a:off x="4396734" y="5563626"/>
            <a:ext cx="1070221" cy="104474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13000"/>
              </a:prstClr>
            </a:outerShdw>
          </a:effectLst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13B639B9-B5ED-F5BC-5CB6-F612075B6D7C}"/>
              </a:ext>
            </a:extLst>
          </p:cNvPr>
          <p:cNvGrpSpPr/>
          <p:nvPr/>
        </p:nvGrpSpPr>
        <p:grpSpPr>
          <a:xfrm>
            <a:off x="8998527" y="3090347"/>
            <a:ext cx="1616367" cy="1057284"/>
            <a:chOff x="6649632" y="2750450"/>
            <a:chExt cx="574347" cy="377997"/>
          </a:xfrm>
        </p:grpSpPr>
        <p:sp>
          <p:nvSpPr>
            <p:cNvPr id="29" name="도넛 11">
              <a:extLst>
                <a:ext uri="{FF2B5EF4-FFF2-40B4-BE49-F238E27FC236}">
                  <a16:creationId xmlns:a16="http://schemas.microsoft.com/office/drawing/2014/main" id="{437F4A66-4C8A-092C-15F2-EF238B62172E}"/>
                </a:ext>
              </a:extLst>
            </p:cNvPr>
            <p:cNvSpPr/>
            <p:nvPr/>
          </p:nvSpPr>
          <p:spPr>
            <a:xfrm>
              <a:off x="6771821" y="2750450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막힌 원호 29">
              <a:extLst>
                <a:ext uri="{FF2B5EF4-FFF2-40B4-BE49-F238E27FC236}">
                  <a16:creationId xmlns:a16="http://schemas.microsoft.com/office/drawing/2014/main" id="{7F65EAC9-592B-2AF5-FA25-DE3B2B30B0DC}"/>
                </a:ext>
              </a:extLst>
            </p:cNvPr>
            <p:cNvSpPr/>
            <p:nvPr/>
          </p:nvSpPr>
          <p:spPr>
            <a:xfrm>
              <a:off x="6825674" y="2801923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516F1787-3F1F-5053-B836-FA77050B665A}"/>
                </a:ext>
              </a:extLst>
            </p:cNvPr>
            <p:cNvSpPr/>
            <p:nvPr/>
          </p:nvSpPr>
          <p:spPr>
            <a:xfrm>
              <a:off x="6915795" y="2912220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자유형 20">
              <a:extLst>
                <a:ext uri="{FF2B5EF4-FFF2-40B4-BE49-F238E27FC236}">
                  <a16:creationId xmlns:a16="http://schemas.microsoft.com/office/drawing/2014/main" id="{ADE070CF-4498-554A-002B-51B349429B88}"/>
                </a:ext>
              </a:extLst>
            </p:cNvPr>
            <p:cNvSpPr/>
            <p:nvPr/>
          </p:nvSpPr>
          <p:spPr>
            <a:xfrm>
              <a:off x="6649632" y="3007061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도넛 21">
              <a:extLst>
                <a:ext uri="{FF2B5EF4-FFF2-40B4-BE49-F238E27FC236}">
                  <a16:creationId xmlns:a16="http://schemas.microsoft.com/office/drawing/2014/main" id="{AE4F7C29-DCFF-16E7-7C85-E7696FA15DA5}"/>
                </a:ext>
              </a:extLst>
            </p:cNvPr>
            <p:cNvSpPr/>
            <p:nvPr/>
          </p:nvSpPr>
          <p:spPr>
            <a:xfrm>
              <a:off x="7083423" y="2794717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5F2EBD7-A41D-FCD7-6EE7-E9367B4EB942}"/>
              </a:ext>
            </a:extLst>
          </p:cNvPr>
          <p:cNvSpPr/>
          <p:nvPr/>
        </p:nvSpPr>
        <p:spPr>
          <a:xfrm>
            <a:off x="3154976" y="3799121"/>
            <a:ext cx="524777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Rix개봉박두 B" panose="02020603020101020101" pitchFamily="18" charset="-127"/>
                <a:ea typeface="Rix개봉박두 B" panose="02020603020101020101"/>
              </a:rPr>
              <a:t>가까운 화장실</a:t>
            </a:r>
            <a:endParaRPr lang="ko-KR" altLang="en-US" sz="5400" dirty="0">
              <a:solidFill>
                <a:schemeClr val="accent6">
                  <a:lumMod val="75000"/>
                </a:schemeClr>
              </a:solidFill>
              <a:latin typeface="Rix개봉박두 B" panose="02020603020101020101" pitchFamily="18" charset="-127"/>
              <a:ea typeface="Rix개봉박두 B" panose="02020603020101020101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C70A41-C6E9-05AF-3A7B-26656E3A26A1}"/>
              </a:ext>
            </a:extLst>
          </p:cNvPr>
          <p:cNvSpPr txBox="1"/>
          <p:nvPr/>
        </p:nvSpPr>
        <p:spPr>
          <a:xfrm rot="860419">
            <a:off x="8470782" y="3968157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Rix개봉박두 B" panose="02020603020101020101" pitchFamily="18" charset="-127"/>
                <a:ea typeface="Rix개봉박두 B" panose="02020603020101020101" pitchFamily="18" charset="-127"/>
              </a:rPr>
              <a:t>찾는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1CF3707-4B24-083A-FECD-3978ADCE1210}"/>
              </a:ext>
            </a:extLst>
          </p:cNvPr>
          <p:cNvSpPr/>
          <p:nvPr/>
        </p:nvSpPr>
        <p:spPr>
          <a:xfrm rot="20735452">
            <a:off x="9536707" y="4012639"/>
            <a:ext cx="19828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6000" b="1" dirty="0">
                <a:latin typeface="Rix개봉박두 B" panose="02020603020101020101" pitchFamily="18" charset="-127"/>
                <a:ea typeface="Rix개봉박두 B" panose="02020603020101020101" pitchFamily="18" charset="-127"/>
              </a:rPr>
              <a:t>법</a:t>
            </a:r>
            <a:r>
              <a:rPr lang="en-US" altLang="ko-KR" sz="6000" b="1" dirty="0">
                <a:latin typeface="Rix개봉박두 B" panose="02020603020101020101" pitchFamily="18" charset="-127"/>
                <a:ea typeface="Rix개봉박두 B" panose="02020603020101020101" pitchFamily="18" charset="-127"/>
              </a:rPr>
              <a:t>?!</a:t>
            </a:r>
            <a:endParaRPr lang="ko-KR" altLang="en-US" sz="6000" b="1" dirty="0">
              <a:latin typeface="Rix개봉박두 B" panose="02020603020101020101" pitchFamily="18" charset="-127"/>
              <a:ea typeface="Rix개봉박두 B" panose="02020603020101020101" pitchFamily="18" charset="-127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CAA35AD1-1C81-592A-91F6-F5FCF4487BEB}"/>
              </a:ext>
            </a:extLst>
          </p:cNvPr>
          <p:cNvSpPr/>
          <p:nvPr/>
        </p:nvSpPr>
        <p:spPr>
          <a:xfrm>
            <a:off x="9256964" y="5620832"/>
            <a:ext cx="2402196" cy="745980"/>
          </a:xfrm>
          <a:prstGeom prst="roundRect">
            <a:avLst/>
          </a:prstGeom>
          <a:solidFill>
            <a:srgbClr val="FBFDFF"/>
          </a:solidFill>
          <a:ln w="50800"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2019184026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이재윤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 panose="020B0702040504020204" pitchFamily="34"/>
            </a:endParaRPr>
          </a:p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2019184036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홍명진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 panose="020B0702040504020204" pitchFamily="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221D96-3F94-EFD7-EA41-BCDC61D2D1E2}"/>
              </a:ext>
            </a:extLst>
          </p:cNvPr>
          <p:cNvSpPr txBox="1"/>
          <p:nvPr/>
        </p:nvSpPr>
        <p:spPr>
          <a:xfrm>
            <a:off x="3532596" y="2518810"/>
            <a:ext cx="3246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2022-1</a:t>
            </a:r>
            <a:r>
              <a:rPr lang="ko-KR" altLang="en-US" sz="2400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학기 스크립트언어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72ED1D-2AB0-ED85-660B-4957E894F06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30209">
            <a:off x="1851369" y="1970217"/>
            <a:ext cx="1755906" cy="175590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70BF24E-ABE4-7634-8897-66DA57B2AB2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22852" y="563931"/>
            <a:ext cx="2287533" cy="259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013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8254982A-39A4-3049-250A-9DDD5D60D73C}"/>
              </a:ext>
            </a:extLst>
          </p:cNvPr>
          <p:cNvSpPr/>
          <p:nvPr/>
        </p:nvSpPr>
        <p:spPr>
          <a:xfrm rot="10800000">
            <a:off x="0" y="-2"/>
            <a:ext cx="12192000" cy="1520891"/>
          </a:xfrm>
          <a:custGeom>
            <a:avLst/>
            <a:gdLst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17215 w 12192000"/>
              <a:gd name="connsiteY7" fmla="*/ 196769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28789 w 12192000"/>
              <a:gd name="connsiteY7" fmla="*/ 158103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833377 w 12192000"/>
              <a:gd name="connsiteY0" fmla="*/ 33474 h 697241"/>
              <a:gd name="connsiteX1" fmla="*/ 2939970 w 12192000"/>
              <a:gd name="connsiteY1" fmla="*/ 164486 h 697241"/>
              <a:gd name="connsiteX2" fmla="*/ 4132162 w 12192000"/>
              <a:gd name="connsiteY2" fmla="*/ 60314 h 697241"/>
              <a:gd name="connsiteX3" fmla="*/ 5335930 w 12192000"/>
              <a:gd name="connsiteY3" fmla="*/ 187635 h 697241"/>
              <a:gd name="connsiteX4" fmla="*/ 6840638 w 12192000"/>
              <a:gd name="connsiteY4" fmla="*/ 37165 h 697241"/>
              <a:gd name="connsiteX5" fmla="*/ 7998106 w 12192000"/>
              <a:gd name="connsiteY5" fmla="*/ 37165 h 697241"/>
              <a:gd name="connsiteX6" fmla="*/ 9387068 w 12192000"/>
              <a:gd name="connsiteY6" fmla="*/ 2441 h 697241"/>
              <a:gd name="connsiteX7" fmla="*/ 10428789 w 12192000"/>
              <a:gd name="connsiteY7" fmla="*/ 114245 h 697241"/>
              <a:gd name="connsiteX8" fmla="*/ 11447362 w 12192000"/>
              <a:gd name="connsiteY8" fmla="*/ 25590 h 697241"/>
              <a:gd name="connsiteX9" fmla="*/ 12121497 w 12192000"/>
              <a:gd name="connsiteY9" fmla="*/ 89070 h 697241"/>
              <a:gd name="connsiteX10" fmla="*/ 12192000 w 12192000"/>
              <a:gd name="connsiteY10" fmla="*/ 110116 h 697241"/>
              <a:gd name="connsiteX11" fmla="*/ 12192000 w 12192000"/>
              <a:gd name="connsiteY11" fmla="*/ 697241 h 697241"/>
              <a:gd name="connsiteX12" fmla="*/ 0 w 12192000"/>
              <a:gd name="connsiteY12" fmla="*/ 697241 h 697241"/>
              <a:gd name="connsiteX13" fmla="*/ 0 w 12192000"/>
              <a:gd name="connsiteY13" fmla="*/ 151643 h 697241"/>
              <a:gd name="connsiteX14" fmla="*/ 25907 w 12192000"/>
              <a:gd name="connsiteY14" fmla="*/ 144457 h 697241"/>
              <a:gd name="connsiteX15" fmla="*/ 833377 w 12192000"/>
              <a:gd name="connsiteY15" fmla="*/ 33474 h 697241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335930 w 12192000"/>
              <a:gd name="connsiteY3" fmla="*/ 18527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4780345 w 12192000"/>
              <a:gd name="connsiteY3" fmla="*/ 133722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2 h 694881"/>
              <a:gd name="connsiteX1" fmla="*/ 2164466 w 12192000"/>
              <a:gd name="connsiteY1" fmla="*/ 168571 h 694881"/>
              <a:gd name="connsiteX2" fmla="*/ 3472404 w 12192000"/>
              <a:gd name="connsiteY2" fmla="*/ 64399 h 694881"/>
              <a:gd name="connsiteX3" fmla="*/ 4780345 w 12192000"/>
              <a:gd name="connsiteY3" fmla="*/ 133720 h 694881"/>
              <a:gd name="connsiteX4" fmla="*/ 6169306 w 12192000"/>
              <a:gd name="connsiteY4" fmla="*/ 21917 h 694881"/>
              <a:gd name="connsiteX5" fmla="*/ 8113852 w 12192000"/>
              <a:gd name="connsiteY5" fmla="*/ 92804 h 694881"/>
              <a:gd name="connsiteX6" fmla="*/ 9387068 w 12192000"/>
              <a:gd name="connsiteY6" fmla="*/ 81 h 694881"/>
              <a:gd name="connsiteX7" fmla="*/ 10428789 w 12192000"/>
              <a:gd name="connsiteY7" fmla="*/ 111885 h 694881"/>
              <a:gd name="connsiteX8" fmla="*/ 11308465 w 12192000"/>
              <a:gd name="connsiteY8" fmla="*/ 10342 h 694881"/>
              <a:gd name="connsiteX9" fmla="*/ 12121497 w 12192000"/>
              <a:gd name="connsiteY9" fmla="*/ 86710 h 694881"/>
              <a:gd name="connsiteX10" fmla="*/ 12192000 w 12192000"/>
              <a:gd name="connsiteY10" fmla="*/ 107756 h 694881"/>
              <a:gd name="connsiteX11" fmla="*/ 12192000 w 12192000"/>
              <a:gd name="connsiteY11" fmla="*/ 694881 h 694881"/>
              <a:gd name="connsiteX12" fmla="*/ 0 w 12192000"/>
              <a:gd name="connsiteY12" fmla="*/ 694881 h 694881"/>
              <a:gd name="connsiteX13" fmla="*/ 0 w 12192000"/>
              <a:gd name="connsiteY13" fmla="*/ 149283 h 694881"/>
              <a:gd name="connsiteX14" fmla="*/ 25907 w 12192000"/>
              <a:gd name="connsiteY14" fmla="*/ 142097 h 694881"/>
              <a:gd name="connsiteX15" fmla="*/ 1018572 w 12192000"/>
              <a:gd name="connsiteY15" fmla="*/ 56892 h 69488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9387068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8611564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7063 h 695052"/>
              <a:gd name="connsiteX1" fmla="*/ 2164466 w 12192000"/>
              <a:gd name="connsiteY1" fmla="*/ 168742 h 695052"/>
              <a:gd name="connsiteX2" fmla="*/ 3472404 w 12192000"/>
              <a:gd name="connsiteY2" fmla="*/ 64570 h 695052"/>
              <a:gd name="connsiteX3" fmla="*/ 4780345 w 12192000"/>
              <a:gd name="connsiteY3" fmla="*/ 133891 h 695052"/>
              <a:gd name="connsiteX4" fmla="*/ 6169306 w 12192000"/>
              <a:gd name="connsiteY4" fmla="*/ 22088 h 695052"/>
              <a:gd name="connsiteX5" fmla="*/ 7523543 w 12192000"/>
              <a:gd name="connsiteY5" fmla="*/ 112308 h 695052"/>
              <a:gd name="connsiteX6" fmla="*/ 8611564 w 12192000"/>
              <a:gd name="connsiteY6" fmla="*/ 252 h 695052"/>
              <a:gd name="connsiteX7" fmla="*/ 9965802 w 12192000"/>
              <a:gd name="connsiteY7" fmla="*/ 79834 h 695052"/>
              <a:gd name="connsiteX8" fmla="*/ 11308465 w 12192000"/>
              <a:gd name="connsiteY8" fmla="*/ 10513 h 695052"/>
              <a:gd name="connsiteX9" fmla="*/ 12121497 w 12192000"/>
              <a:gd name="connsiteY9" fmla="*/ 86881 h 695052"/>
              <a:gd name="connsiteX10" fmla="*/ 12192000 w 12192000"/>
              <a:gd name="connsiteY10" fmla="*/ 107927 h 695052"/>
              <a:gd name="connsiteX11" fmla="*/ 12192000 w 12192000"/>
              <a:gd name="connsiteY11" fmla="*/ 695052 h 695052"/>
              <a:gd name="connsiteX12" fmla="*/ 0 w 12192000"/>
              <a:gd name="connsiteY12" fmla="*/ 695052 h 695052"/>
              <a:gd name="connsiteX13" fmla="*/ 0 w 12192000"/>
              <a:gd name="connsiteY13" fmla="*/ 149454 h 695052"/>
              <a:gd name="connsiteX14" fmla="*/ 25907 w 12192000"/>
              <a:gd name="connsiteY14" fmla="*/ 142268 h 695052"/>
              <a:gd name="connsiteX15" fmla="*/ 1018572 w 12192000"/>
              <a:gd name="connsiteY15" fmla="*/ 57063 h 695052"/>
              <a:gd name="connsiteX0" fmla="*/ 1018572 w 12192000"/>
              <a:gd name="connsiteY0" fmla="*/ 65894 h 703883"/>
              <a:gd name="connsiteX1" fmla="*/ 2164466 w 12192000"/>
              <a:gd name="connsiteY1" fmla="*/ 177573 h 703883"/>
              <a:gd name="connsiteX2" fmla="*/ 3472404 w 12192000"/>
              <a:gd name="connsiteY2" fmla="*/ 73401 h 703883"/>
              <a:gd name="connsiteX3" fmla="*/ 4780345 w 12192000"/>
              <a:gd name="connsiteY3" fmla="*/ 142722 h 703883"/>
              <a:gd name="connsiteX4" fmla="*/ 6169306 w 12192000"/>
              <a:gd name="connsiteY4" fmla="*/ 30919 h 703883"/>
              <a:gd name="connsiteX5" fmla="*/ 7523543 w 12192000"/>
              <a:gd name="connsiteY5" fmla="*/ 121139 h 703883"/>
              <a:gd name="connsiteX6" fmla="*/ 8611564 w 12192000"/>
              <a:gd name="connsiteY6" fmla="*/ 9083 h 703883"/>
              <a:gd name="connsiteX7" fmla="*/ 9965802 w 12192000"/>
              <a:gd name="connsiteY7" fmla="*/ 88665 h 703883"/>
              <a:gd name="connsiteX8" fmla="*/ 11169569 w 12192000"/>
              <a:gd name="connsiteY8" fmla="*/ 11 h 703883"/>
              <a:gd name="connsiteX9" fmla="*/ 12121497 w 12192000"/>
              <a:gd name="connsiteY9" fmla="*/ 95712 h 703883"/>
              <a:gd name="connsiteX10" fmla="*/ 12192000 w 12192000"/>
              <a:gd name="connsiteY10" fmla="*/ 116758 h 703883"/>
              <a:gd name="connsiteX11" fmla="*/ 12192000 w 12192000"/>
              <a:gd name="connsiteY11" fmla="*/ 703883 h 703883"/>
              <a:gd name="connsiteX12" fmla="*/ 0 w 12192000"/>
              <a:gd name="connsiteY12" fmla="*/ 703883 h 703883"/>
              <a:gd name="connsiteX13" fmla="*/ 0 w 12192000"/>
              <a:gd name="connsiteY13" fmla="*/ 158285 h 703883"/>
              <a:gd name="connsiteX14" fmla="*/ 25907 w 12192000"/>
              <a:gd name="connsiteY14" fmla="*/ 151099 h 703883"/>
              <a:gd name="connsiteX15" fmla="*/ 1018572 w 12192000"/>
              <a:gd name="connsiteY15" fmla="*/ 65894 h 70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703883">
                <a:moveTo>
                  <a:pt x="1018572" y="65894"/>
                </a:moveTo>
                <a:cubicBezTo>
                  <a:pt x="1516283" y="65894"/>
                  <a:pt x="1755494" y="176322"/>
                  <a:pt x="2164466" y="177573"/>
                </a:cubicBezTo>
                <a:cubicBezTo>
                  <a:pt x="2573438" y="178824"/>
                  <a:pt x="3036424" y="79209"/>
                  <a:pt x="3472404" y="73401"/>
                </a:cubicBezTo>
                <a:cubicBezTo>
                  <a:pt x="3908384" y="67593"/>
                  <a:pt x="4330861" y="149802"/>
                  <a:pt x="4780345" y="142722"/>
                </a:cubicBezTo>
                <a:cubicBezTo>
                  <a:pt x="5229829" y="135642"/>
                  <a:pt x="5712106" y="34516"/>
                  <a:pt x="6169306" y="30919"/>
                </a:cubicBezTo>
                <a:cubicBezTo>
                  <a:pt x="6626506" y="27322"/>
                  <a:pt x="7116500" y="124778"/>
                  <a:pt x="7523543" y="121139"/>
                </a:cubicBezTo>
                <a:cubicBezTo>
                  <a:pt x="7930586" y="117500"/>
                  <a:pt x="8204521" y="14495"/>
                  <a:pt x="8611564" y="9083"/>
                </a:cubicBezTo>
                <a:cubicBezTo>
                  <a:pt x="9018607" y="3671"/>
                  <a:pt x="9539468" y="90177"/>
                  <a:pt x="9965802" y="88665"/>
                </a:cubicBezTo>
                <a:cubicBezTo>
                  <a:pt x="10392136" y="87153"/>
                  <a:pt x="10810287" y="-1163"/>
                  <a:pt x="11169569" y="11"/>
                </a:cubicBezTo>
                <a:cubicBezTo>
                  <a:pt x="11528851" y="1185"/>
                  <a:pt x="11923371" y="45254"/>
                  <a:pt x="12121497" y="95712"/>
                </a:cubicBezTo>
                <a:lnTo>
                  <a:pt x="12192000" y="116758"/>
                </a:lnTo>
                <a:lnTo>
                  <a:pt x="12192000" y="703883"/>
                </a:lnTo>
                <a:lnTo>
                  <a:pt x="0" y="703883"/>
                </a:lnTo>
                <a:lnTo>
                  <a:pt x="0" y="158285"/>
                </a:lnTo>
                <a:lnTo>
                  <a:pt x="25907" y="151099"/>
                </a:lnTo>
                <a:cubicBezTo>
                  <a:pt x="211057" y="92758"/>
                  <a:pt x="583075" y="65894"/>
                  <a:pt x="1018572" y="65894"/>
                </a:cubicBezTo>
                <a:close/>
              </a:path>
            </a:pathLst>
          </a:custGeom>
          <a:solidFill>
            <a:srgbClr val="A1C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407AB4-770D-49C0-ADA4-0273422462AF}"/>
              </a:ext>
            </a:extLst>
          </p:cNvPr>
          <p:cNvSpPr txBox="1"/>
          <p:nvPr/>
        </p:nvSpPr>
        <p:spPr>
          <a:xfrm>
            <a:off x="1252605" y="94157"/>
            <a:ext cx="3912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</a:rPr>
              <a:t>목차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85B392D7-5471-47D7-BDE4-EEED2FB84B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96345" y="156687"/>
            <a:ext cx="1056260" cy="898698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508213D-BB89-4EEB-8D7E-4F9625E5ECD2}"/>
              </a:ext>
            </a:extLst>
          </p:cNvPr>
          <p:cNvSpPr/>
          <p:nvPr/>
        </p:nvSpPr>
        <p:spPr>
          <a:xfrm>
            <a:off x="839756" y="2468044"/>
            <a:ext cx="4472473" cy="960956"/>
          </a:xfrm>
          <a:prstGeom prst="roundRect">
            <a:avLst/>
          </a:prstGeom>
          <a:solidFill>
            <a:srgbClr val="FBFDFF"/>
          </a:solidFill>
          <a:ln w="50800"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1.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프로그램 기능 소개</a:t>
            </a: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 panose="020B0702040504020204" pitchFamily="34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33D4B17-C41F-0025-0030-CD4B804C1C8D}"/>
              </a:ext>
            </a:extLst>
          </p:cNvPr>
          <p:cNvSpPr/>
          <p:nvPr/>
        </p:nvSpPr>
        <p:spPr>
          <a:xfrm>
            <a:off x="6588735" y="2468044"/>
            <a:ext cx="4472473" cy="960956"/>
          </a:xfrm>
          <a:prstGeom prst="roundRect">
            <a:avLst/>
          </a:prstGeom>
          <a:solidFill>
            <a:srgbClr val="FBFDFF"/>
          </a:solidFill>
          <a:ln w="50800"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2.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개발 진행 상황</a:t>
            </a: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 panose="020B0702040504020204" pitchFamily="34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2904D4E-02B5-E6C8-E6AA-F8072B764891}"/>
              </a:ext>
            </a:extLst>
          </p:cNvPr>
          <p:cNvSpPr/>
          <p:nvPr/>
        </p:nvSpPr>
        <p:spPr>
          <a:xfrm>
            <a:off x="839756" y="4614165"/>
            <a:ext cx="4472473" cy="960956"/>
          </a:xfrm>
          <a:prstGeom prst="roundRect">
            <a:avLst/>
          </a:prstGeom>
          <a:solidFill>
            <a:srgbClr val="FBFDFF"/>
          </a:solidFill>
          <a:ln w="50800"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3. Git commit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현황</a:t>
            </a: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 panose="020B0702040504020204" pitchFamily="34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E88A736-36BB-55D3-845A-5C2591D6EBFA}"/>
              </a:ext>
            </a:extLst>
          </p:cNvPr>
          <p:cNvSpPr/>
          <p:nvPr/>
        </p:nvSpPr>
        <p:spPr>
          <a:xfrm>
            <a:off x="6588735" y="4614165"/>
            <a:ext cx="4472473" cy="960956"/>
          </a:xfrm>
          <a:prstGeom prst="roundRect">
            <a:avLst/>
          </a:prstGeom>
          <a:solidFill>
            <a:srgbClr val="FBFDFF"/>
          </a:solidFill>
          <a:ln w="50800"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4.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프로그램 시연</a:t>
            </a: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 panose="020B0702040504020204" pitchFamily="34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277A7198-BBC5-4913-A08E-A1BD2E1B81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879744">
            <a:off x="10091788" y="1794613"/>
            <a:ext cx="1200947" cy="1068862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C3B5671D-6781-409D-9EF6-FDDC97EAB5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5267" y="2202652"/>
            <a:ext cx="736418" cy="71888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417BCBF-9651-2603-2E77-3541FD18F24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03792" y="4874903"/>
            <a:ext cx="848452" cy="96095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65B87DF-4FC5-4A6E-8CA2-B1A53F0F5CA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823042">
            <a:off x="4655332" y="4189045"/>
            <a:ext cx="1113007" cy="90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683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71DEE0CE-C98A-4B1D-816A-936D41E17621}"/>
              </a:ext>
            </a:extLst>
          </p:cNvPr>
          <p:cNvSpPr/>
          <p:nvPr/>
        </p:nvSpPr>
        <p:spPr>
          <a:xfrm rot="10800000">
            <a:off x="0" y="-2"/>
            <a:ext cx="12192000" cy="1520891"/>
          </a:xfrm>
          <a:custGeom>
            <a:avLst/>
            <a:gdLst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17215 w 12192000"/>
              <a:gd name="connsiteY7" fmla="*/ 196769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28789 w 12192000"/>
              <a:gd name="connsiteY7" fmla="*/ 158103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833377 w 12192000"/>
              <a:gd name="connsiteY0" fmla="*/ 33474 h 697241"/>
              <a:gd name="connsiteX1" fmla="*/ 2939970 w 12192000"/>
              <a:gd name="connsiteY1" fmla="*/ 164486 h 697241"/>
              <a:gd name="connsiteX2" fmla="*/ 4132162 w 12192000"/>
              <a:gd name="connsiteY2" fmla="*/ 60314 h 697241"/>
              <a:gd name="connsiteX3" fmla="*/ 5335930 w 12192000"/>
              <a:gd name="connsiteY3" fmla="*/ 187635 h 697241"/>
              <a:gd name="connsiteX4" fmla="*/ 6840638 w 12192000"/>
              <a:gd name="connsiteY4" fmla="*/ 37165 h 697241"/>
              <a:gd name="connsiteX5" fmla="*/ 7998106 w 12192000"/>
              <a:gd name="connsiteY5" fmla="*/ 37165 h 697241"/>
              <a:gd name="connsiteX6" fmla="*/ 9387068 w 12192000"/>
              <a:gd name="connsiteY6" fmla="*/ 2441 h 697241"/>
              <a:gd name="connsiteX7" fmla="*/ 10428789 w 12192000"/>
              <a:gd name="connsiteY7" fmla="*/ 114245 h 697241"/>
              <a:gd name="connsiteX8" fmla="*/ 11447362 w 12192000"/>
              <a:gd name="connsiteY8" fmla="*/ 25590 h 697241"/>
              <a:gd name="connsiteX9" fmla="*/ 12121497 w 12192000"/>
              <a:gd name="connsiteY9" fmla="*/ 89070 h 697241"/>
              <a:gd name="connsiteX10" fmla="*/ 12192000 w 12192000"/>
              <a:gd name="connsiteY10" fmla="*/ 110116 h 697241"/>
              <a:gd name="connsiteX11" fmla="*/ 12192000 w 12192000"/>
              <a:gd name="connsiteY11" fmla="*/ 697241 h 697241"/>
              <a:gd name="connsiteX12" fmla="*/ 0 w 12192000"/>
              <a:gd name="connsiteY12" fmla="*/ 697241 h 697241"/>
              <a:gd name="connsiteX13" fmla="*/ 0 w 12192000"/>
              <a:gd name="connsiteY13" fmla="*/ 151643 h 697241"/>
              <a:gd name="connsiteX14" fmla="*/ 25907 w 12192000"/>
              <a:gd name="connsiteY14" fmla="*/ 144457 h 697241"/>
              <a:gd name="connsiteX15" fmla="*/ 833377 w 12192000"/>
              <a:gd name="connsiteY15" fmla="*/ 33474 h 697241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335930 w 12192000"/>
              <a:gd name="connsiteY3" fmla="*/ 18527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4780345 w 12192000"/>
              <a:gd name="connsiteY3" fmla="*/ 133722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2 h 694881"/>
              <a:gd name="connsiteX1" fmla="*/ 2164466 w 12192000"/>
              <a:gd name="connsiteY1" fmla="*/ 168571 h 694881"/>
              <a:gd name="connsiteX2" fmla="*/ 3472404 w 12192000"/>
              <a:gd name="connsiteY2" fmla="*/ 64399 h 694881"/>
              <a:gd name="connsiteX3" fmla="*/ 4780345 w 12192000"/>
              <a:gd name="connsiteY3" fmla="*/ 133720 h 694881"/>
              <a:gd name="connsiteX4" fmla="*/ 6169306 w 12192000"/>
              <a:gd name="connsiteY4" fmla="*/ 21917 h 694881"/>
              <a:gd name="connsiteX5" fmla="*/ 8113852 w 12192000"/>
              <a:gd name="connsiteY5" fmla="*/ 92804 h 694881"/>
              <a:gd name="connsiteX6" fmla="*/ 9387068 w 12192000"/>
              <a:gd name="connsiteY6" fmla="*/ 81 h 694881"/>
              <a:gd name="connsiteX7" fmla="*/ 10428789 w 12192000"/>
              <a:gd name="connsiteY7" fmla="*/ 111885 h 694881"/>
              <a:gd name="connsiteX8" fmla="*/ 11308465 w 12192000"/>
              <a:gd name="connsiteY8" fmla="*/ 10342 h 694881"/>
              <a:gd name="connsiteX9" fmla="*/ 12121497 w 12192000"/>
              <a:gd name="connsiteY9" fmla="*/ 86710 h 694881"/>
              <a:gd name="connsiteX10" fmla="*/ 12192000 w 12192000"/>
              <a:gd name="connsiteY10" fmla="*/ 107756 h 694881"/>
              <a:gd name="connsiteX11" fmla="*/ 12192000 w 12192000"/>
              <a:gd name="connsiteY11" fmla="*/ 694881 h 694881"/>
              <a:gd name="connsiteX12" fmla="*/ 0 w 12192000"/>
              <a:gd name="connsiteY12" fmla="*/ 694881 h 694881"/>
              <a:gd name="connsiteX13" fmla="*/ 0 w 12192000"/>
              <a:gd name="connsiteY13" fmla="*/ 149283 h 694881"/>
              <a:gd name="connsiteX14" fmla="*/ 25907 w 12192000"/>
              <a:gd name="connsiteY14" fmla="*/ 142097 h 694881"/>
              <a:gd name="connsiteX15" fmla="*/ 1018572 w 12192000"/>
              <a:gd name="connsiteY15" fmla="*/ 56892 h 69488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9387068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8611564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7063 h 695052"/>
              <a:gd name="connsiteX1" fmla="*/ 2164466 w 12192000"/>
              <a:gd name="connsiteY1" fmla="*/ 168742 h 695052"/>
              <a:gd name="connsiteX2" fmla="*/ 3472404 w 12192000"/>
              <a:gd name="connsiteY2" fmla="*/ 64570 h 695052"/>
              <a:gd name="connsiteX3" fmla="*/ 4780345 w 12192000"/>
              <a:gd name="connsiteY3" fmla="*/ 133891 h 695052"/>
              <a:gd name="connsiteX4" fmla="*/ 6169306 w 12192000"/>
              <a:gd name="connsiteY4" fmla="*/ 22088 h 695052"/>
              <a:gd name="connsiteX5" fmla="*/ 7523543 w 12192000"/>
              <a:gd name="connsiteY5" fmla="*/ 112308 h 695052"/>
              <a:gd name="connsiteX6" fmla="*/ 8611564 w 12192000"/>
              <a:gd name="connsiteY6" fmla="*/ 252 h 695052"/>
              <a:gd name="connsiteX7" fmla="*/ 9965802 w 12192000"/>
              <a:gd name="connsiteY7" fmla="*/ 79834 h 695052"/>
              <a:gd name="connsiteX8" fmla="*/ 11308465 w 12192000"/>
              <a:gd name="connsiteY8" fmla="*/ 10513 h 695052"/>
              <a:gd name="connsiteX9" fmla="*/ 12121497 w 12192000"/>
              <a:gd name="connsiteY9" fmla="*/ 86881 h 695052"/>
              <a:gd name="connsiteX10" fmla="*/ 12192000 w 12192000"/>
              <a:gd name="connsiteY10" fmla="*/ 107927 h 695052"/>
              <a:gd name="connsiteX11" fmla="*/ 12192000 w 12192000"/>
              <a:gd name="connsiteY11" fmla="*/ 695052 h 695052"/>
              <a:gd name="connsiteX12" fmla="*/ 0 w 12192000"/>
              <a:gd name="connsiteY12" fmla="*/ 695052 h 695052"/>
              <a:gd name="connsiteX13" fmla="*/ 0 w 12192000"/>
              <a:gd name="connsiteY13" fmla="*/ 149454 h 695052"/>
              <a:gd name="connsiteX14" fmla="*/ 25907 w 12192000"/>
              <a:gd name="connsiteY14" fmla="*/ 142268 h 695052"/>
              <a:gd name="connsiteX15" fmla="*/ 1018572 w 12192000"/>
              <a:gd name="connsiteY15" fmla="*/ 57063 h 695052"/>
              <a:gd name="connsiteX0" fmla="*/ 1018572 w 12192000"/>
              <a:gd name="connsiteY0" fmla="*/ 65894 h 703883"/>
              <a:gd name="connsiteX1" fmla="*/ 2164466 w 12192000"/>
              <a:gd name="connsiteY1" fmla="*/ 177573 h 703883"/>
              <a:gd name="connsiteX2" fmla="*/ 3472404 w 12192000"/>
              <a:gd name="connsiteY2" fmla="*/ 73401 h 703883"/>
              <a:gd name="connsiteX3" fmla="*/ 4780345 w 12192000"/>
              <a:gd name="connsiteY3" fmla="*/ 142722 h 703883"/>
              <a:gd name="connsiteX4" fmla="*/ 6169306 w 12192000"/>
              <a:gd name="connsiteY4" fmla="*/ 30919 h 703883"/>
              <a:gd name="connsiteX5" fmla="*/ 7523543 w 12192000"/>
              <a:gd name="connsiteY5" fmla="*/ 121139 h 703883"/>
              <a:gd name="connsiteX6" fmla="*/ 8611564 w 12192000"/>
              <a:gd name="connsiteY6" fmla="*/ 9083 h 703883"/>
              <a:gd name="connsiteX7" fmla="*/ 9965802 w 12192000"/>
              <a:gd name="connsiteY7" fmla="*/ 88665 h 703883"/>
              <a:gd name="connsiteX8" fmla="*/ 11169569 w 12192000"/>
              <a:gd name="connsiteY8" fmla="*/ 11 h 703883"/>
              <a:gd name="connsiteX9" fmla="*/ 12121497 w 12192000"/>
              <a:gd name="connsiteY9" fmla="*/ 95712 h 703883"/>
              <a:gd name="connsiteX10" fmla="*/ 12192000 w 12192000"/>
              <a:gd name="connsiteY10" fmla="*/ 116758 h 703883"/>
              <a:gd name="connsiteX11" fmla="*/ 12192000 w 12192000"/>
              <a:gd name="connsiteY11" fmla="*/ 703883 h 703883"/>
              <a:gd name="connsiteX12" fmla="*/ 0 w 12192000"/>
              <a:gd name="connsiteY12" fmla="*/ 703883 h 703883"/>
              <a:gd name="connsiteX13" fmla="*/ 0 w 12192000"/>
              <a:gd name="connsiteY13" fmla="*/ 158285 h 703883"/>
              <a:gd name="connsiteX14" fmla="*/ 25907 w 12192000"/>
              <a:gd name="connsiteY14" fmla="*/ 151099 h 703883"/>
              <a:gd name="connsiteX15" fmla="*/ 1018572 w 12192000"/>
              <a:gd name="connsiteY15" fmla="*/ 65894 h 70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703883">
                <a:moveTo>
                  <a:pt x="1018572" y="65894"/>
                </a:moveTo>
                <a:cubicBezTo>
                  <a:pt x="1516283" y="65894"/>
                  <a:pt x="1755494" y="176322"/>
                  <a:pt x="2164466" y="177573"/>
                </a:cubicBezTo>
                <a:cubicBezTo>
                  <a:pt x="2573438" y="178824"/>
                  <a:pt x="3036424" y="79209"/>
                  <a:pt x="3472404" y="73401"/>
                </a:cubicBezTo>
                <a:cubicBezTo>
                  <a:pt x="3908384" y="67593"/>
                  <a:pt x="4330861" y="149802"/>
                  <a:pt x="4780345" y="142722"/>
                </a:cubicBezTo>
                <a:cubicBezTo>
                  <a:pt x="5229829" y="135642"/>
                  <a:pt x="5712106" y="34516"/>
                  <a:pt x="6169306" y="30919"/>
                </a:cubicBezTo>
                <a:cubicBezTo>
                  <a:pt x="6626506" y="27322"/>
                  <a:pt x="7116500" y="124778"/>
                  <a:pt x="7523543" y="121139"/>
                </a:cubicBezTo>
                <a:cubicBezTo>
                  <a:pt x="7930586" y="117500"/>
                  <a:pt x="8204521" y="14495"/>
                  <a:pt x="8611564" y="9083"/>
                </a:cubicBezTo>
                <a:cubicBezTo>
                  <a:pt x="9018607" y="3671"/>
                  <a:pt x="9539468" y="90177"/>
                  <a:pt x="9965802" y="88665"/>
                </a:cubicBezTo>
                <a:cubicBezTo>
                  <a:pt x="10392136" y="87153"/>
                  <a:pt x="10810287" y="-1163"/>
                  <a:pt x="11169569" y="11"/>
                </a:cubicBezTo>
                <a:cubicBezTo>
                  <a:pt x="11528851" y="1185"/>
                  <a:pt x="11923371" y="45254"/>
                  <a:pt x="12121497" y="95712"/>
                </a:cubicBezTo>
                <a:lnTo>
                  <a:pt x="12192000" y="116758"/>
                </a:lnTo>
                <a:lnTo>
                  <a:pt x="12192000" y="703883"/>
                </a:lnTo>
                <a:lnTo>
                  <a:pt x="0" y="703883"/>
                </a:lnTo>
                <a:lnTo>
                  <a:pt x="0" y="158285"/>
                </a:lnTo>
                <a:lnTo>
                  <a:pt x="25907" y="151099"/>
                </a:lnTo>
                <a:cubicBezTo>
                  <a:pt x="211057" y="92758"/>
                  <a:pt x="583075" y="65894"/>
                  <a:pt x="1018572" y="65894"/>
                </a:cubicBezTo>
                <a:close/>
              </a:path>
            </a:pathLst>
          </a:custGeom>
          <a:solidFill>
            <a:srgbClr val="A1C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FBEDC096-A107-4467-B9AB-8DDD924D4D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6921" y="3498953"/>
            <a:ext cx="2760132" cy="300991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85B392D7-5471-47D7-BDE4-EEED2FB84B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96345" y="156687"/>
            <a:ext cx="1056260" cy="898698"/>
          </a:xfrm>
          <a:prstGeom prst="rect">
            <a:avLst/>
          </a:prstGeom>
        </p:spPr>
      </p:pic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4D1EF3BF-FFBC-4C21-D1CD-DE708FD9DA75}"/>
              </a:ext>
            </a:extLst>
          </p:cNvPr>
          <p:cNvSpPr/>
          <p:nvPr/>
        </p:nvSpPr>
        <p:spPr>
          <a:xfrm flipH="1">
            <a:off x="4117303" y="2006081"/>
            <a:ext cx="7358960" cy="4040155"/>
          </a:xfrm>
          <a:prstGeom prst="wedgeRoundRectCallout">
            <a:avLst>
              <a:gd name="adj1" fmla="val 59833"/>
              <a:gd name="adj2" fmla="val 37669"/>
              <a:gd name="adj3" fmla="val 16667"/>
            </a:avLst>
          </a:prstGeom>
          <a:solidFill>
            <a:srgbClr val="FBFDFF"/>
          </a:solidFill>
          <a:ln w="50800"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 panose="020B0702040504020204" pitchFamily="34"/>
            </a:endParaRPr>
          </a:p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1훈떡볶이 R" panose="02020603020101020101" pitchFamily="18" charset="-127"/>
                <a:ea typeface="1훈떡볶이 R" panose="02020603020101020101" pitchFamily="18" charset="-127"/>
                <a:cs typeface="Noto Sans SemBd" panose="020B0702040504020204" pitchFamily="34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876580-5CB6-495B-D750-AA5EB48CB9A8}"/>
              </a:ext>
            </a:extLst>
          </p:cNvPr>
          <p:cNvSpPr txBox="1"/>
          <p:nvPr/>
        </p:nvSpPr>
        <p:spPr>
          <a:xfrm>
            <a:off x="1318757" y="119541"/>
            <a:ext cx="5691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</a:rPr>
              <a:t>프로그램 기능 소개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FBD4EE-AB1A-3A96-2D9F-420474ABEF55}"/>
              </a:ext>
            </a:extLst>
          </p:cNvPr>
          <p:cNvSpPr txBox="1"/>
          <p:nvPr/>
        </p:nvSpPr>
        <p:spPr>
          <a:xfrm>
            <a:off x="4515626" y="2006081"/>
            <a:ext cx="6960637" cy="4452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경기도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,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인천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,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서울 공중화장실 검색 프로그램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 panose="020B0702040504020204" pitchFamily="34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지역 검색 시 공중화장실 정보 제공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 panose="020B0702040504020204" pitchFamily="34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공용화장실 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OR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수세식 유무에 따른 검색 기능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 panose="020B0702040504020204" pitchFamily="34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검색한 정보를 입력한 이메일로 발신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 panose="020B0702040504020204" pitchFamily="34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검색 위치에 따른 지도 표기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 panose="020B0702040504020204" pitchFamily="34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공중화장실 설치 수를 나타내는 그래프 기능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 panose="020B0702040504020204" pitchFamily="34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1훈떡볶이 R" panose="02020603020101020101" pitchFamily="18" charset="-127"/>
              <a:ea typeface="1훈떡볶이 R" panose="02020603020101020101" pitchFamily="18" charset="-127"/>
              <a:cs typeface="Noto Sans SemBd" panose="020B07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913118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71DEE0CE-C98A-4B1D-816A-936D41E17621}"/>
              </a:ext>
            </a:extLst>
          </p:cNvPr>
          <p:cNvSpPr/>
          <p:nvPr/>
        </p:nvSpPr>
        <p:spPr>
          <a:xfrm rot="10800000">
            <a:off x="0" y="-2"/>
            <a:ext cx="12192000" cy="1520891"/>
          </a:xfrm>
          <a:custGeom>
            <a:avLst/>
            <a:gdLst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17215 w 12192000"/>
              <a:gd name="connsiteY7" fmla="*/ 196769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28789 w 12192000"/>
              <a:gd name="connsiteY7" fmla="*/ 158103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833377 w 12192000"/>
              <a:gd name="connsiteY0" fmla="*/ 33474 h 697241"/>
              <a:gd name="connsiteX1" fmla="*/ 2939970 w 12192000"/>
              <a:gd name="connsiteY1" fmla="*/ 164486 h 697241"/>
              <a:gd name="connsiteX2" fmla="*/ 4132162 w 12192000"/>
              <a:gd name="connsiteY2" fmla="*/ 60314 h 697241"/>
              <a:gd name="connsiteX3" fmla="*/ 5335930 w 12192000"/>
              <a:gd name="connsiteY3" fmla="*/ 187635 h 697241"/>
              <a:gd name="connsiteX4" fmla="*/ 6840638 w 12192000"/>
              <a:gd name="connsiteY4" fmla="*/ 37165 h 697241"/>
              <a:gd name="connsiteX5" fmla="*/ 7998106 w 12192000"/>
              <a:gd name="connsiteY5" fmla="*/ 37165 h 697241"/>
              <a:gd name="connsiteX6" fmla="*/ 9387068 w 12192000"/>
              <a:gd name="connsiteY6" fmla="*/ 2441 h 697241"/>
              <a:gd name="connsiteX7" fmla="*/ 10428789 w 12192000"/>
              <a:gd name="connsiteY7" fmla="*/ 114245 h 697241"/>
              <a:gd name="connsiteX8" fmla="*/ 11447362 w 12192000"/>
              <a:gd name="connsiteY8" fmla="*/ 25590 h 697241"/>
              <a:gd name="connsiteX9" fmla="*/ 12121497 w 12192000"/>
              <a:gd name="connsiteY9" fmla="*/ 89070 h 697241"/>
              <a:gd name="connsiteX10" fmla="*/ 12192000 w 12192000"/>
              <a:gd name="connsiteY10" fmla="*/ 110116 h 697241"/>
              <a:gd name="connsiteX11" fmla="*/ 12192000 w 12192000"/>
              <a:gd name="connsiteY11" fmla="*/ 697241 h 697241"/>
              <a:gd name="connsiteX12" fmla="*/ 0 w 12192000"/>
              <a:gd name="connsiteY12" fmla="*/ 697241 h 697241"/>
              <a:gd name="connsiteX13" fmla="*/ 0 w 12192000"/>
              <a:gd name="connsiteY13" fmla="*/ 151643 h 697241"/>
              <a:gd name="connsiteX14" fmla="*/ 25907 w 12192000"/>
              <a:gd name="connsiteY14" fmla="*/ 144457 h 697241"/>
              <a:gd name="connsiteX15" fmla="*/ 833377 w 12192000"/>
              <a:gd name="connsiteY15" fmla="*/ 33474 h 697241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335930 w 12192000"/>
              <a:gd name="connsiteY3" fmla="*/ 18527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4780345 w 12192000"/>
              <a:gd name="connsiteY3" fmla="*/ 133722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2 h 694881"/>
              <a:gd name="connsiteX1" fmla="*/ 2164466 w 12192000"/>
              <a:gd name="connsiteY1" fmla="*/ 168571 h 694881"/>
              <a:gd name="connsiteX2" fmla="*/ 3472404 w 12192000"/>
              <a:gd name="connsiteY2" fmla="*/ 64399 h 694881"/>
              <a:gd name="connsiteX3" fmla="*/ 4780345 w 12192000"/>
              <a:gd name="connsiteY3" fmla="*/ 133720 h 694881"/>
              <a:gd name="connsiteX4" fmla="*/ 6169306 w 12192000"/>
              <a:gd name="connsiteY4" fmla="*/ 21917 h 694881"/>
              <a:gd name="connsiteX5" fmla="*/ 8113852 w 12192000"/>
              <a:gd name="connsiteY5" fmla="*/ 92804 h 694881"/>
              <a:gd name="connsiteX6" fmla="*/ 9387068 w 12192000"/>
              <a:gd name="connsiteY6" fmla="*/ 81 h 694881"/>
              <a:gd name="connsiteX7" fmla="*/ 10428789 w 12192000"/>
              <a:gd name="connsiteY7" fmla="*/ 111885 h 694881"/>
              <a:gd name="connsiteX8" fmla="*/ 11308465 w 12192000"/>
              <a:gd name="connsiteY8" fmla="*/ 10342 h 694881"/>
              <a:gd name="connsiteX9" fmla="*/ 12121497 w 12192000"/>
              <a:gd name="connsiteY9" fmla="*/ 86710 h 694881"/>
              <a:gd name="connsiteX10" fmla="*/ 12192000 w 12192000"/>
              <a:gd name="connsiteY10" fmla="*/ 107756 h 694881"/>
              <a:gd name="connsiteX11" fmla="*/ 12192000 w 12192000"/>
              <a:gd name="connsiteY11" fmla="*/ 694881 h 694881"/>
              <a:gd name="connsiteX12" fmla="*/ 0 w 12192000"/>
              <a:gd name="connsiteY12" fmla="*/ 694881 h 694881"/>
              <a:gd name="connsiteX13" fmla="*/ 0 w 12192000"/>
              <a:gd name="connsiteY13" fmla="*/ 149283 h 694881"/>
              <a:gd name="connsiteX14" fmla="*/ 25907 w 12192000"/>
              <a:gd name="connsiteY14" fmla="*/ 142097 h 694881"/>
              <a:gd name="connsiteX15" fmla="*/ 1018572 w 12192000"/>
              <a:gd name="connsiteY15" fmla="*/ 56892 h 69488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9387068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8611564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7063 h 695052"/>
              <a:gd name="connsiteX1" fmla="*/ 2164466 w 12192000"/>
              <a:gd name="connsiteY1" fmla="*/ 168742 h 695052"/>
              <a:gd name="connsiteX2" fmla="*/ 3472404 w 12192000"/>
              <a:gd name="connsiteY2" fmla="*/ 64570 h 695052"/>
              <a:gd name="connsiteX3" fmla="*/ 4780345 w 12192000"/>
              <a:gd name="connsiteY3" fmla="*/ 133891 h 695052"/>
              <a:gd name="connsiteX4" fmla="*/ 6169306 w 12192000"/>
              <a:gd name="connsiteY4" fmla="*/ 22088 h 695052"/>
              <a:gd name="connsiteX5" fmla="*/ 7523543 w 12192000"/>
              <a:gd name="connsiteY5" fmla="*/ 112308 h 695052"/>
              <a:gd name="connsiteX6" fmla="*/ 8611564 w 12192000"/>
              <a:gd name="connsiteY6" fmla="*/ 252 h 695052"/>
              <a:gd name="connsiteX7" fmla="*/ 9965802 w 12192000"/>
              <a:gd name="connsiteY7" fmla="*/ 79834 h 695052"/>
              <a:gd name="connsiteX8" fmla="*/ 11308465 w 12192000"/>
              <a:gd name="connsiteY8" fmla="*/ 10513 h 695052"/>
              <a:gd name="connsiteX9" fmla="*/ 12121497 w 12192000"/>
              <a:gd name="connsiteY9" fmla="*/ 86881 h 695052"/>
              <a:gd name="connsiteX10" fmla="*/ 12192000 w 12192000"/>
              <a:gd name="connsiteY10" fmla="*/ 107927 h 695052"/>
              <a:gd name="connsiteX11" fmla="*/ 12192000 w 12192000"/>
              <a:gd name="connsiteY11" fmla="*/ 695052 h 695052"/>
              <a:gd name="connsiteX12" fmla="*/ 0 w 12192000"/>
              <a:gd name="connsiteY12" fmla="*/ 695052 h 695052"/>
              <a:gd name="connsiteX13" fmla="*/ 0 w 12192000"/>
              <a:gd name="connsiteY13" fmla="*/ 149454 h 695052"/>
              <a:gd name="connsiteX14" fmla="*/ 25907 w 12192000"/>
              <a:gd name="connsiteY14" fmla="*/ 142268 h 695052"/>
              <a:gd name="connsiteX15" fmla="*/ 1018572 w 12192000"/>
              <a:gd name="connsiteY15" fmla="*/ 57063 h 695052"/>
              <a:gd name="connsiteX0" fmla="*/ 1018572 w 12192000"/>
              <a:gd name="connsiteY0" fmla="*/ 65894 h 703883"/>
              <a:gd name="connsiteX1" fmla="*/ 2164466 w 12192000"/>
              <a:gd name="connsiteY1" fmla="*/ 177573 h 703883"/>
              <a:gd name="connsiteX2" fmla="*/ 3472404 w 12192000"/>
              <a:gd name="connsiteY2" fmla="*/ 73401 h 703883"/>
              <a:gd name="connsiteX3" fmla="*/ 4780345 w 12192000"/>
              <a:gd name="connsiteY3" fmla="*/ 142722 h 703883"/>
              <a:gd name="connsiteX4" fmla="*/ 6169306 w 12192000"/>
              <a:gd name="connsiteY4" fmla="*/ 30919 h 703883"/>
              <a:gd name="connsiteX5" fmla="*/ 7523543 w 12192000"/>
              <a:gd name="connsiteY5" fmla="*/ 121139 h 703883"/>
              <a:gd name="connsiteX6" fmla="*/ 8611564 w 12192000"/>
              <a:gd name="connsiteY6" fmla="*/ 9083 h 703883"/>
              <a:gd name="connsiteX7" fmla="*/ 9965802 w 12192000"/>
              <a:gd name="connsiteY7" fmla="*/ 88665 h 703883"/>
              <a:gd name="connsiteX8" fmla="*/ 11169569 w 12192000"/>
              <a:gd name="connsiteY8" fmla="*/ 11 h 703883"/>
              <a:gd name="connsiteX9" fmla="*/ 12121497 w 12192000"/>
              <a:gd name="connsiteY9" fmla="*/ 95712 h 703883"/>
              <a:gd name="connsiteX10" fmla="*/ 12192000 w 12192000"/>
              <a:gd name="connsiteY10" fmla="*/ 116758 h 703883"/>
              <a:gd name="connsiteX11" fmla="*/ 12192000 w 12192000"/>
              <a:gd name="connsiteY11" fmla="*/ 703883 h 703883"/>
              <a:gd name="connsiteX12" fmla="*/ 0 w 12192000"/>
              <a:gd name="connsiteY12" fmla="*/ 703883 h 703883"/>
              <a:gd name="connsiteX13" fmla="*/ 0 w 12192000"/>
              <a:gd name="connsiteY13" fmla="*/ 158285 h 703883"/>
              <a:gd name="connsiteX14" fmla="*/ 25907 w 12192000"/>
              <a:gd name="connsiteY14" fmla="*/ 151099 h 703883"/>
              <a:gd name="connsiteX15" fmla="*/ 1018572 w 12192000"/>
              <a:gd name="connsiteY15" fmla="*/ 65894 h 70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703883">
                <a:moveTo>
                  <a:pt x="1018572" y="65894"/>
                </a:moveTo>
                <a:cubicBezTo>
                  <a:pt x="1516283" y="65894"/>
                  <a:pt x="1755494" y="176322"/>
                  <a:pt x="2164466" y="177573"/>
                </a:cubicBezTo>
                <a:cubicBezTo>
                  <a:pt x="2573438" y="178824"/>
                  <a:pt x="3036424" y="79209"/>
                  <a:pt x="3472404" y="73401"/>
                </a:cubicBezTo>
                <a:cubicBezTo>
                  <a:pt x="3908384" y="67593"/>
                  <a:pt x="4330861" y="149802"/>
                  <a:pt x="4780345" y="142722"/>
                </a:cubicBezTo>
                <a:cubicBezTo>
                  <a:pt x="5229829" y="135642"/>
                  <a:pt x="5712106" y="34516"/>
                  <a:pt x="6169306" y="30919"/>
                </a:cubicBezTo>
                <a:cubicBezTo>
                  <a:pt x="6626506" y="27322"/>
                  <a:pt x="7116500" y="124778"/>
                  <a:pt x="7523543" y="121139"/>
                </a:cubicBezTo>
                <a:cubicBezTo>
                  <a:pt x="7930586" y="117500"/>
                  <a:pt x="8204521" y="14495"/>
                  <a:pt x="8611564" y="9083"/>
                </a:cubicBezTo>
                <a:cubicBezTo>
                  <a:pt x="9018607" y="3671"/>
                  <a:pt x="9539468" y="90177"/>
                  <a:pt x="9965802" y="88665"/>
                </a:cubicBezTo>
                <a:cubicBezTo>
                  <a:pt x="10392136" y="87153"/>
                  <a:pt x="10810287" y="-1163"/>
                  <a:pt x="11169569" y="11"/>
                </a:cubicBezTo>
                <a:cubicBezTo>
                  <a:pt x="11528851" y="1185"/>
                  <a:pt x="11923371" y="45254"/>
                  <a:pt x="12121497" y="95712"/>
                </a:cubicBezTo>
                <a:lnTo>
                  <a:pt x="12192000" y="116758"/>
                </a:lnTo>
                <a:lnTo>
                  <a:pt x="12192000" y="703883"/>
                </a:lnTo>
                <a:lnTo>
                  <a:pt x="0" y="703883"/>
                </a:lnTo>
                <a:lnTo>
                  <a:pt x="0" y="158285"/>
                </a:lnTo>
                <a:lnTo>
                  <a:pt x="25907" y="151099"/>
                </a:lnTo>
                <a:cubicBezTo>
                  <a:pt x="211057" y="92758"/>
                  <a:pt x="583075" y="65894"/>
                  <a:pt x="1018572" y="65894"/>
                </a:cubicBezTo>
                <a:close/>
              </a:path>
            </a:pathLst>
          </a:custGeom>
          <a:solidFill>
            <a:srgbClr val="A1C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85B392D7-5471-47D7-BDE4-EEED2FB84B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96345" y="156687"/>
            <a:ext cx="1056260" cy="8986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876580-5CB6-495B-D750-AA5EB48CB9A8}"/>
              </a:ext>
            </a:extLst>
          </p:cNvPr>
          <p:cNvSpPr txBox="1"/>
          <p:nvPr/>
        </p:nvSpPr>
        <p:spPr>
          <a:xfrm>
            <a:off x="1318756" y="119541"/>
            <a:ext cx="8117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</a:rPr>
              <a:t>개발 진행 상황 </a:t>
            </a:r>
            <a:r>
              <a:rPr lang="en-US" altLang="ko-KR" sz="5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</a:rPr>
              <a:t>- </a:t>
            </a:r>
            <a:r>
              <a:rPr lang="ko-KR" altLang="en-US" sz="5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</a:rPr>
              <a:t>사용한 </a:t>
            </a:r>
            <a:r>
              <a:rPr lang="en-US" altLang="ko-KR" sz="5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</a:rPr>
              <a:t>API</a:t>
            </a:r>
            <a:r>
              <a:rPr lang="ko-KR" altLang="en-US" sz="5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AF6254-2F7B-A1E7-59BE-ADD93E1FC110}"/>
              </a:ext>
            </a:extLst>
          </p:cNvPr>
          <p:cNvSpPr txBox="1"/>
          <p:nvPr/>
        </p:nvSpPr>
        <p:spPr>
          <a:xfrm>
            <a:off x="724475" y="5638398"/>
            <a:ext cx="11741655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2400" b="1" i="0" dirty="0" err="1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전국공중화장실표준데이터</a:t>
            </a:r>
            <a:r>
              <a:rPr lang="ko-KR" altLang="en-US" sz="2400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2400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2800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 </a:t>
            </a:r>
            <a:r>
              <a:rPr lang="en-US" altLang="ko-KR" dirty="0"/>
              <a:t>https://www.localdata.go.kr/lif/lifeCtacDataView.do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330863C-8C43-E346-0DB3-D4BFACC8E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586" y="1635190"/>
            <a:ext cx="8518828" cy="388366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D96A8CC-26A8-661D-D75D-A2E2FD3866D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66879" y="4304898"/>
            <a:ext cx="1076462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745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71DEE0CE-C98A-4B1D-816A-936D41E17621}"/>
              </a:ext>
            </a:extLst>
          </p:cNvPr>
          <p:cNvSpPr/>
          <p:nvPr/>
        </p:nvSpPr>
        <p:spPr>
          <a:xfrm rot="10800000">
            <a:off x="0" y="-2"/>
            <a:ext cx="12192000" cy="1520891"/>
          </a:xfrm>
          <a:custGeom>
            <a:avLst/>
            <a:gdLst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17215 w 12192000"/>
              <a:gd name="connsiteY7" fmla="*/ 196769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28789 w 12192000"/>
              <a:gd name="connsiteY7" fmla="*/ 158103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833377 w 12192000"/>
              <a:gd name="connsiteY0" fmla="*/ 33474 h 697241"/>
              <a:gd name="connsiteX1" fmla="*/ 2939970 w 12192000"/>
              <a:gd name="connsiteY1" fmla="*/ 164486 h 697241"/>
              <a:gd name="connsiteX2" fmla="*/ 4132162 w 12192000"/>
              <a:gd name="connsiteY2" fmla="*/ 60314 h 697241"/>
              <a:gd name="connsiteX3" fmla="*/ 5335930 w 12192000"/>
              <a:gd name="connsiteY3" fmla="*/ 187635 h 697241"/>
              <a:gd name="connsiteX4" fmla="*/ 6840638 w 12192000"/>
              <a:gd name="connsiteY4" fmla="*/ 37165 h 697241"/>
              <a:gd name="connsiteX5" fmla="*/ 7998106 w 12192000"/>
              <a:gd name="connsiteY5" fmla="*/ 37165 h 697241"/>
              <a:gd name="connsiteX6" fmla="*/ 9387068 w 12192000"/>
              <a:gd name="connsiteY6" fmla="*/ 2441 h 697241"/>
              <a:gd name="connsiteX7" fmla="*/ 10428789 w 12192000"/>
              <a:gd name="connsiteY7" fmla="*/ 114245 h 697241"/>
              <a:gd name="connsiteX8" fmla="*/ 11447362 w 12192000"/>
              <a:gd name="connsiteY8" fmla="*/ 25590 h 697241"/>
              <a:gd name="connsiteX9" fmla="*/ 12121497 w 12192000"/>
              <a:gd name="connsiteY9" fmla="*/ 89070 h 697241"/>
              <a:gd name="connsiteX10" fmla="*/ 12192000 w 12192000"/>
              <a:gd name="connsiteY10" fmla="*/ 110116 h 697241"/>
              <a:gd name="connsiteX11" fmla="*/ 12192000 w 12192000"/>
              <a:gd name="connsiteY11" fmla="*/ 697241 h 697241"/>
              <a:gd name="connsiteX12" fmla="*/ 0 w 12192000"/>
              <a:gd name="connsiteY12" fmla="*/ 697241 h 697241"/>
              <a:gd name="connsiteX13" fmla="*/ 0 w 12192000"/>
              <a:gd name="connsiteY13" fmla="*/ 151643 h 697241"/>
              <a:gd name="connsiteX14" fmla="*/ 25907 w 12192000"/>
              <a:gd name="connsiteY14" fmla="*/ 144457 h 697241"/>
              <a:gd name="connsiteX15" fmla="*/ 833377 w 12192000"/>
              <a:gd name="connsiteY15" fmla="*/ 33474 h 697241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335930 w 12192000"/>
              <a:gd name="connsiteY3" fmla="*/ 18527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4780345 w 12192000"/>
              <a:gd name="connsiteY3" fmla="*/ 133722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2 h 694881"/>
              <a:gd name="connsiteX1" fmla="*/ 2164466 w 12192000"/>
              <a:gd name="connsiteY1" fmla="*/ 168571 h 694881"/>
              <a:gd name="connsiteX2" fmla="*/ 3472404 w 12192000"/>
              <a:gd name="connsiteY2" fmla="*/ 64399 h 694881"/>
              <a:gd name="connsiteX3" fmla="*/ 4780345 w 12192000"/>
              <a:gd name="connsiteY3" fmla="*/ 133720 h 694881"/>
              <a:gd name="connsiteX4" fmla="*/ 6169306 w 12192000"/>
              <a:gd name="connsiteY4" fmla="*/ 21917 h 694881"/>
              <a:gd name="connsiteX5" fmla="*/ 8113852 w 12192000"/>
              <a:gd name="connsiteY5" fmla="*/ 92804 h 694881"/>
              <a:gd name="connsiteX6" fmla="*/ 9387068 w 12192000"/>
              <a:gd name="connsiteY6" fmla="*/ 81 h 694881"/>
              <a:gd name="connsiteX7" fmla="*/ 10428789 w 12192000"/>
              <a:gd name="connsiteY7" fmla="*/ 111885 h 694881"/>
              <a:gd name="connsiteX8" fmla="*/ 11308465 w 12192000"/>
              <a:gd name="connsiteY8" fmla="*/ 10342 h 694881"/>
              <a:gd name="connsiteX9" fmla="*/ 12121497 w 12192000"/>
              <a:gd name="connsiteY9" fmla="*/ 86710 h 694881"/>
              <a:gd name="connsiteX10" fmla="*/ 12192000 w 12192000"/>
              <a:gd name="connsiteY10" fmla="*/ 107756 h 694881"/>
              <a:gd name="connsiteX11" fmla="*/ 12192000 w 12192000"/>
              <a:gd name="connsiteY11" fmla="*/ 694881 h 694881"/>
              <a:gd name="connsiteX12" fmla="*/ 0 w 12192000"/>
              <a:gd name="connsiteY12" fmla="*/ 694881 h 694881"/>
              <a:gd name="connsiteX13" fmla="*/ 0 w 12192000"/>
              <a:gd name="connsiteY13" fmla="*/ 149283 h 694881"/>
              <a:gd name="connsiteX14" fmla="*/ 25907 w 12192000"/>
              <a:gd name="connsiteY14" fmla="*/ 142097 h 694881"/>
              <a:gd name="connsiteX15" fmla="*/ 1018572 w 12192000"/>
              <a:gd name="connsiteY15" fmla="*/ 56892 h 69488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9387068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8611564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7063 h 695052"/>
              <a:gd name="connsiteX1" fmla="*/ 2164466 w 12192000"/>
              <a:gd name="connsiteY1" fmla="*/ 168742 h 695052"/>
              <a:gd name="connsiteX2" fmla="*/ 3472404 w 12192000"/>
              <a:gd name="connsiteY2" fmla="*/ 64570 h 695052"/>
              <a:gd name="connsiteX3" fmla="*/ 4780345 w 12192000"/>
              <a:gd name="connsiteY3" fmla="*/ 133891 h 695052"/>
              <a:gd name="connsiteX4" fmla="*/ 6169306 w 12192000"/>
              <a:gd name="connsiteY4" fmla="*/ 22088 h 695052"/>
              <a:gd name="connsiteX5" fmla="*/ 7523543 w 12192000"/>
              <a:gd name="connsiteY5" fmla="*/ 112308 h 695052"/>
              <a:gd name="connsiteX6" fmla="*/ 8611564 w 12192000"/>
              <a:gd name="connsiteY6" fmla="*/ 252 h 695052"/>
              <a:gd name="connsiteX7" fmla="*/ 9965802 w 12192000"/>
              <a:gd name="connsiteY7" fmla="*/ 79834 h 695052"/>
              <a:gd name="connsiteX8" fmla="*/ 11308465 w 12192000"/>
              <a:gd name="connsiteY8" fmla="*/ 10513 h 695052"/>
              <a:gd name="connsiteX9" fmla="*/ 12121497 w 12192000"/>
              <a:gd name="connsiteY9" fmla="*/ 86881 h 695052"/>
              <a:gd name="connsiteX10" fmla="*/ 12192000 w 12192000"/>
              <a:gd name="connsiteY10" fmla="*/ 107927 h 695052"/>
              <a:gd name="connsiteX11" fmla="*/ 12192000 w 12192000"/>
              <a:gd name="connsiteY11" fmla="*/ 695052 h 695052"/>
              <a:gd name="connsiteX12" fmla="*/ 0 w 12192000"/>
              <a:gd name="connsiteY12" fmla="*/ 695052 h 695052"/>
              <a:gd name="connsiteX13" fmla="*/ 0 w 12192000"/>
              <a:gd name="connsiteY13" fmla="*/ 149454 h 695052"/>
              <a:gd name="connsiteX14" fmla="*/ 25907 w 12192000"/>
              <a:gd name="connsiteY14" fmla="*/ 142268 h 695052"/>
              <a:gd name="connsiteX15" fmla="*/ 1018572 w 12192000"/>
              <a:gd name="connsiteY15" fmla="*/ 57063 h 695052"/>
              <a:gd name="connsiteX0" fmla="*/ 1018572 w 12192000"/>
              <a:gd name="connsiteY0" fmla="*/ 65894 h 703883"/>
              <a:gd name="connsiteX1" fmla="*/ 2164466 w 12192000"/>
              <a:gd name="connsiteY1" fmla="*/ 177573 h 703883"/>
              <a:gd name="connsiteX2" fmla="*/ 3472404 w 12192000"/>
              <a:gd name="connsiteY2" fmla="*/ 73401 h 703883"/>
              <a:gd name="connsiteX3" fmla="*/ 4780345 w 12192000"/>
              <a:gd name="connsiteY3" fmla="*/ 142722 h 703883"/>
              <a:gd name="connsiteX4" fmla="*/ 6169306 w 12192000"/>
              <a:gd name="connsiteY4" fmla="*/ 30919 h 703883"/>
              <a:gd name="connsiteX5" fmla="*/ 7523543 w 12192000"/>
              <a:gd name="connsiteY5" fmla="*/ 121139 h 703883"/>
              <a:gd name="connsiteX6" fmla="*/ 8611564 w 12192000"/>
              <a:gd name="connsiteY6" fmla="*/ 9083 h 703883"/>
              <a:gd name="connsiteX7" fmla="*/ 9965802 w 12192000"/>
              <a:gd name="connsiteY7" fmla="*/ 88665 h 703883"/>
              <a:gd name="connsiteX8" fmla="*/ 11169569 w 12192000"/>
              <a:gd name="connsiteY8" fmla="*/ 11 h 703883"/>
              <a:gd name="connsiteX9" fmla="*/ 12121497 w 12192000"/>
              <a:gd name="connsiteY9" fmla="*/ 95712 h 703883"/>
              <a:gd name="connsiteX10" fmla="*/ 12192000 w 12192000"/>
              <a:gd name="connsiteY10" fmla="*/ 116758 h 703883"/>
              <a:gd name="connsiteX11" fmla="*/ 12192000 w 12192000"/>
              <a:gd name="connsiteY11" fmla="*/ 703883 h 703883"/>
              <a:gd name="connsiteX12" fmla="*/ 0 w 12192000"/>
              <a:gd name="connsiteY12" fmla="*/ 703883 h 703883"/>
              <a:gd name="connsiteX13" fmla="*/ 0 w 12192000"/>
              <a:gd name="connsiteY13" fmla="*/ 158285 h 703883"/>
              <a:gd name="connsiteX14" fmla="*/ 25907 w 12192000"/>
              <a:gd name="connsiteY14" fmla="*/ 151099 h 703883"/>
              <a:gd name="connsiteX15" fmla="*/ 1018572 w 12192000"/>
              <a:gd name="connsiteY15" fmla="*/ 65894 h 70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703883">
                <a:moveTo>
                  <a:pt x="1018572" y="65894"/>
                </a:moveTo>
                <a:cubicBezTo>
                  <a:pt x="1516283" y="65894"/>
                  <a:pt x="1755494" y="176322"/>
                  <a:pt x="2164466" y="177573"/>
                </a:cubicBezTo>
                <a:cubicBezTo>
                  <a:pt x="2573438" y="178824"/>
                  <a:pt x="3036424" y="79209"/>
                  <a:pt x="3472404" y="73401"/>
                </a:cubicBezTo>
                <a:cubicBezTo>
                  <a:pt x="3908384" y="67593"/>
                  <a:pt x="4330861" y="149802"/>
                  <a:pt x="4780345" y="142722"/>
                </a:cubicBezTo>
                <a:cubicBezTo>
                  <a:pt x="5229829" y="135642"/>
                  <a:pt x="5712106" y="34516"/>
                  <a:pt x="6169306" y="30919"/>
                </a:cubicBezTo>
                <a:cubicBezTo>
                  <a:pt x="6626506" y="27322"/>
                  <a:pt x="7116500" y="124778"/>
                  <a:pt x="7523543" y="121139"/>
                </a:cubicBezTo>
                <a:cubicBezTo>
                  <a:pt x="7930586" y="117500"/>
                  <a:pt x="8204521" y="14495"/>
                  <a:pt x="8611564" y="9083"/>
                </a:cubicBezTo>
                <a:cubicBezTo>
                  <a:pt x="9018607" y="3671"/>
                  <a:pt x="9539468" y="90177"/>
                  <a:pt x="9965802" y="88665"/>
                </a:cubicBezTo>
                <a:cubicBezTo>
                  <a:pt x="10392136" y="87153"/>
                  <a:pt x="10810287" y="-1163"/>
                  <a:pt x="11169569" y="11"/>
                </a:cubicBezTo>
                <a:cubicBezTo>
                  <a:pt x="11528851" y="1185"/>
                  <a:pt x="11923371" y="45254"/>
                  <a:pt x="12121497" y="95712"/>
                </a:cubicBezTo>
                <a:lnTo>
                  <a:pt x="12192000" y="116758"/>
                </a:lnTo>
                <a:lnTo>
                  <a:pt x="12192000" y="703883"/>
                </a:lnTo>
                <a:lnTo>
                  <a:pt x="0" y="703883"/>
                </a:lnTo>
                <a:lnTo>
                  <a:pt x="0" y="158285"/>
                </a:lnTo>
                <a:lnTo>
                  <a:pt x="25907" y="151099"/>
                </a:lnTo>
                <a:cubicBezTo>
                  <a:pt x="211057" y="92758"/>
                  <a:pt x="583075" y="65894"/>
                  <a:pt x="1018572" y="65894"/>
                </a:cubicBezTo>
                <a:close/>
              </a:path>
            </a:pathLst>
          </a:custGeom>
          <a:solidFill>
            <a:srgbClr val="A1C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85B392D7-5471-47D7-BDE4-EEED2FB84B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96345" y="156687"/>
            <a:ext cx="1056260" cy="8986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876580-5CB6-495B-D750-AA5EB48CB9A8}"/>
              </a:ext>
            </a:extLst>
          </p:cNvPr>
          <p:cNvSpPr txBox="1"/>
          <p:nvPr/>
        </p:nvSpPr>
        <p:spPr>
          <a:xfrm>
            <a:off x="1318756" y="119541"/>
            <a:ext cx="86380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</a:rPr>
              <a:t>개발 진행 상황 </a:t>
            </a:r>
            <a:r>
              <a:rPr lang="en-US" altLang="ko-KR" sz="5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</a:rPr>
              <a:t>- </a:t>
            </a:r>
            <a:r>
              <a:rPr lang="ko-KR" altLang="en-US" sz="5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</a:rPr>
              <a:t>사용한 </a:t>
            </a:r>
            <a:r>
              <a:rPr lang="en-US" altLang="ko-KR" sz="5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</a:rPr>
              <a:t>API</a:t>
            </a:r>
            <a:r>
              <a:rPr lang="ko-KR" altLang="en-US" sz="5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73521B-DDC9-30FB-FBE5-CBABE3989FD2}"/>
              </a:ext>
            </a:extLst>
          </p:cNvPr>
          <p:cNvSpPr txBox="1"/>
          <p:nvPr/>
        </p:nvSpPr>
        <p:spPr>
          <a:xfrm>
            <a:off x="3760879" y="6022860"/>
            <a:ext cx="11741655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EXCEL</a:t>
            </a:r>
            <a:r>
              <a:rPr lang="ko-KR" altLang="en-US" sz="2400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데이터 </a:t>
            </a:r>
            <a:r>
              <a:rPr lang="en-US" altLang="ko-KR" sz="2400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-&gt; XML</a:t>
            </a:r>
            <a:r>
              <a:rPr lang="ko-KR" altLang="en-US" sz="2400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데이터로 변환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DB495FC-3A85-B4DF-4292-6BE20BCD8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528" y="1640434"/>
            <a:ext cx="7124944" cy="430622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D96A8CC-26A8-661D-D75D-A2E2FD3866D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9365006" y="5091143"/>
            <a:ext cx="1076462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736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71DEE0CE-C98A-4B1D-816A-936D41E17621}"/>
              </a:ext>
            </a:extLst>
          </p:cNvPr>
          <p:cNvSpPr/>
          <p:nvPr/>
        </p:nvSpPr>
        <p:spPr>
          <a:xfrm rot="10800000">
            <a:off x="0" y="0"/>
            <a:ext cx="12192000" cy="1520891"/>
          </a:xfrm>
          <a:custGeom>
            <a:avLst/>
            <a:gdLst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17215 w 12192000"/>
              <a:gd name="connsiteY7" fmla="*/ 196769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28789 w 12192000"/>
              <a:gd name="connsiteY7" fmla="*/ 158103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833377 w 12192000"/>
              <a:gd name="connsiteY0" fmla="*/ 33474 h 697241"/>
              <a:gd name="connsiteX1" fmla="*/ 2939970 w 12192000"/>
              <a:gd name="connsiteY1" fmla="*/ 164486 h 697241"/>
              <a:gd name="connsiteX2" fmla="*/ 4132162 w 12192000"/>
              <a:gd name="connsiteY2" fmla="*/ 60314 h 697241"/>
              <a:gd name="connsiteX3" fmla="*/ 5335930 w 12192000"/>
              <a:gd name="connsiteY3" fmla="*/ 187635 h 697241"/>
              <a:gd name="connsiteX4" fmla="*/ 6840638 w 12192000"/>
              <a:gd name="connsiteY4" fmla="*/ 37165 h 697241"/>
              <a:gd name="connsiteX5" fmla="*/ 7998106 w 12192000"/>
              <a:gd name="connsiteY5" fmla="*/ 37165 h 697241"/>
              <a:gd name="connsiteX6" fmla="*/ 9387068 w 12192000"/>
              <a:gd name="connsiteY6" fmla="*/ 2441 h 697241"/>
              <a:gd name="connsiteX7" fmla="*/ 10428789 w 12192000"/>
              <a:gd name="connsiteY7" fmla="*/ 114245 h 697241"/>
              <a:gd name="connsiteX8" fmla="*/ 11447362 w 12192000"/>
              <a:gd name="connsiteY8" fmla="*/ 25590 h 697241"/>
              <a:gd name="connsiteX9" fmla="*/ 12121497 w 12192000"/>
              <a:gd name="connsiteY9" fmla="*/ 89070 h 697241"/>
              <a:gd name="connsiteX10" fmla="*/ 12192000 w 12192000"/>
              <a:gd name="connsiteY10" fmla="*/ 110116 h 697241"/>
              <a:gd name="connsiteX11" fmla="*/ 12192000 w 12192000"/>
              <a:gd name="connsiteY11" fmla="*/ 697241 h 697241"/>
              <a:gd name="connsiteX12" fmla="*/ 0 w 12192000"/>
              <a:gd name="connsiteY12" fmla="*/ 697241 h 697241"/>
              <a:gd name="connsiteX13" fmla="*/ 0 w 12192000"/>
              <a:gd name="connsiteY13" fmla="*/ 151643 h 697241"/>
              <a:gd name="connsiteX14" fmla="*/ 25907 w 12192000"/>
              <a:gd name="connsiteY14" fmla="*/ 144457 h 697241"/>
              <a:gd name="connsiteX15" fmla="*/ 833377 w 12192000"/>
              <a:gd name="connsiteY15" fmla="*/ 33474 h 697241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335930 w 12192000"/>
              <a:gd name="connsiteY3" fmla="*/ 18527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4780345 w 12192000"/>
              <a:gd name="connsiteY3" fmla="*/ 133722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2 h 694881"/>
              <a:gd name="connsiteX1" fmla="*/ 2164466 w 12192000"/>
              <a:gd name="connsiteY1" fmla="*/ 168571 h 694881"/>
              <a:gd name="connsiteX2" fmla="*/ 3472404 w 12192000"/>
              <a:gd name="connsiteY2" fmla="*/ 64399 h 694881"/>
              <a:gd name="connsiteX3" fmla="*/ 4780345 w 12192000"/>
              <a:gd name="connsiteY3" fmla="*/ 133720 h 694881"/>
              <a:gd name="connsiteX4" fmla="*/ 6169306 w 12192000"/>
              <a:gd name="connsiteY4" fmla="*/ 21917 h 694881"/>
              <a:gd name="connsiteX5" fmla="*/ 8113852 w 12192000"/>
              <a:gd name="connsiteY5" fmla="*/ 92804 h 694881"/>
              <a:gd name="connsiteX6" fmla="*/ 9387068 w 12192000"/>
              <a:gd name="connsiteY6" fmla="*/ 81 h 694881"/>
              <a:gd name="connsiteX7" fmla="*/ 10428789 w 12192000"/>
              <a:gd name="connsiteY7" fmla="*/ 111885 h 694881"/>
              <a:gd name="connsiteX8" fmla="*/ 11308465 w 12192000"/>
              <a:gd name="connsiteY8" fmla="*/ 10342 h 694881"/>
              <a:gd name="connsiteX9" fmla="*/ 12121497 w 12192000"/>
              <a:gd name="connsiteY9" fmla="*/ 86710 h 694881"/>
              <a:gd name="connsiteX10" fmla="*/ 12192000 w 12192000"/>
              <a:gd name="connsiteY10" fmla="*/ 107756 h 694881"/>
              <a:gd name="connsiteX11" fmla="*/ 12192000 w 12192000"/>
              <a:gd name="connsiteY11" fmla="*/ 694881 h 694881"/>
              <a:gd name="connsiteX12" fmla="*/ 0 w 12192000"/>
              <a:gd name="connsiteY12" fmla="*/ 694881 h 694881"/>
              <a:gd name="connsiteX13" fmla="*/ 0 w 12192000"/>
              <a:gd name="connsiteY13" fmla="*/ 149283 h 694881"/>
              <a:gd name="connsiteX14" fmla="*/ 25907 w 12192000"/>
              <a:gd name="connsiteY14" fmla="*/ 142097 h 694881"/>
              <a:gd name="connsiteX15" fmla="*/ 1018572 w 12192000"/>
              <a:gd name="connsiteY15" fmla="*/ 56892 h 69488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9387068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8611564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7063 h 695052"/>
              <a:gd name="connsiteX1" fmla="*/ 2164466 w 12192000"/>
              <a:gd name="connsiteY1" fmla="*/ 168742 h 695052"/>
              <a:gd name="connsiteX2" fmla="*/ 3472404 w 12192000"/>
              <a:gd name="connsiteY2" fmla="*/ 64570 h 695052"/>
              <a:gd name="connsiteX3" fmla="*/ 4780345 w 12192000"/>
              <a:gd name="connsiteY3" fmla="*/ 133891 h 695052"/>
              <a:gd name="connsiteX4" fmla="*/ 6169306 w 12192000"/>
              <a:gd name="connsiteY4" fmla="*/ 22088 h 695052"/>
              <a:gd name="connsiteX5" fmla="*/ 7523543 w 12192000"/>
              <a:gd name="connsiteY5" fmla="*/ 112308 h 695052"/>
              <a:gd name="connsiteX6" fmla="*/ 8611564 w 12192000"/>
              <a:gd name="connsiteY6" fmla="*/ 252 h 695052"/>
              <a:gd name="connsiteX7" fmla="*/ 9965802 w 12192000"/>
              <a:gd name="connsiteY7" fmla="*/ 79834 h 695052"/>
              <a:gd name="connsiteX8" fmla="*/ 11308465 w 12192000"/>
              <a:gd name="connsiteY8" fmla="*/ 10513 h 695052"/>
              <a:gd name="connsiteX9" fmla="*/ 12121497 w 12192000"/>
              <a:gd name="connsiteY9" fmla="*/ 86881 h 695052"/>
              <a:gd name="connsiteX10" fmla="*/ 12192000 w 12192000"/>
              <a:gd name="connsiteY10" fmla="*/ 107927 h 695052"/>
              <a:gd name="connsiteX11" fmla="*/ 12192000 w 12192000"/>
              <a:gd name="connsiteY11" fmla="*/ 695052 h 695052"/>
              <a:gd name="connsiteX12" fmla="*/ 0 w 12192000"/>
              <a:gd name="connsiteY12" fmla="*/ 695052 h 695052"/>
              <a:gd name="connsiteX13" fmla="*/ 0 w 12192000"/>
              <a:gd name="connsiteY13" fmla="*/ 149454 h 695052"/>
              <a:gd name="connsiteX14" fmla="*/ 25907 w 12192000"/>
              <a:gd name="connsiteY14" fmla="*/ 142268 h 695052"/>
              <a:gd name="connsiteX15" fmla="*/ 1018572 w 12192000"/>
              <a:gd name="connsiteY15" fmla="*/ 57063 h 695052"/>
              <a:gd name="connsiteX0" fmla="*/ 1018572 w 12192000"/>
              <a:gd name="connsiteY0" fmla="*/ 65894 h 703883"/>
              <a:gd name="connsiteX1" fmla="*/ 2164466 w 12192000"/>
              <a:gd name="connsiteY1" fmla="*/ 177573 h 703883"/>
              <a:gd name="connsiteX2" fmla="*/ 3472404 w 12192000"/>
              <a:gd name="connsiteY2" fmla="*/ 73401 h 703883"/>
              <a:gd name="connsiteX3" fmla="*/ 4780345 w 12192000"/>
              <a:gd name="connsiteY3" fmla="*/ 142722 h 703883"/>
              <a:gd name="connsiteX4" fmla="*/ 6169306 w 12192000"/>
              <a:gd name="connsiteY4" fmla="*/ 30919 h 703883"/>
              <a:gd name="connsiteX5" fmla="*/ 7523543 w 12192000"/>
              <a:gd name="connsiteY5" fmla="*/ 121139 h 703883"/>
              <a:gd name="connsiteX6" fmla="*/ 8611564 w 12192000"/>
              <a:gd name="connsiteY6" fmla="*/ 9083 h 703883"/>
              <a:gd name="connsiteX7" fmla="*/ 9965802 w 12192000"/>
              <a:gd name="connsiteY7" fmla="*/ 88665 h 703883"/>
              <a:gd name="connsiteX8" fmla="*/ 11169569 w 12192000"/>
              <a:gd name="connsiteY8" fmla="*/ 11 h 703883"/>
              <a:gd name="connsiteX9" fmla="*/ 12121497 w 12192000"/>
              <a:gd name="connsiteY9" fmla="*/ 95712 h 703883"/>
              <a:gd name="connsiteX10" fmla="*/ 12192000 w 12192000"/>
              <a:gd name="connsiteY10" fmla="*/ 116758 h 703883"/>
              <a:gd name="connsiteX11" fmla="*/ 12192000 w 12192000"/>
              <a:gd name="connsiteY11" fmla="*/ 703883 h 703883"/>
              <a:gd name="connsiteX12" fmla="*/ 0 w 12192000"/>
              <a:gd name="connsiteY12" fmla="*/ 703883 h 703883"/>
              <a:gd name="connsiteX13" fmla="*/ 0 w 12192000"/>
              <a:gd name="connsiteY13" fmla="*/ 158285 h 703883"/>
              <a:gd name="connsiteX14" fmla="*/ 25907 w 12192000"/>
              <a:gd name="connsiteY14" fmla="*/ 151099 h 703883"/>
              <a:gd name="connsiteX15" fmla="*/ 1018572 w 12192000"/>
              <a:gd name="connsiteY15" fmla="*/ 65894 h 70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703883">
                <a:moveTo>
                  <a:pt x="1018572" y="65894"/>
                </a:moveTo>
                <a:cubicBezTo>
                  <a:pt x="1516283" y="65894"/>
                  <a:pt x="1755494" y="176322"/>
                  <a:pt x="2164466" y="177573"/>
                </a:cubicBezTo>
                <a:cubicBezTo>
                  <a:pt x="2573438" y="178824"/>
                  <a:pt x="3036424" y="79209"/>
                  <a:pt x="3472404" y="73401"/>
                </a:cubicBezTo>
                <a:cubicBezTo>
                  <a:pt x="3908384" y="67593"/>
                  <a:pt x="4330861" y="149802"/>
                  <a:pt x="4780345" y="142722"/>
                </a:cubicBezTo>
                <a:cubicBezTo>
                  <a:pt x="5229829" y="135642"/>
                  <a:pt x="5712106" y="34516"/>
                  <a:pt x="6169306" y="30919"/>
                </a:cubicBezTo>
                <a:cubicBezTo>
                  <a:pt x="6626506" y="27322"/>
                  <a:pt x="7116500" y="124778"/>
                  <a:pt x="7523543" y="121139"/>
                </a:cubicBezTo>
                <a:cubicBezTo>
                  <a:pt x="7930586" y="117500"/>
                  <a:pt x="8204521" y="14495"/>
                  <a:pt x="8611564" y="9083"/>
                </a:cubicBezTo>
                <a:cubicBezTo>
                  <a:pt x="9018607" y="3671"/>
                  <a:pt x="9539468" y="90177"/>
                  <a:pt x="9965802" y="88665"/>
                </a:cubicBezTo>
                <a:cubicBezTo>
                  <a:pt x="10392136" y="87153"/>
                  <a:pt x="10810287" y="-1163"/>
                  <a:pt x="11169569" y="11"/>
                </a:cubicBezTo>
                <a:cubicBezTo>
                  <a:pt x="11528851" y="1185"/>
                  <a:pt x="11923371" y="45254"/>
                  <a:pt x="12121497" y="95712"/>
                </a:cubicBezTo>
                <a:lnTo>
                  <a:pt x="12192000" y="116758"/>
                </a:lnTo>
                <a:lnTo>
                  <a:pt x="12192000" y="703883"/>
                </a:lnTo>
                <a:lnTo>
                  <a:pt x="0" y="703883"/>
                </a:lnTo>
                <a:lnTo>
                  <a:pt x="0" y="158285"/>
                </a:lnTo>
                <a:lnTo>
                  <a:pt x="25907" y="151099"/>
                </a:lnTo>
                <a:cubicBezTo>
                  <a:pt x="211057" y="92758"/>
                  <a:pt x="583075" y="65894"/>
                  <a:pt x="1018572" y="65894"/>
                </a:cubicBezTo>
                <a:close/>
              </a:path>
            </a:pathLst>
          </a:custGeom>
          <a:solidFill>
            <a:srgbClr val="A1C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85B392D7-5471-47D7-BDE4-EEED2FB84B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96345" y="156687"/>
            <a:ext cx="1056260" cy="8986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876580-5CB6-495B-D750-AA5EB48CB9A8}"/>
              </a:ext>
            </a:extLst>
          </p:cNvPr>
          <p:cNvSpPr txBox="1"/>
          <p:nvPr/>
        </p:nvSpPr>
        <p:spPr>
          <a:xfrm>
            <a:off x="1318756" y="119541"/>
            <a:ext cx="78760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</a:rPr>
              <a:t>개발 진행 상황 </a:t>
            </a:r>
            <a:r>
              <a:rPr lang="en-US" altLang="ko-KR" sz="5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</a:rPr>
              <a:t>- UI</a:t>
            </a:r>
            <a:r>
              <a:rPr lang="ko-KR" altLang="en-US" sz="5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</a:rPr>
              <a:t> 구성</a:t>
            </a:r>
            <a:endParaRPr lang="ko-KR" altLang="en-US" sz="5400" b="1" dirty="0">
              <a:solidFill>
                <a:schemeClr val="bg1"/>
              </a:solidFill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D71BE7A4-E916-50BF-D803-42A8AFF352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52605" y="5547538"/>
            <a:ext cx="994253" cy="99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950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40028E33-DADC-3A71-DA4D-59A12E4A19AA}"/>
              </a:ext>
            </a:extLst>
          </p:cNvPr>
          <p:cNvSpPr/>
          <p:nvPr/>
        </p:nvSpPr>
        <p:spPr>
          <a:xfrm rot="10800000">
            <a:off x="0" y="0"/>
            <a:ext cx="12192000" cy="1520891"/>
          </a:xfrm>
          <a:custGeom>
            <a:avLst/>
            <a:gdLst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17215 w 12192000"/>
              <a:gd name="connsiteY7" fmla="*/ 196769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28789 w 12192000"/>
              <a:gd name="connsiteY7" fmla="*/ 158103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833377 w 12192000"/>
              <a:gd name="connsiteY0" fmla="*/ 33474 h 697241"/>
              <a:gd name="connsiteX1" fmla="*/ 2939970 w 12192000"/>
              <a:gd name="connsiteY1" fmla="*/ 164486 h 697241"/>
              <a:gd name="connsiteX2" fmla="*/ 4132162 w 12192000"/>
              <a:gd name="connsiteY2" fmla="*/ 60314 h 697241"/>
              <a:gd name="connsiteX3" fmla="*/ 5335930 w 12192000"/>
              <a:gd name="connsiteY3" fmla="*/ 187635 h 697241"/>
              <a:gd name="connsiteX4" fmla="*/ 6840638 w 12192000"/>
              <a:gd name="connsiteY4" fmla="*/ 37165 h 697241"/>
              <a:gd name="connsiteX5" fmla="*/ 7998106 w 12192000"/>
              <a:gd name="connsiteY5" fmla="*/ 37165 h 697241"/>
              <a:gd name="connsiteX6" fmla="*/ 9387068 w 12192000"/>
              <a:gd name="connsiteY6" fmla="*/ 2441 h 697241"/>
              <a:gd name="connsiteX7" fmla="*/ 10428789 w 12192000"/>
              <a:gd name="connsiteY7" fmla="*/ 114245 h 697241"/>
              <a:gd name="connsiteX8" fmla="*/ 11447362 w 12192000"/>
              <a:gd name="connsiteY8" fmla="*/ 25590 h 697241"/>
              <a:gd name="connsiteX9" fmla="*/ 12121497 w 12192000"/>
              <a:gd name="connsiteY9" fmla="*/ 89070 h 697241"/>
              <a:gd name="connsiteX10" fmla="*/ 12192000 w 12192000"/>
              <a:gd name="connsiteY10" fmla="*/ 110116 h 697241"/>
              <a:gd name="connsiteX11" fmla="*/ 12192000 w 12192000"/>
              <a:gd name="connsiteY11" fmla="*/ 697241 h 697241"/>
              <a:gd name="connsiteX12" fmla="*/ 0 w 12192000"/>
              <a:gd name="connsiteY12" fmla="*/ 697241 h 697241"/>
              <a:gd name="connsiteX13" fmla="*/ 0 w 12192000"/>
              <a:gd name="connsiteY13" fmla="*/ 151643 h 697241"/>
              <a:gd name="connsiteX14" fmla="*/ 25907 w 12192000"/>
              <a:gd name="connsiteY14" fmla="*/ 144457 h 697241"/>
              <a:gd name="connsiteX15" fmla="*/ 833377 w 12192000"/>
              <a:gd name="connsiteY15" fmla="*/ 33474 h 697241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335930 w 12192000"/>
              <a:gd name="connsiteY3" fmla="*/ 18527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4780345 w 12192000"/>
              <a:gd name="connsiteY3" fmla="*/ 133722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2 h 694881"/>
              <a:gd name="connsiteX1" fmla="*/ 2164466 w 12192000"/>
              <a:gd name="connsiteY1" fmla="*/ 168571 h 694881"/>
              <a:gd name="connsiteX2" fmla="*/ 3472404 w 12192000"/>
              <a:gd name="connsiteY2" fmla="*/ 64399 h 694881"/>
              <a:gd name="connsiteX3" fmla="*/ 4780345 w 12192000"/>
              <a:gd name="connsiteY3" fmla="*/ 133720 h 694881"/>
              <a:gd name="connsiteX4" fmla="*/ 6169306 w 12192000"/>
              <a:gd name="connsiteY4" fmla="*/ 21917 h 694881"/>
              <a:gd name="connsiteX5" fmla="*/ 8113852 w 12192000"/>
              <a:gd name="connsiteY5" fmla="*/ 92804 h 694881"/>
              <a:gd name="connsiteX6" fmla="*/ 9387068 w 12192000"/>
              <a:gd name="connsiteY6" fmla="*/ 81 h 694881"/>
              <a:gd name="connsiteX7" fmla="*/ 10428789 w 12192000"/>
              <a:gd name="connsiteY7" fmla="*/ 111885 h 694881"/>
              <a:gd name="connsiteX8" fmla="*/ 11308465 w 12192000"/>
              <a:gd name="connsiteY8" fmla="*/ 10342 h 694881"/>
              <a:gd name="connsiteX9" fmla="*/ 12121497 w 12192000"/>
              <a:gd name="connsiteY9" fmla="*/ 86710 h 694881"/>
              <a:gd name="connsiteX10" fmla="*/ 12192000 w 12192000"/>
              <a:gd name="connsiteY10" fmla="*/ 107756 h 694881"/>
              <a:gd name="connsiteX11" fmla="*/ 12192000 w 12192000"/>
              <a:gd name="connsiteY11" fmla="*/ 694881 h 694881"/>
              <a:gd name="connsiteX12" fmla="*/ 0 w 12192000"/>
              <a:gd name="connsiteY12" fmla="*/ 694881 h 694881"/>
              <a:gd name="connsiteX13" fmla="*/ 0 w 12192000"/>
              <a:gd name="connsiteY13" fmla="*/ 149283 h 694881"/>
              <a:gd name="connsiteX14" fmla="*/ 25907 w 12192000"/>
              <a:gd name="connsiteY14" fmla="*/ 142097 h 694881"/>
              <a:gd name="connsiteX15" fmla="*/ 1018572 w 12192000"/>
              <a:gd name="connsiteY15" fmla="*/ 56892 h 69488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9387068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8611564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7063 h 695052"/>
              <a:gd name="connsiteX1" fmla="*/ 2164466 w 12192000"/>
              <a:gd name="connsiteY1" fmla="*/ 168742 h 695052"/>
              <a:gd name="connsiteX2" fmla="*/ 3472404 w 12192000"/>
              <a:gd name="connsiteY2" fmla="*/ 64570 h 695052"/>
              <a:gd name="connsiteX3" fmla="*/ 4780345 w 12192000"/>
              <a:gd name="connsiteY3" fmla="*/ 133891 h 695052"/>
              <a:gd name="connsiteX4" fmla="*/ 6169306 w 12192000"/>
              <a:gd name="connsiteY4" fmla="*/ 22088 h 695052"/>
              <a:gd name="connsiteX5" fmla="*/ 7523543 w 12192000"/>
              <a:gd name="connsiteY5" fmla="*/ 112308 h 695052"/>
              <a:gd name="connsiteX6" fmla="*/ 8611564 w 12192000"/>
              <a:gd name="connsiteY6" fmla="*/ 252 h 695052"/>
              <a:gd name="connsiteX7" fmla="*/ 9965802 w 12192000"/>
              <a:gd name="connsiteY7" fmla="*/ 79834 h 695052"/>
              <a:gd name="connsiteX8" fmla="*/ 11308465 w 12192000"/>
              <a:gd name="connsiteY8" fmla="*/ 10513 h 695052"/>
              <a:gd name="connsiteX9" fmla="*/ 12121497 w 12192000"/>
              <a:gd name="connsiteY9" fmla="*/ 86881 h 695052"/>
              <a:gd name="connsiteX10" fmla="*/ 12192000 w 12192000"/>
              <a:gd name="connsiteY10" fmla="*/ 107927 h 695052"/>
              <a:gd name="connsiteX11" fmla="*/ 12192000 w 12192000"/>
              <a:gd name="connsiteY11" fmla="*/ 695052 h 695052"/>
              <a:gd name="connsiteX12" fmla="*/ 0 w 12192000"/>
              <a:gd name="connsiteY12" fmla="*/ 695052 h 695052"/>
              <a:gd name="connsiteX13" fmla="*/ 0 w 12192000"/>
              <a:gd name="connsiteY13" fmla="*/ 149454 h 695052"/>
              <a:gd name="connsiteX14" fmla="*/ 25907 w 12192000"/>
              <a:gd name="connsiteY14" fmla="*/ 142268 h 695052"/>
              <a:gd name="connsiteX15" fmla="*/ 1018572 w 12192000"/>
              <a:gd name="connsiteY15" fmla="*/ 57063 h 695052"/>
              <a:gd name="connsiteX0" fmla="*/ 1018572 w 12192000"/>
              <a:gd name="connsiteY0" fmla="*/ 65894 h 703883"/>
              <a:gd name="connsiteX1" fmla="*/ 2164466 w 12192000"/>
              <a:gd name="connsiteY1" fmla="*/ 177573 h 703883"/>
              <a:gd name="connsiteX2" fmla="*/ 3472404 w 12192000"/>
              <a:gd name="connsiteY2" fmla="*/ 73401 h 703883"/>
              <a:gd name="connsiteX3" fmla="*/ 4780345 w 12192000"/>
              <a:gd name="connsiteY3" fmla="*/ 142722 h 703883"/>
              <a:gd name="connsiteX4" fmla="*/ 6169306 w 12192000"/>
              <a:gd name="connsiteY4" fmla="*/ 30919 h 703883"/>
              <a:gd name="connsiteX5" fmla="*/ 7523543 w 12192000"/>
              <a:gd name="connsiteY5" fmla="*/ 121139 h 703883"/>
              <a:gd name="connsiteX6" fmla="*/ 8611564 w 12192000"/>
              <a:gd name="connsiteY6" fmla="*/ 9083 h 703883"/>
              <a:gd name="connsiteX7" fmla="*/ 9965802 w 12192000"/>
              <a:gd name="connsiteY7" fmla="*/ 88665 h 703883"/>
              <a:gd name="connsiteX8" fmla="*/ 11169569 w 12192000"/>
              <a:gd name="connsiteY8" fmla="*/ 11 h 703883"/>
              <a:gd name="connsiteX9" fmla="*/ 12121497 w 12192000"/>
              <a:gd name="connsiteY9" fmla="*/ 95712 h 703883"/>
              <a:gd name="connsiteX10" fmla="*/ 12192000 w 12192000"/>
              <a:gd name="connsiteY10" fmla="*/ 116758 h 703883"/>
              <a:gd name="connsiteX11" fmla="*/ 12192000 w 12192000"/>
              <a:gd name="connsiteY11" fmla="*/ 703883 h 703883"/>
              <a:gd name="connsiteX12" fmla="*/ 0 w 12192000"/>
              <a:gd name="connsiteY12" fmla="*/ 703883 h 703883"/>
              <a:gd name="connsiteX13" fmla="*/ 0 w 12192000"/>
              <a:gd name="connsiteY13" fmla="*/ 158285 h 703883"/>
              <a:gd name="connsiteX14" fmla="*/ 25907 w 12192000"/>
              <a:gd name="connsiteY14" fmla="*/ 151099 h 703883"/>
              <a:gd name="connsiteX15" fmla="*/ 1018572 w 12192000"/>
              <a:gd name="connsiteY15" fmla="*/ 65894 h 70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703883">
                <a:moveTo>
                  <a:pt x="1018572" y="65894"/>
                </a:moveTo>
                <a:cubicBezTo>
                  <a:pt x="1516283" y="65894"/>
                  <a:pt x="1755494" y="176322"/>
                  <a:pt x="2164466" y="177573"/>
                </a:cubicBezTo>
                <a:cubicBezTo>
                  <a:pt x="2573438" y="178824"/>
                  <a:pt x="3036424" y="79209"/>
                  <a:pt x="3472404" y="73401"/>
                </a:cubicBezTo>
                <a:cubicBezTo>
                  <a:pt x="3908384" y="67593"/>
                  <a:pt x="4330861" y="149802"/>
                  <a:pt x="4780345" y="142722"/>
                </a:cubicBezTo>
                <a:cubicBezTo>
                  <a:pt x="5229829" y="135642"/>
                  <a:pt x="5712106" y="34516"/>
                  <a:pt x="6169306" y="30919"/>
                </a:cubicBezTo>
                <a:cubicBezTo>
                  <a:pt x="6626506" y="27322"/>
                  <a:pt x="7116500" y="124778"/>
                  <a:pt x="7523543" y="121139"/>
                </a:cubicBezTo>
                <a:cubicBezTo>
                  <a:pt x="7930586" y="117500"/>
                  <a:pt x="8204521" y="14495"/>
                  <a:pt x="8611564" y="9083"/>
                </a:cubicBezTo>
                <a:cubicBezTo>
                  <a:pt x="9018607" y="3671"/>
                  <a:pt x="9539468" y="90177"/>
                  <a:pt x="9965802" y="88665"/>
                </a:cubicBezTo>
                <a:cubicBezTo>
                  <a:pt x="10392136" y="87153"/>
                  <a:pt x="10810287" y="-1163"/>
                  <a:pt x="11169569" y="11"/>
                </a:cubicBezTo>
                <a:cubicBezTo>
                  <a:pt x="11528851" y="1185"/>
                  <a:pt x="11923371" y="45254"/>
                  <a:pt x="12121497" y="95712"/>
                </a:cubicBezTo>
                <a:lnTo>
                  <a:pt x="12192000" y="116758"/>
                </a:lnTo>
                <a:lnTo>
                  <a:pt x="12192000" y="703883"/>
                </a:lnTo>
                <a:lnTo>
                  <a:pt x="0" y="703883"/>
                </a:lnTo>
                <a:lnTo>
                  <a:pt x="0" y="158285"/>
                </a:lnTo>
                <a:lnTo>
                  <a:pt x="25907" y="151099"/>
                </a:lnTo>
                <a:cubicBezTo>
                  <a:pt x="211057" y="92758"/>
                  <a:pt x="583075" y="65894"/>
                  <a:pt x="1018572" y="65894"/>
                </a:cubicBezTo>
                <a:close/>
              </a:path>
            </a:pathLst>
          </a:custGeom>
          <a:solidFill>
            <a:srgbClr val="A1C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자유형: 도형 26"/>
          <p:cNvSpPr/>
          <p:nvPr/>
        </p:nvSpPr>
        <p:spPr>
          <a:xfrm rot="10800000">
            <a:off x="0" y="-1"/>
            <a:ext cx="12192000" cy="1264246"/>
          </a:xfrm>
          <a:custGeom>
            <a:avLst/>
            <a:gdLst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17215 w 12192000"/>
              <a:gd name="connsiteY7" fmla="*/ 196769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28789 w 12192000"/>
              <a:gd name="connsiteY7" fmla="*/ 158103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833377 w 12192000"/>
              <a:gd name="connsiteY0" fmla="*/ 33474 h 697241"/>
              <a:gd name="connsiteX1" fmla="*/ 2939970 w 12192000"/>
              <a:gd name="connsiteY1" fmla="*/ 164486 h 697241"/>
              <a:gd name="connsiteX2" fmla="*/ 4132162 w 12192000"/>
              <a:gd name="connsiteY2" fmla="*/ 60314 h 697241"/>
              <a:gd name="connsiteX3" fmla="*/ 5335930 w 12192000"/>
              <a:gd name="connsiteY3" fmla="*/ 187635 h 697241"/>
              <a:gd name="connsiteX4" fmla="*/ 6840638 w 12192000"/>
              <a:gd name="connsiteY4" fmla="*/ 37165 h 697241"/>
              <a:gd name="connsiteX5" fmla="*/ 7998106 w 12192000"/>
              <a:gd name="connsiteY5" fmla="*/ 37165 h 697241"/>
              <a:gd name="connsiteX6" fmla="*/ 9387068 w 12192000"/>
              <a:gd name="connsiteY6" fmla="*/ 2441 h 697241"/>
              <a:gd name="connsiteX7" fmla="*/ 10428789 w 12192000"/>
              <a:gd name="connsiteY7" fmla="*/ 114245 h 697241"/>
              <a:gd name="connsiteX8" fmla="*/ 11447362 w 12192000"/>
              <a:gd name="connsiteY8" fmla="*/ 25590 h 697241"/>
              <a:gd name="connsiteX9" fmla="*/ 12121497 w 12192000"/>
              <a:gd name="connsiteY9" fmla="*/ 89070 h 697241"/>
              <a:gd name="connsiteX10" fmla="*/ 12192000 w 12192000"/>
              <a:gd name="connsiteY10" fmla="*/ 110116 h 697241"/>
              <a:gd name="connsiteX11" fmla="*/ 12192000 w 12192000"/>
              <a:gd name="connsiteY11" fmla="*/ 697241 h 697241"/>
              <a:gd name="connsiteX12" fmla="*/ 0 w 12192000"/>
              <a:gd name="connsiteY12" fmla="*/ 697241 h 697241"/>
              <a:gd name="connsiteX13" fmla="*/ 0 w 12192000"/>
              <a:gd name="connsiteY13" fmla="*/ 151643 h 697241"/>
              <a:gd name="connsiteX14" fmla="*/ 25907 w 12192000"/>
              <a:gd name="connsiteY14" fmla="*/ 144457 h 697241"/>
              <a:gd name="connsiteX15" fmla="*/ 833377 w 12192000"/>
              <a:gd name="connsiteY15" fmla="*/ 33474 h 697241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335930 w 12192000"/>
              <a:gd name="connsiteY3" fmla="*/ 18527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4780345 w 12192000"/>
              <a:gd name="connsiteY3" fmla="*/ 133722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2 h 694881"/>
              <a:gd name="connsiteX1" fmla="*/ 2164466 w 12192000"/>
              <a:gd name="connsiteY1" fmla="*/ 168571 h 694881"/>
              <a:gd name="connsiteX2" fmla="*/ 3472404 w 12192000"/>
              <a:gd name="connsiteY2" fmla="*/ 64399 h 694881"/>
              <a:gd name="connsiteX3" fmla="*/ 4780345 w 12192000"/>
              <a:gd name="connsiteY3" fmla="*/ 133720 h 694881"/>
              <a:gd name="connsiteX4" fmla="*/ 6169306 w 12192000"/>
              <a:gd name="connsiteY4" fmla="*/ 21917 h 694881"/>
              <a:gd name="connsiteX5" fmla="*/ 8113852 w 12192000"/>
              <a:gd name="connsiteY5" fmla="*/ 92804 h 694881"/>
              <a:gd name="connsiteX6" fmla="*/ 9387068 w 12192000"/>
              <a:gd name="connsiteY6" fmla="*/ 81 h 694881"/>
              <a:gd name="connsiteX7" fmla="*/ 10428789 w 12192000"/>
              <a:gd name="connsiteY7" fmla="*/ 111885 h 694881"/>
              <a:gd name="connsiteX8" fmla="*/ 11308465 w 12192000"/>
              <a:gd name="connsiteY8" fmla="*/ 10342 h 694881"/>
              <a:gd name="connsiteX9" fmla="*/ 12121497 w 12192000"/>
              <a:gd name="connsiteY9" fmla="*/ 86710 h 694881"/>
              <a:gd name="connsiteX10" fmla="*/ 12192000 w 12192000"/>
              <a:gd name="connsiteY10" fmla="*/ 107756 h 694881"/>
              <a:gd name="connsiteX11" fmla="*/ 12192000 w 12192000"/>
              <a:gd name="connsiteY11" fmla="*/ 694881 h 694881"/>
              <a:gd name="connsiteX12" fmla="*/ 0 w 12192000"/>
              <a:gd name="connsiteY12" fmla="*/ 694881 h 694881"/>
              <a:gd name="connsiteX13" fmla="*/ 0 w 12192000"/>
              <a:gd name="connsiteY13" fmla="*/ 149283 h 694881"/>
              <a:gd name="connsiteX14" fmla="*/ 25907 w 12192000"/>
              <a:gd name="connsiteY14" fmla="*/ 142097 h 694881"/>
              <a:gd name="connsiteX15" fmla="*/ 1018572 w 12192000"/>
              <a:gd name="connsiteY15" fmla="*/ 56892 h 69488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9387068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8611564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7063 h 695052"/>
              <a:gd name="connsiteX1" fmla="*/ 2164466 w 12192000"/>
              <a:gd name="connsiteY1" fmla="*/ 168742 h 695052"/>
              <a:gd name="connsiteX2" fmla="*/ 3472404 w 12192000"/>
              <a:gd name="connsiteY2" fmla="*/ 64570 h 695052"/>
              <a:gd name="connsiteX3" fmla="*/ 4780345 w 12192000"/>
              <a:gd name="connsiteY3" fmla="*/ 133891 h 695052"/>
              <a:gd name="connsiteX4" fmla="*/ 6169306 w 12192000"/>
              <a:gd name="connsiteY4" fmla="*/ 22088 h 695052"/>
              <a:gd name="connsiteX5" fmla="*/ 7523543 w 12192000"/>
              <a:gd name="connsiteY5" fmla="*/ 112308 h 695052"/>
              <a:gd name="connsiteX6" fmla="*/ 8611564 w 12192000"/>
              <a:gd name="connsiteY6" fmla="*/ 252 h 695052"/>
              <a:gd name="connsiteX7" fmla="*/ 9965802 w 12192000"/>
              <a:gd name="connsiteY7" fmla="*/ 79834 h 695052"/>
              <a:gd name="connsiteX8" fmla="*/ 11308465 w 12192000"/>
              <a:gd name="connsiteY8" fmla="*/ 10513 h 695052"/>
              <a:gd name="connsiteX9" fmla="*/ 12121497 w 12192000"/>
              <a:gd name="connsiteY9" fmla="*/ 86881 h 695052"/>
              <a:gd name="connsiteX10" fmla="*/ 12192000 w 12192000"/>
              <a:gd name="connsiteY10" fmla="*/ 107927 h 695052"/>
              <a:gd name="connsiteX11" fmla="*/ 12192000 w 12192000"/>
              <a:gd name="connsiteY11" fmla="*/ 695052 h 695052"/>
              <a:gd name="connsiteX12" fmla="*/ 0 w 12192000"/>
              <a:gd name="connsiteY12" fmla="*/ 695052 h 695052"/>
              <a:gd name="connsiteX13" fmla="*/ 0 w 12192000"/>
              <a:gd name="connsiteY13" fmla="*/ 149454 h 695052"/>
              <a:gd name="connsiteX14" fmla="*/ 25907 w 12192000"/>
              <a:gd name="connsiteY14" fmla="*/ 142268 h 695052"/>
              <a:gd name="connsiteX15" fmla="*/ 1018572 w 12192000"/>
              <a:gd name="connsiteY15" fmla="*/ 57063 h 695052"/>
              <a:gd name="connsiteX0" fmla="*/ 1018572 w 12192000"/>
              <a:gd name="connsiteY0" fmla="*/ 65894 h 703883"/>
              <a:gd name="connsiteX1" fmla="*/ 2164466 w 12192000"/>
              <a:gd name="connsiteY1" fmla="*/ 177573 h 703883"/>
              <a:gd name="connsiteX2" fmla="*/ 3472404 w 12192000"/>
              <a:gd name="connsiteY2" fmla="*/ 73401 h 703883"/>
              <a:gd name="connsiteX3" fmla="*/ 4780345 w 12192000"/>
              <a:gd name="connsiteY3" fmla="*/ 142722 h 703883"/>
              <a:gd name="connsiteX4" fmla="*/ 6169306 w 12192000"/>
              <a:gd name="connsiteY4" fmla="*/ 30919 h 703883"/>
              <a:gd name="connsiteX5" fmla="*/ 7523543 w 12192000"/>
              <a:gd name="connsiteY5" fmla="*/ 121139 h 703883"/>
              <a:gd name="connsiteX6" fmla="*/ 8611564 w 12192000"/>
              <a:gd name="connsiteY6" fmla="*/ 9083 h 703883"/>
              <a:gd name="connsiteX7" fmla="*/ 9965802 w 12192000"/>
              <a:gd name="connsiteY7" fmla="*/ 88665 h 703883"/>
              <a:gd name="connsiteX8" fmla="*/ 11169569 w 12192000"/>
              <a:gd name="connsiteY8" fmla="*/ 11 h 703883"/>
              <a:gd name="connsiteX9" fmla="*/ 12121497 w 12192000"/>
              <a:gd name="connsiteY9" fmla="*/ 95712 h 703883"/>
              <a:gd name="connsiteX10" fmla="*/ 12192000 w 12192000"/>
              <a:gd name="connsiteY10" fmla="*/ 116758 h 703883"/>
              <a:gd name="connsiteX11" fmla="*/ 12192000 w 12192000"/>
              <a:gd name="connsiteY11" fmla="*/ 703883 h 703883"/>
              <a:gd name="connsiteX12" fmla="*/ 0 w 12192000"/>
              <a:gd name="connsiteY12" fmla="*/ 703883 h 703883"/>
              <a:gd name="connsiteX13" fmla="*/ 0 w 12192000"/>
              <a:gd name="connsiteY13" fmla="*/ 158285 h 703883"/>
              <a:gd name="connsiteX14" fmla="*/ 25907 w 12192000"/>
              <a:gd name="connsiteY14" fmla="*/ 151099 h 703883"/>
              <a:gd name="connsiteX15" fmla="*/ 1018572 w 12192000"/>
              <a:gd name="connsiteY15" fmla="*/ 65894 h 70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703883">
                <a:moveTo>
                  <a:pt x="1018572" y="65894"/>
                </a:moveTo>
                <a:cubicBezTo>
                  <a:pt x="1516283" y="65894"/>
                  <a:pt x="1755494" y="176322"/>
                  <a:pt x="2164466" y="177573"/>
                </a:cubicBezTo>
                <a:cubicBezTo>
                  <a:pt x="2573438" y="178824"/>
                  <a:pt x="3036424" y="79209"/>
                  <a:pt x="3472404" y="73401"/>
                </a:cubicBezTo>
                <a:cubicBezTo>
                  <a:pt x="3908384" y="67593"/>
                  <a:pt x="4330861" y="149802"/>
                  <a:pt x="4780345" y="142722"/>
                </a:cubicBezTo>
                <a:cubicBezTo>
                  <a:pt x="5229829" y="135642"/>
                  <a:pt x="5712106" y="34516"/>
                  <a:pt x="6169306" y="30919"/>
                </a:cubicBezTo>
                <a:cubicBezTo>
                  <a:pt x="6626506" y="27322"/>
                  <a:pt x="7116500" y="124778"/>
                  <a:pt x="7523543" y="121139"/>
                </a:cubicBezTo>
                <a:cubicBezTo>
                  <a:pt x="7930586" y="117500"/>
                  <a:pt x="8204521" y="14495"/>
                  <a:pt x="8611564" y="9083"/>
                </a:cubicBezTo>
                <a:cubicBezTo>
                  <a:pt x="9018607" y="3671"/>
                  <a:pt x="9539468" y="90177"/>
                  <a:pt x="9965802" y="88665"/>
                </a:cubicBezTo>
                <a:cubicBezTo>
                  <a:pt x="10392136" y="87153"/>
                  <a:pt x="10810287" y="-1163"/>
                  <a:pt x="11169569" y="11"/>
                </a:cubicBezTo>
                <a:cubicBezTo>
                  <a:pt x="11528851" y="1185"/>
                  <a:pt x="11923371" y="45254"/>
                  <a:pt x="12121497" y="95712"/>
                </a:cubicBezTo>
                <a:lnTo>
                  <a:pt x="12192000" y="116758"/>
                </a:lnTo>
                <a:lnTo>
                  <a:pt x="12192000" y="703883"/>
                </a:lnTo>
                <a:lnTo>
                  <a:pt x="0" y="703883"/>
                </a:lnTo>
                <a:lnTo>
                  <a:pt x="0" y="158285"/>
                </a:lnTo>
                <a:lnTo>
                  <a:pt x="25907" y="151099"/>
                </a:lnTo>
                <a:cubicBezTo>
                  <a:pt x="211057" y="92758"/>
                  <a:pt x="583075" y="65894"/>
                  <a:pt x="1018572" y="65894"/>
                </a:cubicBezTo>
                <a:close/>
              </a:path>
            </a:pathLst>
          </a:custGeom>
          <a:solidFill>
            <a:srgbClr val="A1C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 flipH="1">
            <a:off x="196345" y="156687"/>
            <a:ext cx="1056260" cy="898698"/>
          </a:xfrm>
          <a:prstGeom prst="rect">
            <a:avLst/>
          </a:prstGeom>
        </p:spPr>
      </p:pic>
      <p:sp>
        <p:nvSpPr>
          <p:cNvPr id="40" name="사각형: 둥근 모서리 28"/>
          <p:cNvSpPr/>
          <p:nvPr/>
        </p:nvSpPr>
        <p:spPr>
          <a:xfrm>
            <a:off x="2791522" y="5773219"/>
            <a:ext cx="8190104" cy="808556"/>
          </a:xfrm>
          <a:prstGeom prst="roundRect">
            <a:avLst>
              <a:gd name="adj" fmla="val 16667"/>
            </a:avLst>
          </a:prstGeom>
          <a:solidFill>
            <a:srgbClr val="FBFDFF"/>
          </a:solidFill>
          <a:ln w="50800"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수정 및 보완, 발표</a:t>
            </a:r>
          </a:p>
        </p:txBody>
      </p:sp>
      <p:sp>
        <p:nvSpPr>
          <p:cNvPr id="43" name="사각형: 둥근 모서리 28"/>
          <p:cNvSpPr/>
          <p:nvPr/>
        </p:nvSpPr>
        <p:spPr>
          <a:xfrm>
            <a:off x="2791522" y="4782619"/>
            <a:ext cx="8190104" cy="808556"/>
          </a:xfrm>
          <a:prstGeom prst="roundRect">
            <a:avLst>
              <a:gd name="adj" fmla="val 16667"/>
            </a:avLst>
          </a:prstGeom>
          <a:solidFill>
            <a:srgbClr val="FBFDFF"/>
          </a:solidFill>
          <a:ln w="50800"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그래프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,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 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C/C++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 연동 및 배포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, </a:t>
            </a:r>
            <a:r>
              <a:rPr lang="ko-KR" alt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텔레그램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/>
            </a:endParaRPr>
          </a:p>
        </p:txBody>
      </p:sp>
      <p:sp>
        <p:nvSpPr>
          <p:cNvPr id="44" name="사각형: 둥근 모서리 28"/>
          <p:cNvSpPr/>
          <p:nvPr/>
        </p:nvSpPr>
        <p:spPr>
          <a:xfrm>
            <a:off x="2791522" y="3792019"/>
            <a:ext cx="8190104" cy="808556"/>
          </a:xfrm>
          <a:prstGeom prst="roundRect">
            <a:avLst>
              <a:gd name="adj" fmla="val 16667"/>
            </a:avLst>
          </a:prstGeom>
          <a:solidFill>
            <a:srgbClr val="FBFDFF"/>
          </a:solidFill>
          <a:ln w="50800"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     Open API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 연동,  메일 보내기, 지도 구현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,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중간 발표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1훈떡볶이 R"/>
              <a:ea typeface="1훈떡볶이 R"/>
              <a:cs typeface="Noto Sans SemBd"/>
            </a:endParaRPr>
          </a:p>
        </p:txBody>
      </p:sp>
      <p:sp>
        <p:nvSpPr>
          <p:cNvPr id="45" name="사각형: 둥근 모서리 28"/>
          <p:cNvSpPr/>
          <p:nvPr/>
        </p:nvSpPr>
        <p:spPr>
          <a:xfrm>
            <a:off x="2791522" y="2786597"/>
            <a:ext cx="8190104" cy="808556"/>
          </a:xfrm>
          <a:prstGeom prst="roundRect">
            <a:avLst>
              <a:gd name="adj" fmla="val 16667"/>
            </a:avLst>
          </a:prstGeom>
          <a:solidFill>
            <a:srgbClr val="FBFDFF"/>
          </a:solidFill>
          <a:ln w="50800"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GUI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 구현 및 리소스 제작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1훈떡볶이 R"/>
                <a:ea typeface="1훈떡볶이 R"/>
                <a:cs typeface="Noto Sans SemBd"/>
              </a:rPr>
              <a:t>	</a:t>
            </a:r>
          </a:p>
        </p:txBody>
      </p:sp>
      <p:sp>
        <p:nvSpPr>
          <p:cNvPr id="47" name="사각형: 둥근 모서리 28"/>
          <p:cNvSpPr/>
          <p:nvPr/>
        </p:nvSpPr>
        <p:spPr>
          <a:xfrm>
            <a:off x="2791522" y="1767422"/>
            <a:ext cx="8190104" cy="808556"/>
          </a:xfrm>
          <a:prstGeom prst="roundRect">
            <a:avLst>
              <a:gd name="adj" fmla="val 16667"/>
            </a:avLst>
          </a:prstGeom>
          <a:solidFill>
            <a:srgbClr val="FBFDFF"/>
          </a:solidFill>
          <a:ln w="50800"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주제 선정 및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 UI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 구성 기획 발표</a:t>
            </a:r>
          </a:p>
        </p:txBody>
      </p:sp>
      <p:pic>
        <p:nvPicPr>
          <p:cNvPr id="48" name="그림 26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 rot="6255720">
            <a:off x="2244430" y="1405070"/>
            <a:ext cx="1070221" cy="104474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13000"/>
              </a:prstClr>
            </a:outerShdw>
          </a:effectLst>
        </p:spPr>
      </p:pic>
      <p:pic>
        <p:nvPicPr>
          <p:cNvPr id="51" name="그림 11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 rot="20821158">
            <a:off x="10307059" y="4936363"/>
            <a:ext cx="1747516" cy="1422400"/>
          </a:xfrm>
          <a:prstGeom prst="rect">
            <a:avLst/>
          </a:prstGeom>
        </p:spPr>
      </p:pic>
      <p:sp>
        <p:nvSpPr>
          <p:cNvPr id="52" name="사각형: 둥근 모서리 28"/>
          <p:cNvSpPr/>
          <p:nvPr/>
        </p:nvSpPr>
        <p:spPr>
          <a:xfrm>
            <a:off x="915097" y="1824572"/>
            <a:ext cx="1332104" cy="808555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50800" algn="ctr">
            <a:solidFill>
              <a:schemeClr val="accent6">
                <a:lumMod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ko-KR" altLang="en-US" sz="2800" b="1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1주차</a:t>
            </a:r>
          </a:p>
        </p:txBody>
      </p:sp>
      <p:sp>
        <p:nvSpPr>
          <p:cNvPr id="55" name="사각형: 둥근 모서리 28"/>
          <p:cNvSpPr/>
          <p:nvPr/>
        </p:nvSpPr>
        <p:spPr>
          <a:xfrm>
            <a:off x="915097" y="2815172"/>
            <a:ext cx="1332104" cy="808555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50800" algn="ctr">
            <a:solidFill>
              <a:schemeClr val="accent6">
                <a:lumMod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ko-KR" altLang="en-US" sz="2800" b="1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2주차</a:t>
            </a:r>
          </a:p>
        </p:txBody>
      </p:sp>
      <p:sp>
        <p:nvSpPr>
          <p:cNvPr id="56" name="사각형: 둥근 모서리 28"/>
          <p:cNvSpPr/>
          <p:nvPr/>
        </p:nvSpPr>
        <p:spPr>
          <a:xfrm>
            <a:off x="915097" y="3786722"/>
            <a:ext cx="1332104" cy="808555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50800" algn="ctr">
            <a:solidFill>
              <a:schemeClr val="accent6">
                <a:lumMod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ko-KR" altLang="en-US" sz="2800" b="1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3주차</a:t>
            </a:r>
          </a:p>
        </p:txBody>
      </p:sp>
      <p:sp>
        <p:nvSpPr>
          <p:cNvPr id="57" name="사각형: 둥근 모서리 28"/>
          <p:cNvSpPr/>
          <p:nvPr/>
        </p:nvSpPr>
        <p:spPr>
          <a:xfrm>
            <a:off x="915097" y="4758272"/>
            <a:ext cx="1332104" cy="808555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50800" algn="ctr">
            <a:solidFill>
              <a:schemeClr val="accent6">
                <a:lumMod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ko-KR" altLang="en-US" sz="2800" b="1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4주차</a:t>
            </a:r>
          </a:p>
        </p:txBody>
      </p:sp>
      <p:sp>
        <p:nvSpPr>
          <p:cNvPr id="58" name="사각형: 둥근 모서리 28"/>
          <p:cNvSpPr/>
          <p:nvPr/>
        </p:nvSpPr>
        <p:spPr>
          <a:xfrm>
            <a:off x="915097" y="5767922"/>
            <a:ext cx="1332104" cy="808555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50800" algn="ctr">
            <a:solidFill>
              <a:schemeClr val="accent6">
                <a:lumMod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ko-KR" altLang="en-US" sz="2800" b="1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5주차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6FB522-32DE-1ABC-D3E2-1266DD63F809}"/>
              </a:ext>
            </a:extLst>
          </p:cNvPr>
          <p:cNvSpPr txBox="1"/>
          <p:nvPr/>
        </p:nvSpPr>
        <p:spPr>
          <a:xfrm>
            <a:off x="1318756" y="119541"/>
            <a:ext cx="6948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개발</a:t>
            </a:r>
            <a:r>
              <a:rPr lang="en-US" altLang="ko-KR" sz="5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 </a:t>
            </a:r>
            <a:r>
              <a:rPr lang="ko-KR" altLang="en-US" sz="5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진행 상황 </a:t>
            </a:r>
            <a:r>
              <a:rPr lang="en-US" altLang="ko-KR" sz="5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- </a:t>
            </a:r>
            <a:r>
              <a:rPr lang="ko-KR" altLang="en-US" sz="5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일정</a:t>
            </a:r>
            <a:endParaRPr lang="ko-KR" altLang="en-US" sz="5400" b="1" dirty="0">
              <a:solidFill>
                <a:schemeClr val="bg1"/>
              </a:solidFill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</p:txBody>
      </p:sp>
      <p:sp>
        <p:nvSpPr>
          <p:cNvPr id="2" name="원형: 비어 있음 1">
            <a:extLst>
              <a:ext uri="{FF2B5EF4-FFF2-40B4-BE49-F238E27FC236}">
                <a16:creationId xmlns:a16="http://schemas.microsoft.com/office/drawing/2014/main" id="{2BCAE975-9A1A-AC79-3F1F-38FEF5394E74}"/>
              </a:ext>
            </a:extLst>
          </p:cNvPr>
          <p:cNvSpPr/>
          <p:nvPr/>
        </p:nvSpPr>
        <p:spPr>
          <a:xfrm>
            <a:off x="5665694" y="1690997"/>
            <a:ext cx="2524607" cy="937904"/>
          </a:xfrm>
          <a:prstGeom prst="donut">
            <a:avLst>
              <a:gd name="adj" fmla="val 9792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원형: 비어 있음 18">
            <a:extLst>
              <a:ext uri="{FF2B5EF4-FFF2-40B4-BE49-F238E27FC236}">
                <a16:creationId xmlns:a16="http://schemas.microsoft.com/office/drawing/2014/main" id="{671179ED-B052-5D9A-0079-298B2C8FACAD}"/>
              </a:ext>
            </a:extLst>
          </p:cNvPr>
          <p:cNvSpPr/>
          <p:nvPr/>
        </p:nvSpPr>
        <p:spPr>
          <a:xfrm>
            <a:off x="5665694" y="2733299"/>
            <a:ext cx="2524607" cy="937904"/>
          </a:xfrm>
          <a:prstGeom prst="donut">
            <a:avLst>
              <a:gd name="adj" fmla="val 9792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원형: 비어 있음 19">
            <a:extLst>
              <a:ext uri="{FF2B5EF4-FFF2-40B4-BE49-F238E27FC236}">
                <a16:creationId xmlns:a16="http://schemas.microsoft.com/office/drawing/2014/main" id="{D64BCDE2-8DA9-76AC-2ECA-6362AE6ED2A2}"/>
              </a:ext>
            </a:extLst>
          </p:cNvPr>
          <p:cNvSpPr/>
          <p:nvPr/>
        </p:nvSpPr>
        <p:spPr>
          <a:xfrm>
            <a:off x="5665694" y="3717833"/>
            <a:ext cx="2524607" cy="937904"/>
          </a:xfrm>
          <a:prstGeom prst="donut">
            <a:avLst>
              <a:gd name="adj" fmla="val 9792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40028E33-DADC-3A71-DA4D-59A12E4A19AA}"/>
              </a:ext>
            </a:extLst>
          </p:cNvPr>
          <p:cNvSpPr/>
          <p:nvPr/>
        </p:nvSpPr>
        <p:spPr>
          <a:xfrm rot="10800000">
            <a:off x="0" y="0"/>
            <a:ext cx="12192000" cy="1520891"/>
          </a:xfrm>
          <a:custGeom>
            <a:avLst/>
            <a:gdLst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17215 w 12192000"/>
              <a:gd name="connsiteY7" fmla="*/ 196769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28789 w 12192000"/>
              <a:gd name="connsiteY7" fmla="*/ 158103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833377 w 12192000"/>
              <a:gd name="connsiteY0" fmla="*/ 33474 h 697241"/>
              <a:gd name="connsiteX1" fmla="*/ 2939970 w 12192000"/>
              <a:gd name="connsiteY1" fmla="*/ 164486 h 697241"/>
              <a:gd name="connsiteX2" fmla="*/ 4132162 w 12192000"/>
              <a:gd name="connsiteY2" fmla="*/ 60314 h 697241"/>
              <a:gd name="connsiteX3" fmla="*/ 5335930 w 12192000"/>
              <a:gd name="connsiteY3" fmla="*/ 187635 h 697241"/>
              <a:gd name="connsiteX4" fmla="*/ 6840638 w 12192000"/>
              <a:gd name="connsiteY4" fmla="*/ 37165 h 697241"/>
              <a:gd name="connsiteX5" fmla="*/ 7998106 w 12192000"/>
              <a:gd name="connsiteY5" fmla="*/ 37165 h 697241"/>
              <a:gd name="connsiteX6" fmla="*/ 9387068 w 12192000"/>
              <a:gd name="connsiteY6" fmla="*/ 2441 h 697241"/>
              <a:gd name="connsiteX7" fmla="*/ 10428789 w 12192000"/>
              <a:gd name="connsiteY7" fmla="*/ 114245 h 697241"/>
              <a:gd name="connsiteX8" fmla="*/ 11447362 w 12192000"/>
              <a:gd name="connsiteY8" fmla="*/ 25590 h 697241"/>
              <a:gd name="connsiteX9" fmla="*/ 12121497 w 12192000"/>
              <a:gd name="connsiteY9" fmla="*/ 89070 h 697241"/>
              <a:gd name="connsiteX10" fmla="*/ 12192000 w 12192000"/>
              <a:gd name="connsiteY10" fmla="*/ 110116 h 697241"/>
              <a:gd name="connsiteX11" fmla="*/ 12192000 w 12192000"/>
              <a:gd name="connsiteY11" fmla="*/ 697241 h 697241"/>
              <a:gd name="connsiteX12" fmla="*/ 0 w 12192000"/>
              <a:gd name="connsiteY12" fmla="*/ 697241 h 697241"/>
              <a:gd name="connsiteX13" fmla="*/ 0 w 12192000"/>
              <a:gd name="connsiteY13" fmla="*/ 151643 h 697241"/>
              <a:gd name="connsiteX14" fmla="*/ 25907 w 12192000"/>
              <a:gd name="connsiteY14" fmla="*/ 144457 h 697241"/>
              <a:gd name="connsiteX15" fmla="*/ 833377 w 12192000"/>
              <a:gd name="connsiteY15" fmla="*/ 33474 h 697241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335930 w 12192000"/>
              <a:gd name="connsiteY3" fmla="*/ 18527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4780345 w 12192000"/>
              <a:gd name="connsiteY3" fmla="*/ 133722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2 h 694881"/>
              <a:gd name="connsiteX1" fmla="*/ 2164466 w 12192000"/>
              <a:gd name="connsiteY1" fmla="*/ 168571 h 694881"/>
              <a:gd name="connsiteX2" fmla="*/ 3472404 w 12192000"/>
              <a:gd name="connsiteY2" fmla="*/ 64399 h 694881"/>
              <a:gd name="connsiteX3" fmla="*/ 4780345 w 12192000"/>
              <a:gd name="connsiteY3" fmla="*/ 133720 h 694881"/>
              <a:gd name="connsiteX4" fmla="*/ 6169306 w 12192000"/>
              <a:gd name="connsiteY4" fmla="*/ 21917 h 694881"/>
              <a:gd name="connsiteX5" fmla="*/ 8113852 w 12192000"/>
              <a:gd name="connsiteY5" fmla="*/ 92804 h 694881"/>
              <a:gd name="connsiteX6" fmla="*/ 9387068 w 12192000"/>
              <a:gd name="connsiteY6" fmla="*/ 81 h 694881"/>
              <a:gd name="connsiteX7" fmla="*/ 10428789 w 12192000"/>
              <a:gd name="connsiteY7" fmla="*/ 111885 h 694881"/>
              <a:gd name="connsiteX8" fmla="*/ 11308465 w 12192000"/>
              <a:gd name="connsiteY8" fmla="*/ 10342 h 694881"/>
              <a:gd name="connsiteX9" fmla="*/ 12121497 w 12192000"/>
              <a:gd name="connsiteY9" fmla="*/ 86710 h 694881"/>
              <a:gd name="connsiteX10" fmla="*/ 12192000 w 12192000"/>
              <a:gd name="connsiteY10" fmla="*/ 107756 h 694881"/>
              <a:gd name="connsiteX11" fmla="*/ 12192000 w 12192000"/>
              <a:gd name="connsiteY11" fmla="*/ 694881 h 694881"/>
              <a:gd name="connsiteX12" fmla="*/ 0 w 12192000"/>
              <a:gd name="connsiteY12" fmla="*/ 694881 h 694881"/>
              <a:gd name="connsiteX13" fmla="*/ 0 w 12192000"/>
              <a:gd name="connsiteY13" fmla="*/ 149283 h 694881"/>
              <a:gd name="connsiteX14" fmla="*/ 25907 w 12192000"/>
              <a:gd name="connsiteY14" fmla="*/ 142097 h 694881"/>
              <a:gd name="connsiteX15" fmla="*/ 1018572 w 12192000"/>
              <a:gd name="connsiteY15" fmla="*/ 56892 h 69488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9387068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8611564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7063 h 695052"/>
              <a:gd name="connsiteX1" fmla="*/ 2164466 w 12192000"/>
              <a:gd name="connsiteY1" fmla="*/ 168742 h 695052"/>
              <a:gd name="connsiteX2" fmla="*/ 3472404 w 12192000"/>
              <a:gd name="connsiteY2" fmla="*/ 64570 h 695052"/>
              <a:gd name="connsiteX3" fmla="*/ 4780345 w 12192000"/>
              <a:gd name="connsiteY3" fmla="*/ 133891 h 695052"/>
              <a:gd name="connsiteX4" fmla="*/ 6169306 w 12192000"/>
              <a:gd name="connsiteY4" fmla="*/ 22088 h 695052"/>
              <a:gd name="connsiteX5" fmla="*/ 7523543 w 12192000"/>
              <a:gd name="connsiteY5" fmla="*/ 112308 h 695052"/>
              <a:gd name="connsiteX6" fmla="*/ 8611564 w 12192000"/>
              <a:gd name="connsiteY6" fmla="*/ 252 h 695052"/>
              <a:gd name="connsiteX7" fmla="*/ 9965802 w 12192000"/>
              <a:gd name="connsiteY7" fmla="*/ 79834 h 695052"/>
              <a:gd name="connsiteX8" fmla="*/ 11308465 w 12192000"/>
              <a:gd name="connsiteY8" fmla="*/ 10513 h 695052"/>
              <a:gd name="connsiteX9" fmla="*/ 12121497 w 12192000"/>
              <a:gd name="connsiteY9" fmla="*/ 86881 h 695052"/>
              <a:gd name="connsiteX10" fmla="*/ 12192000 w 12192000"/>
              <a:gd name="connsiteY10" fmla="*/ 107927 h 695052"/>
              <a:gd name="connsiteX11" fmla="*/ 12192000 w 12192000"/>
              <a:gd name="connsiteY11" fmla="*/ 695052 h 695052"/>
              <a:gd name="connsiteX12" fmla="*/ 0 w 12192000"/>
              <a:gd name="connsiteY12" fmla="*/ 695052 h 695052"/>
              <a:gd name="connsiteX13" fmla="*/ 0 w 12192000"/>
              <a:gd name="connsiteY13" fmla="*/ 149454 h 695052"/>
              <a:gd name="connsiteX14" fmla="*/ 25907 w 12192000"/>
              <a:gd name="connsiteY14" fmla="*/ 142268 h 695052"/>
              <a:gd name="connsiteX15" fmla="*/ 1018572 w 12192000"/>
              <a:gd name="connsiteY15" fmla="*/ 57063 h 695052"/>
              <a:gd name="connsiteX0" fmla="*/ 1018572 w 12192000"/>
              <a:gd name="connsiteY0" fmla="*/ 65894 h 703883"/>
              <a:gd name="connsiteX1" fmla="*/ 2164466 w 12192000"/>
              <a:gd name="connsiteY1" fmla="*/ 177573 h 703883"/>
              <a:gd name="connsiteX2" fmla="*/ 3472404 w 12192000"/>
              <a:gd name="connsiteY2" fmla="*/ 73401 h 703883"/>
              <a:gd name="connsiteX3" fmla="*/ 4780345 w 12192000"/>
              <a:gd name="connsiteY3" fmla="*/ 142722 h 703883"/>
              <a:gd name="connsiteX4" fmla="*/ 6169306 w 12192000"/>
              <a:gd name="connsiteY4" fmla="*/ 30919 h 703883"/>
              <a:gd name="connsiteX5" fmla="*/ 7523543 w 12192000"/>
              <a:gd name="connsiteY5" fmla="*/ 121139 h 703883"/>
              <a:gd name="connsiteX6" fmla="*/ 8611564 w 12192000"/>
              <a:gd name="connsiteY6" fmla="*/ 9083 h 703883"/>
              <a:gd name="connsiteX7" fmla="*/ 9965802 w 12192000"/>
              <a:gd name="connsiteY7" fmla="*/ 88665 h 703883"/>
              <a:gd name="connsiteX8" fmla="*/ 11169569 w 12192000"/>
              <a:gd name="connsiteY8" fmla="*/ 11 h 703883"/>
              <a:gd name="connsiteX9" fmla="*/ 12121497 w 12192000"/>
              <a:gd name="connsiteY9" fmla="*/ 95712 h 703883"/>
              <a:gd name="connsiteX10" fmla="*/ 12192000 w 12192000"/>
              <a:gd name="connsiteY10" fmla="*/ 116758 h 703883"/>
              <a:gd name="connsiteX11" fmla="*/ 12192000 w 12192000"/>
              <a:gd name="connsiteY11" fmla="*/ 703883 h 703883"/>
              <a:gd name="connsiteX12" fmla="*/ 0 w 12192000"/>
              <a:gd name="connsiteY12" fmla="*/ 703883 h 703883"/>
              <a:gd name="connsiteX13" fmla="*/ 0 w 12192000"/>
              <a:gd name="connsiteY13" fmla="*/ 158285 h 703883"/>
              <a:gd name="connsiteX14" fmla="*/ 25907 w 12192000"/>
              <a:gd name="connsiteY14" fmla="*/ 151099 h 703883"/>
              <a:gd name="connsiteX15" fmla="*/ 1018572 w 12192000"/>
              <a:gd name="connsiteY15" fmla="*/ 65894 h 70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703883">
                <a:moveTo>
                  <a:pt x="1018572" y="65894"/>
                </a:moveTo>
                <a:cubicBezTo>
                  <a:pt x="1516283" y="65894"/>
                  <a:pt x="1755494" y="176322"/>
                  <a:pt x="2164466" y="177573"/>
                </a:cubicBezTo>
                <a:cubicBezTo>
                  <a:pt x="2573438" y="178824"/>
                  <a:pt x="3036424" y="79209"/>
                  <a:pt x="3472404" y="73401"/>
                </a:cubicBezTo>
                <a:cubicBezTo>
                  <a:pt x="3908384" y="67593"/>
                  <a:pt x="4330861" y="149802"/>
                  <a:pt x="4780345" y="142722"/>
                </a:cubicBezTo>
                <a:cubicBezTo>
                  <a:pt x="5229829" y="135642"/>
                  <a:pt x="5712106" y="34516"/>
                  <a:pt x="6169306" y="30919"/>
                </a:cubicBezTo>
                <a:cubicBezTo>
                  <a:pt x="6626506" y="27322"/>
                  <a:pt x="7116500" y="124778"/>
                  <a:pt x="7523543" y="121139"/>
                </a:cubicBezTo>
                <a:cubicBezTo>
                  <a:pt x="7930586" y="117500"/>
                  <a:pt x="8204521" y="14495"/>
                  <a:pt x="8611564" y="9083"/>
                </a:cubicBezTo>
                <a:cubicBezTo>
                  <a:pt x="9018607" y="3671"/>
                  <a:pt x="9539468" y="90177"/>
                  <a:pt x="9965802" y="88665"/>
                </a:cubicBezTo>
                <a:cubicBezTo>
                  <a:pt x="10392136" y="87153"/>
                  <a:pt x="10810287" y="-1163"/>
                  <a:pt x="11169569" y="11"/>
                </a:cubicBezTo>
                <a:cubicBezTo>
                  <a:pt x="11528851" y="1185"/>
                  <a:pt x="11923371" y="45254"/>
                  <a:pt x="12121497" y="95712"/>
                </a:cubicBezTo>
                <a:lnTo>
                  <a:pt x="12192000" y="116758"/>
                </a:lnTo>
                <a:lnTo>
                  <a:pt x="12192000" y="703883"/>
                </a:lnTo>
                <a:lnTo>
                  <a:pt x="0" y="703883"/>
                </a:lnTo>
                <a:lnTo>
                  <a:pt x="0" y="158285"/>
                </a:lnTo>
                <a:lnTo>
                  <a:pt x="25907" y="151099"/>
                </a:lnTo>
                <a:cubicBezTo>
                  <a:pt x="211057" y="92758"/>
                  <a:pt x="583075" y="65894"/>
                  <a:pt x="1018572" y="65894"/>
                </a:cubicBezTo>
                <a:close/>
              </a:path>
            </a:pathLst>
          </a:custGeom>
          <a:solidFill>
            <a:srgbClr val="A1C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자유형: 도형 26"/>
          <p:cNvSpPr/>
          <p:nvPr/>
        </p:nvSpPr>
        <p:spPr>
          <a:xfrm rot="10800000">
            <a:off x="0" y="-1"/>
            <a:ext cx="12192000" cy="1264246"/>
          </a:xfrm>
          <a:custGeom>
            <a:avLst/>
            <a:gdLst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17215 w 12192000"/>
              <a:gd name="connsiteY7" fmla="*/ 196769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28789 w 12192000"/>
              <a:gd name="connsiteY7" fmla="*/ 158103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833377 w 12192000"/>
              <a:gd name="connsiteY0" fmla="*/ 33474 h 697241"/>
              <a:gd name="connsiteX1" fmla="*/ 2939970 w 12192000"/>
              <a:gd name="connsiteY1" fmla="*/ 164486 h 697241"/>
              <a:gd name="connsiteX2" fmla="*/ 4132162 w 12192000"/>
              <a:gd name="connsiteY2" fmla="*/ 60314 h 697241"/>
              <a:gd name="connsiteX3" fmla="*/ 5335930 w 12192000"/>
              <a:gd name="connsiteY3" fmla="*/ 187635 h 697241"/>
              <a:gd name="connsiteX4" fmla="*/ 6840638 w 12192000"/>
              <a:gd name="connsiteY4" fmla="*/ 37165 h 697241"/>
              <a:gd name="connsiteX5" fmla="*/ 7998106 w 12192000"/>
              <a:gd name="connsiteY5" fmla="*/ 37165 h 697241"/>
              <a:gd name="connsiteX6" fmla="*/ 9387068 w 12192000"/>
              <a:gd name="connsiteY6" fmla="*/ 2441 h 697241"/>
              <a:gd name="connsiteX7" fmla="*/ 10428789 w 12192000"/>
              <a:gd name="connsiteY7" fmla="*/ 114245 h 697241"/>
              <a:gd name="connsiteX8" fmla="*/ 11447362 w 12192000"/>
              <a:gd name="connsiteY8" fmla="*/ 25590 h 697241"/>
              <a:gd name="connsiteX9" fmla="*/ 12121497 w 12192000"/>
              <a:gd name="connsiteY9" fmla="*/ 89070 h 697241"/>
              <a:gd name="connsiteX10" fmla="*/ 12192000 w 12192000"/>
              <a:gd name="connsiteY10" fmla="*/ 110116 h 697241"/>
              <a:gd name="connsiteX11" fmla="*/ 12192000 w 12192000"/>
              <a:gd name="connsiteY11" fmla="*/ 697241 h 697241"/>
              <a:gd name="connsiteX12" fmla="*/ 0 w 12192000"/>
              <a:gd name="connsiteY12" fmla="*/ 697241 h 697241"/>
              <a:gd name="connsiteX13" fmla="*/ 0 w 12192000"/>
              <a:gd name="connsiteY13" fmla="*/ 151643 h 697241"/>
              <a:gd name="connsiteX14" fmla="*/ 25907 w 12192000"/>
              <a:gd name="connsiteY14" fmla="*/ 144457 h 697241"/>
              <a:gd name="connsiteX15" fmla="*/ 833377 w 12192000"/>
              <a:gd name="connsiteY15" fmla="*/ 33474 h 697241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335930 w 12192000"/>
              <a:gd name="connsiteY3" fmla="*/ 18527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4780345 w 12192000"/>
              <a:gd name="connsiteY3" fmla="*/ 133722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2 h 694881"/>
              <a:gd name="connsiteX1" fmla="*/ 2164466 w 12192000"/>
              <a:gd name="connsiteY1" fmla="*/ 168571 h 694881"/>
              <a:gd name="connsiteX2" fmla="*/ 3472404 w 12192000"/>
              <a:gd name="connsiteY2" fmla="*/ 64399 h 694881"/>
              <a:gd name="connsiteX3" fmla="*/ 4780345 w 12192000"/>
              <a:gd name="connsiteY3" fmla="*/ 133720 h 694881"/>
              <a:gd name="connsiteX4" fmla="*/ 6169306 w 12192000"/>
              <a:gd name="connsiteY4" fmla="*/ 21917 h 694881"/>
              <a:gd name="connsiteX5" fmla="*/ 8113852 w 12192000"/>
              <a:gd name="connsiteY5" fmla="*/ 92804 h 694881"/>
              <a:gd name="connsiteX6" fmla="*/ 9387068 w 12192000"/>
              <a:gd name="connsiteY6" fmla="*/ 81 h 694881"/>
              <a:gd name="connsiteX7" fmla="*/ 10428789 w 12192000"/>
              <a:gd name="connsiteY7" fmla="*/ 111885 h 694881"/>
              <a:gd name="connsiteX8" fmla="*/ 11308465 w 12192000"/>
              <a:gd name="connsiteY8" fmla="*/ 10342 h 694881"/>
              <a:gd name="connsiteX9" fmla="*/ 12121497 w 12192000"/>
              <a:gd name="connsiteY9" fmla="*/ 86710 h 694881"/>
              <a:gd name="connsiteX10" fmla="*/ 12192000 w 12192000"/>
              <a:gd name="connsiteY10" fmla="*/ 107756 h 694881"/>
              <a:gd name="connsiteX11" fmla="*/ 12192000 w 12192000"/>
              <a:gd name="connsiteY11" fmla="*/ 694881 h 694881"/>
              <a:gd name="connsiteX12" fmla="*/ 0 w 12192000"/>
              <a:gd name="connsiteY12" fmla="*/ 694881 h 694881"/>
              <a:gd name="connsiteX13" fmla="*/ 0 w 12192000"/>
              <a:gd name="connsiteY13" fmla="*/ 149283 h 694881"/>
              <a:gd name="connsiteX14" fmla="*/ 25907 w 12192000"/>
              <a:gd name="connsiteY14" fmla="*/ 142097 h 694881"/>
              <a:gd name="connsiteX15" fmla="*/ 1018572 w 12192000"/>
              <a:gd name="connsiteY15" fmla="*/ 56892 h 69488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9387068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8611564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7063 h 695052"/>
              <a:gd name="connsiteX1" fmla="*/ 2164466 w 12192000"/>
              <a:gd name="connsiteY1" fmla="*/ 168742 h 695052"/>
              <a:gd name="connsiteX2" fmla="*/ 3472404 w 12192000"/>
              <a:gd name="connsiteY2" fmla="*/ 64570 h 695052"/>
              <a:gd name="connsiteX3" fmla="*/ 4780345 w 12192000"/>
              <a:gd name="connsiteY3" fmla="*/ 133891 h 695052"/>
              <a:gd name="connsiteX4" fmla="*/ 6169306 w 12192000"/>
              <a:gd name="connsiteY4" fmla="*/ 22088 h 695052"/>
              <a:gd name="connsiteX5" fmla="*/ 7523543 w 12192000"/>
              <a:gd name="connsiteY5" fmla="*/ 112308 h 695052"/>
              <a:gd name="connsiteX6" fmla="*/ 8611564 w 12192000"/>
              <a:gd name="connsiteY6" fmla="*/ 252 h 695052"/>
              <a:gd name="connsiteX7" fmla="*/ 9965802 w 12192000"/>
              <a:gd name="connsiteY7" fmla="*/ 79834 h 695052"/>
              <a:gd name="connsiteX8" fmla="*/ 11308465 w 12192000"/>
              <a:gd name="connsiteY8" fmla="*/ 10513 h 695052"/>
              <a:gd name="connsiteX9" fmla="*/ 12121497 w 12192000"/>
              <a:gd name="connsiteY9" fmla="*/ 86881 h 695052"/>
              <a:gd name="connsiteX10" fmla="*/ 12192000 w 12192000"/>
              <a:gd name="connsiteY10" fmla="*/ 107927 h 695052"/>
              <a:gd name="connsiteX11" fmla="*/ 12192000 w 12192000"/>
              <a:gd name="connsiteY11" fmla="*/ 695052 h 695052"/>
              <a:gd name="connsiteX12" fmla="*/ 0 w 12192000"/>
              <a:gd name="connsiteY12" fmla="*/ 695052 h 695052"/>
              <a:gd name="connsiteX13" fmla="*/ 0 w 12192000"/>
              <a:gd name="connsiteY13" fmla="*/ 149454 h 695052"/>
              <a:gd name="connsiteX14" fmla="*/ 25907 w 12192000"/>
              <a:gd name="connsiteY14" fmla="*/ 142268 h 695052"/>
              <a:gd name="connsiteX15" fmla="*/ 1018572 w 12192000"/>
              <a:gd name="connsiteY15" fmla="*/ 57063 h 695052"/>
              <a:gd name="connsiteX0" fmla="*/ 1018572 w 12192000"/>
              <a:gd name="connsiteY0" fmla="*/ 65894 h 703883"/>
              <a:gd name="connsiteX1" fmla="*/ 2164466 w 12192000"/>
              <a:gd name="connsiteY1" fmla="*/ 177573 h 703883"/>
              <a:gd name="connsiteX2" fmla="*/ 3472404 w 12192000"/>
              <a:gd name="connsiteY2" fmla="*/ 73401 h 703883"/>
              <a:gd name="connsiteX3" fmla="*/ 4780345 w 12192000"/>
              <a:gd name="connsiteY3" fmla="*/ 142722 h 703883"/>
              <a:gd name="connsiteX4" fmla="*/ 6169306 w 12192000"/>
              <a:gd name="connsiteY4" fmla="*/ 30919 h 703883"/>
              <a:gd name="connsiteX5" fmla="*/ 7523543 w 12192000"/>
              <a:gd name="connsiteY5" fmla="*/ 121139 h 703883"/>
              <a:gd name="connsiteX6" fmla="*/ 8611564 w 12192000"/>
              <a:gd name="connsiteY6" fmla="*/ 9083 h 703883"/>
              <a:gd name="connsiteX7" fmla="*/ 9965802 w 12192000"/>
              <a:gd name="connsiteY7" fmla="*/ 88665 h 703883"/>
              <a:gd name="connsiteX8" fmla="*/ 11169569 w 12192000"/>
              <a:gd name="connsiteY8" fmla="*/ 11 h 703883"/>
              <a:gd name="connsiteX9" fmla="*/ 12121497 w 12192000"/>
              <a:gd name="connsiteY9" fmla="*/ 95712 h 703883"/>
              <a:gd name="connsiteX10" fmla="*/ 12192000 w 12192000"/>
              <a:gd name="connsiteY10" fmla="*/ 116758 h 703883"/>
              <a:gd name="connsiteX11" fmla="*/ 12192000 w 12192000"/>
              <a:gd name="connsiteY11" fmla="*/ 703883 h 703883"/>
              <a:gd name="connsiteX12" fmla="*/ 0 w 12192000"/>
              <a:gd name="connsiteY12" fmla="*/ 703883 h 703883"/>
              <a:gd name="connsiteX13" fmla="*/ 0 w 12192000"/>
              <a:gd name="connsiteY13" fmla="*/ 158285 h 703883"/>
              <a:gd name="connsiteX14" fmla="*/ 25907 w 12192000"/>
              <a:gd name="connsiteY14" fmla="*/ 151099 h 703883"/>
              <a:gd name="connsiteX15" fmla="*/ 1018572 w 12192000"/>
              <a:gd name="connsiteY15" fmla="*/ 65894 h 70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703883">
                <a:moveTo>
                  <a:pt x="1018572" y="65894"/>
                </a:moveTo>
                <a:cubicBezTo>
                  <a:pt x="1516283" y="65894"/>
                  <a:pt x="1755494" y="176322"/>
                  <a:pt x="2164466" y="177573"/>
                </a:cubicBezTo>
                <a:cubicBezTo>
                  <a:pt x="2573438" y="178824"/>
                  <a:pt x="3036424" y="79209"/>
                  <a:pt x="3472404" y="73401"/>
                </a:cubicBezTo>
                <a:cubicBezTo>
                  <a:pt x="3908384" y="67593"/>
                  <a:pt x="4330861" y="149802"/>
                  <a:pt x="4780345" y="142722"/>
                </a:cubicBezTo>
                <a:cubicBezTo>
                  <a:pt x="5229829" y="135642"/>
                  <a:pt x="5712106" y="34516"/>
                  <a:pt x="6169306" y="30919"/>
                </a:cubicBezTo>
                <a:cubicBezTo>
                  <a:pt x="6626506" y="27322"/>
                  <a:pt x="7116500" y="124778"/>
                  <a:pt x="7523543" y="121139"/>
                </a:cubicBezTo>
                <a:cubicBezTo>
                  <a:pt x="7930586" y="117500"/>
                  <a:pt x="8204521" y="14495"/>
                  <a:pt x="8611564" y="9083"/>
                </a:cubicBezTo>
                <a:cubicBezTo>
                  <a:pt x="9018607" y="3671"/>
                  <a:pt x="9539468" y="90177"/>
                  <a:pt x="9965802" y="88665"/>
                </a:cubicBezTo>
                <a:cubicBezTo>
                  <a:pt x="10392136" y="87153"/>
                  <a:pt x="10810287" y="-1163"/>
                  <a:pt x="11169569" y="11"/>
                </a:cubicBezTo>
                <a:cubicBezTo>
                  <a:pt x="11528851" y="1185"/>
                  <a:pt x="11923371" y="45254"/>
                  <a:pt x="12121497" y="95712"/>
                </a:cubicBezTo>
                <a:lnTo>
                  <a:pt x="12192000" y="116758"/>
                </a:lnTo>
                <a:lnTo>
                  <a:pt x="12192000" y="703883"/>
                </a:lnTo>
                <a:lnTo>
                  <a:pt x="0" y="703883"/>
                </a:lnTo>
                <a:lnTo>
                  <a:pt x="0" y="158285"/>
                </a:lnTo>
                <a:lnTo>
                  <a:pt x="25907" y="151099"/>
                </a:lnTo>
                <a:cubicBezTo>
                  <a:pt x="211057" y="92758"/>
                  <a:pt x="583075" y="65894"/>
                  <a:pt x="1018572" y="65894"/>
                </a:cubicBezTo>
                <a:close/>
              </a:path>
            </a:pathLst>
          </a:custGeom>
          <a:solidFill>
            <a:srgbClr val="A1C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 flipH="1">
            <a:off x="196345" y="156687"/>
            <a:ext cx="1056260" cy="89869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E6FB522-32DE-1ABC-D3E2-1266DD63F809}"/>
              </a:ext>
            </a:extLst>
          </p:cNvPr>
          <p:cNvSpPr txBox="1"/>
          <p:nvPr/>
        </p:nvSpPr>
        <p:spPr>
          <a:xfrm>
            <a:off x="1318757" y="119541"/>
            <a:ext cx="5408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Git commit </a:t>
            </a:r>
            <a:r>
              <a:rPr lang="ko-KR" altLang="en-US" sz="5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현황</a:t>
            </a:r>
            <a:endParaRPr lang="ko-KR" altLang="en-US" sz="5400" dirty="0">
              <a:solidFill>
                <a:schemeClr val="bg1"/>
              </a:solidFill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139007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40028E33-DADC-3A71-DA4D-59A12E4A19AA}"/>
              </a:ext>
            </a:extLst>
          </p:cNvPr>
          <p:cNvSpPr/>
          <p:nvPr/>
        </p:nvSpPr>
        <p:spPr>
          <a:xfrm rot="10800000">
            <a:off x="0" y="0"/>
            <a:ext cx="12192000" cy="1520891"/>
          </a:xfrm>
          <a:custGeom>
            <a:avLst/>
            <a:gdLst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17215 w 12192000"/>
              <a:gd name="connsiteY7" fmla="*/ 196769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28789 w 12192000"/>
              <a:gd name="connsiteY7" fmla="*/ 158103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833377 w 12192000"/>
              <a:gd name="connsiteY0" fmla="*/ 33474 h 697241"/>
              <a:gd name="connsiteX1" fmla="*/ 2939970 w 12192000"/>
              <a:gd name="connsiteY1" fmla="*/ 164486 h 697241"/>
              <a:gd name="connsiteX2" fmla="*/ 4132162 w 12192000"/>
              <a:gd name="connsiteY2" fmla="*/ 60314 h 697241"/>
              <a:gd name="connsiteX3" fmla="*/ 5335930 w 12192000"/>
              <a:gd name="connsiteY3" fmla="*/ 187635 h 697241"/>
              <a:gd name="connsiteX4" fmla="*/ 6840638 w 12192000"/>
              <a:gd name="connsiteY4" fmla="*/ 37165 h 697241"/>
              <a:gd name="connsiteX5" fmla="*/ 7998106 w 12192000"/>
              <a:gd name="connsiteY5" fmla="*/ 37165 h 697241"/>
              <a:gd name="connsiteX6" fmla="*/ 9387068 w 12192000"/>
              <a:gd name="connsiteY6" fmla="*/ 2441 h 697241"/>
              <a:gd name="connsiteX7" fmla="*/ 10428789 w 12192000"/>
              <a:gd name="connsiteY7" fmla="*/ 114245 h 697241"/>
              <a:gd name="connsiteX8" fmla="*/ 11447362 w 12192000"/>
              <a:gd name="connsiteY8" fmla="*/ 25590 h 697241"/>
              <a:gd name="connsiteX9" fmla="*/ 12121497 w 12192000"/>
              <a:gd name="connsiteY9" fmla="*/ 89070 h 697241"/>
              <a:gd name="connsiteX10" fmla="*/ 12192000 w 12192000"/>
              <a:gd name="connsiteY10" fmla="*/ 110116 h 697241"/>
              <a:gd name="connsiteX11" fmla="*/ 12192000 w 12192000"/>
              <a:gd name="connsiteY11" fmla="*/ 697241 h 697241"/>
              <a:gd name="connsiteX12" fmla="*/ 0 w 12192000"/>
              <a:gd name="connsiteY12" fmla="*/ 697241 h 697241"/>
              <a:gd name="connsiteX13" fmla="*/ 0 w 12192000"/>
              <a:gd name="connsiteY13" fmla="*/ 151643 h 697241"/>
              <a:gd name="connsiteX14" fmla="*/ 25907 w 12192000"/>
              <a:gd name="connsiteY14" fmla="*/ 144457 h 697241"/>
              <a:gd name="connsiteX15" fmla="*/ 833377 w 12192000"/>
              <a:gd name="connsiteY15" fmla="*/ 33474 h 697241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335930 w 12192000"/>
              <a:gd name="connsiteY3" fmla="*/ 18527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4780345 w 12192000"/>
              <a:gd name="connsiteY3" fmla="*/ 133722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2 h 694881"/>
              <a:gd name="connsiteX1" fmla="*/ 2164466 w 12192000"/>
              <a:gd name="connsiteY1" fmla="*/ 168571 h 694881"/>
              <a:gd name="connsiteX2" fmla="*/ 3472404 w 12192000"/>
              <a:gd name="connsiteY2" fmla="*/ 64399 h 694881"/>
              <a:gd name="connsiteX3" fmla="*/ 4780345 w 12192000"/>
              <a:gd name="connsiteY3" fmla="*/ 133720 h 694881"/>
              <a:gd name="connsiteX4" fmla="*/ 6169306 w 12192000"/>
              <a:gd name="connsiteY4" fmla="*/ 21917 h 694881"/>
              <a:gd name="connsiteX5" fmla="*/ 8113852 w 12192000"/>
              <a:gd name="connsiteY5" fmla="*/ 92804 h 694881"/>
              <a:gd name="connsiteX6" fmla="*/ 9387068 w 12192000"/>
              <a:gd name="connsiteY6" fmla="*/ 81 h 694881"/>
              <a:gd name="connsiteX7" fmla="*/ 10428789 w 12192000"/>
              <a:gd name="connsiteY7" fmla="*/ 111885 h 694881"/>
              <a:gd name="connsiteX8" fmla="*/ 11308465 w 12192000"/>
              <a:gd name="connsiteY8" fmla="*/ 10342 h 694881"/>
              <a:gd name="connsiteX9" fmla="*/ 12121497 w 12192000"/>
              <a:gd name="connsiteY9" fmla="*/ 86710 h 694881"/>
              <a:gd name="connsiteX10" fmla="*/ 12192000 w 12192000"/>
              <a:gd name="connsiteY10" fmla="*/ 107756 h 694881"/>
              <a:gd name="connsiteX11" fmla="*/ 12192000 w 12192000"/>
              <a:gd name="connsiteY11" fmla="*/ 694881 h 694881"/>
              <a:gd name="connsiteX12" fmla="*/ 0 w 12192000"/>
              <a:gd name="connsiteY12" fmla="*/ 694881 h 694881"/>
              <a:gd name="connsiteX13" fmla="*/ 0 w 12192000"/>
              <a:gd name="connsiteY13" fmla="*/ 149283 h 694881"/>
              <a:gd name="connsiteX14" fmla="*/ 25907 w 12192000"/>
              <a:gd name="connsiteY14" fmla="*/ 142097 h 694881"/>
              <a:gd name="connsiteX15" fmla="*/ 1018572 w 12192000"/>
              <a:gd name="connsiteY15" fmla="*/ 56892 h 69488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9387068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8611564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7063 h 695052"/>
              <a:gd name="connsiteX1" fmla="*/ 2164466 w 12192000"/>
              <a:gd name="connsiteY1" fmla="*/ 168742 h 695052"/>
              <a:gd name="connsiteX2" fmla="*/ 3472404 w 12192000"/>
              <a:gd name="connsiteY2" fmla="*/ 64570 h 695052"/>
              <a:gd name="connsiteX3" fmla="*/ 4780345 w 12192000"/>
              <a:gd name="connsiteY3" fmla="*/ 133891 h 695052"/>
              <a:gd name="connsiteX4" fmla="*/ 6169306 w 12192000"/>
              <a:gd name="connsiteY4" fmla="*/ 22088 h 695052"/>
              <a:gd name="connsiteX5" fmla="*/ 7523543 w 12192000"/>
              <a:gd name="connsiteY5" fmla="*/ 112308 h 695052"/>
              <a:gd name="connsiteX6" fmla="*/ 8611564 w 12192000"/>
              <a:gd name="connsiteY6" fmla="*/ 252 h 695052"/>
              <a:gd name="connsiteX7" fmla="*/ 9965802 w 12192000"/>
              <a:gd name="connsiteY7" fmla="*/ 79834 h 695052"/>
              <a:gd name="connsiteX8" fmla="*/ 11308465 w 12192000"/>
              <a:gd name="connsiteY8" fmla="*/ 10513 h 695052"/>
              <a:gd name="connsiteX9" fmla="*/ 12121497 w 12192000"/>
              <a:gd name="connsiteY9" fmla="*/ 86881 h 695052"/>
              <a:gd name="connsiteX10" fmla="*/ 12192000 w 12192000"/>
              <a:gd name="connsiteY10" fmla="*/ 107927 h 695052"/>
              <a:gd name="connsiteX11" fmla="*/ 12192000 w 12192000"/>
              <a:gd name="connsiteY11" fmla="*/ 695052 h 695052"/>
              <a:gd name="connsiteX12" fmla="*/ 0 w 12192000"/>
              <a:gd name="connsiteY12" fmla="*/ 695052 h 695052"/>
              <a:gd name="connsiteX13" fmla="*/ 0 w 12192000"/>
              <a:gd name="connsiteY13" fmla="*/ 149454 h 695052"/>
              <a:gd name="connsiteX14" fmla="*/ 25907 w 12192000"/>
              <a:gd name="connsiteY14" fmla="*/ 142268 h 695052"/>
              <a:gd name="connsiteX15" fmla="*/ 1018572 w 12192000"/>
              <a:gd name="connsiteY15" fmla="*/ 57063 h 695052"/>
              <a:gd name="connsiteX0" fmla="*/ 1018572 w 12192000"/>
              <a:gd name="connsiteY0" fmla="*/ 65894 h 703883"/>
              <a:gd name="connsiteX1" fmla="*/ 2164466 w 12192000"/>
              <a:gd name="connsiteY1" fmla="*/ 177573 h 703883"/>
              <a:gd name="connsiteX2" fmla="*/ 3472404 w 12192000"/>
              <a:gd name="connsiteY2" fmla="*/ 73401 h 703883"/>
              <a:gd name="connsiteX3" fmla="*/ 4780345 w 12192000"/>
              <a:gd name="connsiteY3" fmla="*/ 142722 h 703883"/>
              <a:gd name="connsiteX4" fmla="*/ 6169306 w 12192000"/>
              <a:gd name="connsiteY4" fmla="*/ 30919 h 703883"/>
              <a:gd name="connsiteX5" fmla="*/ 7523543 w 12192000"/>
              <a:gd name="connsiteY5" fmla="*/ 121139 h 703883"/>
              <a:gd name="connsiteX6" fmla="*/ 8611564 w 12192000"/>
              <a:gd name="connsiteY6" fmla="*/ 9083 h 703883"/>
              <a:gd name="connsiteX7" fmla="*/ 9965802 w 12192000"/>
              <a:gd name="connsiteY7" fmla="*/ 88665 h 703883"/>
              <a:gd name="connsiteX8" fmla="*/ 11169569 w 12192000"/>
              <a:gd name="connsiteY8" fmla="*/ 11 h 703883"/>
              <a:gd name="connsiteX9" fmla="*/ 12121497 w 12192000"/>
              <a:gd name="connsiteY9" fmla="*/ 95712 h 703883"/>
              <a:gd name="connsiteX10" fmla="*/ 12192000 w 12192000"/>
              <a:gd name="connsiteY10" fmla="*/ 116758 h 703883"/>
              <a:gd name="connsiteX11" fmla="*/ 12192000 w 12192000"/>
              <a:gd name="connsiteY11" fmla="*/ 703883 h 703883"/>
              <a:gd name="connsiteX12" fmla="*/ 0 w 12192000"/>
              <a:gd name="connsiteY12" fmla="*/ 703883 h 703883"/>
              <a:gd name="connsiteX13" fmla="*/ 0 w 12192000"/>
              <a:gd name="connsiteY13" fmla="*/ 158285 h 703883"/>
              <a:gd name="connsiteX14" fmla="*/ 25907 w 12192000"/>
              <a:gd name="connsiteY14" fmla="*/ 151099 h 703883"/>
              <a:gd name="connsiteX15" fmla="*/ 1018572 w 12192000"/>
              <a:gd name="connsiteY15" fmla="*/ 65894 h 70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703883">
                <a:moveTo>
                  <a:pt x="1018572" y="65894"/>
                </a:moveTo>
                <a:cubicBezTo>
                  <a:pt x="1516283" y="65894"/>
                  <a:pt x="1755494" y="176322"/>
                  <a:pt x="2164466" y="177573"/>
                </a:cubicBezTo>
                <a:cubicBezTo>
                  <a:pt x="2573438" y="178824"/>
                  <a:pt x="3036424" y="79209"/>
                  <a:pt x="3472404" y="73401"/>
                </a:cubicBezTo>
                <a:cubicBezTo>
                  <a:pt x="3908384" y="67593"/>
                  <a:pt x="4330861" y="149802"/>
                  <a:pt x="4780345" y="142722"/>
                </a:cubicBezTo>
                <a:cubicBezTo>
                  <a:pt x="5229829" y="135642"/>
                  <a:pt x="5712106" y="34516"/>
                  <a:pt x="6169306" y="30919"/>
                </a:cubicBezTo>
                <a:cubicBezTo>
                  <a:pt x="6626506" y="27322"/>
                  <a:pt x="7116500" y="124778"/>
                  <a:pt x="7523543" y="121139"/>
                </a:cubicBezTo>
                <a:cubicBezTo>
                  <a:pt x="7930586" y="117500"/>
                  <a:pt x="8204521" y="14495"/>
                  <a:pt x="8611564" y="9083"/>
                </a:cubicBezTo>
                <a:cubicBezTo>
                  <a:pt x="9018607" y="3671"/>
                  <a:pt x="9539468" y="90177"/>
                  <a:pt x="9965802" y="88665"/>
                </a:cubicBezTo>
                <a:cubicBezTo>
                  <a:pt x="10392136" y="87153"/>
                  <a:pt x="10810287" y="-1163"/>
                  <a:pt x="11169569" y="11"/>
                </a:cubicBezTo>
                <a:cubicBezTo>
                  <a:pt x="11528851" y="1185"/>
                  <a:pt x="11923371" y="45254"/>
                  <a:pt x="12121497" y="95712"/>
                </a:cubicBezTo>
                <a:lnTo>
                  <a:pt x="12192000" y="116758"/>
                </a:lnTo>
                <a:lnTo>
                  <a:pt x="12192000" y="703883"/>
                </a:lnTo>
                <a:lnTo>
                  <a:pt x="0" y="703883"/>
                </a:lnTo>
                <a:lnTo>
                  <a:pt x="0" y="158285"/>
                </a:lnTo>
                <a:lnTo>
                  <a:pt x="25907" y="151099"/>
                </a:lnTo>
                <a:cubicBezTo>
                  <a:pt x="211057" y="92758"/>
                  <a:pt x="583075" y="65894"/>
                  <a:pt x="1018572" y="65894"/>
                </a:cubicBezTo>
                <a:close/>
              </a:path>
            </a:pathLst>
          </a:custGeom>
          <a:solidFill>
            <a:srgbClr val="A1C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자유형: 도형 26"/>
          <p:cNvSpPr/>
          <p:nvPr/>
        </p:nvSpPr>
        <p:spPr>
          <a:xfrm rot="10800000">
            <a:off x="0" y="16041"/>
            <a:ext cx="12192000" cy="1264246"/>
          </a:xfrm>
          <a:custGeom>
            <a:avLst/>
            <a:gdLst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17215 w 12192000"/>
              <a:gd name="connsiteY7" fmla="*/ 196769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28789 w 12192000"/>
              <a:gd name="connsiteY7" fmla="*/ 158103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833377 w 12192000"/>
              <a:gd name="connsiteY0" fmla="*/ 33474 h 697241"/>
              <a:gd name="connsiteX1" fmla="*/ 2939970 w 12192000"/>
              <a:gd name="connsiteY1" fmla="*/ 164486 h 697241"/>
              <a:gd name="connsiteX2" fmla="*/ 4132162 w 12192000"/>
              <a:gd name="connsiteY2" fmla="*/ 60314 h 697241"/>
              <a:gd name="connsiteX3" fmla="*/ 5335930 w 12192000"/>
              <a:gd name="connsiteY3" fmla="*/ 187635 h 697241"/>
              <a:gd name="connsiteX4" fmla="*/ 6840638 w 12192000"/>
              <a:gd name="connsiteY4" fmla="*/ 37165 h 697241"/>
              <a:gd name="connsiteX5" fmla="*/ 7998106 w 12192000"/>
              <a:gd name="connsiteY5" fmla="*/ 37165 h 697241"/>
              <a:gd name="connsiteX6" fmla="*/ 9387068 w 12192000"/>
              <a:gd name="connsiteY6" fmla="*/ 2441 h 697241"/>
              <a:gd name="connsiteX7" fmla="*/ 10428789 w 12192000"/>
              <a:gd name="connsiteY7" fmla="*/ 114245 h 697241"/>
              <a:gd name="connsiteX8" fmla="*/ 11447362 w 12192000"/>
              <a:gd name="connsiteY8" fmla="*/ 25590 h 697241"/>
              <a:gd name="connsiteX9" fmla="*/ 12121497 w 12192000"/>
              <a:gd name="connsiteY9" fmla="*/ 89070 h 697241"/>
              <a:gd name="connsiteX10" fmla="*/ 12192000 w 12192000"/>
              <a:gd name="connsiteY10" fmla="*/ 110116 h 697241"/>
              <a:gd name="connsiteX11" fmla="*/ 12192000 w 12192000"/>
              <a:gd name="connsiteY11" fmla="*/ 697241 h 697241"/>
              <a:gd name="connsiteX12" fmla="*/ 0 w 12192000"/>
              <a:gd name="connsiteY12" fmla="*/ 697241 h 697241"/>
              <a:gd name="connsiteX13" fmla="*/ 0 w 12192000"/>
              <a:gd name="connsiteY13" fmla="*/ 151643 h 697241"/>
              <a:gd name="connsiteX14" fmla="*/ 25907 w 12192000"/>
              <a:gd name="connsiteY14" fmla="*/ 144457 h 697241"/>
              <a:gd name="connsiteX15" fmla="*/ 833377 w 12192000"/>
              <a:gd name="connsiteY15" fmla="*/ 33474 h 697241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335930 w 12192000"/>
              <a:gd name="connsiteY3" fmla="*/ 18527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4780345 w 12192000"/>
              <a:gd name="connsiteY3" fmla="*/ 133722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2 h 694881"/>
              <a:gd name="connsiteX1" fmla="*/ 2164466 w 12192000"/>
              <a:gd name="connsiteY1" fmla="*/ 168571 h 694881"/>
              <a:gd name="connsiteX2" fmla="*/ 3472404 w 12192000"/>
              <a:gd name="connsiteY2" fmla="*/ 64399 h 694881"/>
              <a:gd name="connsiteX3" fmla="*/ 4780345 w 12192000"/>
              <a:gd name="connsiteY3" fmla="*/ 133720 h 694881"/>
              <a:gd name="connsiteX4" fmla="*/ 6169306 w 12192000"/>
              <a:gd name="connsiteY4" fmla="*/ 21917 h 694881"/>
              <a:gd name="connsiteX5" fmla="*/ 8113852 w 12192000"/>
              <a:gd name="connsiteY5" fmla="*/ 92804 h 694881"/>
              <a:gd name="connsiteX6" fmla="*/ 9387068 w 12192000"/>
              <a:gd name="connsiteY6" fmla="*/ 81 h 694881"/>
              <a:gd name="connsiteX7" fmla="*/ 10428789 w 12192000"/>
              <a:gd name="connsiteY7" fmla="*/ 111885 h 694881"/>
              <a:gd name="connsiteX8" fmla="*/ 11308465 w 12192000"/>
              <a:gd name="connsiteY8" fmla="*/ 10342 h 694881"/>
              <a:gd name="connsiteX9" fmla="*/ 12121497 w 12192000"/>
              <a:gd name="connsiteY9" fmla="*/ 86710 h 694881"/>
              <a:gd name="connsiteX10" fmla="*/ 12192000 w 12192000"/>
              <a:gd name="connsiteY10" fmla="*/ 107756 h 694881"/>
              <a:gd name="connsiteX11" fmla="*/ 12192000 w 12192000"/>
              <a:gd name="connsiteY11" fmla="*/ 694881 h 694881"/>
              <a:gd name="connsiteX12" fmla="*/ 0 w 12192000"/>
              <a:gd name="connsiteY12" fmla="*/ 694881 h 694881"/>
              <a:gd name="connsiteX13" fmla="*/ 0 w 12192000"/>
              <a:gd name="connsiteY13" fmla="*/ 149283 h 694881"/>
              <a:gd name="connsiteX14" fmla="*/ 25907 w 12192000"/>
              <a:gd name="connsiteY14" fmla="*/ 142097 h 694881"/>
              <a:gd name="connsiteX15" fmla="*/ 1018572 w 12192000"/>
              <a:gd name="connsiteY15" fmla="*/ 56892 h 69488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9387068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8611564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7063 h 695052"/>
              <a:gd name="connsiteX1" fmla="*/ 2164466 w 12192000"/>
              <a:gd name="connsiteY1" fmla="*/ 168742 h 695052"/>
              <a:gd name="connsiteX2" fmla="*/ 3472404 w 12192000"/>
              <a:gd name="connsiteY2" fmla="*/ 64570 h 695052"/>
              <a:gd name="connsiteX3" fmla="*/ 4780345 w 12192000"/>
              <a:gd name="connsiteY3" fmla="*/ 133891 h 695052"/>
              <a:gd name="connsiteX4" fmla="*/ 6169306 w 12192000"/>
              <a:gd name="connsiteY4" fmla="*/ 22088 h 695052"/>
              <a:gd name="connsiteX5" fmla="*/ 7523543 w 12192000"/>
              <a:gd name="connsiteY5" fmla="*/ 112308 h 695052"/>
              <a:gd name="connsiteX6" fmla="*/ 8611564 w 12192000"/>
              <a:gd name="connsiteY6" fmla="*/ 252 h 695052"/>
              <a:gd name="connsiteX7" fmla="*/ 9965802 w 12192000"/>
              <a:gd name="connsiteY7" fmla="*/ 79834 h 695052"/>
              <a:gd name="connsiteX8" fmla="*/ 11308465 w 12192000"/>
              <a:gd name="connsiteY8" fmla="*/ 10513 h 695052"/>
              <a:gd name="connsiteX9" fmla="*/ 12121497 w 12192000"/>
              <a:gd name="connsiteY9" fmla="*/ 86881 h 695052"/>
              <a:gd name="connsiteX10" fmla="*/ 12192000 w 12192000"/>
              <a:gd name="connsiteY10" fmla="*/ 107927 h 695052"/>
              <a:gd name="connsiteX11" fmla="*/ 12192000 w 12192000"/>
              <a:gd name="connsiteY11" fmla="*/ 695052 h 695052"/>
              <a:gd name="connsiteX12" fmla="*/ 0 w 12192000"/>
              <a:gd name="connsiteY12" fmla="*/ 695052 h 695052"/>
              <a:gd name="connsiteX13" fmla="*/ 0 w 12192000"/>
              <a:gd name="connsiteY13" fmla="*/ 149454 h 695052"/>
              <a:gd name="connsiteX14" fmla="*/ 25907 w 12192000"/>
              <a:gd name="connsiteY14" fmla="*/ 142268 h 695052"/>
              <a:gd name="connsiteX15" fmla="*/ 1018572 w 12192000"/>
              <a:gd name="connsiteY15" fmla="*/ 57063 h 695052"/>
              <a:gd name="connsiteX0" fmla="*/ 1018572 w 12192000"/>
              <a:gd name="connsiteY0" fmla="*/ 65894 h 703883"/>
              <a:gd name="connsiteX1" fmla="*/ 2164466 w 12192000"/>
              <a:gd name="connsiteY1" fmla="*/ 177573 h 703883"/>
              <a:gd name="connsiteX2" fmla="*/ 3472404 w 12192000"/>
              <a:gd name="connsiteY2" fmla="*/ 73401 h 703883"/>
              <a:gd name="connsiteX3" fmla="*/ 4780345 w 12192000"/>
              <a:gd name="connsiteY3" fmla="*/ 142722 h 703883"/>
              <a:gd name="connsiteX4" fmla="*/ 6169306 w 12192000"/>
              <a:gd name="connsiteY4" fmla="*/ 30919 h 703883"/>
              <a:gd name="connsiteX5" fmla="*/ 7523543 w 12192000"/>
              <a:gd name="connsiteY5" fmla="*/ 121139 h 703883"/>
              <a:gd name="connsiteX6" fmla="*/ 8611564 w 12192000"/>
              <a:gd name="connsiteY6" fmla="*/ 9083 h 703883"/>
              <a:gd name="connsiteX7" fmla="*/ 9965802 w 12192000"/>
              <a:gd name="connsiteY7" fmla="*/ 88665 h 703883"/>
              <a:gd name="connsiteX8" fmla="*/ 11169569 w 12192000"/>
              <a:gd name="connsiteY8" fmla="*/ 11 h 703883"/>
              <a:gd name="connsiteX9" fmla="*/ 12121497 w 12192000"/>
              <a:gd name="connsiteY9" fmla="*/ 95712 h 703883"/>
              <a:gd name="connsiteX10" fmla="*/ 12192000 w 12192000"/>
              <a:gd name="connsiteY10" fmla="*/ 116758 h 703883"/>
              <a:gd name="connsiteX11" fmla="*/ 12192000 w 12192000"/>
              <a:gd name="connsiteY11" fmla="*/ 703883 h 703883"/>
              <a:gd name="connsiteX12" fmla="*/ 0 w 12192000"/>
              <a:gd name="connsiteY12" fmla="*/ 703883 h 703883"/>
              <a:gd name="connsiteX13" fmla="*/ 0 w 12192000"/>
              <a:gd name="connsiteY13" fmla="*/ 158285 h 703883"/>
              <a:gd name="connsiteX14" fmla="*/ 25907 w 12192000"/>
              <a:gd name="connsiteY14" fmla="*/ 151099 h 703883"/>
              <a:gd name="connsiteX15" fmla="*/ 1018572 w 12192000"/>
              <a:gd name="connsiteY15" fmla="*/ 65894 h 70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703883">
                <a:moveTo>
                  <a:pt x="1018572" y="65894"/>
                </a:moveTo>
                <a:cubicBezTo>
                  <a:pt x="1516283" y="65894"/>
                  <a:pt x="1755494" y="176322"/>
                  <a:pt x="2164466" y="177573"/>
                </a:cubicBezTo>
                <a:cubicBezTo>
                  <a:pt x="2573438" y="178824"/>
                  <a:pt x="3036424" y="79209"/>
                  <a:pt x="3472404" y="73401"/>
                </a:cubicBezTo>
                <a:cubicBezTo>
                  <a:pt x="3908384" y="67593"/>
                  <a:pt x="4330861" y="149802"/>
                  <a:pt x="4780345" y="142722"/>
                </a:cubicBezTo>
                <a:cubicBezTo>
                  <a:pt x="5229829" y="135642"/>
                  <a:pt x="5712106" y="34516"/>
                  <a:pt x="6169306" y="30919"/>
                </a:cubicBezTo>
                <a:cubicBezTo>
                  <a:pt x="6626506" y="27322"/>
                  <a:pt x="7116500" y="124778"/>
                  <a:pt x="7523543" y="121139"/>
                </a:cubicBezTo>
                <a:cubicBezTo>
                  <a:pt x="7930586" y="117500"/>
                  <a:pt x="8204521" y="14495"/>
                  <a:pt x="8611564" y="9083"/>
                </a:cubicBezTo>
                <a:cubicBezTo>
                  <a:pt x="9018607" y="3671"/>
                  <a:pt x="9539468" y="90177"/>
                  <a:pt x="9965802" y="88665"/>
                </a:cubicBezTo>
                <a:cubicBezTo>
                  <a:pt x="10392136" y="87153"/>
                  <a:pt x="10810287" y="-1163"/>
                  <a:pt x="11169569" y="11"/>
                </a:cubicBezTo>
                <a:cubicBezTo>
                  <a:pt x="11528851" y="1185"/>
                  <a:pt x="11923371" y="45254"/>
                  <a:pt x="12121497" y="95712"/>
                </a:cubicBezTo>
                <a:lnTo>
                  <a:pt x="12192000" y="116758"/>
                </a:lnTo>
                <a:lnTo>
                  <a:pt x="12192000" y="703883"/>
                </a:lnTo>
                <a:lnTo>
                  <a:pt x="0" y="703883"/>
                </a:lnTo>
                <a:lnTo>
                  <a:pt x="0" y="158285"/>
                </a:lnTo>
                <a:lnTo>
                  <a:pt x="25907" y="151099"/>
                </a:lnTo>
                <a:cubicBezTo>
                  <a:pt x="211057" y="92758"/>
                  <a:pt x="583075" y="65894"/>
                  <a:pt x="1018572" y="65894"/>
                </a:cubicBezTo>
                <a:close/>
              </a:path>
            </a:pathLst>
          </a:custGeom>
          <a:solidFill>
            <a:srgbClr val="A1C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 flipH="1">
            <a:off x="196345" y="156687"/>
            <a:ext cx="1056260" cy="89869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E6FB522-32DE-1ABC-D3E2-1266DD63F809}"/>
              </a:ext>
            </a:extLst>
          </p:cNvPr>
          <p:cNvSpPr txBox="1"/>
          <p:nvPr/>
        </p:nvSpPr>
        <p:spPr>
          <a:xfrm>
            <a:off x="1318757" y="119541"/>
            <a:ext cx="5408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프로그램 시연</a:t>
            </a:r>
            <a:endParaRPr lang="ko-KR" altLang="en-US" sz="5400" dirty="0">
              <a:solidFill>
                <a:schemeClr val="bg1"/>
              </a:solidFill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792028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178</Words>
  <Application>Microsoft Office PowerPoint</Application>
  <PresentationFormat>와이드스크린</PresentationFormat>
  <Paragraphs>38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1훈떡볶이 R</vt:lpstr>
      <vt:lpstr>210 골목길 L</vt:lpstr>
      <vt:lpstr>Rix개봉박두 B</vt:lpstr>
      <vt:lpstr>맑은 고딕</vt:lpstr>
      <vt:lpstr>맑은 고딕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이재윤(2019184026)</cp:lastModifiedBy>
  <cp:revision>9</cp:revision>
  <dcterms:created xsi:type="dcterms:W3CDTF">2020-01-13T05:39:04Z</dcterms:created>
  <dcterms:modified xsi:type="dcterms:W3CDTF">2022-05-30T13:13:06Z</dcterms:modified>
</cp:coreProperties>
</file>