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47dd9bd19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347dd9bd19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7dd9bd19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7dd9bd19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7dd9bd193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7dd9bd193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7dd9bd19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7dd9bd19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7dd9bd19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7dd9bd19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7dd9bd1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7dd9bd1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7dd9bd19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7dd9bd19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7dd9bd19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7dd9bd19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gif"/><Relationship Id="rId5" Type="http://schemas.openxmlformats.org/officeDocument/2006/relationships/image" Target="../media/image2.gif"/><Relationship Id="rId6" Type="http://schemas.openxmlformats.org/officeDocument/2006/relationships/image" Target="../media/image4.gif"/><Relationship Id="rId7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6" title="적 캐릭터.gif"/>
          <p:cNvPicPr preferRelativeResize="0"/>
          <p:nvPr/>
        </p:nvPicPr>
        <p:blipFill rotWithShape="1">
          <a:blip r:embed="rId4">
            <a:alphaModFix/>
          </a:blip>
          <a:srcRect b="19685" l="19157" r="24328" t="0"/>
          <a:stretch/>
        </p:blipFill>
        <p:spPr>
          <a:xfrm>
            <a:off x="3942450" y="2506250"/>
            <a:ext cx="1951425" cy="17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6" title="플레이어 캐릭터.gif"/>
          <p:cNvPicPr preferRelativeResize="0"/>
          <p:nvPr/>
        </p:nvPicPr>
        <p:blipFill rotWithShape="1">
          <a:blip r:embed="rId5">
            <a:alphaModFix/>
          </a:blip>
          <a:srcRect b="19165" l="33099" r="35135" t="36847"/>
          <a:stretch/>
        </p:blipFill>
        <p:spPr>
          <a:xfrm>
            <a:off x="2646525" y="2506250"/>
            <a:ext cx="1281087" cy="17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6" title="nb81et (1).gif"/>
          <p:cNvPicPr preferRelativeResize="0"/>
          <p:nvPr/>
        </p:nvPicPr>
        <p:blipFill rotWithShape="1">
          <a:blip r:embed="rId6">
            <a:alphaModFix/>
          </a:blip>
          <a:srcRect b="0" l="48296" r="0" t="5926"/>
          <a:stretch/>
        </p:blipFill>
        <p:spPr>
          <a:xfrm>
            <a:off x="738050" y="2506250"/>
            <a:ext cx="1969825" cy="179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6"/>
          <p:cNvPicPr preferRelativeResize="0"/>
          <p:nvPr/>
        </p:nvPicPr>
        <p:blipFill rotWithShape="1">
          <a:blip r:embed="rId7">
            <a:alphaModFix/>
          </a:blip>
          <a:srcRect b="0" l="-1909" r="57800" t="0"/>
          <a:stretch/>
        </p:blipFill>
        <p:spPr>
          <a:xfrm>
            <a:off x="5908725" y="2541813"/>
            <a:ext cx="2680428" cy="172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