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Analysis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 Relationships between Age and Various Numerical Columns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Credit_Utilization_Ratio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Credit_Score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Age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Annual_Income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Monthly_Inhand_Salary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Num_Bank_Accounts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Num_Credit_Card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Interest_Rate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Num_of_Loan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Num_of_Delayed_Payment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