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61" r:id="rId4"/>
    <p:sldId id="289" r:id="rId5"/>
    <p:sldId id="258" r:id="rId6"/>
    <p:sldId id="264" r:id="rId7"/>
    <p:sldId id="291" r:id="rId8"/>
    <p:sldId id="297" r:id="rId9"/>
    <p:sldId id="295" r:id="rId10"/>
    <p:sldId id="267" r:id="rId11"/>
    <p:sldId id="293" r:id="rId12"/>
    <p:sldId id="284" r:id="rId13"/>
    <p:sldId id="296" r:id="rId14"/>
    <p:sldId id="287" r:id="rId15"/>
    <p:sldId id="28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Kiểu Trung bình 2 - Màu chủ đề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073" autoAdjust="0"/>
  </p:normalViewPr>
  <p:slideViewPr>
    <p:cSldViewPr snapToGrid="0">
      <p:cViewPr varScale="1">
        <p:scale>
          <a:sx n="72" d="100"/>
          <a:sy n="72" d="100"/>
        </p:scale>
        <p:origin x="5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14E274-E487-4272-88EC-5E3914BD7034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AD8E6F-90F0-42B6-99BB-1450A3ADC53E}">
      <dgm:prSet phldrT="[Text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>
        <a:solidFill>
          <a:schemeClr val="accent2"/>
        </a:solidFill>
      </dgm:spPr>
      <dgm:t>
        <a:bodyPr/>
        <a:lstStyle/>
        <a:p>
          <a:r>
            <a:rPr lang="en-US" sz="2400" dirty="0"/>
            <a:t>Tổng quan</a:t>
          </a:r>
        </a:p>
      </dgm:t>
    </dgm:pt>
    <dgm:pt modelId="{B462CD18-AD3E-4B2B-BCCB-FA4E9ED15F15}" type="parTrans" cxnId="{4877B64F-F695-41CA-AAA0-1320CEE55051}">
      <dgm:prSet/>
      <dgm:spPr/>
      <dgm:t>
        <a:bodyPr/>
        <a:lstStyle/>
        <a:p>
          <a:endParaRPr lang="en-US"/>
        </a:p>
      </dgm:t>
    </dgm:pt>
    <dgm:pt modelId="{E14E712B-2A08-4437-AD40-B024E2296917}" type="sibTrans" cxnId="{4877B64F-F695-41CA-AAA0-1320CEE55051}">
      <dgm:prSet/>
      <dgm:spPr/>
      <dgm:t>
        <a:bodyPr/>
        <a:lstStyle/>
        <a:p>
          <a:endParaRPr lang="en-US"/>
        </a:p>
      </dgm:t>
    </dgm:pt>
    <dgm:pt modelId="{1399AE19-7C7A-4E5A-B2B9-A5A8BCEC60B2}">
      <dgm:prSet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>
        <a:solidFill>
          <a:schemeClr val="accent2"/>
        </a:solidFill>
      </dgm:spPr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Cơ sở lý thuyết</a:t>
          </a:r>
        </a:p>
      </dgm:t>
    </dgm:pt>
    <dgm:pt modelId="{4207F163-97D2-4A83-9FBF-AF34091057C5}" type="parTrans" cxnId="{1CC82A2A-49CC-4C6A-90B5-9A07B152D6E7}">
      <dgm:prSet/>
      <dgm:spPr/>
      <dgm:t>
        <a:bodyPr/>
        <a:lstStyle/>
        <a:p>
          <a:endParaRPr lang="en-US"/>
        </a:p>
      </dgm:t>
    </dgm:pt>
    <dgm:pt modelId="{51244413-6F12-42D8-B094-FBAFFCC09045}" type="sibTrans" cxnId="{1CC82A2A-49CC-4C6A-90B5-9A07B152D6E7}">
      <dgm:prSet/>
      <dgm:spPr/>
      <dgm:t>
        <a:bodyPr/>
        <a:lstStyle/>
        <a:p>
          <a:endParaRPr lang="en-US"/>
        </a:p>
      </dgm:t>
    </dgm:pt>
    <dgm:pt modelId="{882A5961-4F72-4D89-8B80-B8C568FADDC3}">
      <dgm:prSet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>
        <a:solidFill>
          <a:schemeClr val="accent2"/>
        </a:solidFill>
      </dgm:spPr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Kết luận và hướng phát triển</a:t>
          </a:r>
        </a:p>
      </dgm:t>
    </dgm:pt>
    <dgm:pt modelId="{B0A3200D-8DC2-4DA8-82EF-B19C91BAB134}" type="sibTrans" cxnId="{6A5B700A-BF7D-48C5-9C8A-6D94C5396B57}">
      <dgm:prSet/>
      <dgm:spPr/>
      <dgm:t>
        <a:bodyPr/>
        <a:lstStyle/>
        <a:p>
          <a:endParaRPr lang="en-US"/>
        </a:p>
      </dgm:t>
    </dgm:pt>
    <dgm:pt modelId="{698CBDEB-484A-4340-B059-779E3ED82B35}" type="parTrans" cxnId="{6A5B700A-BF7D-48C5-9C8A-6D94C5396B57}">
      <dgm:prSet/>
      <dgm:spPr/>
      <dgm:t>
        <a:bodyPr/>
        <a:lstStyle/>
        <a:p>
          <a:endParaRPr lang="en-US"/>
        </a:p>
      </dgm:t>
    </dgm:pt>
    <dgm:pt modelId="{18D374C7-C24B-468C-81B2-EA783AE38E56}">
      <dgm:prSet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>
        <a:solidFill>
          <a:schemeClr val="accent2"/>
        </a:solidFill>
      </dgm:spPr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Thực thiện mô phỏng</a:t>
          </a:r>
        </a:p>
      </dgm:t>
    </dgm:pt>
    <dgm:pt modelId="{C2D6808E-C0F6-47A7-9ABE-2A4B82EDC002}" type="sibTrans" cxnId="{D1A8F055-D11F-439C-9165-FE76DEF5268F}">
      <dgm:prSet/>
      <dgm:spPr/>
      <dgm:t>
        <a:bodyPr/>
        <a:lstStyle/>
        <a:p>
          <a:endParaRPr lang="en-US"/>
        </a:p>
      </dgm:t>
    </dgm:pt>
    <dgm:pt modelId="{5BD5BE69-3F92-40FA-AF56-B24052A001D9}" type="parTrans" cxnId="{D1A8F055-D11F-439C-9165-FE76DEF5268F}">
      <dgm:prSet/>
      <dgm:spPr/>
      <dgm:t>
        <a:bodyPr/>
        <a:lstStyle/>
        <a:p>
          <a:endParaRPr lang="en-US"/>
        </a:p>
      </dgm:t>
    </dgm:pt>
    <dgm:pt modelId="{D0B18A1B-6EC7-439C-91C4-267D31987030}" type="pres">
      <dgm:prSet presAssocID="{D014E274-E487-4272-88EC-5E3914BD7034}" presName="Name0" presStyleCnt="0">
        <dgm:presLayoutVars>
          <dgm:chMax val="7"/>
          <dgm:chPref val="7"/>
          <dgm:dir/>
        </dgm:presLayoutVars>
      </dgm:prSet>
      <dgm:spPr/>
    </dgm:pt>
    <dgm:pt modelId="{0F5018E1-EF6C-4423-ABA1-BDC157ACFEDA}" type="pres">
      <dgm:prSet presAssocID="{D014E274-E487-4272-88EC-5E3914BD7034}" presName="Name1" presStyleCnt="0"/>
      <dgm:spPr/>
    </dgm:pt>
    <dgm:pt modelId="{6E61BC4E-0D4C-4A47-A9D0-9ABC4438EBF1}" type="pres">
      <dgm:prSet presAssocID="{D014E274-E487-4272-88EC-5E3914BD7034}" presName="cycle" presStyleCnt="0"/>
      <dgm:spPr/>
    </dgm:pt>
    <dgm:pt modelId="{B4EA5449-8D13-46EF-B64E-993E1352FDA0}" type="pres">
      <dgm:prSet presAssocID="{D014E274-E487-4272-88EC-5E3914BD7034}" presName="srcNode" presStyleLbl="node1" presStyleIdx="0" presStyleCnt="4"/>
      <dgm:spPr/>
    </dgm:pt>
    <dgm:pt modelId="{FA5766F6-F480-47DD-AC16-8B506EE33FAD}" type="pres">
      <dgm:prSet presAssocID="{D014E274-E487-4272-88EC-5E3914BD7034}" presName="conn" presStyleLbl="parChTrans1D2" presStyleIdx="0" presStyleCnt="1"/>
      <dgm:spPr/>
    </dgm:pt>
    <dgm:pt modelId="{B025DC38-9ED2-4E21-BCBA-7568594B96F6}" type="pres">
      <dgm:prSet presAssocID="{D014E274-E487-4272-88EC-5E3914BD7034}" presName="extraNode" presStyleLbl="node1" presStyleIdx="0" presStyleCnt="4"/>
      <dgm:spPr/>
    </dgm:pt>
    <dgm:pt modelId="{5F7C669E-DB01-4148-BD93-0EA6EBC70EB1}" type="pres">
      <dgm:prSet presAssocID="{D014E274-E487-4272-88EC-5E3914BD7034}" presName="dstNode" presStyleLbl="node1" presStyleIdx="0" presStyleCnt="4"/>
      <dgm:spPr/>
    </dgm:pt>
    <dgm:pt modelId="{26971221-9A9E-4A32-996B-CFF08874A8FC}" type="pres">
      <dgm:prSet presAssocID="{C6AD8E6F-90F0-42B6-99BB-1450A3ADC53E}" presName="text_1" presStyleLbl="node1" presStyleIdx="0" presStyleCnt="4" custLinFactNeighborX="50" custLinFactNeighborY="3647">
        <dgm:presLayoutVars>
          <dgm:bulletEnabled val="1"/>
        </dgm:presLayoutVars>
      </dgm:prSet>
      <dgm:spPr/>
    </dgm:pt>
    <dgm:pt modelId="{64AB0C47-6643-4A3A-8BE9-C2B758D82F13}" type="pres">
      <dgm:prSet presAssocID="{C6AD8E6F-90F0-42B6-99BB-1450A3ADC53E}" presName="accent_1" presStyleCnt="0"/>
      <dgm:spPr/>
    </dgm:pt>
    <dgm:pt modelId="{7379DCC3-B67F-4D1A-9F9E-AC5D6D6DE68C}" type="pres">
      <dgm:prSet presAssocID="{C6AD8E6F-90F0-42B6-99BB-1450A3ADC53E}" presName="accentRepeatNode" presStyleLbl="solidFgAcc1" presStyleIdx="0" presStyleCnt="4"/>
      <dgm:spPr/>
    </dgm:pt>
    <dgm:pt modelId="{E30F0789-EEC4-462C-820E-59357C13DCB9}" type="pres">
      <dgm:prSet presAssocID="{1399AE19-7C7A-4E5A-B2B9-A5A8BCEC60B2}" presName="text_2" presStyleLbl="node1" presStyleIdx="1" presStyleCnt="4" custLinFactNeighborX="-445" custLinFactNeighborY="-5078">
        <dgm:presLayoutVars>
          <dgm:bulletEnabled val="1"/>
        </dgm:presLayoutVars>
      </dgm:prSet>
      <dgm:spPr/>
    </dgm:pt>
    <dgm:pt modelId="{412D9B69-CD93-4CC0-BF76-C51E36497869}" type="pres">
      <dgm:prSet presAssocID="{1399AE19-7C7A-4E5A-B2B9-A5A8BCEC60B2}" presName="accent_2" presStyleCnt="0"/>
      <dgm:spPr/>
    </dgm:pt>
    <dgm:pt modelId="{3A44E0CE-5C0B-4338-B8E1-C1F57BE93979}" type="pres">
      <dgm:prSet presAssocID="{1399AE19-7C7A-4E5A-B2B9-A5A8BCEC60B2}" presName="accentRepeatNode" presStyleLbl="solidFgAcc1" presStyleIdx="1" presStyleCnt="4"/>
      <dgm:spPr/>
    </dgm:pt>
    <dgm:pt modelId="{5726FA45-66BE-4A88-89AB-E1CF7BC7A639}" type="pres">
      <dgm:prSet presAssocID="{18D374C7-C24B-468C-81B2-EA783AE38E56}" presName="text_3" presStyleLbl="node1" presStyleIdx="2" presStyleCnt="4" custLinFactNeighborX="-462" custLinFactNeighborY="-5078">
        <dgm:presLayoutVars>
          <dgm:bulletEnabled val="1"/>
        </dgm:presLayoutVars>
      </dgm:prSet>
      <dgm:spPr/>
    </dgm:pt>
    <dgm:pt modelId="{AFBF8D59-6A22-4203-A2D8-2A274953E286}" type="pres">
      <dgm:prSet presAssocID="{18D374C7-C24B-468C-81B2-EA783AE38E56}" presName="accent_3" presStyleCnt="0"/>
      <dgm:spPr/>
    </dgm:pt>
    <dgm:pt modelId="{971D001A-B767-4677-8B9E-DD812368AAEF}" type="pres">
      <dgm:prSet presAssocID="{18D374C7-C24B-468C-81B2-EA783AE38E56}" presName="accentRepeatNode" presStyleLbl="solidFgAcc1" presStyleIdx="2" presStyleCnt="4"/>
      <dgm:spPr/>
    </dgm:pt>
    <dgm:pt modelId="{57608B71-3EAD-457B-B047-D19713B508B0}" type="pres">
      <dgm:prSet presAssocID="{882A5961-4F72-4D89-8B80-B8C568FADDC3}" presName="text_4" presStyleLbl="node1" presStyleIdx="3" presStyleCnt="4">
        <dgm:presLayoutVars>
          <dgm:bulletEnabled val="1"/>
        </dgm:presLayoutVars>
      </dgm:prSet>
      <dgm:spPr/>
    </dgm:pt>
    <dgm:pt modelId="{741694B8-96D0-447F-86B1-1645B7F659F6}" type="pres">
      <dgm:prSet presAssocID="{882A5961-4F72-4D89-8B80-B8C568FADDC3}" presName="accent_4" presStyleCnt="0"/>
      <dgm:spPr/>
    </dgm:pt>
    <dgm:pt modelId="{F3398E6C-F7DD-4D6F-9250-7AE32A4EF732}" type="pres">
      <dgm:prSet presAssocID="{882A5961-4F72-4D89-8B80-B8C568FADDC3}" presName="accentRepeatNode" presStyleLbl="solidFgAcc1" presStyleIdx="3" presStyleCnt="4"/>
      <dgm:spPr/>
    </dgm:pt>
  </dgm:ptLst>
  <dgm:cxnLst>
    <dgm:cxn modelId="{6A5B700A-BF7D-48C5-9C8A-6D94C5396B57}" srcId="{D014E274-E487-4272-88EC-5E3914BD7034}" destId="{882A5961-4F72-4D89-8B80-B8C568FADDC3}" srcOrd="3" destOrd="0" parTransId="{698CBDEB-484A-4340-B059-779E3ED82B35}" sibTransId="{B0A3200D-8DC2-4DA8-82EF-B19C91BAB134}"/>
    <dgm:cxn modelId="{1CC82A2A-49CC-4C6A-90B5-9A07B152D6E7}" srcId="{D014E274-E487-4272-88EC-5E3914BD7034}" destId="{1399AE19-7C7A-4E5A-B2B9-A5A8BCEC60B2}" srcOrd="1" destOrd="0" parTransId="{4207F163-97D2-4A83-9FBF-AF34091057C5}" sibTransId="{51244413-6F12-42D8-B094-FBAFFCC09045}"/>
    <dgm:cxn modelId="{4877B64F-F695-41CA-AAA0-1320CEE55051}" srcId="{D014E274-E487-4272-88EC-5E3914BD7034}" destId="{C6AD8E6F-90F0-42B6-99BB-1450A3ADC53E}" srcOrd="0" destOrd="0" parTransId="{B462CD18-AD3E-4B2B-BCCB-FA4E9ED15F15}" sibTransId="{E14E712B-2A08-4437-AD40-B024E2296917}"/>
    <dgm:cxn modelId="{D1A8F055-D11F-439C-9165-FE76DEF5268F}" srcId="{D014E274-E487-4272-88EC-5E3914BD7034}" destId="{18D374C7-C24B-468C-81B2-EA783AE38E56}" srcOrd="2" destOrd="0" parTransId="{5BD5BE69-3F92-40FA-AF56-B24052A001D9}" sibTransId="{C2D6808E-C0F6-47A7-9ABE-2A4B82EDC002}"/>
    <dgm:cxn modelId="{15496C85-7153-4F2C-BE70-3A265F13E610}" type="presOf" srcId="{1399AE19-7C7A-4E5A-B2B9-A5A8BCEC60B2}" destId="{E30F0789-EEC4-462C-820E-59357C13DCB9}" srcOrd="0" destOrd="0" presId="urn:microsoft.com/office/officeart/2008/layout/VerticalCurvedList"/>
    <dgm:cxn modelId="{6D7B7F85-AE48-4CA0-B26C-90BBEF174C61}" type="presOf" srcId="{18D374C7-C24B-468C-81B2-EA783AE38E56}" destId="{5726FA45-66BE-4A88-89AB-E1CF7BC7A639}" srcOrd="0" destOrd="0" presId="urn:microsoft.com/office/officeart/2008/layout/VerticalCurvedList"/>
    <dgm:cxn modelId="{687B8CA9-7CF2-40CD-840A-97797E38C58F}" type="presOf" srcId="{D014E274-E487-4272-88EC-5E3914BD7034}" destId="{D0B18A1B-6EC7-439C-91C4-267D31987030}" srcOrd="0" destOrd="0" presId="urn:microsoft.com/office/officeart/2008/layout/VerticalCurvedList"/>
    <dgm:cxn modelId="{5AC06BCB-6D89-4617-8D5B-FBA24520650F}" type="presOf" srcId="{C6AD8E6F-90F0-42B6-99BB-1450A3ADC53E}" destId="{26971221-9A9E-4A32-996B-CFF08874A8FC}" srcOrd="0" destOrd="0" presId="urn:microsoft.com/office/officeart/2008/layout/VerticalCurvedList"/>
    <dgm:cxn modelId="{FF9AEAF9-25E3-4A40-B4A2-579623B7D55B}" type="presOf" srcId="{882A5961-4F72-4D89-8B80-B8C568FADDC3}" destId="{57608B71-3EAD-457B-B047-D19713B508B0}" srcOrd="0" destOrd="0" presId="urn:microsoft.com/office/officeart/2008/layout/VerticalCurvedList"/>
    <dgm:cxn modelId="{020C99FE-EAD7-4E63-BB7F-9B1FB9A22427}" type="presOf" srcId="{E14E712B-2A08-4437-AD40-B024E2296917}" destId="{FA5766F6-F480-47DD-AC16-8B506EE33FAD}" srcOrd="0" destOrd="0" presId="urn:microsoft.com/office/officeart/2008/layout/VerticalCurvedList"/>
    <dgm:cxn modelId="{4CA690AA-5816-4ADD-8C49-BF4CE27D3BB1}" type="presParOf" srcId="{D0B18A1B-6EC7-439C-91C4-267D31987030}" destId="{0F5018E1-EF6C-4423-ABA1-BDC157ACFEDA}" srcOrd="0" destOrd="0" presId="urn:microsoft.com/office/officeart/2008/layout/VerticalCurvedList"/>
    <dgm:cxn modelId="{9FA7015B-894A-44CC-B428-3A994523115F}" type="presParOf" srcId="{0F5018E1-EF6C-4423-ABA1-BDC157ACFEDA}" destId="{6E61BC4E-0D4C-4A47-A9D0-9ABC4438EBF1}" srcOrd="0" destOrd="0" presId="urn:microsoft.com/office/officeart/2008/layout/VerticalCurvedList"/>
    <dgm:cxn modelId="{4FCAF37D-629E-42EA-8B21-E89BE7702FCA}" type="presParOf" srcId="{6E61BC4E-0D4C-4A47-A9D0-9ABC4438EBF1}" destId="{B4EA5449-8D13-46EF-B64E-993E1352FDA0}" srcOrd="0" destOrd="0" presId="urn:microsoft.com/office/officeart/2008/layout/VerticalCurvedList"/>
    <dgm:cxn modelId="{CFCD1784-ADC7-405A-8CD8-2C33735E6689}" type="presParOf" srcId="{6E61BC4E-0D4C-4A47-A9D0-9ABC4438EBF1}" destId="{FA5766F6-F480-47DD-AC16-8B506EE33FAD}" srcOrd="1" destOrd="0" presId="urn:microsoft.com/office/officeart/2008/layout/VerticalCurvedList"/>
    <dgm:cxn modelId="{CD65F1F8-92FC-4DEE-B7D3-ABA47DD774AB}" type="presParOf" srcId="{6E61BC4E-0D4C-4A47-A9D0-9ABC4438EBF1}" destId="{B025DC38-9ED2-4E21-BCBA-7568594B96F6}" srcOrd="2" destOrd="0" presId="urn:microsoft.com/office/officeart/2008/layout/VerticalCurvedList"/>
    <dgm:cxn modelId="{2D1655A0-FFED-4FF7-A9A5-F8DFA3743617}" type="presParOf" srcId="{6E61BC4E-0D4C-4A47-A9D0-9ABC4438EBF1}" destId="{5F7C669E-DB01-4148-BD93-0EA6EBC70EB1}" srcOrd="3" destOrd="0" presId="urn:microsoft.com/office/officeart/2008/layout/VerticalCurvedList"/>
    <dgm:cxn modelId="{0A8ADCCD-CB3B-4414-A613-6FFA6B44D5BE}" type="presParOf" srcId="{0F5018E1-EF6C-4423-ABA1-BDC157ACFEDA}" destId="{26971221-9A9E-4A32-996B-CFF08874A8FC}" srcOrd="1" destOrd="0" presId="urn:microsoft.com/office/officeart/2008/layout/VerticalCurvedList"/>
    <dgm:cxn modelId="{BE96D3D3-D2BF-4E60-9247-D5BF0D96DC5B}" type="presParOf" srcId="{0F5018E1-EF6C-4423-ABA1-BDC157ACFEDA}" destId="{64AB0C47-6643-4A3A-8BE9-C2B758D82F13}" srcOrd="2" destOrd="0" presId="urn:microsoft.com/office/officeart/2008/layout/VerticalCurvedList"/>
    <dgm:cxn modelId="{3DE6D388-56CE-4B3B-8819-7EA68F403D9E}" type="presParOf" srcId="{64AB0C47-6643-4A3A-8BE9-C2B758D82F13}" destId="{7379DCC3-B67F-4D1A-9F9E-AC5D6D6DE68C}" srcOrd="0" destOrd="0" presId="urn:microsoft.com/office/officeart/2008/layout/VerticalCurvedList"/>
    <dgm:cxn modelId="{BB176C1B-4D3B-4437-AE0E-253D6B0EC0D9}" type="presParOf" srcId="{0F5018E1-EF6C-4423-ABA1-BDC157ACFEDA}" destId="{E30F0789-EEC4-462C-820E-59357C13DCB9}" srcOrd="3" destOrd="0" presId="urn:microsoft.com/office/officeart/2008/layout/VerticalCurvedList"/>
    <dgm:cxn modelId="{DFCCABEE-6F63-410D-90CD-2DD8ACC0F1E6}" type="presParOf" srcId="{0F5018E1-EF6C-4423-ABA1-BDC157ACFEDA}" destId="{412D9B69-CD93-4CC0-BF76-C51E36497869}" srcOrd="4" destOrd="0" presId="urn:microsoft.com/office/officeart/2008/layout/VerticalCurvedList"/>
    <dgm:cxn modelId="{D217432D-3975-4F97-9DCE-2EE1EAA6560C}" type="presParOf" srcId="{412D9B69-CD93-4CC0-BF76-C51E36497869}" destId="{3A44E0CE-5C0B-4338-B8E1-C1F57BE93979}" srcOrd="0" destOrd="0" presId="urn:microsoft.com/office/officeart/2008/layout/VerticalCurvedList"/>
    <dgm:cxn modelId="{A581062D-4A08-496A-B125-850D0441B634}" type="presParOf" srcId="{0F5018E1-EF6C-4423-ABA1-BDC157ACFEDA}" destId="{5726FA45-66BE-4A88-89AB-E1CF7BC7A639}" srcOrd="5" destOrd="0" presId="urn:microsoft.com/office/officeart/2008/layout/VerticalCurvedList"/>
    <dgm:cxn modelId="{D542D473-D427-4F74-AA3C-469FC9041A19}" type="presParOf" srcId="{0F5018E1-EF6C-4423-ABA1-BDC157ACFEDA}" destId="{AFBF8D59-6A22-4203-A2D8-2A274953E286}" srcOrd="6" destOrd="0" presId="urn:microsoft.com/office/officeart/2008/layout/VerticalCurvedList"/>
    <dgm:cxn modelId="{26C96418-826D-458A-BD49-67751EA7C6CE}" type="presParOf" srcId="{AFBF8D59-6A22-4203-A2D8-2A274953E286}" destId="{971D001A-B767-4677-8B9E-DD812368AAEF}" srcOrd="0" destOrd="0" presId="urn:microsoft.com/office/officeart/2008/layout/VerticalCurvedList"/>
    <dgm:cxn modelId="{3D523559-E072-4670-A934-F3FC639E8403}" type="presParOf" srcId="{0F5018E1-EF6C-4423-ABA1-BDC157ACFEDA}" destId="{57608B71-3EAD-457B-B047-D19713B508B0}" srcOrd="7" destOrd="0" presId="urn:microsoft.com/office/officeart/2008/layout/VerticalCurvedList"/>
    <dgm:cxn modelId="{7CEEA411-BC5F-4F7B-B150-3307434BDD15}" type="presParOf" srcId="{0F5018E1-EF6C-4423-ABA1-BDC157ACFEDA}" destId="{741694B8-96D0-447F-86B1-1645B7F659F6}" srcOrd="8" destOrd="0" presId="urn:microsoft.com/office/officeart/2008/layout/VerticalCurvedList"/>
    <dgm:cxn modelId="{221320A7-66BE-49EA-8A50-B2B61E65DD09}" type="presParOf" srcId="{741694B8-96D0-447F-86B1-1645B7F659F6}" destId="{F3398E6C-F7DD-4D6F-9250-7AE32A4EF73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766F6-F480-47DD-AC16-8B506EE33FAD}">
      <dsp:nvSpPr>
        <dsp:cNvPr id="0" name=""/>
        <dsp:cNvSpPr/>
      </dsp:nvSpPr>
      <dsp:spPr>
        <a:xfrm>
          <a:off x="-6741248" y="-1030795"/>
          <a:ext cx="8023193" cy="8023193"/>
        </a:xfrm>
        <a:prstGeom prst="blockArc">
          <a:avLst>
            <a:gd name="adj1" fmla="val 18900000"/>
            <a:gd name="adj2" fmla="val 2700000"/>
            <a:gd name="adj3" fmla="val 269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971221-9A9E-4A32-996B-CFF08874A8FC}">
      <dsp:nvSpPr>
        <dsp:cNvPr id="0" name=""/>
        <dsp:cNvSpPr/>
      </dsp:nvSpPr>
      <dsp:spPr>
        <a:xfrm>
          <a:off x="674501" y="491775"/>
          <a:ext cx="7455472" cy="917132"/>
        </a:xfrm>
        <a:prstGeom prst="rect">
          <a:avLst/>
        </a:prstGeom>
        <a:solidFill>
          <a:schemeClr val="accent2"/>
        </a:solidFill>
        <a:ln w="22225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72797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Tổng quan</a:t>
          </a:r>
        </a:p>
      </dsp:txBody>
      <dsp:txXfrm>
        <a:off x="674501" y="491775"/>
        <a:ext cx="7455472" cy="917132"/>
      </dsp:txXfrm>
    </dsp:sp>
    <dsp:sp modelId="{7379DCC3-B67F-4D1A-9F9E-AC5D6D6DE68C}">
      <dsp:nvSpPr>
        <dsp:cNvPr id="0" name=""/>
        <dsp:cNvSpPr/>
      </dsp:nvSpPr>
      <dsp:spPr>
        <a:xfrm>
          <a:off x="97565" y="343686"/>
          <a:ext cx="1146416" cy="11464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0F0789-EEC4-462C-820E-59357C13DCB9}">
      <dsp:nvSpPr>
        <dsp:cNvPr id="0" name=""/>
        <dsp:cNvSpPr/>
      </dsp:nvSpPr>
      <dsp:spPr>
        <a:xfrm>
          <a:off x="1165750" y="1787693"/>
          <a:ext cx="6929659" cy="917132"/>
        </a:xfrm>
        <a:prstGeom prst="rect">
          <a:avLst/>
        </a:prstGeom>
        <a:solidFill>
          <a:schemeClr val="accent2"/>
        </a:solidFill>
        <a:ln w="22225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72797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Cơ sở lý thuyết</a:t>
          </a:r>
        </a:p>
      </dsp:txBody>
      <dsp:txXfrm>
        <a:off x="1165750" y="1787693"/>
        <a:ext cx="6929659" cy="917132"/>
      </dsp:txXfrm>
    </dsp:sp>
    <dsp:sp modelId="{3A44E0CE-5C0B-4338-B8E1-C1F57BE93979}">
      <dsp:nvSpPr>
        <dsp:cNvPr id="0" name=""/>
        <dsp:cNvSpPr/>
      </dsp:nvSpPr>
      <dsp:spPr>
        <a:xfrm>
          <a:off x="623379" y="1719624"/>
          <a:ext cx="1146416" cy="11464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26FA45-66BE-4A88-89AB-E1CF7BC7A639}">
      <dsp:nvSpPr>
        <dsp:cNvPr id="0" name=""/>
        <dsp:cNvSpPr/>
      </dsp:nvSpPr>
      <dsp:spPr>
        <a:xfrm>
          <a:off x="1164572" y="3163631"/>
          <a:ext cx="6929659" cy="917132"/>
        </a:xfrm>
        <a:prstGeom prst="rect">
          <a:avLst/>
        </a:prstGeom>
        <a:solidFill>
          <a:schemeClr val="accent2"/>
        </a:solidFill>
        <a:ln w="22225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72797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Thực thiện mô phỏng</a:t>
          </a:r>
        </a:p>
      </dsp:txBody>
      <dsp:txXfrm>
        <a:off x="1164572" y="3163631"/>
        <a:ext cx="6929659" cy="917132"/>
      </dsp:txXfrm>
    </dsp:sp>
    <dsp:sp modelId="{971D001A-B767-4677-8B9E-DD812368AAEF}">
      <dsp:nvSpPr>
        <dsp:cNvPr id="0" name=""/>
        <dsp:cNvSpPr/>
      </dsp:nvSpPr>
      <dsp:spPr>
        <a:xfrm>
          <a:off x="623379" y="3095561"/>
          <a:ext cx="1146416" cy="11464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608B71-3EAD-457B-B047-D19713B508B0}">
      <dsp:nvSpPr>
        <dsp:cNvPr id="0" name=""/>
        <dsp:cNvSpPr/>
      </dsp:nvSpPr>
      <dsp:spPr>
        <a:xfrm>
          <a:off x="670773" y="4586141"/>
          <a:ext cx="7455472" cy="917132"/>
        </a:xfrm>
        <a:prstGeom prst="rect">
          <a:avLst/>
        </a:prstGeom>
        <a:solidFill>
          <a:schemeClr val="accent2"/>
        </a:solidFill>
        <a:ln w="22225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72797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Kết luận và hướng phát triển</a:t>
          </a:r>
        </a:p>
      </dsp:txBody>
      <dsp:txXfrm>
        <a:off x="670773" y="4586141"/>
        <a:ext cx="7455472" cy="917132"/>
      </dsp:txXfrm>
    </dsp:sp>
    <dsp:sp modelId="{F3398E6C-F7DD-4D6F-9250-7AE32A4EF732}">
      <dsp:nvSpPr>
        <dsp:cNvPr id="0" name=""/>
        <dsp:cNvSpPr/>
      </dsp:nvSpPr>
      <dsp:spPr>
        <a:xfrm>
          <a:off x="97565" y="4471499"/>
          <a:ext cx="1146416" cy="11464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>
            <a:extLst>
              <a:ext uri="{FF2B5EF4-FFF2-40B4-BE49-F238E27FC236}">
                <a16:creationId xmlns:a16="http://schemas.microsoft.com/office/drawing/2014/main" id="{F12D435C-DDB7-4D22-BBD0-7667B481A3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1DFDEAC6-D137-4F85-84BC-15C3366F4A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267CC-0EBF-4DD9-8685-C51AAD3E16A4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25832569-7333-440A-9FE2-68C9A452B34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C64EAD54-DB75-4BCC-8C3C-CDAF4B9990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9E7DCF-F019-4D9A-B197-6F7620253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029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528A0-877C-4F1D-BC37-EEAB975AE2F8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13298-56ED-4464-8F6E-F9AC1D859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399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22CD6-20DA-4D44-B406-54ED418BA4B2}" type="datetime1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A4D879E-CB01-444A-B854-95B1E76C2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35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2411-1709-4EE0-92F9-D6EA66DC81AB}" type="datetime1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A4D879E-CB01-444A-B854-95B1E76C2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33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B1F2-D443-47AC-B90A-D7D40C905F4C}" type="datetime1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A4D879E-CB01-444A-B854-95B1E76C2CF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2488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378D-3100-4666-99D6-B3312A084B8E}" type="datetime1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A4D879E-CB01-444A-B854-95B1E76C2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96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93CD-9170-456E-AC30-18D93F01098F}" type="datetime1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A4D879E-CB01-444A-B854-95B1E76C2CF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5649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úng hoặc S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ED3C-64D2-4BDE-B9E6-97FF150FE313}" type="datetime1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A4D879E-CB01-444A-B854-95B1E76C2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20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33BD-C8C1-4FCB-BC0D-0566704E729A}" type="datetime1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879E-CB01-444A-B854-95B1E76C2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17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1759-78AE-4E69-8256-A68DDF76EBFC}" type="datetime1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879E-CB01-444A-B854-95B1E76C2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10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2702-84AE-46A9-A3B0-23095549B6AD}" type="datetime1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879E-CB01-444A-B854-95B1E76C2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1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E209-2428-41AF-932B-51950AFDF26F}" type="datetime1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A4D879E-CB01-444A-B854-95B1E76C2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58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4024E-1AB4-49EF-A0B5-7E09231A6ABA}" type="datetime1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A4D879E-CB01-444A-B854-95B1E76C2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03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79B0-455C-448C-B708-1C5153D3DBAB}" type="datetime1">
              <a:rPr lang="en-US" smtClean="0"/>
              <a:t>8/12/2021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A4D879E-CB01-444A-B854-95B1E76C2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59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DBC4-7E56-4247-906F-09F7B164592A}" type="datetime1">
              <a:rPr lang="en-US" smtClean="0"/>
              <a:t>8/12/2021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879E-CB01-444A-B854-95B1E76C2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41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36630-13B0-41ED-84DE-67EFEFDD1C4F}" type="datetime1">
              <a:rPr lang="en-US" smtClean="0"/>
              <a:t>8/12/2021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879E-CB01-444A-B854-95B1E76C2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6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AE61-8497-4EDD-B30C-97CC05BF6D61}" type="datetime1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879E-CB01-444A-B854-95B1E76C2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63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5985-760F-45F4-9B39-E75F7C8929B6}" type="datetime1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A4D879E-CB01-444A-B854-95B1E76C2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87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27C1C-EC8A-4914-8B93-2339DE6F5CB6}" type="datetime1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A4D879E-CB01-444A-B854-95B1E76C2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4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3">
            <a:extLst>
              <a:ext uri="{FF2B5EF4-FFF2-40B4-BE49-F238E27FC236}">
                <a16:creationId xmlns:a16="http://schemas.microsoft.com/office/drawing/2014/main" id="{DDFF8B58-3EC5-4FC8-BE07-F7298BDE811D}"/>
              </a:ext>
            </a:extLst>
          </p:cNvPr>
          <p:cNvSpPr txBox="1"/>
          <p:nvPr/>
        </p:nvSpPr>
        <p:spPr>
          <a:xfrm>
            <a:off x="1569015" y="164468"/>
            <a:ext cx="8915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KHOA HỌC TỰ NHIÊN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ĐIỆN TỬ VIỄN THÔNG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4">
            <a:extLst>
              <a:ext uri="{FF2B5EF4-FFF2-40B4-BE49-F238E27FC236}">
                <a16:creationId xmlns:a16="http://schemas.microsoft.com/office/drawing/2014/main" id="{B6FFB582-217C-4A06-B3A5-8E78F5AB6671}"/>
              </a:ext>
            </a:extLst>
          </p:cNvPr>
          <p:cNvSpPr txBox="1"/>
          <p:nvPr/>
        </p:nvSpPr>
        <p:spPr>
          <a:xfrm>
            <a:off x="3210068" y="1713931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KHÓA LUẬN TỐT NGHIỆP CỬ NHÂN</a:t>
            </a:r>
          </a:p>
        </p:txBody>
      </p:sp>
      <p:sp>
        <p:nvSpPr>
          <p:cNvPr id="31" name="TextBox 5">
            <a:extLst>
              <a:ext uri="{FF2B5EF4-FFF2-40B4-BE49-F238E27FC236}">
                <a16:creationId xmlns:a16="http://schemas.microsoft.com/office/drawing/2014/main" id="{83D552A7-9E9E-4727-A6BC-FC509D5CFECE}"/>
              </a:ext>
            </a:extLst>
          </p:cNvPr>
          <p:cNvSpPr txBox="1"/>
          <p:nvPr/>
        </p:nvSpPr>
        <p:spPr>
          <a:xfrm>
            <a:off x="2064315" y="3569747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</p:txBody>
      </p:sp>
      <p:sp>
        <p:nvSpPr>
          <p:cNvPr id="32" name="TextBox 6">
            <a:extLst>
              <a:ext uri="{FF2B5EF4-FFF2-40B4-BE49-F238E27FC236}">
                <a16:creationId xmlns:a16="http://schemas.microsoft.com/office/drawing/2014/main" id="{7E9BE6CF-71E8-4079-952C-DE9954CFBA9E}"/>
              </a:ext>
            </a:extLst>
          </p:cNvPr>
          <p:cNvSpPr txBox="1"/>
          <p:nvPr/>
        </p:nvSpPr>
        <p:spPr>
          <a:xfrm>
            <a:off x="1797615" y="4328462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THU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</a:p>
          <a:p>
            <a:pPr algn="ctr"/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ẨM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NÔNG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id="{B8EFB18D-3730-4B9E-BEAF-30FD5D0D6206}"/>
              </a:ext>
            </a:extLst>
          </p:cNvPr>
          <p:cNvSpPr txBox="1"/>
          <p:nvPr/>
        </p:nvSpPr>
        <p:spPr>
          <a:xfrm>
            <a:off x="6326274" y="6200334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Đắc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Thuần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id="{F7EB80B2-1DA1-4DC7-8A7F-3560B87EC320}"/>
              </a:ext>
            </a:extLst>
          </p:cNvPr>
          <p:cNvSpPr txBox="1"/>
          <p:nvPr/>
        </p:nvSpPr>
        <p:spPr>
          <a:xfrm>
            <a:off x="6334268" y="5831002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Hồng Nhi</a:t>
            </a:r>
          </a:p>
        </p:txBody>
      </p:sp>
      <p:pic>
        <p:nvPicPr>
          <p:cNvPr id="35" name="Picture 2" descr="C:\Users\Quyen\Desktop\Slide\logo-khtn.png">
            <a:extLst>
              <a:ext uri="{FF2B5EF4-FFF2-40B4-BE49-F238E27FC236}">
                <a16:creationId xmlns:a16="http://schemas.microsoft.com/office/drawing/2014/main" id="{4F5D22C7-6DFE-40F1-A574-D116CE9AD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902" y="133374"/>
            <a:ext cx="2305766" cy="1811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35BD78F-7E44-4ACE-8754-2CD3D927C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879E-CB01-444A-B854-95B1E76C2C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43811"/>
      </p:ext>
    </p:extLst>
  </p:cSld>
  <p:clrMapOvr>
    <a:masterClrMapping/>
  </p:clrMapOvr>
  <p:transition>
    <p:circl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Hình ảnh 7">
            <a:extLst>
              <a:ext uri="{FF2B5EF4-FFF2-40B4-BE49-F238E27FC236}">
                <a16:creationId xmlns:a16="http://schemas.microsoft.com/office/drawing/2014/main" id="{AF1C1115-21C4-4C0B-9A04-5BE9EB098FCB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8" r="34017" b="41390"/>
          <a:stretch/>
        </p:blipFill>
        <p:spPr bwMode="auto">
          <a:xfrm>
            <a:off x="508008" y="1436224"/>
            <a:ext cx="5550300" cy="5114276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330EFE1A-FB46-45C1-8033-239C94EEE80D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03" r="32961" b="1853"/>
          <a:stretch/>
        </p:blipFill>
        <p:spPr bwMode="auto">
          <a:xfrm>
            <a:off x="5624873" y="1658173"/>
            <a:ext cx="5325314" cy="4524346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iêu đề 1">
            <a:extLst>
              <a:ext uri="{FF2B5EF4-FFF2-40B4-BE49-F238E27FC236}">
                <a16:creationId xmlns:a16="http://schemas.microsoft.com/office/drawing/2014/main" id="{FDCC1181-A848-4107-9FAD-AAFD61E8F73A}"/>
              </a:ext>
            </a:extLst>
          </p:cNvPr>
          <p:cNvSpPr txBox="1">
            <a:spLocks/>
          </p:cNvSpPr>
          <p:nvPr/>
        </p:nvSpPr>
        <p:spPr>
          <a:xfrm>
            <a:off x="1754655" y="51458"/>
            <a:ext cx="4738910" cy="11247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Thực thiện mô phỏng.</a:t>
            </a:r>
          </a:p>
        </p:txBody>
      </p:sp>
      <p:cxnSp>
        <p:nvCxnSpPr>
          <p:cNvPr id="3" name="Đường kết nối Mũi tên Thẳng 2">
            <a:extLst>
              <a:ext uri="{FF2B5EF4-FFF2-40B4-BE49-F238E27FC236}">
                <a16:creationId xmlns:a16="http://schemas.microsoft.com/office/drawing/2014/main" id="{0CA2C333-03F1-4639-98AD-F2950943D1A3}"/>
              </a:ext>
            </a:extLst>
          </p:cNvPr>
          <p:cNvCxnSpPr/>
          <p:nvPr/>
        </p:nvCxnSpPr>
        <p:spPr>
          <a:xfrm>
            <a:off x="8507896" y="5791199"/>
            <a:ext cx="0" cy="225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AA9D93E1-EE84-4A29-BB1F-F396837AEB83}"/>
              </a:ext>
            </a:extLst>
          </p:cNvPr>
          <p:cNvSpPr/>
          <p:nvPr/>
        </p:nvSpPr>
        <p:spPr>
          <a:xfrm>
            <a:off x="7768753" y="6016486"/>
            <a:ext cx="1470988" cy="4775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thúc</a:t>
            </a:r>
          </a:p>
        </p:txBody>
      </p:sp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EA8B9E98-FC5B-4AD4-88A0-2BE8AD5A6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630" y="1249007"/>
            <a:ext cx="2728092" cy="818332"/>
          </a:xfrm>
        </p:spPr>
        <p:txBody>
          <a:bodyPr anchor="t"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Giải thuật App.</a:t>
            </a:r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7F2435D5-5A40-4B52-9DB0-F4B85B4DA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879E-CB01-444A-B854-95B1E76C2C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êu đề 1">
            <a:extLst>
              <a:ext uri="{FF2B5EF4-FFF2-40B4-BE49-F238E27FC236}">
                <a16:creationId xmlns:a16="http://schemas.microsoft.com/office/drawing/2014/main" id="{FDCC1181-A848-4107-9FAD-AAFD61E8F73A}"/>
              </a:ext>
            </a:extLst>
          </p:cNvPr>
          <p:cNvSpPr txBox="1">
            <a:spLocks/>
          </p:cNvSpPr>
          <p:nvPr/>
        </p:nvSpPr>
        <p:spPr>
          <a:xfrm>
            <a:off x="1754655" y="51458"/>
            <a:ext cx="4738910" cy="11247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Thực thiện mô phỏng.</a:t>
            </a:r>
          </a:p>
        </p:txBody>
      </p:sp>
      <p:pic>
        <p:nvPicPr>
          <p:cNvPr id="2050" name="Picture 2" descr="No description available.">
            <a:extLst>
              <a:ext uri="{FF2B5EF4-FFF2-40B4-BE49-F238E27FC236}">
                <a16:creationId xmlns:a16="http://schemas.microsoft.com/office/drawing/2014/main" id="{C4972DBB-D46E-4FB0-9445-46B9C3D27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113" y="1176170"/>
            <a:ext cx="7625609" cy="4590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A75E7DFF-8451-4D1E-BE1D-C280E124A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539" y="5963136"/>
            <a:ext cx="5618922" cy="5480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 đồ mạch vẽ bằng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protues</a:t>
            </a:r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006D534-41E9-40F7-958D-8821F400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879E-CB01-444A-B854-95B1E76C2C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4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9957943-1492-4A1E-90C9-B5AFF1514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055" y="116388"/>
            <a:ext cx="6669310" cy="1124712"/>
          </a:xfrm>
        </p:spPr>
        <p:txBody>
          <a:bodyPr anchor="b">
            <a:normAutofit/>
          </a:bodyPr>
          <a:lstStyle/>
          <a:p>
            <a:r>
              <a:rPr lang="en-US" sz="320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Kết luận và hướng phát triển.</a:t>
            </a:r>
            <a:endParaRPr lang="en-US" sz="3200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Chỗ dành sẵn cho Nội dung 2">
            <a:extLst>
              <a:ext uri="{FF2B5EF4-FFF2-40B4-BE49-F238E27FC236}">
                <a16:creationId xmlns:a16="http://schemas.microsoft.com/office/drawing/2014/main" id="{CA256294-B446-486E-B791-1C319958A7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441619"/>
              </p:ext>
            </p:extLst>
          </p:nvPr>
        </p:nvGraphicFramePr>
        <p:xfrm>
          <a:off x="1934817" y="1668884"/>
          <a:ext cx="8160817" cy="38479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4174">
                  <a:extLst>
                    <a:ext uri="{9D8B030D-6E8A-4147-A177-3AD203B41FA5}">
                      <a16:colId xmlns:a16="http://schemas.microsoft.com/office/drawing/2014/main" val="2688414451"/>
                    </a:ext>
                  </a:extLst>
                </a:gridCol>
                <a:gridCol w="1362993">
                  <a:extLst>
                    <a:ext uri="{9D8B030D-6E8A-4147-A177-3AD203B41FA5}">
                      <a16:colId xmlns:a16="http://schemas.microsoft.com/office/drawing/2014/main" val="3806808382"/>
                    </a:ext>
                  </a:extLst>
                </a:gridCol>
                <a:gridCol w="974403">
                  <a:extLst>
                    <a:ext uri="{9D8B030D-6E8A-4147-A177-3AD203B41FA5}">
                      <a16:colId xmlns:a16="http://schemas.microsoft.com/office/drawing/2014/main" val="3234680091"/>
                    </a:ext>
                  </a:extLst>
                </a:gridCol>
                <a:gridCol w="1505735">
                  <a:extLst>
                    <a:ext uri="{9D8B030D-6E8A-4147-A177-3AD203B41FA5}">
                      <a16:colId xmlns:a16="http://schemas.microsoft.com/office/drawing/2014/main" val="894054704"/>
                    </a:ext>
                  </a:extLst>
                </a:gridCol>
                <a:gridCol w="1636585">
                  <a:extLst>
                    <a:ext uri="{9D8B030D-6E8A-4147-A177-3AD203B41FA5}">
                      <a16:colId xmlns:a16="http://schemas.microsoft.com/office/drawing/2014/main" val="2462971207"/>
                    </a:ext>
                  </a:extLst>
                </a:gridCol>
                <a:gridCol w="96927">
                  <a:extLst>
                    <a:ext uri="{9D8B030D-6E8A-4147-A177-3AD203B41FA5}">
                      <a16:colId xmlns:a16="http://schemas.microsoft.com/office/drawing/2014/main" val="3909669238"/>
                    </a:ext>
                  </a:extLst>
                </a:gridCol>
              </a:tblGrid>
              <a:tr h="10076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 năng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6" marR="65546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 lần thao tác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6" marR="65546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 lần đúng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6" marR="65546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 gian đáp ứng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6" marR="65546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Đánh giá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6" marR="65546" marT="0" marB="0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7092075"/>
                  </a:ext>
                </a:extLst>
              </a:tr>
              <a:tr h="56806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Giám sát cảm biến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6" marR="65546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6" marR="65546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6" marR="65546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giây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6" marR="65546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Đạt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6" marR="65546" marT="0" marB="0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93713430"/>
                  </a:ext>
                </a:extLst>
              </a:tr>
              <a:tr h="56806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Điều khiển thiết bị qua nút ấn trên app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6" marR="65546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6" marR="65546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6" marR="65546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3-4 giây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6" marR="65546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Đạt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6" marR="65546" marT="0" marB="0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85578602"/>
                  </a:ext>
                </a:extLst>
              </a:tr>
              <a:tr h="56806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Đặt ngưỡng cho thiết bị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6" marR="65546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6" marR="65546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6" marR="65546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3-4 giây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6" marR="65546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Đạt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6" marR="65546" marT="0" marB="0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52674949"/>
                  </a:ext>
                </a:extLst>
              </a:tr>
              <a:tr h="56806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Hẹn giờ cho thiết bị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6" marR="65546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6" marR="65546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6" marR="65546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10- 15 giây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6" marR="65546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Đạt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6" marR="65546" marT="0" marB="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3334178"/>
                  </a:ext>
                </a:extLst>
              </a:tr>
              <a:tr h="568066"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Đánh giá chung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42" marR="87542" marT="43771" marB="4377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Đạt</a:t>
                      </a:r>
                      <a:endParaRPr lang="en-US" sz="1800" dirty="0"/>
                    </a:p>
                  </a:txBody>
                  <a:tcPr marL="65546" marR="65546" marT="0" marB="0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VNI-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465" marR="68465" marT="0" marB="0"/>
                </a:tc>
                <a:extLst>
                  <a:ext uri="{0D108BD9-81ED-4DB2-BD59-A6C34878D82A}">
                    <a16:rowId xmlns:a16="http://schemas.microsoft.com/office/drawing/2014/main" val="2192221946"/>
                  </a:ext>
                </a:extLst>
              </a:tr>
            </a:tbl>
          </a:graphicData>
        </a:graphic>
      </p:graphicFrame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1850AB65-F43B-4C80-89FB-BB52285F7C92}"/>
              </a:ext>
            </a:extLst>
          </p:cNvPr>
          <p:cNvSpPr txBox="1"/>
          <p:nvPr/>
        </p:nvSpPr>
        <p:spPr>
          <a:xfrm>
            <a:off x="1255954" y="5574448"/>
            <a:ext cx="99037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500"/>
              </a:spcAft>
            </a:pPr>
            <a:r>
              <a:rPr lang="en-US" sz="20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Bảng</a:t>
            </a:r>
            <a:r>
              <a:rPr lang="en-US" sz="20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0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 kê kết quả đạt được</a:t>
            </a:r>
            <a:r>
              <a:rPr lang="en-US" sz="20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 b="1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D2D6E75-348C-49AD-B958-EEDC54932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879E-CB01-444A-B854-95B1E76C2C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06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9957943-1492-4A1E-90C9-B5AFF1514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055" y="116388"/>
            <a:ext cx="6669310" cy="1124712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Kết luận và hướng phát triển.</a:t>
            </a:r>
          </a:p>
        </p:txBody>
      </p:sp>
      <p:sp>
        <p:nvSpPr>
          <p:cNvPr id="10" name="Chỗ dành sẵn cho Nội dung 2">
            <a:extLst>
              <a:ext uri="{FF2B5EF4-FFF2-40B4-BE49-F238E27FC236}">
                <a16:creationId xmlns:a16="http://schemas.microsoft.com/office/drawing/2014/main" id="{A2A5B3E9-D935-44AD-9570-1AF20FC88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645" y="1460027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buFontTx/>
              <a:buChar char="-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Đồ án </a:t>
            </a:r>
            <a:r>
              <a:rPr lang="vi-VN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Hệ thống thu thập thông tin từ cảm biến nhiệt độ và độ ẩm trong nông nghiệp”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 tính ứng dụng cao, người dùng sử dụng dễ dàng. </a:t>
            </a:r>
          </a:p>
          <a:p>
            <a:pPr algn="just">
              <a:buFontTx/>
              <a:buChar char="-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Việc xây dựng hệ thống dựa trên nhiều mảng kiến thức, từ những kiến thức của mảng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cho tới kiến thức về Android đồng thời có cả kiến thức làm mạch.</a:t>
            </a:r>
            <a:endParaRPr lang="en-US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Hướng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triển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  Hoàn thiện trong việc đăng kí tạo vườn riêng cho từng người dùng.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 Thiết lập thiết bị được nhập từ người dùng.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 Thiết lập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wifi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từ người dùng.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5C56CAD4-7233-4D83-916F-483211B66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879E-CB01-444A-B854-95B1E76C2C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1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êu đề 1">
            <a:extLst>
              <a:ext uri="{FF2B5EF4-FFF2-40B4-BE49-F238E27FC236}">
                <a16:creationId xmlns:a16="http://schemas.microsoft.com/office/drawing/2014/main" id="{3A7FF5E2-A9DA-4A32-9A5F-C9A3B6895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01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>
                <a:solidFill>
                  <a:schemeClr val="accent2">
                    <a:lumMod val="75000"/>
                  </a:schemeClr>
                </a:solidFill>
              </a:rPr>
              <a:t>DEMO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D2C5CDC-B5E6-4139-97BA-CB0BADA45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879E-CB01-444A-B854-95B1E76C2C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76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êu đề 1">
            <a:extLst>
              <a:ext uri="{FF2B5EF4-FFF2-40B4-BE49-F238E27FC236}">
                <a16:creationId xmlns:a16="http://schemas.microsoft.com/office/drawing/2014/main" id="{E2493467-DC00-4797-B3E0-FB6AB289EC1F}"/>
              </a:ext>
            </a:extLst>
          </p:cNvPr>
          <p:cNvSpPr txBox="1">
            <a:spLocks/>
          </p:cNvSpPr>
          <p:nvPr/>
        </p:nvSpPr>
        <p:spPr>
          <a:xfrm>
            <a:off x="197921" y="1760221"/>
            <a:ext cx="11565835" cy="3545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b="1" dirty="0" err="1">
                <a:solidFill>
                  <a:schemeClr val="accent1">
                    <a:lumMod val="75000"/>
                  </a:schemeClr>
                </a:solidFill>
              </a:rPr>
              <a:t>CẢM</a:t>
            </a:r>
            <a:r>
              <a:rPr lang="en-US" sz="5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5000" b="1" dirty="0" err="1">
                <a:solidFill>
                  <a:schemeClr val="accent1">
                    <a:lumMod val="75000"/>
                  </a:schemeClr>
                </a:solidFill>
              </a:rPr>
              <a:t>ƠN</a:t>
            </a:r>
            <a:r>
              <a:rPr lang="en-US" sz="5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5000" b="1" dirty="0" err="1">
                <a:solidFill>
                  <a:schemeClr val="accent1">
                    <a:lumMod val="75000"/>
                  </a:schemeClr>
                </a:solidFill>
              </a:rPr>
              <a:t>THẦY</a:t>
            </a:r>
            <a:r>
              <a:rPr lang="en-US" sz="5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5000" b="1" dirty="0" err="1">
                <a:solidFill>
                  <a:schemeClr val="accent1">
                    <a:lumMod val="75000"/>
                  </a:schemeClr>
                </a:solidFill>
              </a:rPr>
              <a:t>CÔ</a:t>
            </a:r>
            <a:r>
              <a:rPr lang="en-US" sz="5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5000" b="1" dirty="0" err="1">
                <a:solidFill>
                  <a:schemeClr val="accent1">
                    <a:lumMod val="75000"/>
                  </a:schemeClr>
                </a:solidFill>
              </a:rPr>
              <a:t>VÀ</a:t>
            </a:r>
            <a:r>
              <a:rPr lang="en-US" sz="5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br>
              <a:rPr lang="en-US" sz="50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5000" b="1" dirty="0" err="1">
                <a:solidFill>
                  <a:schemeClr val="accent1">
                    <a:lumMod val="75000"/>
                  </a:schemeClr>
                </a:solidFill>
              </a:rPr>
              <a:t>CÁC</a:t>
            </a:r>
            <a:r>
              <a:rPr lang="en-US" sz="5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5000" b="1" dirty="0" err="1">
                <a:solidFill>
                  <a:schemeClr val="accent1">
                    <a:lumMod val="75000"/>
                  </a:schemeClr>
                </a:solidFill>
              </a:rPr>
              <a:t>BẠN</a:t>
            </a:r>
            <a:r>
              <a:rPr lang="en-US" sz="5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5000" b="1" dirty="0" err="1">
                <a:solidFill>
                  <a:schemeClr val="accent1">
                    <a:lumMod val="75000"/>
                  </a:schemeClr>
                </a:solidFill>
              </a:rPr>
              <a:t>ĐÃ</a:t>
            </a:r>
            <a:r>
              <a:rPr lang="en-US" sz="5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5000" b="1" dirty="0" err="1">
                <a:solidFill>
                  <a:schemeClr val="accent1">
                    <a:lumMod val="75000"/>
                  </a:schemeClr>
                </a:solidFill>
              </a:rPr>
              <a:t>LẮNG</a:t>
            </a:r>
            <a:r>
              <a:rPr lang="en-US" sz="5000" b="1" dirty="0">
                <a:solidFill>
                  <a:schemeClr val="accent1">
                    <a:lumMod val="75000"/>
                  </a:schemeClr>
                </a:solidFill>
              </a:rPr>
              <a:t> NGHE </a:t>
            </a:r>
            <a:br>
              <a:rPr lang="en-US" sz="5000" dirty="0"/>
            </a:br>
            <a:endParaRPr lang="en-US" sz="5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63A726A-08C4-4663-9113-BF0AA5ED2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879E-CB01-444A-B854-95B1E76C2C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80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Diagram 3">
            <a:extLst>
              <a:ext uri="{FF2B5EF4-FFF2-40B4-BE49-F238E27FC236}">
                <a16:creationId xmlns:a16="http://schemas.microsoft.com/office/drawing/2014/main" id="{2575B664-8754-4467-8FA4-89C8A3725A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0410226"/>
              </p:ext>
            </p:extLst>
          </p:nvPr>
        </p:nvGraphicFramePr>
        <p:xfrm>
          <a:off x="3226281" y="891273"/>
          <a:ext cx="8211404" cy="5961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" name="Tiêu đề 1">
            <a:extLst>
              <a:ext uri="{FF2B5EF4-FFF2-40B4-BE49-F238E27FC236}">
                <a16:creationId xmlns:a16="http://schemas.microsoft.com/office/drawing/2014/main" id="{F8D0C6E2-93D8-46F7-B2C2-DC240A27D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61" y="68079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Lục</a:t>
            </a:r>
            <a:endParaRPr lang="en-US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4">
            <a:extLst>
              <a:ext uri="{FF2B5EF4-FFF2-40B4-BE49-F238E27FC236}">
                <a16:creationId xmlns:a16="http://schemas.microsoft.com/office/drawing/2014/main" id="{A55B6C15-9898-4732-92A5-92603E294D29}"/>
              </a:ext>
            </a:extLst>
          </p:cNvPr>
          <p:cNvSpPr txBox="1"/>
          <p:nvPr/>
        </p:nvSpPr>
        <p:spPr>
          <a:xfrm>
            <a:off x="3701800" y="164665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TextBox 5">
            <a:extLst>
              <a:ext uri="{FF2B5EF4-FFF2-40B4-BE49-F238E27FC236}">
                <a16:creationId xmlns:a16="http://schemas.microsoft.com/office/drawing/2014/main" id="{6292CA49-0C42-4DC0-8E05-7801A37F552D}"/>
              </a:ext>
            </a:extLst>
          </p:cNvPr>
          <p:cNvSpPr txBox="1"/>
          <p:nvPr/>
        </p:nvSpPr>
        <p:spPr>
          <a:xfrm>
            <a:off x="4159000" y="3059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1C9DB505-52C3-4610-88DB-050C13A2E82B}"/>
              </a:ext>
            </a:extLst>
          </p:cNvPr>
          <p:cNvSpPr txBox="1"/>
          <p:nvPr/>
        </p:nvSpPr>
        <p:spPr>
          <a:xfrm>
            <a:off x="4159000" y="442675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4" name="TextBox 7">
            <a:extLst>
              <a:ext uri="{FF2B5EF4-FFF2-40B4-BE49-F238E27FC236}">
                <a16:creationId xmlns:a16="http://schemas.microsoft.com/office/drawing/2014/main" id="{134BF943-9010-43EA-8840-CFD519C5435C}"/>
              </a:ext>
            </a:extLst>
          </p:cNvPr>
          <p:cNvSpPr txBox="1"/>
          <p:nvPr/>
        </p:nvSpPr>
        <p:spPr>
          <a:xfrm>
            <a:off x="3661160" y="57820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189E29D-D501-4F5D-A039-BD9996383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879E-CB01-444A-B854-95B1E76C2C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73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9957943-1492-4A1E-90C9-B5AFF1514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58" y="103135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1.Tổng quan.</a:t>
            </a:r>
          </a:p>
        </p:txBody>
      </p:sp>
      <p:pic>
        <p:nvPicPr>
          <p:cNvPr id="14" name="Hình ảnh 13" descr="Indoor organic hydroponic fresh green lettuce vegetables produce in greenhouse garden nursery farm with visual icon, agriculture business, smart farming, digital technology and healthy food concept Premium Photo">
            <a:extLst>
              <a:ext uri="{FF2B5EF4-FFF2-40B4-BE49-F238E27FC236}">
                <a16:creationId xmlns:a16="http://schemas.microsoft.com/office/drawing/2014/main" id="{344B6479-A973-48BC-BD08-27A9481B571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303" y="2208682"/>
            <a:ext cx="4470654" cy="3095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1C7CEFF-25E9-4543-83C2-2340D8CF7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979" y="2231871"/>
            <a:ext cx="4091566" cy="3071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70EEF9DF-1E97-4656-A678-B3534B1E4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879E-CB01-444A-B854-95B1E76C2C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4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9957943-1492-4A1E-90C9-B5AFF1514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005" y="115267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1.Tổng Quan.</a:t>
            </a:r>
          </a:p>
        </p:txBody>
      </p:sp>
      <p:graphicFrame>
        <p:nvGraphicFramePr>
          <p:cNvPr id="3" name="Bảng 2">
            <a:extLst>
              <a:ext uri="{FF2B5EF4-FFF2-40B4-BE49-F238E27FC236}">
                <a16:creationId xmlns:a16="http://schemas.microsoft.com/office/drawing/2014/main" id="{36F922EB-7CA1-41B9-81DD-C6DE626AB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187143"/>
              </p:ext>
            </p:extLst>
          </p:nvPr>
        </p:nvGraphicFramePr>
        <p:xfrm>
          <a:off x="1669773" y="1245705"/>
          <a:ext cx="9660833" cy="41045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2015">
                  <a:extLst>
                    <a:ext uri="{9D8B030D-6E8A-4147-A177-3AD203B41FA5}">
                      <a16:colId xmlns:a16="http://schemas.microsoft.com/office/drawing/2014/main" val="3186272117"/>
                    </a:ext>
                  </a:extLst>
                </a:gridCol>
                <a:gridCol w="4338184">
                  <a:extLst>
                    <a:ext uri="{9D8B030D-6E8A-4147-A177-3AD203B41FA5}">
                      <a16:colId xmlns:a16="http://schemas.microsoft.com/office/drawing/2014/main" val="2018126769"/>
                    </a:ext>
                  </a:extLst>
                </a:gridCol>
                <a:gridCol w="3810634">
                  <a:extLst>
                    <a:ext uri="{9D8B030D-6E8A-4147-A177-3AD203B41FA5}">
                      <a16:colId xmlns:a16="http://schemas.microsoft.com/office/drawing/2014/main" val="887896214"/>
                    </a:ext>
                  </a:extLst>
                </a:gridCol>
              </a:tblGrid>
              <a:tr h="123136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2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đề</a:t>
                      </a: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2636" marR="11263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200" kern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2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kern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2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kern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</a:t>
                      </a:r>
                      <a:r>
                        <a:rPr lang="en-US" sz="2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kern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thập</a:t>
                      </a:r>
                      <a:r>
                        <a:rPr lang="en-US" sz="2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kern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2200" kern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2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kern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cảm</a:t>
                      </a:r>
                      <a:r>
                        <a:rPr lang="en-US" sz="2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kern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biến</a:t>
                      </a:r>
                      <a:r>
                        <a:rPr lang="en-US" sz="2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kern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nhiệt</a:t>
                      </a:r>
                      <a:r>
                        <a:rPr lang="en-US" sz="2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kern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</a:t>
                      </a:r>
                      <a:r>
                        <a:rPr lang="en-US" sz="2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kern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kern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đô</a:t>
                      </a:r>
                      <a:r>
                        <a:rPr lang="en-US" sz="2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kern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ẩm</a:t>
                      </a:r>
                      <a:r>
                        <a:rPr lang="en-US" sz="2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kern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2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kern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nông</a:t>
                      </a:r>
                      <a:r>
                        <a:rPr lang="en-US" sz="2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kern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nghiệp</a:t>
                      </a:r>
                      <a:endParaRPr lang="en-US" sz="1800" b="1" kern="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2636" marR="112636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 phương pháp và hệ thống kiểm soát tưới tiêu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2636" marR="112636" marT="0" marB="0"/>
                </a:tc>
                <a:extLst>
                  <a:ext uri="{0D108BD9-81ED-4DB2-BD59-A6C34878D82A}">
                    <a16:rowId xmlns:a16="http://schemas.microsoft.com/office/drawing/2014/main" val="4043832552"/>
                  </a:ext>
                </a:extLst>
              </a:tr>
              <a:tr h="41045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Mục tiêu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2636" marR="112636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Chăm sóc cây tự động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2636" marR="112636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Chăm sóc các cây về cảnh quan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2636" marR="112636" marT="0" marB="0"/>
                </a:tc>
                <a:extLst>
                  <a:ext uri="{0D108BD9-81ED-4DB2-BD59-A6C34878D82A}">
                    <a16:rowId xmlns:a16="http://schemas.microsoft.com/office/drawing/2014/main" val="646099552"/>
                  </a:ext>
                </a:extLst>
              </a:tr>
              <a:tr h="41045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2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</a:t>
                      </a: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bị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2636" marR="112636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Đèn, quạt, phun sương, bơm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2636" marR="112636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 thống tưới nhỏ giọt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2636" marR="112636" marT="0" marB="0"/>
                </a:tc>
                <a:extLst>
                  <a:ext uri="{0D108BD9-81ED-4DB2-BD59-A6C34878D82A}">
                    <a16:rowId xmlns:a16="http://schemas.microsoft.com/office/drawing/2014/main" val="1315629337"/>
                  </a:ext>
                </a:extLst>
              </a:tr>
              <a:tr h="41045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 liệu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2636" marR="112636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Cảm biến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2636" marR="112636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 tiết lịch sử khu vực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2636" marR="112636" marT="0" marB="0"/>
                </a:tc>
                <a:extLst>
                  <a:ext uri="{0D108BD9-81ED-4DB2-BD59-A6C34878D82A}">
                    <a16:rowId xmlns:a16="http://schemas.microsoft.com/office/drawing/2014/main" val="2852407497"/>
                  </a:ext>
                </a:extLst>
              </a:tr>
              <a:tr h="820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2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Cách</a:t>
                      </a: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thức</a:t>
                      </a: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truyền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2636" marR="112636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Mạng không dây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2636" marR="112636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2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Mạng</a:t>
                      </a: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dây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2636" marR="112636" marT="0" marB="0"/>
                </a:tc>
                <a:extLst>
                  <a:ext uri="{0D108BD9-81ED-4DB2-BD59-A6C34878D82A}">
                    <a16:rowId xmlns:a16="http://schemas.microsoft.com/office/drawing/2014/main" val="3385823737"/>
                  </a:ext>
                </a:extLst>
              </a:tr>
              <a:tr h="820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 năng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2636" marR="112636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Điều khiển, đặt ngưỡng, hẹn giờ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2636" marR="112636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Điều khiển, hẹn giờ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2636" marR="112636" marT="0" marB="0"/>
                </a:tc>
                <a:extLst>
                  <a:ext uri="{0D108BD9-81ED-4DB2-BD59-A6C34878D82A}">
                    <a16:rowId xmlns:a16="http://schemas.microsoft.com/office/drawing/2014/main" val="2782349475"/>
                  </a:ext>
                </a:extLst>
              </a:tr>
            </a:tbl>
          </a:graphicData>
        </a:graphic>
      </p:graphicFrame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779F5937-EA2D-406F-83D0-2310A9BBFAB2}"/>
              </a:ext>
            </a:extLst>
          </p:cNvPr>
          <p:cNvSpPr txBox="1"/>
          <p:nvPr/>
        </p:nvSpPr>
        <p:spPr>
          <a:xfrm>
            <a:off x="1574005" y="5547944"/>
            <a:ext cx="99037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500"/>
              </a:spcAft>
            </a:pPr>
            <a:r>
              <a:rPr lang="en-US" sz="20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Bảng</a:t>
            </a:r>
            <a:r>
              <a:rPr lang="en-US" sz="20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So </a:t>
            </a:r>
            <a:r>
              <a:rPr lang="en-US" sz="20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sánh</a:t>
            </a:r>
            <a:r>
              <a:rPr lang="en-US" sz="20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</a:t>
            </a:r>
            <a:r>
              <a:rPr lang="en-US" sz="20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20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0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sáng</a:t>
            </a:r>
            <a:r>
              <a:rPr lang="en-US" sz="20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chế</a:t>
            </a:r>
            <a:r>
              <a:rPr lang="en-US" sz="20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0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20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0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20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20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20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soát</a:t>
            </a:r>
            <a:r>
              <a:rPr lang="en-US" sz="20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tưới</a:t>
            </a:r>
            <a:r>
              <a:rPr lang="en-US" sz="20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tiêu</a:t>
            </a:r>
            <a:r>
              <a:rPr lang="en-US" sz="20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 b="1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B86AD32-6C75-49E0-A9B4-ADF4216A8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879E-CB01-444A-B854-95B1E76C2C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2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9957943-1492-4A1E-90C9-B5AFF1514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1387" y="76631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Tổng quan.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58C8872-A911-4662-A4CB-EFDD78C5A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630" y="1249007"/>
            <a:ext cx="9924022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Mục tiêu của đề tài: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vấn đề về tự động hóa trong nông nghiệp.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thuật toán, thiết kế mạch để giải quyết vấn đề.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dộng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9FE608F-7D42-4945-A785-3EFB3052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879E-CB01-444A-B854-95B1E76C2C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6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9957943-1492-4A1E-90C9-B5AFF1514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2812" y="142892"/>
            <a:ext cx="4738910" cy="1124712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Cơ sở lý thuyết.</a:t>
            </a:r>
          </a:p>
        </p:txBody>
      </p:sp>
      <p:sp>
        <p:nvSpPr>
          <p:cNvPr id="17" name="Chỗ dành sẵn cho Nội dung 2">
            <a:extLst>
              <a:ext uri="{FF2B5EF4-FFF2-40B4-BE49-F238E27FC236}">
                <a16:creationId xmlns:a16="http://schemas.microsoft.com/office/drawing/2014/main" id="{DDA9231C-7A78-4692-A357-70795201C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3228" y="6170270"/>
            <a:ext cx="2407171" cy="424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Hình</a:t>
            </a:r>
            <a:r>
              <a:rPr lang="en-US" dirty="0"/>
              <a:t>: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IoT</a:t>
            </a:r>
          </a:p>
        </p:txBody>
      </p:sp>
      <p:pic>
        <p:nvPicPr>
          <p:cNvPr id="1026" name="Picture 2" descr="IoT Platform là gì ? Có những loại IoT Platform nào ? – Smart Factory &amp;  Industrial IoT Vietnam">
            <a:extLst>
              <a:ext uri="{FF2B5EF4-FFF2-40B4-BE49-F238E27FC236}">
                <a16:creationId xmlns:a16="http://schemas.microsoft.com/office/drawing/2014/main" id="{D90A9386-5BCF-483D-89F6-62402C47A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023" y="1985027"/>
            <a:ext cx="7195568" cy="320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hỗ dành sẵn cho Nội dung 2">
            <a:extLst>
              <a:ext uri="{FF2B5EF4-FFF2-40B4-BE49-F238E27FC236}">
                <a16:creationId xmlns:a16="http://schemas.microsoft.com/office/drawing/2014/main" id="{62B09786-DB9C-451D-A85F-2F99415D5737}"/>
              </a:ext>
            </a:extLst>
          </p:cNvPr>
          <p:cNvSpPr txBox="1">
            <a:spLocks/>
          </p:cNvSpPr>
          <p:nvPr/>
        </p:nvSpPr>
        <p:spPr>
          <a:xfrm>
            <a:off x="1692812" y="1299217"/>
            <a:ext cx="2728092" cy="8183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of Things.</a:t>
            </a:r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441F7B4-5AFE-451A-8AC5-75F62FA14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879E-CB01-444A-B854-95B1E76C2C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3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ỗ dành sẵn cho Nội dung 2">
            <a:extLst>
              <a:ext uri="{FF2B5EF4-FFF2-40B4-BE49-F238E27FC236}">
                <a16:creationId xmlns:a16="http://schemas.microsoft.com/office/drawing/2014/main" id="{DDA9231C-7A78-4692-A357-70795201C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1789" y="4993723"/>
            <a:ext cx="3321572" cy="5480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Hình: Sơ đồ chân ESP8266</a:t>
            </a:r>
          </a:p>
        </p:txBody>
      </p:sp>
      <p:pic>
        <p:nvPicPr>
          <p:cNvPr id="5" name="Hình ảnh 4" descr="Sơ đồ chân ESP8266 - Nên sử dụng chân nào">
            <a:extLst>
              <a:ext uri="{FF2B5EF4-FFF2-40B4-BE49-F238E27FC236}">
                <a16:creationId xmlns:a16="http://schemas.microsoft.com/office/drawing/2014/main" id="{6A45C48B-1084-486A-AAF7-498ED205F67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675" y="1627232"/>
            <a:ext cx="5265472" cy="349189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êu đề 1">
            <a:extLst>
              <a:ext uri="{FF2B5EF4-FFF2-40B4-BE49-F238E27FC236}">
                <a16:creationId xmlns:a16="http://schemas.microsoft.com/office/drawing/2014/main" id="{6CC580F7-7F79-4C8C-9470-A37AD1B64C6B}"/>
              </a:ext>
            </a:extLst>
          </p:cNvPr>
          <p:cNvSpPr txBox="1">
            <a:spLocks/>
          </p:cNvSpPr>
          <p:nvPr/>
        </p:nvSpPr>
        <p:spPr>
          <a:xfrm>
            <a:off x="1693640" y="105751"/>
            <a:ext cx="4738910" cy="11247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Cơ sở lý thuyết.</a:t>
            </a:r>
          </a:p>
        </p:txBody>
      </p:sp>
      <p:pic>
        <p:nvPicPr>
          <p:cNvPr id="11" name="Hình ảnh 10" descr="Cảm biến nhiệt độ, độ ẩm DHT11 – Linh Kiện Giá Gốc">
            <a:extLst>
              <a:ext uri="{FF2B5EF4-FFF2-40B4-BE49-F238E27FC236}">
                <a16:creationId xmlns:a16="http://schemas.microsoft.com/office/drawing/2014/main" id="{8D8BBFE4-3C65-4740-9F5F-01968A23AA2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739" y="1590496"/>
            <a:ext cx="3454922" cy="345492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Chỗ dành sẵn cho Nội dung 2">
            <a:extLst>
              <a:ext uri="{FF2B5EF4-FFF2-40B4-BE49-F238E27FC236}">
                <a16:creationId xmlns:a16="http://schemas.microsoft.com/office/drawing/2014/main" id="{40777D03-B808-47B7-AEF6-AC34AB4A043B}"/>
              </a:ext>
            </a:extLst>
          </p:cNvPr>
          <p:cNvSpPr txBox="1">
            <a:spLocks/>
          </p:cNvSpPr>
          <p:nvPr/>
        </p:nvSpPr>
        <p:spPr>
          <a:xfrm>
            <a:off x="4601839" y="4993723"/>
            <a:ext cx="3321572" cy="548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Cảm biến DHT11.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93B77EA-B619-4C2D-AB48-FCF074E6B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879E-CB01-444A-B854-95B1E76C2C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8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êu đề 1">
            <a:extLst>
              <a:ext uri="{FF2B5EF4-FFF2-40B4-BE49-F238E27FC236}">
                <a16:creationId xmlns:a16="http://schemas.microsoft.com/office/drawing/2014/main" id="{6CC580F7-7F79-4C8C-9470-A37AD1B64C6B}"/>
              </a:ext>
            </a:extLst>
          </p:cNvPr>
          <p:cNvSpPr txBox="1">
            <a:spLocks/>
          </p:cNvSpPr>
          <p:nvPr/>
        </p:nvSpPr>
        <p:spPr>
          <a:xfrm>
            <a:off x="1693640" y="105751"/>
            <a:ext cx="4738910" cy="11247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Cơ sở lý thuyết.</a:t>
            </a:r>
          </a:p>
        </p:txBody>
      </p:sp>
      <p:sp>
        <p:nvSpPr>
          <p:cNvPr id="12" name="Chỗ dành sẵn cho Nội dung 2">
            <a:extLst>
              <a:ext uri="{FF2B5EF4-FFF2-40B4-BE49-F238E27FC236}">
                <a16:creationId xmlns:a16="http://schemas.microsoft.com/office/drawing/2014/main" id="{40777D03-B808-47B7-AEF6-AC34AB4A043B}"/>
              </a:ext>
            </a:extLst>
          </p:cNvPr>
          <p:cNvSpPr txBox="1">
            <a:spLocks/>
          </p:cNvSpPr>
          <p:nvPr/>
        </p:nvSpPr>
        <p:spPr>
          <a:xfrm>
            <a:off x="5082677" y="5168171"/>
            <a:ext cx="3321572" cy="548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bị Wi-Fi.</a:t>
            </a:r>
          </a:p>
        </p:txBody>
      </p:sp>
      <p:pic>
        <p:nvPicPr>
          <p:cNvPr id="1032" name="Picture 8" descr="Wifi router wireless internet connection icon Premium Vector">
            <a:extLst>
              <a:ext uri="{FF2B5EF4-FFF2-40B4-BE49-F238E27FC236}">
                <a16:creationId xmlns:a16="http://schemas.microsoft.com/office/drawing/2014/main" id="{B5B5DF48-DE3C-47D3-8125-A70933A29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095" y="1357472"/>
            <a:ext cx="3683690" cy="368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88475EE-D28E-4132-AF3C-FBCC1BCC0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879E-CB01-444A-B854-95B1E76C2C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8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êu đề 1">
            <a:extLst>
              <a:ext uri="{FF2B5EF4-FFF2-40B4-BE49-F238E27FC236}">
                <a16:creationId xmlns:a16="http://schemas.microsoft.com/office/drawing/2014/main" id="{FDCC1181-A848-4107-9FAD-AAFD61E8F73A}"/>
              </a:ext>
            </a:extLst>
          </p:cNvPr>
          <p:cNvSpPr txBox="1">
            <a:spLocks/>
          </p:cNvSpPr>
          <p:nvPr/>
        </p:nvSpPr>
        <p:spPr>
          <a:xfrm>
            <a:off x="1754655" y="51458"/>
            <a:ext cx="4738910" cy="11247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Thực thiện mô phỏng.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hỗ dành sẵn cho Nội dung 2">
            <a:extLst>
              <a:ext uri="{FF2B5EF4-FFF2-40B4-BE49-F238E27FC236}">
                <a16:creationId xmlns:a16="http://schemas.microsoft.com/office/drawing/2014/main" id="{4E00C4BD-2CC2-4F17-B486-C305F5756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630" y="1249007"/>
            <a:ext cx="2728092" cy="818332"/>
          </a:xfrm>
        </p:spPr>
        <p:txBody>
          <a:bodyPr anchor="t"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Giải thuật ESP8266.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2AA2B5DB-8634-4B8B-8081-B70081FC0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721" y="283686"/>
            <a:ext cx="6649117" cy="6858000"/>
          </a:xfrm>
          <a:prstGeom prst="rect">
            <a:avLst/>
          </a:prstGeom>
        </p:spPr>
      </p:pic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690B6B46-B6ED-4A54-837A-368B1D50A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879E-CB01-444A-B854-95B1E76C2C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2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Bó sợi">
  <a:themeElements>
    <a:clrScheme name="Bó sợi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ó sợi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ó sợi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6322</TotalTime>
  <Words>582</Words>
  <Application>Microsoft Office PowerPoint</Application>
  <PresentationFormat>Màn hình rộng</PresentationFormat>
  <Paragraphs>118</Paragraphs>
  <Slides>15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15</vt:i4>
      </vt:variant>
    </vt:vector>
  </HeadingPairs>
  <TitlesOfParts>
    <vt:vector size="22" baseType="lpstr">
      <vt:lpstr>Arial</vt:lpstr>
      <vt:lpstr>Calibri</vt:lpstr>
      <vt:lpstr>Century Gothic</vt:lpstr>
      <vt:lpstr>Tahoma</vt:lpstr>
      <vt:lpstr>Times New Roman</vt:lpstr>
      <vt:lpstr>Wingdings 3</vt:lpstr>
      <vt:lpstr>Bó sợi</vt:lpstr>
      <vt:lpstr>Bản trình bày PowerPoint</vt:lpstr>
      <vt:lpstr>Mục Lục</vt:lpstr>
      <vt:lpstr>1.Tổng quan.</vt:lpstr>
      <vt:lpstr>1.Tổng Quan.</vt:lpstr>
      <vt:lpstr>1 Tổng quan.</vt:lpstr>
      <vt:lpstr>2 Cơ sở lý thuyết.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4 Kết luận và hướng phát triển.</vt:lpstr>
      <vt:lpstr>4 Kết luận và hướng phát triển.</vt:lpstr>
      <vt:lpstr>DEMO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ĐÀO THỊ HỒNG NHI</dc:creator>
  <cp:lastModifiedBy>ĐÀO THỊ HỒNG NHI</cp:lastModifiedBy>
  <cp:revision>74</cp:revision>
  <dcterms:created xsi:type="dcterms:W3CDTF">2021-07-10T07:41:05Z</dcterms:created>
  <dcterms:modified xsi:type="dcterms:W3CDTF">2021-08-12T05:38:33Z</dcterms:modified>
</cp:coreProperties>
</file>