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7" r:id="rId6"/>
    <p:sldId id="266" r:id="rId7"/>
    <p:sldId id="265" r:id="rId8"/>
    <p:sldId id="261" r:id="rId9"/>
    <p:sldId id="262" r:id="rId10"/>
    <p:sldId id="263" r:id="rId11"/>
    <p:sldId id="264"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4" d="100"/>
          <a:sy n="64" d="100"/>
        </p:scale>
        <p:origin x="1482" y="72"/>
      </p:cViewPr>
      <p:guideLst>
        <p:guide orient="horz" pos="2160"/>
        <p:guide pos="2880"/>
      </p:guideLst>
    </p:cSldViewPr>
  </p:slideViewPr>
  <p:outlineViewPr>
    <p:cViewPr>
      <p:scale>
        <a:sx n="33" d="100"/>
        <a:sy n="33" d="100"/>
      </p:scale>
      <p:origin x="0" y="21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44283-4470-4666-988A-FB7735191A6F}" type="datetimeFigureOut">
              <a:rPr lang="en-US" smtClean="0"/>
              <a:t>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5836-00E4-49DC-89F7-A1412289B0B5}" type="slidenum">
              <a:rPr lang="en-US" smtClean="0"/>
              <a:t>‹#›</a:t>
            </a:fld>
            <a:endParaRPr lang="en-US"/>
          </a:p>
        </p:txBody>
      </p:sp>
    </p:spTree>
    <p:extLst>
      <p:ext uri="{BB962C8B-B14F-4D97-AF65-F5344CB8AC3E}">
        <p14:creationId xmlns:p14="http://schemas.microsoft.com/office/powerpoint/2010/main" val="26146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05836-00E4-49DC-89F7-A1412289B0B5}" type="slidenum">
              <a:rPr lang="en-US" smtClean="0"/>
              <a:t>3</a:t>
            </a:fld>
            <a:endParaRPr lang="en-US"/>
          </a:p>
        </p:txBody>
      </p:sp>
    </p:spTree>
    <p:extLst>
      <p:ext uri="{BB962C8B-B14F-4D97-AF65-F5344CB8AC3E}">
        <p14:creationId xmlns:p14="http://schemas.microsoft.com/office/powerpoint/2010/main" val="230255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A37337-87ED-4955-B722-0A027075A273}" type="datetime1">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38390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06A8-D42F-49CD-BA6A-A9626CA3F9D4}" type="datetime1">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347824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DA5909-478C-47A6-ACBD-240494F493A6}" type="datetime1">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188547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8CF580-CDE3-43FA-9705-0845B7317625}" type="datetime1">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300428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D8EB8-1C16-4A09-9BA3-4A6DA050F541}" type="datetime1">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349544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48262F-C83A-4FBF-AD25-2EE709B85049}" type="datetime1">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2270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2E8682-E289-4AF1-A24A-FED837AF2165}" type="datetime1">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376935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5DBD6-CFFD-4308-8807-029CF647042A}" type="datetime1">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72967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63F62-D931-4F69-BD70-D9CF71074BC6}" type="datetime1">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384590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73FC18-8029-4197-A802-3F9773AE4692}" type="datetime1">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331513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B97130-E178-4460-8C71-7AF55220B6A3}" type="datetime1">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430F2-81F5-48CC-9223-85A5042FCA84}" type="slidenum">
              <a:rPr lang="en-US" smtClean="0"/>
              <a:t>‹#›</a:t>
            </a:fld>
            <a:endParaRPr lang="en-US"/>
          </a:p>
        </p:txBody>
      </p:sp>
    </p:spTree>
    <p:extLst>
      <p:ext uri="{BB962C8B-B14F-4D97-AF65-F5344CB8AC3E}">
        <p14:creationId xmlns:p14="http://schemas.microsoft.com/office/powerpoint/2010/main" val="233992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586ED-D33C-4301-96FE-673BFF151C3A}" type="datetime1">
              <a:rPr lang="en-US" smtClean="0"/>
              <a:t>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430F2-81F5-48CC-9223-85A5042FCA84}" type="slidenum">
              <a:rPr lang="en-US" smtClean="0"/>
              <a:t>‹#›</a:t>
            </a:fld>
            <a:endParaRPr lang="en-US"/>
          </a:p>
        </p:txBody>
      </p:sp>
    </p:spTree>
    <p:extLst>
      <p:ext uri="{BB962C8B-B14F-4D97-AF65-F5344CB8AC3E}">
        <p14:creationId xmlns:p14="http://schemas.microsoft.com/office/powerpoint/2010/main" val="157576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914400"/>
          </a:xfrm>
        </p:spPr>
        <p:txBody>
          <a:bodyPr/>
          <a:lstStyle/>
          <a:p>
            <a:r>
              <a:rPr lang="en-US" dirty="0">
                <a:latin typeface="Times New Roman" panose="02020603050405020304" pitchFamily="18" charset="0"/>
                <a:cs typeface="Times New Roman" panose="02020603050405020304" pitchFamily="18" charset="0"/>
              </a:rPr>
              <a:t>BÁO CÁO THỰC TẬP</a:t>
            </a:r>
          </a:p>
        </p:txBody>
      </p:sp>
      <p:sp>
        <p:nvSpPr>
          <p:cNvPr id="3" name="Subtitle 2"/>
          <p:cNvSpPr>
            <a:spLocks noGrp="1"/>
          </p:cNvSpPr>
          <p:nvPr>
            <p:ph type="subTitle" idx="1"/>
          </p:nvPr>
        </p:nvSpPr>
        <p:spPr>
          <a:xfrm>
            <a:off x="457200" y="1905000"/>
            <a:ext cx="8229600" cy="47244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ĐỀ TÀI: THIẾT KẾ WEBSITE DU LỊCH</a:t>
            </a:r>
          </a:p>
          <a:p>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Người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hướng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dẫn</a:t>
            </a:r>
            <a:r>
              <a:rPr lang="en-US" sz="2200" dirty="0">
                <a:solidFill>
                  <a:schemeClr val="tx1"/>
                </a:solidFill>
                <a:latin typeface="Times New Roman" panose="02020603050405020304" pitchFamily="18" charset="0"/>
                <a:cs typeface="Times New Roman" panose="02020603050405020304" pitchFamily="18" charset="0"/>
              </a:rPr>
              <a:t>:</a:t>
            </a:r>
          </a:p>
          <a:p>
            <a:pPr algn="l"/>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Phạm</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Văn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Tuân</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		   	</a:t>
            </a:r>
            <a:r>
              <a:rPr lang="en-US" sz="2200">
                <a:solidFill>
                  <a:schemeClr val="tx1"/>
                </a:solidFill>
                <a:latin typeface="Times New Roman" panose="02020603050405020304" pitchFamily="18" charset="0"/>
                <a:cs typeface="Times New Roman" panose="02020603050405020304" pitchFamily="18" charset="0"/>
              </a:rPr>
              <a:t>  Đỗ</a:t>
            </a:r>
            <a:r>
              <a:rPr lang="en-US" sz="2200" dirty="0">
                <a:solidFill>
                  <a:schemeClr val="tx1"/>
                </a:solidFill>
                <a:latin typeface="Times New Roman" panose="02020603050405020304" pitchFamily="18" charset="0"/>
                <a:cs typeface="Times New Roman" panose="02020603050405020304" pitchFamily="18" charset="0"/>
              </a:rPr>
              <a:t> Thanh </a:t>
            </a:r>
            <a:r>
              <a:rPr lang="en-US" sz="2200" dirty="0" err="1">
                <a:solidFill>
                  <a:schemeClr val="tx1"/>
                </a:solidFill>
                <a:latin typeface="Times New Roman" panose="02020603050405020304" pitchFamily="18" charset="0"/>
                <a:cs typeface="Times New Roman" panose="02020603050405020304" pitchFamily="18" charset="0"/>
              </a:rPr>
              <a:t>Tùng</a:t>
            </a:r>
            <a:endParaRPr lang="en-US" sz="2200" dirty="0">
              <a:solidFill>
                <a:schemeClr val="tx1"/>
              </a:solidFill>
              <a:latin typeface="Times New Roman" panose="02020603050405020304" pitchFamily="18" charset="0"/>
              <a:cs typeface="Times New Roman" panose="02020603050405020304" pitchFamily="18" charset="0"/>
            </a:endParaRPr>
          </a:p>
          <a:p>
            <a:pPr algn="l"/>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Người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thực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hiện</a:t>
            </a:r>
            <a:r>
              <a:rPr lang="en-US" sz="2200" dirty="0">
                <a:solidFill>
                  <a:schemeClr val="tx1"/>
                </a:solidFill>
                <a:latin typeface="Times New Roman" panose="02020603050405020304" pitchFamily="18" charset="0"/>
                <a:cs typeface="Times New Roman" panose="02020603050405020304" pitchFamily="18" charset="0"/>
              </a:rPr>
              <a:t>:</a:t>
            </a:r>
          </a:p>
          <a:p>
            <a:pPr algn="l"/>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Ngô</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Thị</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Hồng</a:t>
            </a:r>
            <a:r>
              <a:rPr lang="en-US" sz="2200" dirty="0">
                <a:solidFill>
                  <a:schemeClr val="tx1"/>
                </a:solidFill>
                <a:latin typeface="Times New Roman" panose="02020603050405020304" pitchFamily="18" charset="0"/>
                <a:cs typeface="Times New Roman" panose="02020603050405020304" pitchFamily="18" charset="0"/>
              </a:rPr>
              <a:t> Nhung</a:t>
            </a:r>
          </a:p>
          <a:p>
            <a:pPr algn="l"/>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Hà</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Thị</a:t>
            </a:r>
            <a:r>
              <a:rPr lang="en-US" sz="2200" dirty="0">
                <a:solidFill>
                  <a:schemeClr val="tx1"/>
                </a:solidFill>
                <a:latin typeface="Times New Roman" panose="02020603050405020304" pitchFamily="18" charset="0"/>
                <a:cs typeface="Times New Roman" panose="02020603050405020304" pitchFamily="18" charset="0"/>
              </a:rPr>
              <a:t> Dung</a:t>
            </a:r>
          </a:p>
          <a:p>
            <a:pPr algn="l"/>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Vũ</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Tuyết</a:t>
            </a:r>
            <a:r>
              <a:rPr lang="en-US" sz="2200" dirty="0">
                <a:solidFill>
                  <a:schemeClr val="tx1"/>
                </a:solidFill>
                <a:latin typeface="Times New Roman" panose="02020603050405020304" pitchFamily="18" charset="0"/>
                <a:cs typeface="Times New Roman" panose="02020603050405020304" pitchFamily="18" charset="0"/>
              </a:rPr>
              <a:t> Nhung</a:t>
            </a:r>
          </a:p>
          <a:p>
            <a:pPr algn="l"/>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Nguyễn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Văn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Lơn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8F9871-478F-4D86-B469-803ACE0C4A35}"/>
              </a:ext>
            </a:extLst>
          </p:cNvPr>
          <p:cNvSpPr>
            <a:spLocks noGrp="1"/>
          </p:cNvSpPr>
          <p:nvPr>
            <p:ph type="sldNum" sz="quarter" idx="12"/>
          </p:nvPr>
        </p:nvSpPr>
        <p:spPr/>
        <p:txBody>
          <a:bodyPr/>
          <a:lstStyle/>
          <a:p>
            <a:fld id="{A91430F2-81F5-48CC-9223-85A5042FCA84}" type="slidenum">
              <a:rPr lang="en-US" sz="1400" smtClean="0"/>
              <a:t>1</a:t>
            </a:fld>
            <a:endParaRPr lang="en-US" sz="1400" dirty="0"/>
          </a:p>
        </p:txBody>
      </p:sp>
    </p:spTree>
    <p:extLst>
      <p:ext uri="{BB962C8B-B14F-4D97-AF65-F5344CB8AC3E}">
        <p14:creationId xmlns:p14="http://schemas.microsoft.com/office/powerpoint/2010/main" val="383609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3. THIẾT KẾ CƠ SỞ DỮ  LIỆU</a:t>
            </a:r>
          </a:p>
        </p:txBody>
      </p:sp>
      <p:sp>
        <p:nvSpPr>
          <p:cNvPr id="3" name="Slide Number Placeholder 2">
            <a:extLst>
              <a:ext uri="{FF2B5EF4-FFF2-40B4-BE49-F238E27FC236}">
                <a16:creationId xmlns:a16="http://schemas.microsoft.com/office/drawing/2014/main" id="{45A6584C-FC0F-4E5E-82CD-A14517358112}"/>
              </a:ext>
            </a:extLst>
          </p:cNvPr>
          <p:cNvSpPr>
            <a:spLocks noGrp="1"/>
          </p:cNvSpPr>
          <p:nvPr>
            <p:ph type="sldNum" sz="quarter" idx="12"/>
          </p:nvPr>
        </p:nvSpPr>
        <p:spPr/>
        <p:txBody>
          <a:bodyPr/>
          <a:lstStyle/>
          <a:p>
            <a:fld id="{A91430F2-81F5-48CC-9223-85A5042FCA84}" type="slidenum">
              <a:rPr lang="en-US" sz="1400" smtClean="0"/>
              <a:t>10</a:t>
            </a:fld>
            <a:endParaRPr lang="en-US" sz="1400"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81000" y="1552074"/>
            <a:ext cx="8365958" cy="4620126"/>
          </a:xfrm>
          <a:prstGeom prst="rect">
            <a:avLst/>
          </a:prstGeom>
        </p:spPr>
      </p:pic>
    </p:spTree>
    <p:extLst>
      <p:ext uri="{BB962C8B-B14F-4D97-AF65-F5344CB8AC3E}">
        <p14:creationId xmlns:p14="http://schemas.microsoft.com/office/powerpoint/2010/main" val="230847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 4. KẾ HOẠCH THỰC HIỆN</a:t>
            </a:r>
          </a:p>
        </p:txBody>
      </p:sp>
      <p:sp>
        <p:nvSpPr>
          <p:cNvPr id="3" name="Content Placeholder 2"/>
          <p:cNvSpPr>
            <a:spLocks noGrp="1"/>
          </p:cNvSpPr>
          <p:nvPr>
            <p:ph idx="1"/>
          </p:nvPr>
        </p:nvSpPr>
        <p:spPr/>
        <p:txBody>
          <a:bodyPr>
            <a:normAutofit/>
          </a:bodyPr>
          <a:lstStyle/>
          <a:p>
            <a:pPr lvl="2" indent="-633413"/>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2 ( 22/1 - 27/1 ):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a:p>
            <a:pPr lvl="2" indent="-633413"/>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3 + 4 ( 29/1 – 23/2 ):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p>
          <a:p>
            <a:pPr lvl="2" indent="-633413"/>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5 + 6 +7 ( 26/2 – 16/3 ):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admin.</a:t>
            </a:r>
          </a:p>
          <a:p>
            <a:pPr lvl="2" indent="-633413"/>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8 + 9 + 10 +11 ( 19/3 – 13/4):</a:t>
            </a:r>
          </a:p>
          <a:p>
            <a:pPr lvl="2" indent="-633413">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users.</a:t>
            </a:r>
          </a:p>
          <a:p>
            <a:pPr lvl="2" indent="-633413"/>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test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a:t>
            </a:r>
            <a:r>
              <a:rPr lang="en-US" sz="2200" dirty="0">
                <a:latin typeface="Times New Roman" panose="02020603050405020304" pitchFamily="18" charset="0"/>
                <a:cs typeface="Times New Roman" panose="02020603050405020304" pitchFamily="18" charset="0"/>
              </a:rPr>
              <a:t>.</a:t>
            </a:r>
          </a:p>
          <a:p>
            <a:pPr marL="914400" lvl="2" indent="0">
              <a:buNone/>
            </a:pPr>
            <a:endParaRPr lang="en-US" sz="2200" dirty="0">
              <a:latin typeface="Times New Roman" panose="02020603050405020304" pitchFamily="18" charset="0"/>
              <a:cs typeface="Times New Roman" panose="02020603050405020304" pitchFamily="18" charset="0"/>
            </a:endParaRPr>
          </a:p>
          <a:p>
            <a:pPr lvl="2">
              <a:buNone/>
            </a:pPr>
            <a:endParaRPr lang="en-US" sz="2200" dirty="0">
              <a:latin typeface="Times New Roman" panose="02020603050405020304" pitchFamily="18" charset="0"/>
              <a:cs typeface="Times New Roman" panose="02020603050405020304" pitchFamily="18" charset="0"/>
            </a:endParaRPr>
          </a:p>
          <a:p>
            <a:pPr lvl="2"/>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557CF45-B196-4734-9E1C-73FB3BF353A9}"/>
              </a:ext>
            </a:extLst>
          </p:cNvPr>
          <p:cNvSpPr>
            <a:spLocks noGrp="1"/>
          </p:cNvSpPr>
          <p:nvPr>
            <p:ph type="sldNum" sz="quarter" idx="12"/>
          </p:nvPr>
        </p:nvSpPr>
        <p:spPr/>
        <p:txBody>
          <a:bodyPr/>
          <a:lstStyle/>
          <a:p>
            <a:fld id="{A91430F2-81F5-48CC-9223-85A5042FCA84}" type="slidenum">
              <a:rPr lang="en-US" sz="1400" smtClean="0"/>
              <a:t>11</a:t>
            </a:fld>
            <a:endParaRPr lang="en-US" sz="1400" dirty="0"/>
          </a:p>
        </p:txBody>
      </p:sp>
    </p:spTree>
    <p:extLst>
      <p:ext uri="{BB962C8B-B14F-4D97-AF65-F5344CB8AC3E}">
        <p14:creationId xmlns:p14="http://schemas.microsoft.com/office/powerpoint/2010/main" val="167881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A91430F2-81F5-48CC-9223-85A5042FCA84}" type="slidenum">
              <a:rPr lang="en-US" smtClean="0"/>
              <a:t>12</a:t>
            </a:fld>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22402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 BÁO CÁO</a:t>
            </a:r>
          </a:p>
        </p:txBody>
      </p:sp>
      <p:sp>
        <p:nvSpPr>
          <p:cNvPr id="3" name="Content Placeholder 2"/>
          <p:cNvSpPr>
            <a:spLocks noGrp="1"/>
          </p:cNvSpPr>
          <p:nvPr>
            <p:ph idx="1"/>
          </p:nvPr>
        </p:nvSpPr>
        <p:spPr>
          <a:xfrm>
            <a:off x="838200" y="1417638"/>
            <a:ext cx="8001000" cy="4525963"/>
          </a:xfrm>
        </p:spPr>
        <p:txBody>
          <a:bodyPr>
            <a:normAutofit/>
          </a:bodyPr>
          <a:lstStyle/>
          <a:p>
            <a:pPr marL="514350" indent="-514350">
              <a:buFont typeface="+mj-lt"/>
              <a:buAutoNum type="arabicPeriod"/>
            </a:pP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do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0872FF-E6CF-466A-91D9-79485A317988}"/>
              </a:ext>
            </a:extLst>
          </p:cNvPr>
          <p:cNvSpPr>
            <a:spLocks noGrp="1"/>
          </p:cNvSpPr>
          <p:nvPr>
            <p:ph type="sldNum" sz="quarter" idx="12"/>
          </p:nvPr>
        </p:nvSpPr>
        <p:spPr/>
        <p:txBody>
          <a:bodyPr/>
          <a:lstStyle/>
          <a:p>
            <a:fld id="{A91430F2-81F5-48CC-9223-85A5042FCA84}" type="slidenum">
              <a:rPr lang="en-US" sz="1400" smtClean="0"/>
              <a:t>2</a:t>
            </a:fld>
            <a:endParaRPr lang="en-US" sz="1400" dirty="0"/>
          </a:p>
        </p:txBody>
      </p:sp>
    </p:spTree>
    <p:extLst>
      <p:ext uri="{BB962C8B-B14F-4D97-AF65-F5344CB8AC3E}">
        <p14:creationId xmlns:p14="http://schemas.microsoft.com/office/powerpoint/2010/main" val="64898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sz="3200" dirty="0">
                <a:latin typeface="Times New Roman" panose="02020603050405020304" pitchFamily="18" charset="0"/>
                <a:cs typeface="Times New Roman" panose="02020603050405020304" pitchFamily="18" charset="0"/>
              </a:rPr>
              <a:t>1. LÝ DO CHỌN ĐỀ TÀI</a:t>
            </a:r>
          </a:p>
        </p:txBody>
      </p:sp>
      <p:sp>
        <p:nvSpPr>
          <p:cNvPr id="3" name="Content Placeholder 2"/>
          <p:cNvSpPr>
            <a:spLocks noGrp="1"/>
          </p:cNvSpPr>
          <p:nvPr>
            <p:ph idx="1"/>
          </p:nvPr>
        </p:nvSpPr>
        <p:spPr>
          <a:xfrm>
            <a:off x="685800" y="1143000"/>
            <a:ext cx="7848600" cy="5257800"/>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Sự bùng nổ của thương mại điện tử hiện nay đang dần thay đổi nhanh chóng xu hướng việc mua hàng trực tuyến hơn là mua hàng truyền thống</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Trong đó có dịch vụ đặt tour du lịch, khách hàng tiện lợi hơn trong việc tìm kiếm tour, số tour, tìm kiếm thông tin và lựa chọn tour phù hợp hoàn toàn bằng Internet</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em quyết định chọn đề tài Xây dựng Website</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lịch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giúp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phí</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108FFA-0D55-4FF7-918A-A21FC76A93B3}"/>
              </a:ext>
            </a:extLst>
          </p:cNvPr>
          <p:cNvSpPr>
            <a:spLocks noGrp="1"/>
          </p:cNvSpPr>
          <p:nvPr>
            <p:ph type="sldNum" sz="quarter" idx="12"/>
          </p:nvPr>
        </p:nvSpPr>
        <p:spPr/>
        <p:txBody>
          <a:bodyPr/>
          <a:lstStyle/>
          <a:p>
            <a:fld id="{A91430F2-81F5-48CC-9223-85A5042FCA84}" type="slidenum">
              <a:rPr lang="en-US" sz="1400" smtClean="0"/>
              <a:t>3</a:t>
            </a:fld>
            <a:endParaRPr lang="en-US" sz="1400" dirty="0"/>
          </a:p>
        </p:txBody>
      </p:sp>
    </p:spTree>
    <p:extLst>
      <p:ext uri="{BB962C8B-B14F-4D97-AF65-F5344CB8AC3E}">
        <p14:creationId xmlns:p14="http://schemas.microsoft.com/office/powerpoint/2010/main" val="402293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1066800"/>
          </a:xfrm>
        </p:spPr>
        <p:txBody>
          <a:bodyPr>
            <a:normAutofit/>
          </a:bodyPr>
          <a:lstStyle/>
          <a:p>
            <a:r>
              <a:rPr lang="en-US" sz="3200" dirty="0">
                <a:latin typeface="Times New Roman" panose="02020603050405020304" pitchFamily="18" charset="0"/>
                <a:cs typeface="Times New Roman" panose="02020603050405020304" pitchFamily="18" charset="0"/>
              </a:rPr>
              <a:t>2. PHÂN TÍCH CÁC CHỨC NĂNG (1/5)</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751" y="914400"/>
            <a:ext cx="8229600" cy="5334000"/>
          </a:xfrm>
        </p:spPr>
        <p:txBody>
          <a:bodyPr>
            <a:noAutofit/>
          </a:bodyPr>
          <a:lstStyle/>
          <a:p>
            <a:pPr marL="0" indent="0">
              <a:lnSpc>
                <a:spcPct val="120000"/>
              </a:lnSpc>
              <a:spcBef>
                <a:spcPts val="600"/>
              </a:spcBef>
              <a:buNone/>
            </a:pPr>
            <a:r>
              <a:rPr lang="en-US" sz="2000" dirty="0">
                <a:latin typeface="Times New Roman" panose="02020603050405020304" pitchFamily="18" charset="0"/>
                <a:cs typeface="Times New Roman" panose="02020603050405020304" pitchFamily="18" charset="0"/>
              </a:rPr>
              <a:t> 2.1.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lai</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vi-VN" sz="2000" dirty="0">
                <a:latin typeface="Times New Roman" panose="02020603050405020304" pitchFamily="18" charset="0"/>
                <a:cs typeface="Times New Roman" panose="02020603050405020304" pitchFamily="18" charset="0"/>
              </a:rPr>
              <a:t>Xem thông tin các điểm du lịch, địa danh, các tour du lịch nổi bật, một vài cẩm nang, kinh nghiệm du lịch</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vi-VN" sz="2000" dirty="0">
                <a:latin typeface="Times New Roman" panose="02020603050405020304" pitchFamily="18" charset="0"/>
                <a:cs typeface="Times New Roman" panose="02020603050405020304" pitchFamily="18" charset="0"/>
              </a:rPr>
              <a:t>Tìm kiếm các tour theo các nơi đến, giá, ngày khởi hành,…</a:t>
            </a:r>
          </a:p>
          <a:p>
            <a:pPr lvl="1">
              <a:lnSpc>
                <a:spcPct val="120000"/>
              </a:lnSpc>
              <a:spcBef>
                <a:spcPts val="600"/>
              </a:spcBef>
              <a:buFont typeface="Calibri" pitchFamily="34" charset="0"/>
              <a:buChar char="⁻"/>
            </a:pP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luận</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en-US" sz="2000" dirty="0">
                <a:latin typeface="Times New Roman" panose="02020603050405020304" pitchFamily="18" charset="0"/>
                <a:cs typeface="Times New Roman" panose="02020603050405020304" pitchFamily="18" charset="0"/>
              </a:rPr>
              <a:t>Chia </a:t>
            </a:r>
            <a:r>
              <a:rPr lang="en-US" sz="2000" dirty="0" err="1">
                <a:latin typeface="Times New Roman" panose="02020603050405020304" pitchFamily="18" charset="0"/>
                <a:cs typeface="Times New Roman" panose="02020603050405020304" pitchFamily="18" charset="0"/>
              </a:rPr>
              <a:t>sẻ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083C16-5E08-4DAA-B3E1-5783FE215757}"/>
              </a:ext>
            </a:extLst>
          </p:cNvPr>
          <p:cNvSpPr>
            <a:spLocks noGrp="1"/>
          </p:cNvSpPr>
          <p:nvPr>
            <p:ph type="sldNum" sz="quarter" idx="12"/>
          </p:nvPr>
        </p:nvSpPr>
        <p:spPr/>
        <p:txBody>
          <a:bodyPr/>
          <a:lstStyle/>
          <a:p>
            <a:fld id="{A91430F2-81F5-48CC-9223-85A5042FCA84}" type="slidenum">
              <a:rPr lang="en-US" sz="1400" smtClean="0"/>
              <a:t>4</a:t>
            </a:fld>
            <a:endParaRPr lang="en-US" sz="1400" dirty="0"/>
          </a:p>
        </p:txBody>
      </p:sp>
    </p:spTree>
    <p:extLst>
      <p:ext uri="{BB962C8B-B14F-4D97-AF65-F5344CB8AC3E}">
        <p14:creationId xmlns:p14="http://schemas.microsoft.com/office/powerpoint/2010/main" val="118713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2. PHÂN TÍCH CÁC CHỨC NĂNG (2/5)</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lstStyle/>
          <a:p>
            <a:pPr marL="0" indent="0">
              <a:lnSpc>
                <a:spcPct val="120000"/>
              </a:lnSpc>
              <a:spcBef>
                <a:spcPts val="600"/>
              </a:spcBef>
              <a:buNone/>
            </a:pPr>
            <a:r>
              <a:rPr lang="en-US" sz="2000" dirty="0">
                <a:latin typeface="Times New Roman" panose="02020603050405020304" pitchFamily="18" charset="0"/>
                <a:cs typeface="Times New Roman" panose="02020603050405020304" pitchFamily="18" charset="0"/>
              </a:rPr>
              <a:t> 2.2.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KH </a:t>
            </a:r>
            <a:r>
              <a:rPr lang="en-US" sz="2000" dirty="0" err="1">
                <a:latin typeface="Times New Roman" panose="02020603050405020304" pitchFamily="18" charset="0"/>
                <a:cs typeface="Times New Roman" panose="02020603050405020304" pitchFamily="18" charset="0"/>
              </a:rPr>
              <a:t>vãng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lai</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A91430F2-81F5-48CC-9223-85A5042FCA84}" type="slidenum">
              <a:rPr lang="en-US" smtClean="0"/>
              <a:t>5</a:t>
            </a:fld>
            <a:endParaRPr lang="en-US"/>
          </a:p>
        </p:txBody>
      </p:sp>
    </p:spTree>
    <p:extLst>
      <p:ext uri="{BB962C8B-B14F-4D97-AF65-F5344CB8AC3E}">
        <p14:creationId xmlns:p14="http://schemas.microsoft.com/office/powerpoint/2010/main" val="302512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2. PHÂN TÍCH CÁC CHỨC NĂNG (3/5)</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ormAutofit/>
          </a:bodyPr>
          <a:lstStyle/>
          <a:p>
            <a:pPr marL="0" indent="0">
              <a:lnSpc>
                <a:spcPct val="120000"/>
              </a:lnSpc>
              <a:spcBef>
                <a:spcPts val="600"/>
              </a:spcBef>
              <a:buNone/>
            </a:pPr>
            <a:r>
              <a:rPr lang="en-US" sz="2000" dirty="0">
                <a:latin typeface="Times New Roman" panose="02020603050405020304" pitchFamily="18" charset="0"/>
                <a:cs typeface="Times New Roman" panose="02020603050405020304" pitchFamily="18" charset="0"/>
              </a:rPr>
              <a:t> 2.3.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p>
          <a:p>
            <a:pPr lvl="1">
              <a:lnSpc>
                <a:spcPct val="120000"/>
              </a:lnSpc>
              <a:spcBef>
                <a:spcPts val="600"/>
              </a:spcBef>
              <a:buFont typeface="Calibri" pitchFamily="34" charset="0"/>
              <a:buChar char="⁻"/>
            </a:pP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KH </a:t>
            </a:r>
            <a:r>
              <a:rPr lang="en-US" sz="2000" dirty="0" err="1">
                <a:latin typeface="Times New Roman" panose="02020603050405020304" pitchFamily="18" charset="0"/>
                <a:cs typeface="Times New Roman" panose="02020603050405020304" pitchFamily="18" charset="0"/>
              </a:rPr>
              <a:t>tiềm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en-US" sz="2000" dirty="0" err="1">
                <a:latin typeface="Times New Roman" panose="02020603050405020304" pitchFamily="18" charset="0"/>
                <a:cs typeface="Times New Roman" panose="02020603050405020304" pitchFamily="18" charset="0"/>
              </a:rPr>
              <a:t>Đánh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tour</a:t>
            </a:r>
          </a:p>
          <a:p>
            <a:pPr lvl="1">
              <a:buFont typeface="Calibri" pitchFamily="34" charset="0"/>
              <a:buChar char="⁻"/>
            </a:pP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a:p>
            <a:pPr lvl="2"/>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tour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endParaRPr lang="en-US" sz="2000" dirty="0">
              <a:latin typeface="Times New Roman" panose="02020603050405020304" pitchFamily="18" charset="0"/>
              <a:cs typeface="Times New Roman" panose="02020603050405020304" pitchFamily="18" charset="0"/>
            </a:endParaRPr>
          </a:p>
          <a:p>
            <a:pPr lvl="2"/>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tour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trả</a:t>
            </a:r>
            <a:endParaRPr lang="en-US" sz="2000" dirty="0">
              <a:latin typeface="Times New Roman" panose="02020603050405020304" pitchFamily="18" charset="0"/>
              <a:cs typeface="Times New Roman" panose="02020603050405020304" pitchFamily="18" charset="0"/>
            </a:endParaRPr>
          </a:p>
          <a:p>
            <a:pPr lvl="2"/>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endParaRPr lang="en-US" sz="2000" dirty="0">
              <a:latin typeface="Times New Roman" panose="02020603050405020304" pitchFamily="18" charset="0"/>
              <a:cs typeface="Times New Roman" panose="02020603050405020304" pitchFamily="18" charset="0"/>
            </a:endParaRPr>
          </a:p>
          <a:p>
            <a:pPr lvl="1">
              <a:lnSpc>
                <a:spcPct val="120000"/>
              </a:lnSpc>
              <a:spcBef>
                <a:spcPts val="600"/>
              </a:spcBef>
              <a:buFont typeface="Calibri" pitchFamily="34" charset="0"/>
              <a:buChar char="⁻"/>
            </a:pP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tour du </a:t>
            </a:r>
            <a:r>
              <a:rPr lang="en-US" sz="2000" dirty="0" err="1">
                <a:latin typeface="Times New Roman" panose="02020603050405020304" pitchFamily="18" charset="0"/>
                <a:cs typeface="Times New Roman" panose="02020603050405020304" pitchFamily="18" charset="0"/>
              </a:rPr>
              <a:t>lịch</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91430F2-81F5-48CC-9223-85A5042FCA84}" type="slidenum">
              <a:rPr lang="en-US" smtClean="0"/>
              <a:t>6</a:t>
            </a:fld>
            <a:endParaRPr lang="en-US"/>
          </a:p>
        </p:txBody>
      </p:sp>
    </p:spTree>
    <p:extLst>
      <p:ext uri="{BB962C8B-B14F-4D97-AF65-F5344CB8AC3E}">
        <p14:creationId xmlns:p14="http://schemas.microsoft.com/office/powerpoint/2010/main" val="144859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2. PHÂN TÍCH CÁC CHỨC NĂNG (4/5)</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71600"/>
            <a:ext cx="8229600" cy="4320381"/>
          </a:xfrm>
        </p:spPr>
        <p:txBody>
          <a:bodyPr>
            <a:normAutofit/>
          </a:bodyPr>
          <a:lstStyle/>
          <a:p>
            <a:pPr marL="566738" lvl="2" indent="-334963">
              <a:buNone/>
            </a:pPr>
            <a:r>
              <a:rPr lang="en-US" sz="2000" dirty="0">
                <a:latin typeface="Times New Roman" panose="02020603050405020304" pitchFamily="18" charset="0"/>
                <a:cs typeface="Times New Roman" panose="02020603050405020304" pitchFamily="18" charset="0"/>
              </a:rPr>
              <a:t>2.3. Admin</a:t>
            </a:r>
          </a:p>
          <a:p>
            <a:pPr marL="574675" lvl="2" indent="-342900">
              <a:buFontTx/>
              <a:buChar char="-"/>
            </a:pPr>
            <a:r>
              <a:rPr lang="en-US" sz="2000" dirty="0">
                <a:latin typeface="Times New Roman" panose="02020603050405020304" pitchFamily="18" charset="0"/>
                <a:cs typeface="Times New Roman" panose="02020603050405020304" pitchFamily="18" charset="0"/>
              </a:rPr>
              <a:t>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KH </a:t>
            </a:r>
            <a:r>
              <a:rPr lang="en-US" sz="2000" dirty="0" err="1">
                <a:latin typeface="Times New Roman" panose="02020603050405020304" pitchFamily="18" charset="0"/>
                <a:cs typeface="Times New Roman" panose="02020603050405020304" pitchFamily="18" charset="0"/>
              </a:rPr>
              <a:t>vãng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lai</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tour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lịch</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tức</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tour</a:t>
            </a:r>
          </a:p>
          <a:p>
            <a:pPr marL="574675" lvl="2" indent="-342900">
              <a:buFontTx/>
              <a:buChar char="-"/>
            </a:pP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sạn</a:t>
            </a:r>
            <a:endParaRPr lang="en-US" sz="2000" dirty="0">
              <a:latin typeface="Times New Roman" panose="02020603050405020304" pitchFamily="18" charset="0"/>
              <a:cs typeface="Times New Roman" panose="02020603050405020304" pitchFamily="18" charset="0"/>
            </a:endParaRPr>
          </a:p>
          <a:p>
            <a:pPr marL="574675" lvl="2" indent="-342900">
              <a:buFontTx/>
              <a:buChar char="-"/>
            </a:pP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4BD0EF-249A-40F6-9AC5-1BF329D28197}"/>
              </a:ext>
            </a:extLst>
          </p:cNvPr>
          <p:cNvSpPr>
            <a:spLocks noGrp="1"/>
          </p:cNvSpPr>
          <p:nvPr>
            <p:ph type="sldNum" sz="quarter" idx="12"/>
          </p:nvPr>
        </p:nvSpPr>
        <p:spPr/>
        <p:txBody>
          <a:bodyPr/>
          <a:lstStyle/>
          <a:p>
            <a:fld id="{A91430F2-81F5-48CC-9223-85A5042FCA84}" type="slidenum">
              <a:rPr lang="en-US" sz="1400" smtClean="0"/>
              <a:t>7</a:t>
            </a:fld>
            <a:endParaRPr lang="en-US" sz="1400" dirty="0"/>
          </a:p>
        </p:txBody>
      </p:sp>
    </p:spTree>
    <p:extLst>
      <p:ext uri="{BB962C8B-B14F-4D97-AF65-F5344CB8AC3E}">
        <p14:creationId xmlns:p14="http://schemas.microsoft.com/office/powerpoint/2010/main" val="222711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anose="02020603050405020304" pitchFamily="18" charset="0"/>
                <a:cs typeface="Times New Roman" panose="02020603050405020304" pitchFamily="18" charset="0"/>
              </a:rPr>
              <a:t>2. PHÂN TÍCH CÁC CHỨC </a:t>
            </a:r>
            <a:r>
              <a:rPr lang="en-US" sz="3200">
                <a:latin typeface="Times New Roman" panose="02020603050405020304" pitchFamily="18" charset="0"/>
                <a:cs typeface="Times New Roman" panose="02020603050405020304" pitchFamily="18" charset="0"/>
              </a:rPr>
              <a:t>NĂNG (5/5)</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524000"/>
            <a:ext cx="8229600" cy="4396581"/>
          </a:xfrm>
        </p:spPr>
        <p:txBody>
          <a:bodyPr>
            <a:normAutofit/>
          </a:bodyPr>
          <a:lstStyle/>
          <a:p>
            <a:pPr marL="231775" lvl="2"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từng</a:t>
            </a:r>
            <a:r>
              <a:rPr lang="en-US" sz="2200" dirty="0">
                <a:latin typeface="Times New Roman" panose="02020603050405020304" pitchFamily="18" charset="0"/>
                <a:cs typeface="Times New Roman" panose="02020603050405020304" pitchFamily="18" charset="0"/>
              </a:rPr>
              <a:t> tour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tour:</a:t>
            </a:r>
          </a:p>
          <a:p>
            <a:pPr lvl="1">
              <a:buFont typeface="Arial" pitchFamily="34" charset="0"/>
              <a:buChar char="•"/>
            </a:pP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hủy</a:t>
            </a:r>
            <a:endParaRPr lang="en-US" sz="2200" dirty="0">
              <a:latin typeface="Times New Roman" panose="02020603050405020304" pitchFamily="18" charset="0"/>
              <a:cs typeface="Times New Roman" panose="02020603050405020304" pitchFamily="18" charset="0"/>
            </a:endParaRPr>
          </a:p>
          <a:p>
            <a:pPr lvl="1">
              <a:buFont typeface="Arial" pitchFamily="34" charset="0"/>
              <a:buChar char="•"/>
            </a:pP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C9BCED-3764-4FC6-926C-292812550008}"/>
              </a:ext>
            </a:extLst>
          </p:cNvPr>
          <p:cNvSpPr>
            <a:spLocks noGrp="1"/>
          </p:cNvSpPr>
          <p:nvPr>
            <p:ph type="sldNum" sz="quarter" idx="12"/>
          </p:nvPr>
        </p:nvSpPr>
        <p:spPr/>
        <p:txBody>
          <a:bodyPr/>
          <a:lstStyle/>
          <a:p>
            <a:fld id="{A91430F2-81F5-48CC-9223-85A5042FCA84}" type="slidenum">
              <a:rPr lang="en-US" sz="1400" smtClean="0"/>
              <a:t>8</a:t>
            </a:fld>
            <a:endParaRPr lang="en-US" sz="1400" dirty="0"/>
          </a:p>
        </p:txBody>
      </p:sp>
    </p:spTree>
    <p:extLst>
      <p:ext uri="{BB962C8B-B14F-4D97-AF65-F5344CB8AC3E}">
        <p14:creationId xmlns:p14="http://schemas.microsoft.com/office/powerpoint/2010/main" val="277722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normAutofit/>
          </a:bodyPr>
          <a:lstStyle/>
          <a:p>
            <a:r>
              <a:rPr lang="en-US" sz="3200" dirty="0">
                <a:latin typeface="Times New Roman" panose="02020603050405020304" pitchFamily="18" charset="0"/>
                <a:cs typeface="Times New Roman" panose="02020603050405020304" pitchFamily="18" charset="0"/>
              </a:rPr>
              <a:t>SƠ ĐỒ USECASE</a:t>
            </a:r>
          </a:p>
        </p:txBody>
      </p:sp>
      <p:sp>
        <p:nvSpPr>
          <p:cNvPr id="6" name="Slide Number Placeholder 5">
            <a:extLst>
              <a:ext uri="{FF2B5EF4-FFF2-40B4-BE49-F238E27FC236}">
                <a16:creationId xmlns:a16="http://schemas.microsoft.com/office/drawing/2014/main" id="{DE4787F0-2457-493D-82FC-D54EC53478E0}"/>
              </a:ext>
            </a:extLst>
          </p:cNvPr>
          <p:cNvSpPr>
            <a:spLocks noGrp="1"/>
          </p:cNvSpPr>
          <p:nvPr>
            <p:ph type="sldNum" sz="quarter" idx="12"/>
          </p:nvPr>
        </p:nvSpPr>
        <p:spPr/>
        <p:txBody>
          <a:bodyPr/>
          <a:lstStyle/>
          <a:p>
            <a:fld id="{A91430F2-81F5-48CC-9223-85A5042FCA84}" type="slidenum">
              <a:rPr lang="en-US" sz="1400" smtClean="0"/>
              <a:t>9</a:t>
            </a:fld>
            <a:endParaRPr lang="en-US" sz="1400" dirty="0"/>
          </a:p>
        </p:txBody>
      </p:sp>
      <p:pic>
        <p:nvPicPr>
          <p:cNvPr id="10" name="Content Placeholder 9">
            <a:extLst>
              <a:ext uri="{FF2B5EF4-FFF2-40B4-BE49-F238E27FC236}">
                <a16:creationId xmlns:a16="http://schemas.microsoft.com/office/drawing/2014/main" id="{1C6E0CC3-18C6-4E80-9892-3233AEDC6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338" y="990600"/>
            <a:ext cx="8002629" cy="5365750"/>
          </a:xfrm>
        </p:spPr>
      </p:pic>
    </p:spTree>
    <p:extLst>
      <p:ext uri="{BB962C8B-B14F-4D97-AF65-F5344CB8AC3E}">
        <p14:creationId xmlns:p14="http://schemas.microsoft.com/office/powerpoint/2010/main" val="2076643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517</Words>
  <Application>Microsoft Office PowerPoint</Application>
  <PresentationFormat>On-screen Show (4:3)</PresentationFormat>
  <Paragraphs>80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BÁO CÁO THỰC TẬP</vt:lpstr>
      <vt:lpstr>NỘI DUNG BÁO CÁO</vt:lpstr>
      <vt:lpstr>1. LÝ DO CHỌN ĐỀ TÀI</vt:lpstr>
      <vt:lpstr>2. PHÂN TÍCH CÁC CHỨC NĂNG (1/5) </vt:lpstr>
      <vt:lpstr>2. PHÂN TÍCH CÁC CHỨC NĂNG (2/5) </vt:lpstr>
      <vt:lpstr>2. PHÂN TÍCH CÁC CHỨC NĂNG (3/5) </vt:lpstr>
      <vt:lpstr>2. PHÂN TÍCH CÁC CHỨC NĂNG (4/5) </vt:lpstr>
      <vt:lpstr>2. PHÂN TÍCH CÁC CHỨC NĂNG (5/5) </vt:lpstr>
      <vt:lpstr>SƠ ĐỒ USECASE</vt:lpstr>
      <vt:lpstr>3. THIẾT KẾ CƠ SỞ DỮ  LIỆU</vt:lpstr>
      <vt:lpstr> 4. KẾ HOẠCH THỰC HIỆN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dc:title>
  <dc:creator>Dell</dc:creator>
  <cp:lastModifiedBy>vitadolce5996@gmail.com</cp:lastModifiedBy>
  <cp:revision>116</cp:revision>
  <dcterms:created xsi:type="dcterms:W3CDTF">2018-01-24T16:56:27Z</dcterms:created>
  <dcterms:modified xsi:type="dcterms:W3CDTF">2018-02-07T08:22:36Z</dcterms:modified>
</cp:coreProperties>
</file>