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29"/>
  </p:handoutMasterIdLst>
  <p:sldIdLst>
    <p:sldId id="259" r:id="rId3"/>
    <p:sldId id="258" r:id="rId4"/>
    <p:sldId id="267" r:id="rId5"/>
    <p:sldId id="261" r:id="rId6"/>
    <p:sldId id="272" r:id="rId8"/>
    <p:sldId id="279" r:id="rId9"/>
    <p:sldId id="290" r:id="rId10"/>
    <p:sldId id="287" r:id="rId11"/>
    <p:sldId id="281" r:id="rId12"/>
    <p:sldId id="302" r:id="rId13"/>
    <p:sldId id="273" r:id="rId14"/>
    <p:sldId id="291" r:id="rId15"/>
    <p:sldId id="303" r:id="rId16"/>
    <p:sldId id="292" r:id="rId17"/>
    <p:sldId id="293" r:id="rId18"/>
    <p:sldId id="294" r:id="rId19"/>
    <p:sldId id="295" r:id="rId20"/>
    <p:sldId id="274" r:id="rId21"/>
    <p:sldId id="296" r:id="rId22"/>
    <p:sldId id="297" r:id="rId23"/>
    <p:sldId id="298" r:id="rId24"/>
    <p:sldId id="275" r:id="rId25"/>
    <p:sldId id="299" r:id="rId26"/>
    <p:sldId id="300"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0FF"/>
    <a:srgbClr val="9BD9FF"/>
    <a:srgbClr val="008EE5"/>
    <a:srgbClr val="03B3DD"/>
    <a:srgbClr val="0090E5"/>
    <a:srgbClr val="03B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showGuides="1">
      <p:cViewPr varScale="1">
        <p:scale>
          <a:sx n="80" d="100"/>
          <a:sy n="80" d="100"/>
        </p:scale>
        <p:origin x="715" y="48"/>
      </p:cViewPr>
      <p:guideLst>
        <p:guide orient="horz" pos="2160"/>
        <p:guide pos="3816"/>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15930-8719-4C15-9737-2648B85A77AE}"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F2053-7AB1-48B2-9643-49BF192C477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456ED-8D73-4DA4-A78C-89D419F66C3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ED4D-2311-4E17-8D7B-C33F7112F3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491"/>
            <a:ext cx="10779034" cy="4966472"/>
          </a:xfrm>
          <a:prstGeom prst="rect">
            <a:avLst/>
          </a:prstGeom>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dirty="0"/>
          </a:p>
        </p:txBody>
      </p:sp>
      <p:sp>
        <p:nvSpPr>
          <p:cNvPr id="14" name="Title 13"/>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205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67246"/>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Title Placeholder 1"/>
          <p:cNvSpPr>
            <a:spLocks noGrp="1"/>
          </p:cNvSpPr>
          <p:nvPr>
            <p:ph type="title"/>
          </p:nvPr>
        </p:nvSpPr>
        <p:spPr>
          <a:xfrm>
            <a:off x="2856406" y="179897"/>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0"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19027"/>
            <a:ext cx="536635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109626"/>
            <a:ext cx="5366355" cy="4080037"/>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89913" y="1119027"/>
            <a:ext cx="539278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endParaRPr lang="en-US" dirty="0" smtClean="0"/>
          </a:p>
        </p:txBody>
      </p:sp>
      <p:sp>
        <p:nvSpPr>
          <p:cNvPr id="6" name="Content Placeholder 5"/>
          <p:cNvSpPr>
            <a:spLocks noGrp="1"/>
          </p:cNvSpPr>
          <p:nvPr>
            <p:ph sz="quarter" idx="4"/>
          </p:nvPr>
        </p:nvSpPr>
        <p:spPr>
          <a:xfrm>
            <a:off x="6389913" y="2109626"/>
            <a:ext cx="5392783" cy="4080037"/>
          </a:xfrm>
          <a:prstGeom prst="rect">
            <a:avLst/>
          </a:prstGeom>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Title Placeholder 1"/>
          <p:cNvSpPr>
            <a:spLocks noGrp="1"/>
          </p:cNvSpPr>
          <p:nvPr>
            <p:ph type="title"/>
          </p:nvPr>
        </p:nvSpPr>
        <p:spPr>
          <a:xfrm>
            <a:off x="2856406" y="179897"/>
            <a:ext cx="8926290"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11"/>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492612" y="0"/>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5185459"/>
            <a:ext cx="12192000" cy="1680504"/>
          </a:xfrm>
          <a:prstGeom prst="rect">
            <a:avLst/>
          </a:prstGeom>
        </p:spPr>
      </p:pic>
      <p:pic>
        <p:nvPicPr>
          <p:cNvPr id="19" name="Picture 1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026329" y="3784922"/>
            <a:ext cx="6165669" cy="3081040"/>
          </a:xfrm>
          <a:prstGeom prst="rect">
            <a:avLst/>
          </a:prstGeom>
        </p:spPr>
      </p:pic>
      <p:pic>
        <p:nvPicPr>
          <p:cNvPr id="23" name="Picture 2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026330" y="3784922"/>
            <a:ext cx="6165669" cy="3081040"/>
          </a:xfrm>
          <a:prstGeom prst="rect">
            <a:avLst/>
          </a:prstGeom>
        </p:spPr>
      </p:pic>
      <p:pic>
        <p:nvPicPr>
          <p:cNvPr id="29" name="Picture 2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6482377"/>
            <a:ext cx="6026329" cy="383585"/>
          </a:xfrm>
          <a:prstGeom prst="rect">
            <a:avLst/>
          </a:prstGeom>
        </p:spPr>
      </p:pic>
      <p:sp>
        <p:nvSpPr>
          <p:cNvPr id="3" name="Rectangle 2"/>
          <p:cNvSpPr/>
          <p:nvPr userDrawn="1"/>
        </p:nvSpPr>
        <p:spPr>
          <a:xfrm>
            <a:off x="1812003" y="0"/>
            <a:ext cx="10385077" cy="804707"/>
          </a:xfrm>
          <a:custGeom>
            <a:avLst/>
            <a:gdLst>
              <a:gd name="connsiteX0" fmla="*/ 0 w 9517626"/>
              <a:gd name="connsiteY0" fmla="*/ 0 h 783157"/>
              <a:gd name="connsiteX1" fmla="*/ 9517626 w 9517626"/>
              <a:gd name="connsiteY1" fmla="*/ 0 h 783157"/>
              <a:gd name="connsiteX2" fmla="*/ 9517626 w 9517626"/>
              <a:gd name="connsiteY2" fmla="*/ 783157 h 783157"/>
              <a:gd name="connsiteX3" fmla="*/ 0 w 9517626"/>
              <a:gd name="connsiteY3" fmla="*/ 783157 h 783157"/>
              <a:gd name="connsiteX4" fmla="*/ 0 w 9517626"/>
              <a:gd name="connsiteY4" fmla="*/ 0 h 783157"/>
              <a:gd name="connsiteX0-1" fmla="*/ 117987 w 9635613"/>
              <a:gd name="connsiteY0-2" fmla="*/ 0 h 783157"/>
              <a:gd name="connsiteX1-3" fmla="*/ 9635613 w 9635613"/>
              <a:gd name="connsiteY1-4" fmla="*/ 0 h 783157"/>
              <a:gd name="connsiteX2-5" fmla="*/ 9635613 w 9635613"/>
              <a:gd name="connsiteY2-6" fmla="*/ 783157 h 783157"/>
              <a:gd name="connsiteX3-7" fmla="*/ 0 w 9635613"/>
              <a:gd name="connsiteY3-8" fmla="*/ 724164 h 783157"/>
              <a:gd name="connsiteX4-9" fmla="*/ 117987 w 9635613"/>
              <a:gd name="connsiteY4-10" fmla="*/ 0 h 783157"/>
              <a:gd name="connsiteX0-11" fmla="*/ 570271 w 10087897"/>
              <a:gd name="connsiteY0-12" fmla="*/ 0 h 822487"/>
              <a:gd name="connsiteX1-13" fmla="*/ 10087897 w 10087897"/>
              <a:gd name="connsiteY1-14" fmla="*/ 0 h 822487"/>
              <a:gd name="connsiteX2-15" fmla="*/ 10087897 w 10087897"/>
              <a:gd name="connsiteY2-16" fmla="*/ 783157 h 822487"/>
              <a:gd name="connsiteX3-17" fmla="*/ 0 w 10087897"/>
              <a:gd name="connsiteY3-18" fmla="*/ 822487 h 822487"/>
              <a:gd name="connsiteX4-19" fmla="*/ 570271 w 10087897"/>
              <a:gd name="connsiteY4-20" fmla="*/ 0 h 822487"/>
              <a:gd name="connsiteX0-21" fmla="*/ 570271 w 10087897"/>
              <a:gd name="connsiteY0-22" fmla="*/ 0 h 822487"/>
              <a:gd name="connsiteX1-23" fmla="*/ 10087897 w 10087897"/>
              <a:gd name="connsiteY1-24" fmla="*/ 0 h 822487"/>
              <a:gd name="connsiteX2-25" fmla="*/ 10087897 w 10087897"/>
              <a:gd name="connsiteY2-26" fmla="*/ 812654 h 822487"/>
              <a:gd name="connsiteX3-27" fmla="*/ 0 w 10087897"/>
              <a:gd name="connsiteY3-28" fmla="*/ 822487 h 822487"/>
              <a:gd name="connsiteX4-29" fmla="*/ 570271 w 10087897"/>
              <a:gd name="connsiteY4-30" fmla="*/ 0 h 822487"/>
              <a:gd name="connsiteX0-31" fmla="*/ 570271 w 10087897"/>
              <a:gd name="connsiteY0-32" fmla="*/ 0 h 822487"/>
              <a:gd name="connsiteX1-33" fmla="*/ 10087897 w 10087897"/>
              <a:gd name="connsiteY1-34" fmla="*/ 0 h 822487"/>
              <a:gd name="connsiteX2-35" fmla="*/ 10084087 w 10087897"/>
              <a:gd name="connsiteY2-36" fmla="*/ 801224 h 822487"/>
              <a:gd name="connsiteX3-37" fmla="*/ 0 w 10087897"/>
              <a:gd name="connsiteY3-38" fmla="*/ 822487 h 822487"/>
              <a:gd name="connsiteX4-39" fmla="*/ 570271 w 10087897"/>
              <a:gd name="connsiteY4-40" fmla="*/ 0 h 822487"/>
              <a:gd name="connsiteX0-41" fmla="*/ 570271 w 10091707"/>
              <a:gd name="connsiteY0-42" fmla="*/ 0 h 822487"/>
              <a:gd name="connsiteX1-43" fmla="*/ 10087897 w 10091707"/>
              <a:gd name="connsiteY1-44" fmla="*/ 0 h 822487"/>
              <a:gd name="connsiteX2-45" fmla="*/ 10091707 w 10091707"/>
              <a:gd name="connsiteY2-46" fmla="*/ 798684 h 822487"/>
              <a:gd name="connsiteX3-47" fmla="*/ 0 w 10091707"/>
              <a:gd name="connsiteY3-48" fmla="*/ 822487 h 822487"/>
              <a:gd name="connsiteX4-49" fmla="*/ 570271 w 10091707"/>
              <a:gd name="connsiteY4-50" fmla="*/ 0 h 822487"/>
              <a:gd name="connsiteX0-51" fmla="*/ 557571 w 10079007"/>
              <a:gd name="connsiteY0-52" fmla="*/ 0 h 804707"/>
              <a:gd name="connsiteX1-53" fmla="*/ 10075197 w 10079007"/>
              <a:gd name="connsiteY1-54" fmla="*/ 0 h 804707"/>
              <a:gd name="connsiteX2-55" fmla="*/ 10079007 w 10079007"/>
              <a:gd name="connsiteY2-56" fmla="*/ 798684 h 804707"/>
              <a:gd name="connsiteX3-57" fmla="*/ 0 w 10079007"/>
              <a:gd name="connsiteY3-58" fmla="*/ 804707 h 804707"/>
              <a:gd name="connsiteX4-59" fmla="*/ 557571 w 10079007"/>
              <a:gd name="connsiteY4-60" fmla="*/ 0 h 804707"/>
              <a:gd name="connsiteX0-61" fmla="*/ 557571 w 10387617"/>
              <a:gd name="connsiteY0-62" fmla="*/ 0 h 804707"/>
              <a:gd name="connsiteX1-63" fmla="*/ 10387617 w 10387617"/>
              <a:gd name="connsiteY1-64" fmla="*/ 2540 h 804707"/>
              <a:gd name="connsiteX2-65" fmla="*/ 10079007 w 10387617"/>
              <a:gd name="connsiteY2-66" fmla="*/ 798684 h 804707"/>
              <a:gd name="connsiteX3-67" fmla="*/ 0 w 10387617"/>
              <a:gd name="connsiteY3-68" fmla="*/ 804707 h 804707"/>
              <a:gd name="connsiteX4-69" fmla="*/ 557571 w 10387617"/>
              <a:gd name="connsiteY4-70" fmla="*/ 0 h 804707"/>
              <a:gd name="connsiteX0-71" fmla="*/ 557571 w 10387617"/>
              <a:gd name="connsiteY0-72" fmla="*/ 0 h 804707"/>
              <a:gd name="connsiteX1-73" fmla="*/ 10387617 w 10387617"/>
              <a:gd name="connsiteY1-74" fmla="*/ 2540 h 804707"/>
              <a:gd name="connsiteX2-75" fmla="*/ 10381267 w 10387617"/>
              <a:gd name="connsiteY2-76" fmla="*/ 801224 h 804707"/>
              <a:gd name="connsiteX3-77" fmla="*/ 0 w 10387617"/>
              <a:gd name="connsiteY3-78" fmla="*/ 804707 h 804707"/>
              <a:gd name="connsiteX4-79" fmla="*/ 557571 w 10387617"/>
              <a:gd name="connsiteY4-80" fmla="*/ 0 h 804707"/>
              <a:gd name="connsiteX0-81" fmla="*/ 557571 w 10385077"/>
              <a:gd name="connsiteY0-82" fmla="*/ 0 h 804707"/>
              <a:gd name="connsiteX1-83" fmla="*/ 10385077 w 10385077"/>
              <a:gd name="connsiteY1-84" fmla="*/ 0 h 804707"/>
              <a:gd name="connsiteX2-85" fmla="*/ 10381267 w 10385077"/>
              <a:gd name="connsiteY2-86" fmla="*/ 801224 h 804707"/>
              <a:gd name="connsiteX3-87" fmla="*/ 0 w 10385077"/>
              <a:gd name="connsiteY3-88" fmla="*/ 804707 h 804707"/>
              <a:gd name="connsiteX4-89" fmla="*/ 557571 w 10385077"/>
              <a:gd name="connsiteY4-90" fmla="*/ 0 h 8047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85077" h="804707">
                <a:moveTo>
                  <a:pt x="557571" y="0"/>
                </a:moveTo>
                <a:lnTo>
                  <a:pt x="10385077" y="0"/>
                </a:lnTo>
                <a:cubicBezTo>
                  <a:pt x="10382960" y="266228"/>
                  <a:pt x="10383384" y="534996"/>
                  <a:pt x="10381267" y="801224"/>
                </a:cubicBezTo>
                <a:lnTo>
                  <a:pt x="0" y="804707"/>
                </a:lnTo>
                <a:lnTo>
                  <a:pt x="557571" y="0"/>
                </a:lnTo>
                <a:close/>
              </a:path>
            </a:pathLst>
          </a:custGeom>
          <a:gradFill flip="none" rotWithShape="1">
            <a:gsLst>
              <a:gs pos="0">
                <a:srgbClr val="03B3DD"/>
              </a:gs>
              <a:gs pos="100000">
                <a:srgbClr val="008EE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60" y="-5062"/>
            <a:ext cx="2233324" cy="808230"/>
          </a:xfrm>
          <a:custGeom>
            <a:avLst/>
            <a:gdLst>
              <a:gd name="connsiteX0" fmla="*/ 0 w 1818968"/>
              <a:gd name="connsiteY0" fmla="*/ 0 h 783157"/>
              <a:gd name="connsiteX1" fmla="*/ 1818968 w 1818968"/>
              <a:gd name="connsiteY1" fmla="*/ 0 h 783157"/>
              <a:gd name="connsiteX2" fmla="*/ 1818968 w 1818968"/>
              <a:gd name="connsiteY2" fmla="*/ 783157 h 783157"/>
              <a:gd name="connsiteX3" fmla="*/ 0 w 1818968"/>
              <a:gd name="connsiteY3" fmla="*/ 783157 h 783157"/>
              <a:gd name="connsiteX4" fmla="*/ 0 w 1818968"/>
              <a:gd name="connsiteY4" fmla="*/ 0 h 783157"/>
              <a:gd name="connsiteX0-1" fmla="*/ 0 w 2349910"/>
              <a:gd name="connsiteY0-2" fmla="*/ 9833 h 792990"/>
              <a:gd name="connsiteX1-3" fmla="*/ 2349910 w 2349910"/>
              <a:gd name="connsiteY1-4" fmla="*/ 0 h 792990"/>
              <a:gd name="connsiteX2-5" fmla="*/ 1818968 w 2349910"/>
              <a:gd name="connsiteY2-6" fmla="*/ 792990 h 792990"/>
              <a:gd name="connsiteX3-7" fmla="*/ 0 w 2349910"/>
              <a:gd name="connsiteY3-8" fmla="*/ 792990 h 792990"/>
              <a:gd name="connsiteX4-9" fmla="*/ 0 w 2349910"/>
              <a:gd name="connsiteY4-10" fmla="*/ 9833 h 792990"/>
              <a:gd name="connsiteX0-11" fmla="*/ 0 w 2349910"/>
              <a:gd name="connsiteY0-12" fmla="*/ 9833 h 792990"/>
              <a:gd name="connsiteX1-13" fmla="*/ 2349910 w 2349910"/>
              <a:gd name="connsiteY1-14" fmla="*/ 0 h 792990"/>
              <a:gd name="connsiteX2-15" fmla="*/ 1818968 w 2349910"/>
              <a:gd name="connsiteY2-16" fmla="*/ 792990 h 792990"/>
              <a:gd name="connsiteX3-17" fmla="*/ 0 w 2349910"/>
              <a:gd name="connsiteY3-18" fmla="*/ 792990 h 792990"/>
              <a:gd name="connsiteX4-19" fmla="*/ 0 w 2349910"/>
              <a:gd name="connsiteY4-20" fmla="*/ 9833 h 792990"/>
              <a:gd name="connsiteX0-21" fmla="*/ 144780 w 2349910"/>
              <a:gd name="connsiteY0-22" fmla="*/ 93653 h 792990"/>
              <a:gd name="connsiteX1-23" fmla="*/ 2349910 w 2349910"/>
              <a:gd name="connsiteY1-24" fmla="*/ 0 h 792990"/>
              <a:gd name="connsiteX2-25" fmla="*/ 1818968 w 2349910"/>
              <a:gd name="connsiteY2-26" fmla="*/ 792990 h 792990"/>
              <a:gd name="connsiteX3-27" fmla="*/ 0 w 2349910"/>
              <a:gd name="connsiteY3-28" fmla="*/ 792990 h 792990"/>
              <a:gd name="connsiteX4-29" fmla="*/ 144780 w 2349910"/>
              <a:gd name="connsiteY4-30" fmla="*/ 93653 h 792990"/>
              <a:gd name="connsiteX0-31" fmla="*/ 140970 w 2349910"/>
              <a:gd name="connsiteY0-32" fmla="*/ 2213 h 792990"/>
              <a:gd name="connsiteX1-33" fmla="*/ 2349910 w 2349910"/>
              <a:gd name="connsiteY1-34" fmla="*/ 0 h 792990"/>
              <a:gd name="connsiteX2-35" fmla="*/ 1818968 w 2349910"/>
              <a:gd name="connsiteY2-36" fmla="*/ 792990 h 792990"/>
              <a:gd name="connsiteX3-37" fmla="*/ 0 w 2349910"/>
              <a:gd name="connsiteY3-38" fmla="*/ 792990 h 792990"/>
              <a:gd name="connsiteX4-39" fmla="*/ 140970 w 2349910"/>
              <a:gd name="connsiteY4-40" fmla="*/ 2213 h 792990"/>
              <a:gd name="connsiteX0-41" fmla="*/ 0 w 2208940"/>
              <a:gd name="connsiteY0-42" fmla="*/ 2213 h 808230"/>
              <a:gd name="connsiteX1-43" fmla="*/ 2208940 w 2208940"/>
              <a:gd name="connsiteY1-44" fmla="*/ 0 h 808230"/>
              <a:gd name="connsiteX2-45" fmla="*/ 1677998 w 2208940"/>
              <a:gd name="connsiteY2-46" fmla="*/ 792990 h 808230"/>
              <a:gd name="connsiteX3-47" fmla="*/ 0 w 2208940"/>
              <a:gd name="connsiteY3-48" fmla="*/ 808230 h 808230"/>
              <a:gd name="connsiteX4-49" fmla="*/ 0 w 2208940"/>
              <a:gd name="connsiteY4-50" fmla="*/ 2213 h 808230"/>
              <a:gd name="connsiteX0-51" fmla="*/ 0 w 2208940"/>
              <a:gd name="connsiteY0-52" fmla="*/ 2213 h 808230"/>
              <a:gd name="connsiteX1-53" fmla="*/ 2208940 w 2208940"/>
              <a:gd name="connsiteY1-54" fmla="*/ 0 h 808230"/>
              <a:gd name="connsiteX2-55" fmla="*/ 1677998 w 2208940"/>
              <a:gd name="connsiteY2-56" fmla="*/ 808230 h 808230"/>
              <a:gd name="connsiteX3-57" fmla="*/ 0 w 2208940"/>
              <a:gd name="connsiteY3-58" fmla="*/ 808230 h 808230"/>
              <a:gd name="connsiteX4-59" fmla="*/ 0 w 2208940"/>
              <a:gd name="connsiteY4-60" fmla="*/ 2213 h 808230"/>
              <a:gd name="connsiteX0-61" fmla="*/ 0 w 2233324"/>
              <a:gd name="connsiteY0-62" fmla="*/ 2213 h 808230"/>
              <a:gd name="connsiteX1-63" fmla="*/ 2233324 w 2233324"/>
              <a:gd name="connsiteY1-64" fmla="*/ 0 h 808230"/>
              <a:gd name="connsiteX2-65" fmla="*/ 1677998 w 2233324"/>
              <a:gd name="connsiteY2-66" fmla="*/ 808230 h 808230"/>
              <a:gd name="connsiteX3-67" fmla="*/ 0 w 2233324"/>
              <a:gd name="connsiteY3-68" fmla="*/ 808230 h 808230"/>
              <a:gd name="connsiteX4-69" fmla="*/ 0 w 2233324"/>
              <a:gd name="connsiteY4-70" fmla="*/ 2213 h 80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33324" h="808230">
                <a:moveTo>
                  <a:pt x="0" y="2213"/>
                </a:moveTo>
                <a:lnTo>
                  <a:pt x="2233324" y="0"/>
                </a:lnTo>
                <a:lnTo>
                  <a:pt x="1677998" y="808230"/>
                </a:lnTo>
                <a:lnTo>
                  <a:pt x="0" y="808230"/>
                </a:lnTo>
                <a:lnTo>
                  <a:pt x="0" y="2213"/>
                </a:lnTo>
                <a:close/>
              </a:path>
            </a:pathLst>
          </a:cu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p:cNvSpPr>
            <a:spLocks noGrp="1"/>
          </p:cNvSpPr>
          <p:nvPr>
            <p:ph type="body" idx="1"/>
          </p:nvPr>
        </p:nvSpPr>
        <p:spPr>
          <a:xfrm>
            <a:off x="838200" y="1088571"/>
            <a:ext cx="10515600" cy="5088392"/>
          </a:xfrm>
          <a:prstGeom prst="rect">
            <a:avLst/>
          </a:prstGeom>
        </p:spPr>
        <p:txBody>
          <a:bodyPr vert="horz" lIns="91440" tIns="45720" rIns="91440" bIns="45720" rtlCol="0">
            <a:normAutofit/>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32" name="Picture 3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3611" y="129015"/>
            <a:ext cx="1434898" cy="523765"/>
          </a:xfrm>
          <a:prstGeom prst="rect">
            <a:avLst/>
          </a:prstGeom>
        </p:spPr>
      </p:pic>
      <p:sp>
        <p:nvSpPr>
          <p:cNvPr id="24" name="Title Placeholder 1"/>
          <p:cNvSpPr>
            <a:spLocks noGrp="1"/>
          </p:cNvSpPr>
          <p:nvPr>
            <p:ph type="title"/>
          </p:nvPr>
        </p:nvSpPr>
        <p:spPr>
          <a:xfrm>
            <a:off x="2895600" y="2870"/>
            <a:ext cx="9296399" cy="7966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smtClean="0"/>
              <a:t>KHOA CÔNG NGHỆ THÔNG TIN – TÊN BỘ MÔN</a:t>
            </a:r>
            <a:endParaRPr lang="en-US" dirty="0"/>
          </a:p>
        </p:txBody>
      </p:sp>
      <p:sp>
        <p:nvSpPr>
          <p:cNvPr id="1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hyperlink" Target="http://localhost:3000/"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5" name="Google Shape;136;p29"/>
          <p:cNvSpPr txBox="1"/>
          <p:nvPr/>
        </p:nvSpPr>
        <p:spPr>
          <a:xfrm>
            <a:off x="629805" y="1911798"/>
            <a:ext cx="4788741" cy="200437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spcBef>
                <a:spcPts val="0"/>
              </a:spcBef>
            </a:pPr>
            <a:r>
              <a:rPr lang="en-US" sz="6000" dirty="0" smtClean="0">
                <a:solidFill>
                  <a:srgbClr val="455A64"/>
                </a:solidFill>
                <a:latin typeface="Times New Roman" panose="02020603050405020304" charset="0"/>
                <a:cs typeface="Times New Roman" panose="02020603050405020304" charset="0"/>
              </a:rPr>
              <a:t>LẬP </a:t>
            </a:r>
            <a:r>
              <a:rPr lang="en-US" sz="6000" dirty="0" smtClean="0">
                <a:solidFill>
                  <a:srgbClr val="455A64"/>
                </a:solidFill>
                <a:latin typeface="Times New Roman" panose="02020603050405020304" charset="0"/>
                <a:cs typeface="Times New Roman" panose="02020603050405020304" charset="0"/>
              </a:rPr>
              <a:t>TRÌNH NODEJS</a:t>
            </a:r>
            <a:endParaRPr lang="en-US" sz="6000" dirty="0">
              <a:solidFill>
                <a:srgbClr val="455A64"/>
              </a:solidFill>
              <a:latin typeface="Times New Roman" panose="02020603050405020304" charset="0"/>
              <a:cs typeface="Times New Roman" panose="02020603050405020304" charset="0"/>
            </a:endParaRPr>
          </a:p>
        </p:txBody>
      </p:sp>
      <p:sp>
        <p:nvSpPr>
          <p:cNvPr id="7" name="Google Shape;137;p29"/>
          <p:cNvSpPr txBox="1"/>
          <p:nvPr/>
        </p:nvSpPr>
        <p:spPr>
          <a:xfrm>
            <a:off x="685799" y="3735754"/>
            <a:ext cx="4063833" cy="80099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err="1" smtClean="0">
                <a:latin typeface="Times New Roman" panose="02020603050405020304" charset="0"/>
                <a:cs typeface="Times New Roman" panose="02020603050405020304" charset="0"/>
              </a:rPr>
              <a:t>Chương</a:t>
            </a:r>
            <a:r>
              <a:rPr lang="en-US" sz="2000" dirty="0" smtClean="0">
                <a:latin typeface="Times New Roman" panose="02020603050405020304" charset="0"/>
                <a:cs typeface="Times New Roman" panose="02020603050405020304" charset="0"/>
              </a:rPr>
              <a:t> 2: </a:t>
            </a:r>
            <a:r>
              <a:rPr lang="en-US" sz="2000" dirty="0" err="1" smtClean="0">
                <a:latin typeface="Times New Roman" panose="02020603050405020304" charset="0"/>
                <a:cs typeface="Times New Roman" panose="02020603050405020304" charset="0"/>
              </a:rPr>
              <a:t>Giới</a:t>
            </a:r>
            <a:r>
              <a:rPr lang="en-US" sz="2000" dirty="0" smtClean="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thiệu</a:t>
            </a:r>
            <a:r>
              <a:rPr lang="en-US" sz="2000" dirty="0">
                <a:latin typeface="Times New Roman" panose="02020603050405020304" charset="0"/>
                <a:cs typeface="Times New Roman" panose="02020603050405020304" charset="0"/>
              </a:rPr>
              <a:t> </a:t>
            </a:r>
            <a:r>
              <a:rPr lang="en-US" sz="2000" dirty="0" err="1" smtClean="0">
                <a:latin typeface="Times New Roman" panose="02020603050405020304" charset="0"/>
                <a:cs typeface="Times New Roman" panose="02020603050405020304" charset="0"/>
              </a:rPr>
              <a:t>các</a:t>
            </a:r>
            <a:r>
              <a:rPr lang="en-US" sz="2000" dirty="0" smtClean="0">
                <a:latin typeface="Times New Roman" panose="02020603050405020304" charset="0"/>
                <a:cs typeface="Times New Roman" panose="02020603050405020304" charset="0"/>
              </a:rPr>
              <a:t> Module </a:t>
            </a:r>
            <a:r>
              <a:rPr lang="en-US" sz="2000" dirty="0" err="1" smtClean="0">
                <a:latin typeface="Times New Roman" panose="02020603050405020304" charset="0"/>
                <a:cs typeface="Times New Roman" panose="02020603050405020304" charset="0"/>
              </a:rPr>
              <a:t>trong</a:t>
            </a:r>
            <a:r>
              <a:rPr lang="en-US" sz="2000" dirty="0" smtClean="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Nodejs</a:t>
            </a:r>
            <a:endParaRPr lang="en-US" sz="2000" dirty="0">
              <a:latin typeface="Times New Roman" panose="02020603050405020304" charset="0"/>
              <a:cs typeface="Times New Roman" panose="02020603050405020304" charset="0"/>
            </a:endParaRPr>
          </a:p>
        </p:txBody>
      </p:sp>
      <p:grpSp>
        <p:nvGrpSpPr>
          <p:cNvPr id="8" name="Google Shape;139;p29"/>
          <p:cNvGrpSpPr/>
          <p:nvPr/>
        </p:nvGrpSpPr>
        <p:grpSpPr>
          <a:xfrm>
            <a:off x="4628400" y="1163009"/>
            <a:ext cx="6687300" cy="4817532"/>
            <a:chOff x="3457488" y="242446"/>
            <a:chExt cx="5696700" cy="4103904"/>
          </a:xfrm>
        </p:grpSpPr>
        <p:cxnSp>
          <p:nvCxnSpPr>
            <p:cNvPr id="9"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0" name="Google Shape;141;p29"/>
            <p:cNvGrpSpPr/>
            <p:nvPr/>
          </p:nvGrpSpPr>
          <p:grpSpPr>
            <a:xfrm>
              <a:off x="4098463" y="242446"/>
              <a:ext cx="4328375" cy="4103904"/>
              <a:chOff x="4098463" y="242446"/>
              <a:chExt cx="4328375" cy="4103904"/>
            </a:xfrm>
          </p:grpSpPr>
          <p:sp>
            <p:nvSpPr>
              <p:cNvPr id="11"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300;p29"/>
              <p:cNvSpPr/>
              <p:nvPr/>
            </p:nvSpPr>
            <p:spPr>
              <a:xfrm flipH="1">
                <a:off x="5372526" y="242446"/>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70" name="Picture 2" descr="Node version check như thế nào, là gì (Downgrade node version như thế nào)  - BYTUO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8218" y="1710102"/>
            <a:ext cx="1792671" cy="109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pPr lvl="0"/>
            <a:r>
              <a:rPr lang="en-US" sz="2400" dirty="0" err="1">
                <a:latin typeface="Nunito" pitchFamily="2" charset="0"/>
              </a:rPr>
              <a:t>Một</a:t>
            </a:r>
            <a:r>
              <a:rPr lang="en-US" sz="2400" dirty="0">
                <a:latin typeface="Nunito" pitchFamily="2" charset="0"/>
              </a:rPr>
              <a:t> </a:t>
            </a:r>
            <a:r>
              <a:rPr lang="en-US" sz="2400" dirty="0" err="1">
                <a:latin typeface="Nunito" pitchFamily="2" charset="0"/>
              </a:rPr>
              <a:t>số</a:t>
            </a:r>
            <a:r>
              <a:rPr lang="en-US" sz="2400" dirty="0">
                <a:latin typeface="Nunito" pitchFamily="2" charset="0"/>
              </a:rPr>
              <a:t> </a:t>
            </a:r>
            <a:r>
              <a:rPr lang="en-US" sz="2400" dirty="0" err="1">
                <a:latin typeface="Nunito" pitchFamily="2" charset="0"/>
              </a:rPr>
              <a:t>hàm</a:t>
            </a:r>
            <a:r>
              <a:rPr lang="en-US" sz="2400" dirty="0">
                <a:latin typeface="Nunito" pitchFamily="2" charset="0"/>
              </a:rPr>
              <a:t> </a:t>
            </a:r>
            <a:r>
              <a:rPr lang="en-US" sz="2400" dirty="0" err="1">
                <a:latin typeface="Nunito" pitchFamily="2" charset="0"/>
              </a:rPr>
              <a:t>cơ</a:t>
            </a:r>
            <a:r>
              <a:rPr lang="en-US" sz="2400" dirty="0">
                <a:latin typeface="Nunito" pitchFamily="2" charset="0"/>
              </a:rPr>
              <a:t> </a:t>
            </a:r>
            <a:r>
              <a:rPr lang="en-US" sz="2400" dirty="0" err="1" smtClean="0">
                <a:latin typeface="Nunito" pitchFamily="2" charset="0"/>
              </a:rPr>
              <a:t>bản</a:t>
            </a:r>
            <a:endParaRPr lang="en-US" sz="2400" dirty="0">
              <a:latin typeface="Nunito" pitchFamily="2" charset="0"/>
            </a:endParaRPr>
          </a:p>
        </p:txBody>
      </p:sp>
      <p:sp>
        <p:nvSpPr>
          <p:cNvPr id="9" name="Google Shape;1228;p42"/>
          <p:cNvSpPr txBox="1"/>
          <p:nvPr/>
        </p:nvSpPr>
        <p:spPr>
          <a:xfrm>
            <a:off x="628650" y="1281008"/>
            <a:ext cx="10963275"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b="1" dirty="0" err="1" smtClean="0">
                <a:solidFill>
                  <a:schemeClr val="accent1">
                    <a:lumMod val="50000"/>
                  </a:schemeClr>
                </a:solidFill>
                <a:latin typeface="Nunito" pitchFamily="2" charset="0"/>
              </a:rPr>
              <a:t>Lấy</a:t>
            </a:r>
            <a:r>
              <a:rPr lang="en-US" sz="1800" b="1" dirty="0" smtClean="0">
                <a:solidFill>
                  <a:schemeClr val="accent1">
                    <a:lumMod val="50000"/>
                  </a:schemeClr>
                </a:solidFill>
                <a:latin typeface="Nunito" pitchFamily="2" charset="0"/>
              </a:rPr>
              <a:t> </a:t>
            </a:r>
            <a:r>
              <a:rPr lang="en-US" sz="1800" b="1" dirty="0" err="1">
                <a:solidFill>
                  <a:schemeClr val="accent1">
                    <a:lumMod val="50000"/>
                  </a:schemeClr>
                </a:solidFill>
                <a:latin typeface="Nunito" pitchFamily="2" charset="0"/>
              </a:rPr>
              <a:t>tên</a:t>
            </a:r>
            <a:r>
              <a:rPr lang="en-US" sz="1800" b="1" dirty="0">
                <a:solidFill>
                  <a:schemeClr val="accent1">
                    <a:lumMod val="50000"/>
                  </a:schemeClr>
                </a:solidFill>
                <a:latin typeface="Nunito" pitchFamily="2" charset="0"/>
              </a:rPr>
              <a:t> file - </a:t>
            </a:r>
            <a:r>
              <a:rPr lang="en-US" sz="1800" b="1" dirty="0" err="1">
                <a:solidFill>
                  <a:schemeClr val="accent1">
                    <a:lumMod val="50000"/>
                  </a:schemeClr>
                </a:solidFill>
                <a:latin typeface="Nunito" pitchFamily="2" charset="0"/>
              </a:rPr>
              <a:t>path.basename</a:t>
            </a:r>
            <a:r>
              <a:rPr lang="en-US" sz="1800" b="1" dirty="0">
                <a:solidFill>
                  <a:schemeClr val="accent1">
                    <a:lumMod val="50000"/>
                  </a:schemeClr>
                </a:solidFill>
                <a:latin typeface="Nunito" pitchFamily="2" charset="0"/>
              </a:rPr>
              <a:t>(path[, </a:t>
            </a:r>
            <a:r>
              <a:rPr lang="en-US" sz="1800" b="1" dirty="0" err="1">
                <a:solidFill>
                  <a:schemeClr val="accent1">
                    <a:lumMod val="50000"/>
                  </a:schemeClr>
                </a:solidFill>
                <a:latin typeface="Nunito" pitchFamily="2" charset="0"/>
              </a:rPr>
              <a:t>ext</a:t>
            </a:r>
            <a:r>
              <a:rPr lang="en-US" sz="1800" b="1" dirty="0" smtClean="0">
                <a:solidFill>
                  <a:schemeClr val="accent1">
                    <a:lumMod val="50000"/>
                  </a:schemeClr>
                </a:solidFill>
                <a:latin typeface="Nunito" pitchFamily="2" charset="0"/>
              </a:rPr>
              <a:t>]) </a:t>
            </a: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path.basename</a:t>
            </a:r>
            <a:r>
              <a:rPr lang="en-US" sz="1800" dirty="0">
                <a:latin typeface="Nunito" pitchFamily="2" charset="0"/>
              </a:rPr>
              <a:t>('public/image/foo.png', '.</a:t>
            </a:r>
            <a:r>
              <a:rPr lang="en-US" sz="1800" dirty="0" err="1">
                <a:latin typeface="Nunito" pitchFamily="2" charset="0"/>
              </a:rPr>
              <a:t>png</a:t>
            </a:r>
            <a:r>
              <a:rPr lang="en-US" sz="1800" dirty="0">
                <a:latin typeface="Nunito" pitchFamily="2" charset="0"/>
              </a:rPr>
              <a:t>');</a:t>
            </a:r>
            <a:endParaRPr lang="en-US" sz="1800" dirty="0">
              <a:latin typeface="Nunito" pitchFamily="2" charset="0"/>
            </a:endParaRPr>
          </a:p>
          <a:p>
            <a:pPr marL="0" lvl="0" indent="0">
              <a:buNone/>
            </a:pPr>
            <a:r>
              <a:rPr lang="vi-VN" sz="1800" b="1" dirty="0">
                <a:solidFill>
                  <a:schemeClr val="accent1">
                    <a:lumMod val="50000"/>
                  </a:schemeClr>
                </a:solidFill>
                <a:latin typeface="Nunito" pitchFamily="2" charset="0"/>
              </a:rPr>
              <a:t>Lấy đường dẫn folder của file - </a:t>
            </a:r>
            <a:r>
              <a:rPr lang="vi-VN" sz="1800" b="1" dirty="0" smtClean="0">
                <a:solidFill>
                  <a:schemeClr val="accent1">
                    <a:lumMod val="50000"/>
                  </a:schemeClr>
                </a:solidFill>
                <a:latin typeface="Nunito" pitchFamily="2" charset="0"/>
              </a:rPr>
              <a:t>path.dirname(path)</a:t>
            </a:r>
            <a:r>
              <a:rPr lang="en-US" sz="1800" b="1" dirty="0">
                <a:solidFill>
                  <a:schemeClr val="accent1">
                    <a:lumMod val="50000"/>
                  </a:schemeClr>
                </a:solidFill>
                <a:latin typeface="Nunito" pitchFamily="2" charset="0"/>
              </a:rPr>
              <a:t> </a:t>
            </a:r>
            <a:r>
              <a:rPr lang="en-US" sz="1800" dirty="0" smtClean="0">
                <a:latin typeface="Nunito" pitchFamily="2" charset="0"/>
              </a:rPr>
              <a:t>=&gt; </a:t>
            </a:r>
            <a:r>
              <a:rPr lang="en-US" sz="1800" dirty="0" err="1" smtClean="0">
                <a:latin typeface="Nunito" pitchFamily="2" charset="0"/>
              </a:rPr>
              <a:t>Vd</a:t>
            </a:r>
            <a:r>
              <a:rPr lang="en-US" sz="1800" dirty="0" smtClean="0">
                <a:latin typeface="Nunito" pitchFamily="2" charset="0"/>
              </a:rPr>
              <a:t>: </a:t>
            </a:r>
            <a:r>
              <a:rPr lang="en-US" sz="1800" dirty="0" err="1" smtClean="0">
                <a:latin typeface="Nunito" pitchFamily="2" charset="0"/>
              </a:rPr>
              <a:t>path.dirname</a:t>
            </a:r>
            <a:r>
              <a:rPr lang="en-US" sz="1800" dirty="0">
                <a:latin typeface="Nunito" pitchFamily="2" charset="0"/>
              </a:rPr>
              <a:t>('/public/demo/foo/logo.png');</a:t>
            </a:r>
            <a:endParaRPr lang="en-US" sz="1800" dirty="0">
              <a:latin typeface="Nunito" pitchFamily="2" charset="0"/>
            </a:endParaRPr>
          </a:p>
          <a:p>
            <a:pPr marL="0" lvl="0" indent="0">
              <a:buNone/>
            </a:pPr>
            <a:r>
              <a:rPr lang="vi-VN" sz="1800" b="1" dirty="0">
                <a:solidFill>
                  <a:schemeClr val="accent1">
                    <a:lumMod val="50000"/>
                  </a:schemeClr>
                </a:solidFill>
                <a:latin typeface="Nunito" pitchFamily="2" charset="0"/>
              </a:rPr>
              <a:t>Lấy phần đuôi mở rộng của file - path.extname(path</a:t>
            </a:r>
            <a:r>
              <a:rPr lang="vi-VN"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a:t>
            </a:r>
            <a:r>
              <a:rPr lang="en-US" sz="1800" dirty="0" err="1" smtClean="0">
                <a:latin typeface="Nunito" pitchFamily="2" charset="0"/>
              </a:rPr>
              <a:t>Vd</a:t>
            </a:r>
            <a:r>
              <a:rPr lang="en-US" sz="1800" dirty="0" smtClean="0">
                <a:latin typeface="Nunito" pitchFamily="2" charset="0"/>
              </a:rPr>
              <a:t>: </a:t>
            </a:r>
            <a:r>
              <a:rPr lang="en-US" sz="1800" dirty="0" err="1" smtClean="0">
                <a:latin typeface="Nunito" pitchFamily="2" charset="0"/>
              </a:rPr>
              <a:t>path.extname</a:t>
            </a:r>
            <a:r>
              <a:rPr lang="en-US" sz="1800" dirty="0">
                <a:latin typeface="Nunito" pitchFamily="2" charset="0"/>
              </a:rPr>
              <a:t>('index.html</a:t>
            </a:r>
            <a:r>
              <a:rPr lang="en-US" sz="1800" dirty="0" smtClean="0">
                <a:latin typeface="Nunito" pitchFamily="2" charset="0"/>
              </a:rPr>
              <a:t>');</a:t>
            </a:r>
            <a:endParaRPr lang="en-US" sz="1800" dirty="0">
              <a:latin typeface="Nunito" pitchFamily="2" charset="0"/>
            </a:endParaRPr>
          </a:p>
          <a:p>
            <a:pPr marL="0" lvl="0" indent="0">
              <a:buNone/>
            </a:pPr>
            <a:r>
              <a:rPr lang="vi-VN" sz="1800" b="1" dirty="0">
                <a:solidFill>
                  <a:schemeClr val="accent1">
                    <a:lumMod val="50000"/>
                  </a:schemeClr>
                </a:solidFill>
                <a:latin typeface="Nunito" pitchFamily="2" charset="0"/>
              </a:rPr>
              <a:t>Kiểm tra đường dẫn tuyệt đối - path.isAbsolute(path</a:t>
            </a:r>
            <a:r>
              <a:rPr lang="vi-VN"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a:t>
            </a:r>
            <a:r>
              <a:rPr lang="en-US" sz="1800" dirty="0" err="1" smtClean="0">
                <a:latin typeface="Nunito" pitchFamily="2" charset="0"/>
              </a:rPr>
              <a:t>Vd</a:t>
            </a:r>
            <a:r>
              <a:rPr lang="en-US" sz="1800" dirty="0" smtClean="0">
                <a:latin typeface="Nunito" pitchFamily="2" charset="0"/>
              </a:rPr>
              <a:t>: </a:t>
            </a:r>
            <a:r>
              <a:rPr lang="en-US" sz="1800" dirty="0" err="1" smtClean="0">
                <a:latin typeface="Nunito" pitchFamily="2" charset="0"/>
              </a:rPr>
              <a:t>path.isAbsolute</a:t>
            </a:r>
            <a:r>
              <a:rPr lang="en-US" sz="1800" dirty="0">
                <a:latin typeface="Nunito" pitchFamily="2" charset="0"/>
              </a:rPr>
              <a:t>('/foo/bar');</a:t>
            </a:r>
            <a:endParaRPr lang="en-US" sz="1800" dirty="0" smtClean="0">
              <a:latin typeface="Nunito" pitchFamily="2" charset="0"/>
            </a:endParaRPr>
          </a:p>
          <a:p>
            <a:pPr marL="0" lvl="0" indent="0">
              <a:buNone/>
            </a:pPr>
            <a:r>
              <a:rPr lang="vi-VN" sz="1800" b="1" dirty="0">
                <a:solidFill>
                  <a:schemeClr val="accent1">
                    <a:lumMod val="50000"/>
                  </a:schemeClr>
                </a:solidFill>
                <a:latin typeface="Nunito" pitchFamily="2" charset="0"/>
              </a:rPr>
              <a:t> Nối các tham số thành một đường dẫn - path.join([path1][, path2][, </a:t>
            </a:r>
            <a:r>
              <a:rPr lang="vi-VN" sz="1800" b="1" dirty="0" smtClean="0">
                <a:solidFill>
                  <a:schemeClr val="accent1">
                    <a:lumMod val="50000"/>
                  </a:schemeClr>
                </a:solidFill>
                <a:latin typeface="Nunito" pitchFamily="2" charset="0"/>
              </a:rPr>
              <a:t>...])</a:t>
            </a:r>
            <a:endParaRPr lang="en-US" sz="1800" b="1" dirty="0" smtClean="0">
              <a:solidFill>
                <a:schemeClr val="accent1">
                  <a:lumMod val="50000"/>
                </a:schemeClr>
              </a:solidFill>
              <a:latin typeface="Nunito" pitchFamily="2" charset="0"/>
            </a:endParaRPr>
          </a:p>
          <a:p>
            <a:pPr marL="0" lvl="0" indent="0">
              <a:buNone/>
            </a:pP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path.join</a:t>
            </a:r>
            <a:r>
              <a:rPr lang="en-US" sz="1800" dirty="0">
                <a:latin typeface="Nunito" pitchFamily="2" charset="0"/>
              </a:rPr>
              <a:t>('/foo', 'bar', '</a:t>
            </a:r>
            <a:r>
              <a:rPr lang="en-US" sz="1800" dirty="0" err="1">
                <a:latin typeface="Nunito" pitchFamily="2" charset="0"/>
              </a:rPr>
              <a:t>baz</a:t>
            </a:r>
            <a:r>
              <a:rPr lang="en-US" sz="1800" dirty="0">
                <a:latin typeface="Nunito" pitchFamily="2" charset="0"/>
              </a:rPr>
              <a:t>/</a:t>
            </a:r>
            <a:r>
              <a:rPr lang="en-US" sz="1800" dirty="0" err="1">
                <a:latin typeface="Nunito" pitchFamily="2" charset="0"/>
              </a:rPr>
              <a:t>asdf</a:t>
            </a:r>
            <a:r>
              <a:rPr lang="en-US" sz="1800" dirty="0">
                <a:latin typeface="Nunito" pitchFamily="2" charset="0"/>
              </a:rPr>
              <a:t>', '</a:t>
            </a:r>
            <a:r>
              <a:rPr lang="en-US" sz="1800" dirty="0" err="1">
                <a:latin typeface="Nunito" pitchFamily="2" charset="0"/>
              </a:rPr>
              <a:t>quux</a:t>
            </a:r>
            <a:r>
              <a:rPr lang="en-US" sz="1800" dirty="0">
                <a:latin typeface="Nunito" pitchFamily="2" charset="0"/>
              </a:rPr>
              <a:t>', '..')</a:t>
            </a:r>
            <a:endParaRPr lang="en-US" sz="1800" dirty="0" smtClean="0">
              <a:latin typeface="Nunito" pitchFamily="2" charset="0"/>
            </a:endParaRPr>
          </a:p>
          <a:p>
            <a:pPr marL="0" lvl="0" indent="0">
              <a:buNone/>
            </a:pPr>
            <a:r>
              <a:rPr lang="vi-VN" sz="1800" b="1" dirty="0">
                <a:solidFill>
                  <a:schemeClr val="accent1">
                    <a:lumMod val="50000"/>
                  </a:schemeClr>
                </a:solidFill>
                <a:latin typeface="Nunito" pitchFamily="2" charset="0"/>
              </a:rPr>
              <a:t>Chuyển path thành một object - </a:t>
            </a:r>
            <a:r>
              <a:rPr lang="vi-VN" sz="1800" b="1" dirty="0" smtClean="0">
                <a:solidFill>
                  <a:schemeClr val="accent1">
                    <a:lumMod val="50000"/>
                  </a:schemeClr>
                </a:solidFill>
                <a:latin typeface="Nunito" pitchFamily="2" charset="0"/>
              </a:rPr>
              <a:t>path.parse(path)</a:t>
            </a:r>
            <a:r>
              <a:rPr lang="en-US" sz="1800" b="1" dirty="0" smtClean="0">
                <a:solidFill>
                  <a:schemeClr val="accent1">
                    <a:lumMod val="50000"/>
                  </a:schemeClr>
                </a:solidFill>
                <a:latin typeface="Nunito" pitchFamily="2" charset="0"/>
              </a:rPr>
              <a:t> </a:t>
            </a: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path.parse</a:t>
            </a:r>
            <a:r>
              <a:rPr lang="en-US" sz="1800" dirty="0">
                <a:latin typeface="Nunito" pitchFamily="2" charset="0"/>
              </a:rPr>
              <a:t>('C:\\path\\</a:t>
            </a:r>
            <a:r>
              <a:rPr lang="en-US" sz="1800" dirty="0" err="1">
                <a:latin typeface="Nunito" pitchFamily="2" charset="0"/>
              </a:rPr>
              <a:t>dir</a:t>
            </a:r>
            <a:r>
              <a:rPr lang="en-US" sz="1800" dirty="0">
                <a:latin typeface="Nunito" pitchFamily="2" charset="0"/>
              </a:rPr>
              <a:t>\\index.html');</a:t>
            </a:r>
            <a:endParaRPr lang="en-US" sz="1800" dirty="0" smtClean="0">
              <a:latin typeface="Nunito" pitchFamily="2" charset="0"/>
            </a:endParaRPr>
          </a:p>
          <a:p>
            <a:pPr marL="0" lvl="0" indent="0">
              <a:buNone/>
            </a:pPr>
            <a:r>
              <a:rPr lang="en-US" sz="1800" b="1" dirty="0" err="1" smtClean="0">
                <a:solidFill>
                  <a:schemeClr val="accent1">
                    <a:lumMod val="50000"/>
                  </a:schemeClr>
                </a:solidFill>
                <a:latin typeface="Nunito" pitchFamily="2" charset="0"/>
              </a:rPr>
              <a:t>Chuyển</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đường</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dẫn</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thành</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mảng</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dựa</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vào</a:t>
            </a:r>
            <a:r>
              <a:rPr lang="en-US" sz="1800" b="1" dirty="0" smtClean="0">
                <a:solidFill>
                  <a:schemeClr val="accent1">
                    <a:lumMod val="50000"/>
                  </a:schemeClr>
                </a:solidFill>
                <a:latin typeface="Nunito" pitchFamily="2" charset="0"/>
              </a:rPr>
              <a:t> k</a:t>
            </a:r>
            <a:r>
              <a:rPr lang="vi-VN" sz="1800" b="1" dirty="0" smtClean="0">
                <a:solidFill>
                  <a:schemeClr val="accent1">
                    <a:lumMod val="50000"/>
                  </a:schemeClr>
                </a:solidFill>
                <a:latin typeface="Nunito" pitchFamily="2" charset="0"/>
              </a:rPr>
              <a:t>ý </a:t>
            </a:r>
            <a:r>
              <a:rPr lang="vi-VN" sz="1800" b="1" dirty="0">
                <a:solidFill>
                  <a:schemeClr val="accent1">
                    <a:lumMod val="50000"/>
                  </a:schemeClr>
                </a:solidFill>
                <a:latin typeface="Nunito" pitchFamily="2" charset="0"/>
              </a:rPr>
              <a:t>tự phân cách - </a:t>
            </a:r>
            <a:r>
              <a:rPr lang="vi-VN" sz="1800" b="1" dirty="0" smtClean="0">
                <a:solidFill>
                  <a:schemeClr val="accent1">
                    <a:lumMod val="50000"/>
                  </a:schemeClr>
                </a:solidFill>
                <a:latin typeface="Nunito" pitchFamily="2" charset="0"/>
              </a:rPr>
              <a:t>path.sep</a:t>
            </a:r>
            <a:endParaRPr lang="en-US" sz="1800" b="1" dirty="0" smtClean="0">
              <a:solidFill>
                <a:schemeClr val="accent1">
                  <a:lumMod val="50000"/>
                </a:schemeClr>
              </a:solidFill>
              <a:latin typeface="Nunito" pitchFamily="2" charset="0"/>
            </a:endParaRPr>
          </a:p>
          <a:p>
            <a:pPr marL="0" lvl="0" indent="0">
              <a:buNone/>
            </a:pP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'foo\\bar\\</a:t>
            </a:r>
            <a:r>
              <a:rPr lang="en-US" sz="1800" dirty="0" err="1">
                <a:latin typeface="Nunito" pitchFamily="2" charset="0"/>
              </a:rPr>
              <a:t>baz</a:t>
            </a:r>
            <a:r>
              <a:rPr lang="en-US" sz="1800" dirty="0">
                <a:latin typeface="Nunito" pitchFamily="2" charset="0"/>
              </a:rPr>
              <a:t>'.split(</a:t>
            </a:r>
            <a:r>
              <a:rPr lang="en-US" sz="1800" dirty="0" err="1">
                <a:latin typeface="Nunito" pitchFamily="2" charset="0"/>
              </a:rPr>
              <a:t>path.sep</a:t>
            </a:r>
            <a:r>
              <a:rPr lang="en-US" sz="1800" dirty="0">
                <a:latin typeface="Nunito" pitchFamily="2" charset="0"/>
              </a:rPr>
              <a:t>);</a:t>
            </a:r>
            <a:endParaRPr lang="en-US" sz="1800" dirty="0" smtClean="0">
              <a:latin typeface="Nunito" pitchFamily="2" charset="0"/>
            </a:endParaRPr>
          </a:p>
          <a:p>
            <a:pPr marL="0" lvl="0" indent="0">
              <a:buNone/>
            </a:pPr>
            <a:r>
              <a:rPr lang="vi-VN" sz="1800" b="1" dirty="0">
                <a:solidFill>
                  <a:schemeClr val="accent1">
                    <a:lumMod val="50000"/>
                  </a:schemeClr>
                </a:solidFill>
                <a:latin typeface="Nunito" pitchFamily="2" charset="0"/>
              </a:rPr>
              <a:t>Chạy một tập lệnh di chuyển cd - path.resolve([from ...], </a:t>
            </a:r>
            <a:r>
              <a:rPr lang="vi-VN" sz="1800" b="1" dirty="0" smtClean="0">
                <a:solidFill>
                  <a:schemeClr val="accent1">
                    <a:lumMod val="50000"/>
                  </a:schemeClr>
                </a:solidFill>
                <a:latin typeface="Nunito" pitchFamily="2" charset="0"/>
              </a:rPr>
              <a:t>to)</a:t>
            </a:r>
            <a:r>
              <a:rPr lang="en-US" sz="1800" b="1" dirty="0">
                <a:solidFill>
                  <a:schemeClr val="accent1">
                    <a:lumMod val="50000"/>
                  </a:schemeClr>
                </a:solidFill>
                <a:latin typeface="Nunito" pitchFamily="2" charset="0"/>
              </a:rPr>
              <a:t> </a:t>
            </a:r>
            <a:endParaRPr lang="en-US" sz="1800" b="1" dirty="0" smtClean="0">
              <a:solidFill>
                <a:schemeClr val="accent1">
                  <a:lumMod val="50000"/>
                </a:schemeClr>
              </a:solidFill>
              <a:latin typeface="Nunito" pitchFamily="2" charset="0"/>
            </a:endParaRPr>
          </a:p>
          <a:p>
            <a:pPr marL="0" lvl="0" indent="0">
              <a:buNone/>
            </a:pP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path.resolve</a:t>
            </a:r>
            <a:r>
              <a:rPr lang="en-US" sz="1800" dirty="0">
                <a:latin typeface="Nunito" pitchFamily="2" charset="0"/>
              </a:rPr>
              <a:t>('foo/bar', '/</a:t>
            </a:r>
            <a:r>
              <a:rPr lang="en-US" sz="1800" dirty="0" err="1">
                <a:latin typeface="Nunito" pitchFamily="2" charset="0"/>
              </a:rPr>
              <a:t>tmp</a:t>
            </a:r>
            <a:r>
              <a:rPr lang="en-US" sz="1800" dirty="0">
                <a:latin typeface="Nunito" pitchFamily="2" charset="0"/>
              </a:rPr>
              <a:t>/file/', '..', 'a/../</a:t>
            </a:r>
            <a:r>
              <a:rPr lang="en-US" sz="1800" dirty="0" err="1">
                <a:latin typeface="Nunito" pitchFamily="2" charset="0"/>
              </a:rPr>
              <a:t>subfile</a:t>
            </a:r>
            <a:r>
              <a:rPr lang="en-US" sz="1800" dirty="0">
                <a:latin typeface="Nunito" pitchFamily="2" charset="0"/>
              </a:rPr>
              <a:t>');</a:t>
            </a:r>
            <a:endParaRPr lang="vi-VN" sz="1800" dirty="0">
              <a:latin typeface="Nuni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429;p34"/>
          <p:cNvSpPr txBox="1"/>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a:latin typeface="Nunito" pitchFamily="2" charset="0"/>
                <a:ea typeface="Fira Sans Extra Condensed SemiBold"/>
                <a:cs typeface="Fira Sans Extra Condensed SemiBold"/>
                <a:sym typeface="Fira Sans Extra Condensed SemiBold"/>
              </a:rPr>
              <a:t>Operating System</a:t>
            </a:r>
            <a:r>
              <a:rPr lang="vi-VN" sz="2800" b="1" dirty="0">
                <a:latin typeface="Nunito" pitchFamily="2" charset="0"/>
                <a:ea typeface="Fira Sans Extra Condensed SemiBold"/>
                <a:cs typeface="Fira Sans Extra Condensed SemiBold"/>
                <a:sym typeface="Fira Sans Extra Condensed SemiBold"/>
              </a:rPr>
              <a:t> </a:t>
            </a:r>
            <a:r>
              <a:rPr lang="vi-VN" sz="2800" b="1" dirty="0" smtClean="0">
                <a:latin typeface="Nunito" pitchFamily="2" charset="0"/>
                <a:ea typeface="Fira Sans Extra Condensed SemiBold"/>
                <a:cs typeface="Fira Sans Extra Condensed SemiBold"/>
                <a:sym typeface="Fira Sans Extra Condensed SemiBold"/>
              </a:rPr>
              <a:t>Module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7000" dirty="0" smtClean="0"/>
              <a:t>03.</a:t>
            </a:r>
            <a:endParaRPr lang="en-GB" sz="7000" dirty="0"/>
          </a:p>
        </p:txBody>
      </p:sp>
      <p:grpSp>
        <p:nvGrpSpPr>
          <p:cNvPr id="417" name="Google Shape;970;p40"/>
          <p:cNvGrpSpPr/>
          <p:nvPr/>
        </p:nvGrpSpPr>
        <p:grpSpPr>
          <a:xfrm>
            <a:off x="133340" y="1819734"/>
            <a:ext cx="6631630" cy="3759876"/>
            <a:chOff x="757875" y="1179775"/>
            <a:chExt cx="6084500" cy="3449675"/>
          </a:xfrm>
        </p:grpSpPr>
        <p:sp>
          <p:nvSpPr>
            <p:cNvPr id="418" name="Google Shape;971;p40"/>
            <p:cNvSpPr/>
            <p:nvPr/>
          </p:nvSpPr>
          <p:spPr>
            <a:xfrm>
              <a:off x="757875" y="4235150"/>
              <a:ext cx="6084500" cy="9900"/>
            </a:xfrm>
            <a:custGeom>
              <a:avLst/>
              <a:gdLst/>
              <a:ahLst/>
              <a:cxnLst/>
              <a:rect l="l" t="t" r="r" b="b"/>
              <a:pathLst>
                <a:path w="243380" h="396" extrusionOk="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972;p40"/>
            <p:cNvSpPr/>
            <p:nvPr/>
          </p:nvSpPr>
          <p:spPr>
            <a:xfrm>
              <a:off x="2665825" y="2551750"/>
              <a:ext cx="1809475" cy="950025"/>
            </a:xfrm>
            <a:custGeom>
              <a:avLst/>
              <a:gdLst/>
              <a:ahLst/>
              <a:cxnLst/>
              <a:rect l="l" t="t" r="r" b="b"/>
              <a:pathLst>
                <a:path w="72379" h="38001" extrusionOk="0">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973;p40"/>
            <p:cNvSpPr/>
            <p:nvPr/>
          </p:nvSpPr>
          <p:spPr>
            <a:xfrm>
              <a:off x="2643275" y="2544450"/>
              <a:ext cx="702825" cy="759100"/>
            </a:xfrm>
            <a:custGeom>
              <a:avLst/>
              <a:gdLst/>
              <a:ahLst/>
              <a:cxnLst/>
              <a:rect l="l" t="t" r="r" b="b"/>
              <a:pathLst>
                <a:path w="28113" h="30364" extrusionOk="0">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974;p40"/>
            <p:cNvSpPr/>
            <p:nvPr/>
          </p:nvSpPr>
          <p:spPr>
            <a:xfrm>
              <a:off x="3056025" y="2926000"/>
              <a:ext cx="193125" cy="270725"/>
            </a:xfrm>
            <a:custGeom>
              <a:avLst/>
              <a:gdLst/>
              <a:ahLst/>
              <a:cxnLst/>
              <a:rect l="l" t="t" r="r" b="b"/>
              <a:pathLst>
                <a:path w="7725" h="10829" extrusionOk="0">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975;p40"/>
            <p:cNvSpPr/>
            <p:nvPr/>
          </p:nvSpPr>
          <p:spPr>
            <a:xfrm>
              <a:off x="2678125" y="2658375"/>
              <a:ext cx="549425" cy="645175"/>
            </a:xfrm>
            <a:custGeom>
              <a:avLst/>
              <a:gdLst/>
              <a:ahLst/>
              <a:cxnLst/>
              <a:rect l="l" t="t" r="r" b="b"/>
              <a:pathLst>
                <a:path w="21977" h="25807" extrusionOk="0">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976;p40"/>
            <p:cNvSpPr/>
            <p:nvPr/>
          </p:nvSpPr>
          <p:spPr>
            <a:xfrm>
              <a:off x="2212325" y="3552775"/>
              <a:ext cx="894400" cy="683925"/>
            </a:xfrm>
            <a:custGeom>
              <a:avLst/>
              <a:gdLst/>
              <a:ahLst/>
              <a:cxnLst/>
              <a:rect l="l" t="t" r="r" b="b"/>
              <a:pathLst>
                <a:path w="35776" h="27357" extrusionOk="0">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977;p40"/>
            <p:cNvSpPr/>
            <p:nvPr/>
          </p:nvSpPr>
          <p:spPr>
            <a:xfrm>
              <a:off x="2327375" y="3720850"/>
              <a:ext cx="138000" cy="515850"/>
            </a:xfrm>
            <a:custGeom>
              <a:avLst/>
              <a:gdLst/>
              <a:ahLst/>
              <a:cxnLst/>
              <a:rect l="l" t="t" r="r" b="b"/>
              <a:pathLst>
                <a:path w="5520" h="20634" extrusionOk="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978;p40"/>
            <p:cNvSpPr/>
            <p:nvPr/>
          </p:nvSpPr>
          <p:spPr>
            <a:xfrm>
              <a:off x="1784500" y="3552775"/>
              <a:ext cx="1029675" cy="683925"/>
            </a:xfrm>
            <a:custGeom>
              <a:avLst/>
              <a:gdLst/>
              <a:ahLst/>
              <a:cxnLst/>
              <a:rect l="l" t="t" r="r" b="b"/>
              <a:pathLst>
                <a:path w="41187" h="27357" extrusionOk="0">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979;p40"/>
            <p:cNvSpPr/>
            <p:nvPr/>
          </p:nvSpPr>
          <p:spPr>
            <a:xfrm>
              <a:off x="2634050" y="4189900"/>
              <a:ext cx="111150" cy="47550"/>
            </a:xfrm>
            <a:custGeom>
              <a:avLst/>
              <a:gdLst/>
              <a:ahLst/>
              <a:cxnLst/>
              <a:rect l="l" t="t" r="r" b="b"/>
              <a:pathLst>
                <a:path w="4446" h="1902" extrusionOk="0">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980;p40"/>
            <p:cNvSpPr/>
            <p:nvPr/>
          </p:nvSpPr>
          <p:spPr>
            <a:xfrm>
              <a:off x="2582600" y="3824425"/>
              <a:ext cx="127475" cy="389550"/>
            </a:xfrm>
            <a:custGeom>
              <a:avLst/>
              <a:gdLst/>
              <a:ahLst/>
              <a:cxnLst/>
              <a:rect l="l" t="t" r="r" b="b"/>
              <a:pathLst>
                <a:path w="5099" h="15582" extrusionOk="0">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981;p40"/>
            <p:cNvSpPr/>
            <p:nvPr/>
          </p:nvSpPr>
          <p:spPr>
            <a:xfrm>
              <a:off x="2589975" y="3847225"/>
              <a:ext cx="26625" cy="331900"/>
            </a:xfrm>
            <a:custGeom>
              <a:avLst/>
              <a:gdLst/>
              <a:ahLst/>
              <a:cxnLst/>
              <a:rect l="l" t="t" r="r" b="b"/>
              <a:pathLst>
                <a:path w="1065" h="13276" extrusionOk="0">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982;p40"/>
            <p:cNvSpPr/>
            <p:nvPr/>
          </p:nvSpPr>
          <p:spPr>
            <a:xfrm>
              <a:off x="2102900" y="3965025"/>
              <a:ext cx="34975" cy="272425"/>
            </a:xfrm>
            <a:custGeom>
              <a:avLst/>
              <a:gdLst/>
              <a:ahLst/>
              <a:cxnLst/>
              <a:rect l="l" t="t" r="r" b="b"/>
              <a:pathLst>
                <a:path w="1399" h="10897" extrusionOk="0">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983;p40"/>
            <p:cNvSpPr/>
            <p:nvPr/>
          </p:nvSpPr>
          <p:spPr>
            <a:xfrm>
              <a:off x="1812600" y="2471850"/>
              <a:ext cx="1225750" cy="1397075"/>
            </a:xfrm>
            <a:custGeom>
              <a:avLst/>
              <a:gdLst/>
              <a:ahLst/>
              <a:cxnLst/>
              <a:rect l="l" t="t" r="r" b="b"/>
              <a:pathLst>
                <a:path w="49030" h="55883" extrusionOk="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984;p40"/>
            <p:cNvSpPr/>
            <p:nvPr/>
          </p:nvSpPr>
          <p:spPr>
            <a:xfrm>
              <a:off x="2893175" y="2782425"/>
              <a:ext cx="83625" cy="589325"/>
            </a:xfrm>
            <a:custGeom>
              <a:avLst/>
              <a:gdLst/>
              <a:ahLst/>
              <a:cxnLst/>
              <a:rect l="l" t="t" r="r" b="b"/>
              <a:pathLst>
                <a:path w="3345" h="23573" extrusionOk="0">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985;p40"/>
            <p:cNvSpPr/>
            <p:nvPr/>
          </p:nvSpPr>
          <p:spPr>
            <a:xfrm>
              <a:off x="2504875" y="2238925"/>
              <a:ext cx="329825" cy="467725"/>
            </a:xfrm>
            <a:custGeom>
              <a:avLst/>
              <a:gdLst/>
              <a:ahLst/>
              <a:cxnLst/>
              <a:rect l="l" t="t" r="r" b="b"/>
              <a:pathLst>
                <a:path w="13193" h="18709" extrusionOk="0">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986;p40"/>
            <p:cNvSpPr/>
            <p:nvPr/>
          </p:nvSpPr>
          <p:spPr>
            <a:xfrm>
              <a:off x="2572500" y="2243475"/>
              <a:ext cx="262200" cy="289550"/>
            </a:xfrm>
            <a:custGeom>
              <a:avLst/>
              <a:gdLst/>
              <a:ahLst/>
              <a:cxnLst/>
              <a:rect l="l" t="t" r="r" b="b"/>
              <a:pathLst>
                <a:path w="10488" h="11582" extrusionOk="0">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987;p40"/>
            <p:cNvSpPr/>
            <p:nvPr/>
          </p:nvSpPr>
          <p:spPr>
            <a:xfrm>
              <a:off x="2500325" y="1744850"/>
              <a:ext cx="553975" cy="692075"/>
            </a:xfrm>
            <a:custGeom>
              <a:avLst/>
              <a:gdLst/>
              <a:ahLst/>
              <a:cxnLst/>
              <a:rect l="l" t="t" r="r" b="b"/>
              <a:pathLst>
                <a:path w="22159" h="27683" extrusionOk="0">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988;p40"/>
            <p:cNvSpPr/>
            <p:nvPr/>
          </p:nvSpPr>
          <p:spPr>
            <a:xfrm>
              <a:off x="2820225" y="2214600"/>
              <a:ext cx="69175" cy="49625"/>
            </a:xfrm>
            <a:custGeom>
              <a:avLst/>
              <a:gdLst/>
              <a:ahLst/>
              <a:cxnLst/>
              <a:rect l="l" t="t" r="r" b="b"/>
              <a:pathLst>
                <a:path w="2767" h="1985" extrusionOk="0">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989;p40"/>
            <p:cNvSpPr/>
            <p:nvPr/>
          </p:nvSpPr>
          <p:spPr>
            <a:xfrm>
              <a:off x="2853675" y="2251850"/>
              <a:ext cx="15975" cy="3825"/>
            </a:xfrm>
            <a:custGeom>
              <a:avLst/>
              <a:gdLst/>
              <a:ahLst/>
              <a:cxnLst/>
              <a:rect l="l" t="t" r="r" b="b"/>
              <a:pathLst>
                <a:path w="639" h="153" extrusionOk="0">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990;p40"/>
            <p:cNvSpPr/>
            <p:nvPr/>
          </p:nvSpPr>
          <p:spPr>
            <a:xfrm>
              <a:off x="2821750" y="2231325"/>
              <a:ext cx="15975" cy="13700"/>
            </a:xfrm>
            <a:custGeom>
              <a:avLst/>
              <a:gdLst/>
              <a:ahLst/>
              <a:cxnLst/>
              <a:rect l="l" t="t" r="r" b="b"/>
              <a:pathLst>
                <a:path w="639" h="548" extrusionOk="0">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991;p40"/>
            <p:cNvSpPr/>
            <p:nvPr/>
          </p:nvSpPr>
          <p:spPr>
            <a:xfrm>
              <a:off x="2739675" y="2009625"/>
              <a:ext cx="76775" cy="38600"/>
            </a:xfrm>
            <a:custGeom>
              <a:avLst/>
              <a:gdLst/>
              <a:ahLst/>
              <a:cxnLst/>
              <a:rect l="l" t="t" r="r" b="b"/>
              <a:pathLst>
                <a:path w="3071" h="1544" extrusionOk="0">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992;p40"/>
            <p:cNvSpPr/>
            <p:nvPr/>
          </p:nvSpPr>
          <p:spPr>
            <a:xfrm>
              <a:off x="2907625" y="1982200"/>
              <a:ext cx="76000" cy="40175"/>
            </a:xfrm>
            <a:custGeom>
              <a:avLst/>
              <a:gdLst/>
              <a:ahLst/>
              <a:cxnLst/>
              <a:rect l="l" t="t" r="r" b="b"/>
              <a:pathLst>
                <a:path w="3040" h="1607" extrusionOk="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993;p40"/>
            <p:cNvSpPr/>
            <p:nvPr/>
          </p:nvSpPr>
          <p:spPr>
            <a:xfrm>
              <a:off x="2804275" y="2269200"/>
              <a:ext cx="39300" cy="23675"/>
            </a:xfrm>
            <a:custGeom>
              <a:avLst/>
              <a:gdLst/>
              <a:ahLst/>
              <a:cxnLst/>
              <a:rect l="l" t="t" r="r" b="b"/>
              <a:pathLst>
                <a:path w="1572" h="947" extrusionOk="0">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994;p40"/>
            <p:cNvSpPr/>
            <p:nvPr/>
          </p:nvSpPr>
          <p:spPr>
            <a:xfrm>
              <a:off x="2825225" y="1990075"/>
              <a:ext cx="114800" cy="249925"/>
            </a:xfrm>
            <a:custGeom>
              <a:avLst/>
              <a:gdLst/>
              <a:ahLst/>
              <a:cxnLst/>
              <a:rect l="l" t="t" r="r" b="b"/>
              <a:pathLst>
                <a:path w="4592" h="9997" extrusionOk="0">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995;p40"/>
            <p:cNvSpPr/>
            <p:nvPr/>
          </p:nvSpPr>
          <p:spPr>
            <a:xfrm>
              <a:off x="2803500" y="2109525"/>
              <a:ext cx="31950" cy="29125"/>
            </a:xfrm>
            <a:custGeom>
              <a:avLst/>
              <a:gdLst/>
              <a:ahLst/>
              <a:cxnLst/>
              <a:rect l="l" t="t" r="r" b="b"/>
              <a:pathLst>
                <a:path w="1278" h="1165" extrusionOk="0">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996;p40"/>
            <p:cNvSpPr/>
            <p:nvPr/>
          </p:nvSpPr>
          <p:spPr>
            <a:xfrm>
              <a:off x="2768550" y="2095975"/>
              <a:ext cx="71925" cy="33000"/>
            </a:xfrm>
            <a:custGeom>
              <a:avLst/>
              <a:gdLst/>
              <a:ahLst/>
              <a:cxnLst/>
              <a:rect l="l" t="t" r="r" b="b"/>
              <a:pathLst>
                <a:path w="2877" h="1320" extrusionOk="0">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997;p40"/>
            <p:cNvSpPr/>
            <p:nvPr/>
          </p:nvSpPr>
          <p:spPr>
            <a:xfrm>
              <a:off x="2745100" y="2092250"/>
              <a:ext cx="86550" cy="27650"/>
            </a:xfrm>
            <a:custGeom>
              <a:avLst/>
              <a:gdLst/>
              <a:ahLst/>
              <a:cxnLst/>
              <a:rect l="l" t="t" r="r" b="b"/>
              <a:pathLst>
                <a:path w="3462" h="1106" extrusionOk="0">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998;p40"/>
            <p:cNvSpPr/>
            <p:nvPr/>
          </p:nvSpPr>
          <p:spPr>
            <a:xfrm>
              <a:off x="2933875" y="2096825"/>
              <a:ext cx="29225" cy="24825"/>
            </a:xfrm>
            <a:custGeom>
              <a:avLst/>
              <a:gdLst/>
              <a:ahLst/>
              <a:cxnLst/>
              <a:rect l="l" t="t" r="r" b="b"/>
              <a:pathLst>
                <a:path w="1169" h="993" extrusionOk="0">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999;p40"/>
            <p:cNvSpPr/>
            <p:nvPr/>
          </p:nvSpPr>
          <p:spPr>
            <a:xfrm>
              <a:off x="2929625" y="2074450"/>
              <a:ext cx="57050" cy="38150"/>
            </a:xfrm>
            <a:custGeom>
              <a:avLst/>
              <a:gdLst/>
              <a:ahLst/>
              <a:cxnLst/>
              <a:rect l="l" t="t" r="r" b="b"/>
              <a:pathLst>
                <a:path w="2282" h="1526" extrusionOk="0">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1000;p40"/>
            <p:cNvSpPr/>
            <p:nvPr/>
          </p:nvSpPr>
          <p:spPr>
            <a:xfrm>
              <a:off x="2934200" y="2069950"/>
              <a:ext cx="64625" cy="36900"/>
            </a:xfrm>
            <a:custGeom>
              <a:avLst/>
              <a:gdLst/>
              <a:ahLst/>
              <a:cxnLst/>
              <a:rect l="l" t="t" r="r" b="b"/>
              <a:pathLst>
                <a:path w="2585" h="1476" extrusionOk="0">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1001;p40"/>
            <p:cNvSpPr/>
            <p:nvPr/>
          </p:nvSpPr>
          <p:spPr>
            <a:xfrm>
              <a:off x="2473825" y="1646950"/>
              <a:ext cx="585800" cy="485625"/>
            </a:xfrm>
            <a:custGeom>
              <a:avLst/>
              <a:gdLst/>
              <a:ahLst/>
              <a:cxnLst/>
              <a:rect l="l" t="t" r="r" b="b"/>
              <a:pathLst>
                <a:path w="23432" h="19425" extrusionOk="0">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1002;p40"/>
            <p:cNvSpPr/>
            <p:nvPr/>
          </p:nvSpPr>
          <p:spPr>
            <a:xfrm>
              <a:off x="2464600" y="2072525"/>
              <a:ext cx="168725" cy="186975"/>
            </a:xfrm>
            <a:custGeom>
              <a:avLst/>
              <a:gdLst/>
              <a:ahLst/>
              <a:cxnLst/>
              <a:rect l="l" t="t" r="r" b="b"/>
              <a:pathLst>
                <a:path w="6749" h="7479" extrusionOk="0">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1003;p40"/>
            <p:cNvSpPr/>
            <p:nvPr/>
          </p:nvSpPr>
          <p:spPr>
            <a:xfrm>
              <a:off x="2521600" y="2115075"/>
              <a:ext cx="85325" cy="116375"/>
            </a:xfrm>
            <a:custGeom>
              <a:avLst/>
              <a:gdLst/>
              <a:ahLst/>
              <a:cxnLst/>
              <a:rect l="l" t="t" r="r" b="b"/>
              <a:pathLst>
                <a:path w="3413" h="4655" extrusionOk="0">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1004;p40"/>
            <p:cNvSpPr/>
            <p:nvPr/>
          </p:nvSpPr>
          <p:spPr>
            <a:xfrm>
              <a:off x="1517175" y="2526100"/>
              <a:ext cx="1009025" cy="1632025"/>
            </a:xfrm>
            <a:custGeom>
              <a:avLst/>
              <a:gdLst/>
              <a:ahLst/>
              <a:cxnLst/>
              <a:rect l="l" t="t" r="r" b="b"/>
              <a:pathLst>
                <a:path w="40361" h="65281" extrusionOk="0">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1005;p40"/>
            <p:cNvSpPr/>
            <p:nvPr/>
          </p:nvSpPr>
          <p:spPr>
            <a:xfrm>
              <a:off x="1007125" y="3850650"/>
              <a:ext cx="988650" cy="516050"/>
            </a:xfrm>
            <a:custGeom>
              <a:avLst/>
              <a:gdLst/>
              <a:ahLst/>
              <a:cxnLst/>
              <a:rect l="l" t="t" r="r" b="b"/>
              <a:pathLst>
                <a:path w="39546" h="20642" extrusionOk="0">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1006;p40"/>
            <p:cNvSpPr/>
            <p:nvPr/>
          </p:nvSpPr>
          <p:spPr>
            <a:xfrm>
              <a:off x="1445575" y="4219875"/>
              <a:ext cx="209750" cy="86725"/>
            </a:xfrm>
            <a:custGeom>
              <a:avLst/>
              <a:gdLst/>
              <a:ahLst/>
              <a:cxnLst/>
              <a:rect l="l" t="t" r="r" b="b"/>
              <a:pathLst>
                <a:path w="8390" h="3469" extrusionOk="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1007;p40"/>
            <p:cNvSpPr/>
            <p:nvPr/>
          </p:nvSpPr>
          <p:spPr>
            <a:xfrm>
              <a:off x="1096025" y="4185750"/>
              <a:ext cx="330575" cy="98825"/>
            </a:xfrm>
            <a:custGeom>
              <a:avLst/>
              <a:gdLst/>
              <a:ahLst/>
              <a:cxnLst/>
              <a:rect l="l" t="t" r="r" b="b"/>
              <a:pathLst>
                <a:path w="13223" h="3953" extrusionOk="0">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1008;p40"/>
            <p:cNvSpPr/>
            <p:nvPr/>
          </p:nvSpPr>
          <p:spPr>
            <a:xfrm>
              <a:off x="1059550" y="4118125"/>
              <a:ext cx="300950" cy="95025"/>
            </a:xfrm>
            <a:custGeom>
              <a:avLst/>
              <a:gdLst/>
              <a:ahLst/>
              <a:cxnLst/>
              <a:rect l="l" t="t" r="r" b="b"/>
              <a:pathLst>
                <a:path w="12038" h="3801" extrusionOk="0">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1009;p40"/>
            <p:cNvSpPr/>
            <p:nvPr/>
          </p:nvSpPr>
          <p:spPr>
            <a:xfrm>
              <a:off x="1079325" y="4052775"/>
              <a:ext cx="240900" cy="82100"/>
            </a:xfrm>
            <a:custGeom>
              <a:avLst/>
              <a:gdLst/>
              <a:ahLst/>
              <a:cxnLst/>
              <a:rect l="l" t="t" r="r" b="b"/>
              <a:pathLst>
                <a:path w="9636" h="3284" extrusionOk="0">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1010;p40"/>
            <p:cNvSpPr/>
            <p:nvPr/>
          </p:nvSpPr>
          <p:spPr>
            <a:xfrm>
              <a:off x="1959275" y="2521775"/>
              <a:ext cx="572300" cy="730100"/>
            </a:xfrm>
            <a:custGeom>
              <a:avLst/>
              <a:gdLst/>
              <a:ahLst/>
              <a:cxnLst/>
              <a:rect l="l" t="t" r="r" b="b"/>
              <a:pathLst>
                <a:path w="22892" h="29204" extrusionOk="0">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1011;p40"/>
            <p:cNvSpPr/>
            <p:nvPr/>
          </p:nvSpPr>
          <p:spPr>
            <a:xfrm>
              <a:off x="2310400" y="2834100"/>
              <a:ext cx="161825" cy="420825"/>
            </a:xfrm>
            <a:custGeom>
              <a:avLst/>
              <a:gdLst/>
              <a:ahLst/>
              <a:cxnLst/>
              <a:rect l="l" t="t" r="r" b="b"/>
              <a:pathLst>
                <a:path w="6473" h="16833" extrusionOk="0">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1012;p40"/>
            <p:cNvSpPr/>
            <p:nvPr/>
          </p:nvSpPr>
          <p:spPr>
            <a:xfrm>
              <a:off x="2013975" y="3090750"/>
              <a:ext cx="319950" cy="88950"/>
            </a:xfrm>
            <a:custGeom>
              <a:avLst/>
              <a:gdLst/>
              <a:ahLst/>
              <a:cxnLst/>
              <a:rect l="l" t="t" r="r" b="b"/>
              <a:pathLst>
                <a:path w="12798" h="3558" extrusionOk="0">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1013;p40"/>
            <p:cNvSpPr/>
            <p:nvPr/>
          </p:nvSpPr>
          <p:spPr>
            <a:xfrm>
              <a:off x="2472950" y="2546875"/>
              <a:ext cx="331350" cy="217500"/>
            </a:xfrm>
            <a:custGeom>
              <a:avLst/>
              <a:gdLst/>
              <a:ahLst/>
              <a:cxnLst/>
              <a:rect l="l" t="t" r="r" b="b"/>
              <a:pathLst>
                <a:path w="13254" h="8700" extrusionOk="0">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1014;p40"/>
            <p:cNvSpPr/>
            <p:nvPr/>
          </p:nvSpPr>
          <p:spPr>
            <a:xfrm>
              <a:off x="4203225" y="2874325"/>
              <a:ext cx="721925" cy="540175"/>
            </a:xfrm>
            <a:custGeom>
              <a:avLst/>
              <a:gdLst/>
              <a:ahLst/>
              <a:cxnLst/>
              <a:rect l="l" t="t" r="r" b="b"/>
              <a:pathLst>
                <a:path w="28877" h="21607" extrusionOk="0">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1015;p40"/>
            <p:cNvSpPr/>
            <p:nvPr/>
          </p:nvSpPr>
          <p:spPr>
            <a:xfrm>
              <a:off x="4511775" y="2957300"/>
              <a:ext cx="248150" cy="106225"/>
            </a:xfrm>
            <a:custGeom>
              <a:avLst/>
              <a:gdLst/>
              <a:ahLst/>
              <a:cxnLst/>
              <a:rect l="l" t="t" r="r" b="b"/>
              <a:pathLst>
                <a:path w="9926" h="4249" extrusionOk="0">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1016;p40"/>
            <p:cNvSpPr/>
            <p:nvPr/>
          </p:nvSpPr>
          <p:spPr>
            <a:xfrm>
              <a:off x="4545175" y="3060975"/>
              <a:ext cx="265200" cy="111125"/>
            </a:xfrm>
            <a:custGeom>
              <a:avLst/>
              <a:gdLst/>
              <a:ahLst/>
              <a:cxnLst/>
              <a:rect l="l" t="t" r="r" b="b"/>
              <a:pathLst>
                <a:path w="10608" h="4445" extrusionOk="0">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1017;p40"/>
            <p:cNvSpPr/>
            <p:nvPr/>
          </p:nvSpPr>
          <p:spPr>
            <a:xfrm>
              <a:off x="4574050" y="3182300"/>
              <a:ext cx="271100" cy="94725"/>
            </a:xfrm>
            <a:custGeom>
              <a:avLst/>
              <a:gdLst/>
              <a:ahLst/>
              <a:cxnLst/>
              <a:rect l="l" t="t" r="r" b="b"/>
              <a:pathLst>
                <a:path w="10844" h="3789" extrusionOk="0">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1018;p40"/>
            <p:cNvSpPr/>
            <p:nvPr/>
          </p:nvSpPr>
          <p:spPr>
            <a:xfrm>
              <a:off x="4134850" y="2813075"/>
              <a:ext cx="462800" cy="407500"/>
            </a:xfrm>
            <a:custGeom>
              <a:avLst/>
              <a:gdLst/>
              <a:ahLst/>
              <a:cxnLst/>
              <a:rect l="l" t="t" r="r" b="b"/>
              <a:pathLst>
                <a:path w="18512" h="16300" extrusionOk="0">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1019;p40"/>
            <p:cNvSpPr/>
            <p:nvPr/>
          </p:nvSpPr>
          <p:spPr>
            <a:xfrm>
              <a:off x="4385950" y="2849300"/>
              <a:ext cx="188900" cy="361300"/>
            </a:xfrm>
            <a:custGeom>
              <a:avLst/>
              <a:gdLst/>
              <a:ahLst/>
              <a:cxnLst/>
              <a:rect l="l" t="t" r="r" b="b"/>
              <a:pathLst>
                <a:path w="7556" h="14452" extrusionOk="0">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1020;p40"/>
            <p:cNvSpPr/>
            <p:nvPr/>
          </p:nvSpPr>
          <p:spPr>
            <a:xfrm>
              <a:off x="4724525" y="3749575"/>
              <a:ext cx="841975" cy="487125"/>
            </a:xfrm>
            <a:custGeom>
              <a:avLst/>
              <a:gdLst/>
              <a:ahLst/>
              <a:cxnLst/>
              <a:rect l="l" t="t" r="r" b="b"/>
              <a:pathLst>
                <a:path w="33679" h="19485" extrusionOk="0">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1021;p40"/>
            <p:cNvSpPr/>
            <p:nvPr/>
          </p:nvSpPr>
          <p:spPr>
            <a:xfrm>
              <a:off x="4831675" y="3813550"/>
              <a:ext cx="118550" cy="423150"/>
            </a:xfrm>
            <a:custGeom>
              <a:avLst/>
              <a:gdLst/>
              <a:ahLst/>
              <a:cxnLst/>
              <a:rect l="l" t="t" r="r" b="b"/>
              <a:pathLst>
                <a:path w="4742" h="16926" extrusionOk="0">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1022;p40"/>
            <p:cNvSpPr/>
            <p:nvPr/>
          </p:nvSpPr>
          <p:spPr>
            <a:xfrm>
              <a:off x="4335450" y="3748075"/>
              <a:ext cx="1108700" cy="488625"/>
            </a:xfrm>
            <a:custGeom>
              <a:avLst/>
              <a:gdLst/>
              <a:ahLst/>
              <a:cxnLst/>
              <a:rect l="l" t="t" r="r" b="b"/>
              <a:pathLst>
                <a:path w="44348" h="19545" extrusionOk="0">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1023;p40"/>
            <p:cNvSpPr/>
            <p:nvPr/>
          </p:nvSpPr>
          <p:spPr>
            <a:xfrm>
              <a:off x="5181975" y="3873250"/>
              <a:ext cx="35750" cy="363450"/>
            </a:xfrm>
            <a:custGeom>
              <a:avLst/>
              <a:gdLst/>
              <a:ahLst/>
              <a:cxnLst/>
              <a:rect l="l" t="t" r="r" b="b"/>
              <a:pathLst>
                <a:path w="1430" h="14538" extrusionOk="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1024;p40"/>
            <p:cNvSpPr/>
            <p:nvPr/>
          </p:nvSpPr>
          <p:spPr>
            <a:xfrm>
              <a:off x="5301275" y="3868475"/>
              <a:ext cx="41825" cy="368225"/>
            </a:xfrm>
            <a:custGeom>
              <a:avLst/>
              <a:gdLst/>
              <a:ahLst/>
              <a:cxnLst/>
              <a:rect l="l" t="t" r="r" b="b"/>
              <a:pathLst>
                <a:path w="1673" h="14729" extrusionOk="0">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1025;p40"/>
            <p:cNvSpPr/>
            <p:nvPr/>
          </p:nvSpPr>
          <p:spPr>
            <a:xfrm>
              <a:off x="4502625" y="3840475"/>
              <a:ext cx="406575" cy="334200"/>
            </a:xfrm>
            <a:custGeom>
              <a:avLst/>
              <a:gdLst/>
              <a:ahLst/>
              <a:cxnLst/>
              <a:rect l="l" t="t" r="r" b="b"/>
              <a:pathLst>
                <a:path w="16263" h="13368" extrusionOk="0">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1026;p40"/>
            <p:cNvSpPr/>
            <p:nvPr/>
          </p:nvSpPr>
          <p:spPr>
            <a:xfrm>
              <a:off x="4378775" y="3788050"/>
              <a:ext cx="145725" cy="448650"/>
            </a:xfrm>
            <a:custGeom>
              <a:avLst/>
              <a:gdLst/>
              <a:ahLst/>
              <a:cxnLst/>
              <a:rect l="l" t="t" r="r" b="b"/>
              <a:pathLst>
                <a:path w="5829" h="17946" extrusionOk="0">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1027;p40"/>
            <p:cNvSpPr/>
            <p:nvPr/>
          </p:nvSpPr>
          <p:spPr>
            <a:xfrm>
              <a:off x="4302025" y="1965975"/>
              <a:ext cx="1150500" cy="1345175"/>
            </a:xfrm>
            <a:custGeom>
              <a:avLst/>
              <a:gdLst/>
              <a:ahLst/>
              <a:cxnLst/>
              <a:rect l="l" t="t" r="r" b="b"/>
              <a:pathLst>
                <a:path w="46020" h="53807" extrusionOk="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1028;p40"/>
            <p:cNvSpPr/>
            <p:nvPr/>
          </p:nvSpPr>
          <p:spPr>
            <a:xfrm>
              <a:off x="4385600" y="2080100"/>
              <a:ext cx="519050" cy="680125"/>
            </a:xfrm>
            <a:custGeom>
              <a:avLst/>
              <a:gdLst/>
              <a:ahLst/>
              <a:cxnLst/>
              <a:rect l="l" t="t" r="r" b="b"/>
              <a:pathLst>
                <a:path w="20762" h="27205" extrusionOk="0">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1029;p40"/>
            <p:cNvSpPr/>
            <p:nvPr/>
          </p:nvSpPr>
          <p:spPr>
            <a:xfrm>
              <a:off x="5010575" y="2424700"/>
              <a:ext cx="1530800" cy="909650"/>
            </a:xfrm>
            <a:custGeom>
              <a:avLst/>
              <a:gdLst/>
              <a:ahLst/>
              <a:cxnLst/>
              <a:rect l="l" t="t" r="r" b="b"/>
              <a:pathLst>
                <a:path w="61232" h="36386" extrusionOk="0">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1030;p40"/>
            <p:cNvSpPr/>
            <p:nvPr/>
          </p:nvSpPr>
          <p:spPr>
            <a:xfrm>
              <a:off x="5922875" y="1699200"/>
              <a:ext cx="557775" cy="522900"/>
            </a:xfrm>
            <a:custGeom>
              <a:avLst/>
              <a:gdLst/>
              <a:ahLst/>
              <a:cxnLst/>
              <a:rect l="l" t="t" r="r" b="b"/>
              <a:pathLst>
                <a:path w="22311" h="20916" extrusionOk="0">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1031;p40"/>
            <p:cNvSpPr/>
            <p:nvPr/>
          </p:nvSpPr>
          <p:spPr>
            <a:xfrm>
              <a:off x="5928200" y="1728850"/>
              <a:ext cx="558525" cy="522450"/>
            </a:xfrm>
            <a:custGeom>
              <a:avLst/>
              <a:gdLst/>
              <a:ahLst/>
              <a:cxnLst/>
              <a:rect l="l" t="t" r="r" b="b"/>
              <a:pathLst>
                <a:path w="22341" h="20898" extrusionOk="0">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1032;p40"/>
            <p:cNvSpPr/>
            <p:nvPr/>
          </p:nvSpPr>
          <p:spPr>
            <a:xfrm>
              <a:off x="5955850" y="1969350"/>
              <a:ext cx="52150" cy="43550"/>
            </a:xfrm>
            <a:custGeom>
              <a:avLst/>
              <a:gdLst/>
              <a:ahLst/>
              <a:cxnLst/>
              <a:rect l="l" t="t" r="r" b="b"/>
              <a:pathLst>
                <a:path w="2086" h="1742" extrusionOk="0">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1033;p40"/>
            <p:cNvSpPr/>
            <p:nvPr/>
          </p:nvSpPr>
          <p:spPr>
            <a:xfrm>
              <a:off x="6384125" y="1849325"/>
              <a:ext cx="195375" cy="368350"/>
            </a:xfrm>
            <a:custGeom>
              <a:avLst/>
              <a:gdLst/>
              <a:ahLst/>
              <a:cxnLst/>
              <a:rect l="l" t="t" r="r" b="b"/>
              <a:pathLst>
                <a:path w="7815" h="14734" extrusionOk="0">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1034;p40"/>
            <p:cNvSpPr/>
            <p:nvPr/>
          </p:nvSpPr>
          <p:spPr>
            <a:xfrm>
              <a:off x="6105250" y="1829150"/>
              <a:ext cx="487875" cy="755550"/>
            </a:xfrm>
            <a:custGeom>
              <a:avLst/>
              <a:gdLst/>
              <a:ahLst/>
              <a:cxnLst/>
              <a:rect l="l" t="t" r="r" b="b"/>
              <a:pathLst>
                <a:path w="19515" h="30222" extrusionOk="0">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1035;p40"/>
            <p:cNvSpPr/>
            <p:nvPr/>
          </p:nvSpPr>
          <p:spPr>
            <a:xfrm>
              <a:off x="5992025" y="1977100"/>
              <a:ext cx="568425" cy="363550"/>
            </a:xfrm>
            <a:custGeom>
              <a:avLst/>
              <a:gdLst/>
              <a:ahLst/>
              <a:cxnLst/>
              <a:rect l="l" t="t" r="r" b="b"/>
              <a:pathLst>
                <a:path w="22737" h="14542" extrusionOk="0">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1036;p40"/>
            <p:cNvSpPr/>
            <p:nvPr/>
          </p:nvSpPr>
          <p:spPr>
            <a:xfrm>
              <a:off x="6094600" y="2085425"/>
              <a:ext cx="240150" cy="60050"/>
            </a:xfrm>
            <a:custGeom>
              <a:avLst/>
              <a:gdLst/>
              <a:ahLst/>
              <a:cxnLst/>
              <a:rect l="l" t="t" r="r" b="b"/>
              <a:pathLst>
                <a:path w="9606" h="2402" extrusionOk="0">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1037;p40"/>
            <p:cNvSpPr/>
            <p:nvPr/>
          </p:nvSpPr>
          <p:spPr>
            <a:xfrm>
              <a:off x="6046725" y="2192100"/>
              <a:ext cx="243200" cy="46850"/>
            </a:xfrm>
            <a:custGeom>
              <a:avLst/>
              <a:gdLst/>
              <a:ahLst/>
              <a:cxnLst/>
              <a:rect l="l" t="t" r="r" b="b"/>
              <a:pathLst>
                <a:path w="9728" h="1874" extrusionOk="0">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1038;p40"/>
            <p:cNvSpPr/>
            <p:nvPr/>
          </p:nvSpPr>
          <p:spPr>
            <a:xfrm>
              <a:off x="4989250" y="2496525"/>
              <a:ext cx="1472400" cy="859400"/>
            </a:xfrm>
            <a:custGeom>
              <a:avLst/>
              <a:gdLst/>
              <a:ahLst/>
              <a:cxnLst/>
              <a:rect l="l" t="t" r="r" b="b"/>
              <a:pathLst>
                <a:path w="58896" h="34376" extrusionOk="0">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1039;p40"/>
            <p:cNvSpPr/>
            <p:nvPr/>
          </p:nvSpPr>
          <p:spPr>
            <a:xfrm>
              <a:off x="6047700" y="2624650"/>
              <a:ext cx="290700" cy="358650"/>
            </a:xfrm>
            <a:custGeom>
              <a:avLst/>
              <a:gdLst/>
              <a:ahLst/>
              <a:cxnLst/>
              <a:rect l="l" t="t" r="r" b="b"/>
              <a:pathLst>
                <a:path w="11628" h="14346" extrusionOk="0">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1040;p40"/>
            <p:cNvSpPr/>
            <p:nvPr/>
          </p:nvSpPr>
          <p:spPr>
            <a:xfrm>
              <a:off x="5037600" y="2722975"/>
              <a:ext cx="1056275" cy="632950"/>
            </a:xfrm>
            <a:custGeom>
              <a:avLst/>
              <a:gdLst/>
              <a:ahLst/>
              <a:cxnLst/>
              <a:rect l="l" t="t" r="r" b="b"/>
              <a:pathLst>
                <a:path w="42251" h="25318" extrusionOk="0">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1041;p40"/>
            <p:cNvSpPr/>
            <p:nvPr/>
          </p:nvSpPr>
          <p:spPr>
            <a:xfrm>
              <a:off x="4401575" y="2626700"/>
              <a:ext cx="1090450" cy="1214100"/>
            </a:xfrm>
            <a:custGeom>
              <a:avLst/>
              <a:gdLst/>
              <a:ahLst/>
              <a:cxnLst/>
              <a:rect l="l" t="t" r="r" b="b"/>
              <a:pathLst>
                <a:path w="43618" h="48564" extrusionOk="0">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1042;p40"/>
            <p:cNvSpPr/>
            <p:nvPr/>
          </p:nvSpPr>
          <p:spPr>
            <a:xfrm>
              <a:off x="5324825" y="2924350"/>
              <a:ext cx="132250" cy="280225"/>
            </a:xfrm>
            <a:custGeom>
              <a:avLst/>
              <a:gdLst/>
              <a:ahLst/>
              <a:cxnLst/>
              <a:rect l="l" t="t" r="r" b="b"/>
              <a:pathLst>
                <a:path w="5290" h="11209" extrusionOk="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1043;p40"/>
            <p:cNvSpPr/>
            <p:nvPr/>
          </p:nvSpPr>
          <p:spPr>
            <a:xfrm>
              <a:off x="4882575" y="2383300"/>
              <a:ext cx="235600" cy="445850"/>
            </a:xfrm>
            <a:custGeom>
              <a:avLst/>
              <a:gdLst/>
              <a:ahLst/>
              <a:cxnLst/>
              <a:rect l="l" t="t" r="r" b="b"/>
              <a:pathLst>
                <a:path w="9424" h="17834" extrusionOk="0">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1044;p40"/>
            <p:cNvSpPr/>
            <p:nvPr/>
          </p:nvSpPr>
          <p:spPr>
            <a:xfrm>
              <a:off x="4883325" y="2383300"/>
              <a:ext cx="233325" cy="274350"/>
            </a:xfrm>
            <a:custGeom>
              <a:avLst/>
              <a:gdLst/>
              <a:ahLst/>
              <a:cxnLst/>
              <a:rect l="l" t="t" r="r" b="b"/>
              <a:pathLst>
                <a:path w="9333" h="10974" extrusionOk="0">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1045;p40"/>
            <p:cNvSpPr/>
            <p:nvPr/>
          </p:nvSpPr>
          <p:spPr>
            <a:xfrm>
              <a:off x="4721475" y="1910225"/>
              <a:ext cx="640625" cy="673150"/>
            </a:xfrm>
            <a:custGeom>
              <a:avLst/>
              <a:gdLst/>
              <a:ahLst/>
              <a:cxnLst/>
              <a:rect l="l" t="t" r="r" b="b"/>
              <a:pathLst>
                <a:path w="25625" h="26926" extrusionOk="0">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1046;p40"/>
            <p:cNvSpPr/>
            <p:nvPr/>
          </p:nvSpPr>
          <p:spPr>
            <a:xfrm>
              <a:off x="5207800" y="2140575"/>
              <a:ext cx="58550" cy="27700"/>
            </a:xfrm>
            <a:custGeom>
              <a:avLst/>
              <a:gdLst/>
              <a:ahLst/>
              <a:cxnLst/>
              <a:rect l="l" t="t" r="r" b="b"/>
              <a:pathLst>
                <a:path w="2342" h="1108" extrusionOk="0">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1047;p40"/>
            <p:cNvSpPr/>
            <p:nvPr/>
          </p:nvSpPr>
          <p:spPr>
            <a:xfrm>
              <a:off x="5052525" y="2172650"/>
              <a:ext cx="54250" cy="35700"/>
            </a:xfrm>
            <a:custGeom>
              <a:avLst/>
              <a:gdLst/>
              <a:ahLst/>
              <a:cxnLst/>
              <a:rect l="l" t="t" r="r" b="b"/>
              <a:pathLst>
                <a:path w="2170" h="1428" extrusionOk="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1048;p40"/>
            <p:cNvSpPr/>
            <p:nvPr/>
          </p:nvSpPr>
          <p:spPr>
            <a:xfrm>
              <a:off x="5112075" y="2272200"/>
              <a:ext cx="20525" cy="54900"/>
            </a:xfrm>
            <a:custGeom>
              <a:avLst/>
              <a:gdLst/>
              <a:ahLst/>
              <a:cxnLst/>
              <a:rect l="l" t="t" r="r" b="b"/>
              <a:pathLst>
                <a:path w="821" h="2196" extrusionOk="0">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1049;p40"/>
            <p:cNvSpPr/>
            <p:nvPr/>
          </p:nvSpPr>
          <p:spPr>
            <a:xfrm>
              <a:off x="5071175" y="2256250"/>
              <a:ext cx="65900" cy="63425"/>
            </a:xfrm>
            <a:custGeom>
              <a:avLst/>
              <a:gdLst/>
              <a:ahLst/>
              <a:cxnLst/>
              <a:rect l="l" t="t" r="r" b="b"/>
              <a:pathLst>
                <a:path w="2636" h="2537" extrusionOk="0">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1050;p40"/>
            <p:cNvSpPr/>
            <p:nvPr/>
          </p:nvSpPr>
          <p:spPr>
            <a:xfrm>
              <a:off x="5052025" y="2260550"/>
              <a:ext cx="41825" cy="28575"/>
            </a:xfrm>
            <a:custGeom>
              <a:avLst/>
              <a:gdLst/>
              <a:ahLst/>
              <a:cxnLst/>
              <a:rect l="l" t="t" r="r" b="b"/>
              <a:pathLst>
                <a:path w="1673" h="1143" extrusionOk="0">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1051;p40"/>
            <p:cNvSpPr/>
            <p:nvPr/>
          </p:nvSpPr>
          <p:spPr>
            <a:xfrm>
              <a:off x="5226825" y="2245550"/>
              <a:ext cx="29650" cy="48125"/>
            </a:xfrm>
            <a:custGeom>
              <a:avLst/>
              <a:gdLst/>
              <a:ahLst/>
              <a:cxnLst/>
              <a:rect l="l" t="t" r="r" b="b"/>
              <a:pathLst>
                <a:path w="1186" h="1925" extrusionOk="0">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1052;p40"/>
            <p:cNvSpPr/>
            <p:nvPr/>
          </p:nvSpPr>
          <p:spPr>
            <a:xfrm>
              <a:off x="5216800" y="2222450"/>
              <a:ext cx="66275" cy="62625"/>
            </a:xfrm>
            <a:custGeom>
              <a:avLst/>
              <a:gdLst/>
              <a:ahLst/>
              <a:cxnLst/>
              <a:rect l="l" t="t" r="r" b="b"/>
              <a:pathLst>
                <a:path w="2651" h="2505" extrusionOk="0">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1053;p40"/>
            <p:cNvSpPr/>
            <p:nvPr/>
          </p:nvSpPr>
          <p:spPr>
            <a:xfrm>
              <a:off x="5252025" y="2215025"/>
              <a:ext cx="38650" cy="31200"/>
            </a:xfrm>
            <a:custGeom>
              <a:avLst/>
              <a:gdLst/>
              <a:ahLst/>
              <a:cxnLst/>
              <a:rect l="l" t="t" r="r" b="b"/>
              <a:pathLst>
                <a:path w="1546" h="1248" extrusionOk="0">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1054;p40"/>
            <p:cNvSpPr/>
            <p:nvPr/>
          </p:nvSpPr>
          <p:spPr>
            <a:xfrm>
              <a:off x="5139425" y="2428575"/>
              <a:ext cx="41600" cy="16375"/>
            </a:xfrm>
            <a:custGeom>
              <a:avLst/>
              <a:gdLst/>
              <a:ahLst/>
              <a:cxnLst/>
              <a:rect l="l" t="t" r="r" b="b"/>
              <a:pathLst>
                <a:path w="1664" h="655" extrusionOk="0">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1055;p40"/>
            <p:cNvSpPr/>
            <p:nvPr/>
          </p:nvSpPr>
          <p:spPr>
            <a:xfrm>
              <a:off x="5144850" y="2150400"/>
              <a:ext cx="98850" cy="236800"/>
            </a:xfrm>
            <a:custGeom>
              <a:avLst/>
              <a:gdLst/>
              <a:ahLst/>
              <a:cxnLst/>
              <a:rect l="l" t="t" r="r" b="b"/>
              <a:pathLst>
                <a:path w="3954" h="9472" extrusionOk="0">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1056;p40"/>
            <p:cNvSpPr/>
            <p:nvPr/>
          </p:nvSpPr>
          <p:spPr>
            <a:xfrm>
              <a:off x="5142450" y="2368875"/>
              <a:ext cx="67675" cy="48800"/>
            </a:xfrm>
            <a:custGeom>
              <a:avLst/>
              <a:gdLst/>
              <a:ahLst/>
              <a:cxnLst/>
              <a:rect l="l" t="t" r="r" b="b"/>
              <a:pathLst>
                <a:path w="2707" h="1952" extrusionOk="0">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1057;p40"/>
            <p:cNvSpPr/>
            <p:nvPr/>
          </p:nvSpPr>
          <p:spPr>
            <a:xfrm>
              <a:off x="5142450" y="2388575"/>
              <a:ext cx="40300" cy="29100"/>
            </a:xfrm>
            <a:custGeom>
              <a:avLst/>
              <a:gdLst/>
              <a:ahLst/>
              <a:cxnLst/>
              <a:rect l="l" t="t" r="r" b="b"/>
              <a:pathLst>
                <a:path w="1612" h="1164" extrusionOk="0">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1058;p40"/>
            <p:cNvSpPr/>
            <p:nvPr/>
          </p:nvSpPr>
          <p:spPr>
            <a:xfrm>
              <a:off x="4711600" y="1901850"/>
              <a:ext cx="576775" cy="445775"/>
            </a:xfrm>
            <a:custGeom>
              <a:avLst/>
              <a:gdLst/>
              <a:ahLst/>
              <a:cxnLst/>
              <a:rect l="l" t="t" r="r" b="b"/>
              <a:pathLst>
                <a:path w="23071" h="17831" extrusionOk="0">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1059;p40"/>
            <p:cNvSpPr/>
            <p:nvPr/>
          </p:nvSpPr>
          <p:spPr>
            <a:xfrm>
              <a:off x="4707050" y="2294175"/>
              <a:ext cx="173275" cy="171600"/>
            </a:xfrm>
            <a:custGeom>
              <a:avLst/>
              <a:gdLst/>
              <a:ahLst/>
              <a:cxnLst/>
              <a:rect l="l" t="t" r="r" b="b"/>
              <a:pathLst>
                <a:path w="6931" h="6864" extrusionOk="0">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1060;p40"/>
            <p:cNvSpPr/>
            <p:nvPr/>
          </p:nvSpPr>
          <p:spPr>
            <a:xfrm>
              <a:off x="4763275" y="2334675"/>
              <a:ext cx="92300" cy="102775"/>
            </a:xfrm>
            <a:custGeom>
              <a:avLst/>
              <a:gdLst/>
              <a:ahLst/>
              <a:cxnLst/>
              <a:rect l="l" t="t" r="r" b="b"/>
              <a:pathLst>
                <a:path w="3692" h="4111" extrusionOk="0">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1061;p40"/>
            <p:cNvSpPr/>
            <p:nvPr/>
          </p:nvSpPr>
          <p:spPr>
            <a:xfrm>
              <a:off x="5040925" y="2343025"/>
              <a:ext cx="11125" cy="7100"/>
            </a:xfrm>
            <a:custGeom>
              <a:avLst/>
              <a:gdLst/>
              <a:ahLst/>
              <a:cxnLst/>
              <a:rect l="l" t="t" r="r" b="b"/>
              <a:pathLst>
                <a:path w="445" h="284" extrusionOk="0">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1062;p40"/>
            <p:cNvSpPr/>
            <p:nvPr/>
          </p:nvSpPr>
          <p:spPr>
            <a:xfrm>
              <a:off x="5020875" y="2327075"/>
              <a:ext cx="9900" cy="9900"/>
            </a:xfrm>
            <a:custGeom>
              <a:avLst/>
              <a:gdLst/>
              <a:ahLst/>
              <a:cxnLst/>
              <a:rect l="l" t="t" r="r" b="b"/>
              <a:pathLst>
                <a:path w="396" h="396" extrusionOk="0">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1063;p40"/>
            <p:cNvSpPr/>
            <p:nvPr/>
          </p:nvSpPr>
          <p:spPr>
            <a:xfrm>
              <a:off x="5007400" y="2359000"/>
              <a:ext cx="11225" cy="7725"/>
            </a:xfrm>
            <a:custGeom>
              <a:avLst/>
              <a:gdLst/>
              <a:ahLst/>
              <a:cxnLst/>
              <a:rect l="l" t="t" r="r" b="b"/>
              <a:pathLst>
                <a:path w="449" h="309" extrusionOk="0">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1064;p40"/>
            <p:cNvSpPr/>
            <p:nvPr/>
          </p:nvSpPr>
          <p:spPr>
            <a:xfrm>
              <a:off x="5069725" y="2373425"/>
              <a:ext cx="10450" cy="7750"/>
            </a:xfrm>
            <a:custGeom>
              <a:avLst/>
              <a:gdLst/>
              <a:ahLst/>
              <a:cxnLst/>
              <a:rect l="l" t="t" r="r" b="b"/>
              <a:pathLst>
                <a:path w="418" h="310" extrusionOk="0">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1065;p40"/>
            <p:cNvSpPr/>
            <p:nvPr/>
          </p:nvSpPr>
          <p:spPr>
            <a:xfrm>
              <a:off x="5277475" y="2304275"/>
              <a:ext cx="10900" cy="7400"/>
            </a:xfrm>
            <a:custGeom>
              <a:avLst/>
              <a:gdLst/>
              <a:ahLst/>
              <a:cxnLst/>
              <a:rect l="l" t="t" r="r" b="b"/>
              <a:pathLst>
                <a:path w="436" h="296" extrusionOk="0">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1066;p40"/>
            <p:cNvSpPr/>
            <p:nvPr/>
          </p:nvSpPr>
          <p:spPr>
            <a:xfrm>
              <a:off x="5300850" y="2316300"/>
              <a:ext cx="11100" cy="9400"/>
            </a:xfrm>
            <a:custGeom>
              <a:avLst/>
              <a:gdLst/>
              <a:ahLst/>
              <a:cxnLst/>
              <a:rect l="l" t="t" r="r" b="b"/>
              <a:pathLst>
                <a:path w="444" h="376" extrusionOk="0">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1067;p40"/>
            <p:cNvSpPr/>
            <p:nvPr/>
          </p:nvSpPr>
          <p:spPr>
            <a:xfrm>
              <a:off x="5250575" y="2308825"/>
              <a:ext cx="11200" cy="7750"/>
            </a:xfrm>
            <a:custGeom>
              <a:avLst/>
              <a:gdLst/>
              <a:ahLst/>
              <a:cxnLst/>
              <a:rect l="l" t="t" r="r" b="b"/>
              <a:pathLst>
                <a:path w="448" h="310" extrusionOk="0">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1068;p40"/>
            <p:cNvSpPr/>
            <p:nvPr/>
          </p:nvSpPr>
          <p:spPr>
            <a:xfrm>
              <a:off x="5139500" y="2327675"/>
              <a:ext cx="10575" cy="7150"/>
            </a:xfrm>
            <a:custGeom>
              <a:avLst/>
              <a:gdLst/>
              <a:ahLst/>
              <a:cxnLst/>
              <a:rect l="l" t="t" r="r" b="b"/>
              <a:pathLst>
                <a:path w="423" h="286" extrusionOk="0">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1069;p40"/>
            <p:cNvSpPr/>
            <p:nvPr/>
          </p:nvSpPr>
          <p:spPr>
            <a:xfrm>
              <a:off x="5295725" y="2277675"/>
              <a:ext cx="10900" cy="7400"/>
            </a:xfrm>
            <a:custGeom>
              <a:avLst/>
              <a:gdLst/>
              <a:ahLst/>
              <a:cxnLst/>
              <a:rect l="l" t="t" r="r" b="b"/>
              <a:pathLst>
                <a:path w="436" h="296" extrusionOk="0">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1070;p40"/>
            <p:cNvSpPr/>
            <p:nvPr/>
          </p:nvSpPr>
          <p:spPr>
            <a:xfrm>
              <a:off x="5100600" y="2350600"/>
              <a:ext cx="10725" cy="7025"/>
            </a:xfrm>
            <a:custGeom>
              <a:avLst/>
              <a:gdLst/>
              <a:ahLst/>
              <a:cxnLst/>
              <a:rect l="l" t="t" r="r" b="b"/>
              <a:pathLst>
                <a:path w="429" h="281" extrusionOk="0">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1071;p40"/>
            <p:cNvSpPr/>
            <p:nvPr/>
          </p:nvSpPr>
          <p:spPr>
            <a:xfrm>
              <a:off x="4670575" y="1871875"/>
              <a:ext cx="390600" cy="430025"/>
            </a:xfrm>
            <a:custGeom>
              <a:avLst/>
              <a:gdLst/>
              <a:ahLst/>
              <a:cxnLst/>
              <a:rect l="l" t="t" r="r" b="b"/>
              <a:pathLst>
                <a:path w="15624" h="17201" extrusionOk="0">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1072;p40"/>
            <p:cNvSpPr/>
            <p:nvPr/>
          </p:nvSpPr>
          <p:spPr>
            <a:xfrm>
              <a:off x="4703250" y="1876450"/>
              <a:ext cx="357925" cy="426075"/>
            </a:xfrm>
            <a:custGeom>
              <a:avLst/>
              <a:gdLst/>
              <a:ahLst/>
              <a:cxnLst/>
              <a:rect l="l" t="t" r="r" b="b"/>
              <a:pathLst>
                <a:path w="14317" h="17043" extrusionOk="0">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1073;p40"/>
            <p:cNvSpPr/>
            <p:nvPr/>
          </p:nvSpPr>
          <p:spPr>
            <a:xfrm>
              <a:off x="4685000" y="1882200"/>
              <a:ext cx="531200" cy="545000"/>
            </a:xfrm>
            <a:custGeom>
              <a:avLst/>
              <a:gdLst/>
              <a:ahLst/>
              <a:cxnLst/>
              <a:rect l="l" t="t" r="r" b="b"/>
              <a:pathLst>
                <a:path w="21248" h="21800" extrusionOk="0">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1074;p40"/>
            <p:cNvSpPr/>
            <p:nvPr/>
          </p:nvSpPr>
          <p:spPr>
            <a:xfrm>
              <a:off x="4793900" y="2019000"/>
              <a:ext cx="83225" cy="60500"/>
            </a:xfrm>
            <a:custGeom>
              <a:avLst/>
              <a:gdLst/>
              <a:ahLst/>
              <a:cxnLst/>
              <a:rect l="l" t="t" r="r" b="b"/>
              <a:pathLst>
                <a:path w="3329" h="2420" extrusionOk="0">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1075;p40"/>
            <p:cNvSpPr/>
            <p:nvPr/>
          </p:nvSpPr>
          <p:spPr>
            <a:xfrm>
              <a:off x="4712350" y="2276550"/>
              <a:ext cx="55375" cy="94075"/>
            </a:xfrm>
            <a:custGeom>
              <a:avLst/>
              <a:gdLst/>
              <a:ahLst/>
              <a:cxnLst/>
              <a:rect l="l" t="t" r="r" b="b"/>
              <a:pathLst>
                <a:path w="2215" h="3763" extrusionOk="0">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1076;p40"/>
            <p:cNvSpPr/>
            <p:nvPr/>
          </p:nvSpPr>
          <p:spPr>
            <a:xfrm>
              <a:off x="4718650" y="2221900"/>
              <a:ext cx="62125" cy="83925"/>
            </a:xfrm>
            <a:custGeom>
              <a:avLst/>
              <a:gdLst/>
              <a:ahLst/>
              <a:cxnLst/>
              <a:rect l="l" t="t" r="r" b="b"/>
              <a:pathLst>
                <a:path w="2485" h="3357" extrusionOk="0">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1077;p40"/>
            <p:cNvSpPr/>
            <p:nvPr/>
          </p:nvSpPr>
          <p:spPr>
            <a:xfrm>
              <a:off x="4731575" y="2178575"/>
              <a:ext cx="64400" cy="71025"/>
            </a:xfrm>
            <a:custGeom>
              <a:avLst/>
              <a:gdLst/>
              <a:ahLst/>
              <a:cxnLst/>
              <a:rect l="l" t="t" r="r" b="b"/>
              <a:pathLst>
                <a:path w="2576" h="2841" extrusionOk="0">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1078;p40"/>
            <p:cNvSpPr/>
            <p:nvPr/>
          </p:nvSpPr>
          <p:spPr>
            <a:xfrm>
              <a:off x="4750350" y="2122350"/>
              <a:ext cx="63850" cy="72525"/>
            </a:xfrm>
            <a:custGeom>
              <a:avLst/>
              <a:gdLst/>
              <a:ahLst/>
              <a:cxnLst/>
              <a:rect l="l" t="t" r="r" b="b"/>
              <a:pathLst>
                <a:path w="2554" h="2901" extrusionOk="0">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1079;p40"/>
            <p:cNvSpPr/>
            <p:nvPr/>
          </p:nvSpPr>
          <p:spPr>
            <a:xfrm>
              <a:off x="4771875" y="2075650"/>
              <a:ext cx="67400" cy="63750"/>
            </a:xfrm>
            <a:custGeom>
              <a:avLst/>
              <a:gdLst/>
              <a:ahLst/>
              <a:cxnLst/>
              <a:rect l="l" t="t" r="r" b="b"/>
              <a:pathLst>
                <a:path w="2696" h="2550" extrusionOk="0">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1080;p40"/>
            <p:cNvSpPr/>
            <p:nvPr/>
          </p:nvSpPr>
          <p:spPr>
            <a:xfrm>
              <a:off x="4825575" y="1979800"/>
              <a:ext cx="91075" cy="61775"/>
            </a:xfrm>
            <a:custGeom>
              <a:avLst/>
              <a:gdLst/>
              <a:ahLst/>
              <a:cxnLst/>
              <a:rect l="l" t="t" r="r" b="b"/>
              <a:pathLst>
                <a:path w="3643" h="2471" extrusionOk="0">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1081;p40"/>
            <p:cNvSpPr/>
            <p:nvPr/>
          </p:nvSpPr>
          <p:spPr>
            <a:xfrm>
              <a:off x="4871325" y="1949200"/>
              <a:ext cx="89550" cy="59500"/>
            </a:xfrm>
            <a:custGeom>
              <a:avLst/>
              <a:gdLst/>
              <a:ahLst/>
              <a:cxnLst/>
              <a:rect l="l" t="t" r="r" b="b"/>
              <a:pathLst>
                <a:path w="3582" h="2380" extrusionOk="0">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1082;p40"/>
            <p:cNvSpPr/>
            <p:nvPr/>
          </p:nvSpPr>
          <p:spPr>
            <a:xfrm>
              <a:off x="4925125" y="1924325"/>
              <a:ext cx="82850" cy="56275"/>
            </a:xfrm>
            <a:custGeom>
              <a:avLst/>
              <a:gdLst/>
              <a:ahLst/>
              <a:cxnLst/>
              <a:rect l="l" t="t" r="r" b="b"/>
              <a:pathLst>
                <a:path w="3314" h="2251" extrusionOk="0">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1083;p40"/>
            <p:cNvSpPr/>
            <p:nvPr/>
          </p:nvSpPr>
          <p:spPr>
            <a:xfrm>
              <a:off x="4979850" y="1907625"/>
              <a:ext cx="68400" cy="55475"/>
            </a:xfrm>
            <a:custGeom>
              <a:avLst/>
              <a:gdLst/>
              <a:ahLst/>
              <a:cxnLst/>
              <a:rect l="l" t="t" r="r" b="b"/>
              <a:pathLst>
                <a:path w="2736" h="2219" extrusionOk="0">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1084;p40"/>
            <p:cNvSpPr/>
            <p:nvPr/>
          </p:nvSpPr>
          <p:spPr>
            <a:xfrm>
              <a:off x="5021625" y="1895450"/>
              <a:ext cx="69950" cy="55500"/>
            </a:xfrm>
            <a:custGeom>
              <a:avLst/>
              <a:gdLst/>
              <a:ahLst/>
              <a:cxnLst/>
              <a:rect l="l" t="t" r="r" b="b"/>
              <a:pathLst>
                <a:path w="2798" h="2220" extrusionOk="0">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1085;p40"/>
            <p:cNvSpPr/>
            <p:nvPr/>
          </p:nvSpPr>
          <p:spPr>
            <a:xfrm>
              <a:off x="5065250" y="1891450"/>
              <a:ext cx="60525" cy="53425"/>
            </a:xfrm>
            <a:custGeom>
              <a:avLst/>
              <a:gdLst/>
              <a:ahLst/>
              <a:cxnLst/>
              <a:rect l="l" t="t" r="r" b="b"/>
              <a:pathLst>
                <a:path w="2421" h="2137" extrusionOk="0">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1086;p40"/>
            <p:cNvSpPr/>
            <p:nvPr/>
          </p:nvSpPr>
          <p:spPr>
            <a:xfrm>
              <a:off x="5115475" y="1903300"/>
              <a:ext cx="51100" cy="45675"/>
            </a:xfrm>
            <a:custGeom>
              <a:avLst/>
              <a:gdLst/>
              <a:ahLst/>
              <a:cxnLst/>
              <a:rect l="l" t="t" r="r" b="b"/>
              <a:pathLst>
                <a:path w="2044" h="1827" extrusionOk="0">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1087;p40"/>
            <p:cNvSpPr/>
            <p:nvPr/>
          </p:nvSpPr>
          <p:spPr>
            <a:xfrm>
              <a:off x="3840875" y="1763175"/>
              <a:ext cx="1152350" cy="1214600"/>
            </a:xfrm>
            <a:custGeom>
              <a:avLst/>
              <a:gdLst/>
              <a:ahLst/>
              <a:cxnLst/>
              <a:rect l="l" t="t" r="r" b="b"/>
              <a:pathLst>
                <a:path w="46094" h="48584" extrusionOk="0">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1088;p40"/>
            <p:cNvSpPr/>
            <p:nvPr/>
          </p:nvSpPr>
          <p:spPr>
            <a:xfrm>
              <a:off x="3817975" y="1179775"/>
              <a:ext cx="520550" cy="679225"/>
            </a:xfrm>
            <a:custGeom>
              <a:avLst/>
              <a:gdLst/>
              <a:ahLst/>
              <a:cxnLst/>
              <a:rect l="l" t="t" r="r" b="b"/>
              <a:pathLst>
                <a:path w="20822" h="27169" extrusionOk="0">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1089;p40"/>
            <p:cNvSpPr/>
            <p:nvPr/>
          </p:nvSpPr>
          <p:spPr>
            <a:xfrm>
              <a:off x="4145475" y="1300075"/>
              <a:ext cx="79025" cy="260025"/>
            </a:xfrm>
            <a:custGeom>
              <a:avLst/>
              <a:gdLst/>
              <a:ahLst/>
              <a:cxnLst/>
              <a:rect l="l" t="t" r="r" b="b"/>
              <a:pathLst>
                <a:path w="3161" h="10401" extrusionOk="0">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1090;p40"/>
            <p:cNvSpPr/>
            <p:nvPr/>
          </p:nvSpPr>
          <p:spPr>
            <a:xfrm>
              <a:off x="4041375" y="1267325"/>
              <a:ext cx="72775" cy="276700"/>
            </a:xfrm>
            <a:custGeom>
              <a:avLst/>
              <a:gdLst/>
              <a:ahLst/>
              <a:cxnLst/>
              <a:rect l="l" t="t" r="r" b="b"/>
              <a:pathLst>
                <a:path w="2911" h="11068" extrusionOk="0">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1091;p40"/>
            <p:cNvSpPr/>
            <p:nvPr/>
          </p:nvSpPr>
          <p:spPr>
            <a:xfrm>
              <a:off x="3917500" y="1251050"/>
              <a:ext cx="70400" cy="281300"/>
            </a:xfrm>
            <a:custGeom>
              <a:avLst/>
              <a:gdLst/>
              <a:ahLst/>
              <a:cxnLst/>
              <a:rect l="l" t="t" r="r" b="b"/>
              <a:pathLst>
                <a:path w="2816" h="11252" extrusionOk="0">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1092;p40"/>
            <p:cNvSpPr/>
            <p:nvPr/>
          </p:nvSpPr>
          <p:spPr>
            <a:xfrm>
              <a:off x="3979825" y="1462025"/>
              <a:ext cx="451400" cy="466125"/>
            </a:xfrm>
            <a:custGeom>
              <a:avLst/>
              <a:gdLst/>
              <a:ahLst/>
              <a:cxnLst/>
              <a:rect l="l" t="t" r="r" b="b"/>
              <a:pathLst>
                <a:path w="18056" h="18645" extrusionOk="0">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1093;p40"/>
            <p:cNvSpPr/>
            <p:nvPr/>
          </p:nvSpPr>
          <p:spPr>
            <a:xfrm>
              <a:off x="4031850" y="1463850"/>
              <a:ext cx="327950" cy="243675"/>
            </a:xfrm>
            <a:custGeom>
              <a:avLst/>
              <a:gdLst/>
              <a:ahLst/>
              <a:cxnLst/>
              <a:rect l="l" t="t" r="r" b="b"/>
              <a:pathLst>
                <a:path w="13118" h="9747" extrusionOk="0">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1094;p40"/>
            <p:cNvSpPr/>
            <p:nvPr/>
          </p:nvSpPr>
          <p:spPr>
            <a:xfrm>
              <a:off x="3826325" y="1928125"/>
              <a:ext cx="1150500" cy="1058400"/>
            </a:xfrm>
            <a:custGeom>
              <a:avLst/>
              <a:gdLst/>
              <a:ahLst/>
              <a:cxnLst/>
              <a:rect l="l" t="t" r="r" b="b"/>
              <a:pathLst>
                <a:path w="46020" h="42336" extrusionOk="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1095;p40"/>
            <p:cNvSpPr/>
            <p:nvPr/>
          </p:nvSpPr>
          <p:spPr>
            <a:xfrm>
              <a:off x="3908400" y="2035200"/>
              <a:ext cx="438300" cy="143875"/>
            </a:xfrm>
            <a:custGeom>
              <a:avLst/>
              <a:gdLst/>
              <a:ahLst/>
              <a:cxnLst/>
              <a:rect l="l" t="t" r="r" b="b"/>
              <a:pathLst>
                <a:path w="17532" h="5755" extrusionOk="0">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1096;p40"/>
            <p:cNvSpPr/>
            <p:nvPr/>
          </p:nvSpPr>
          <p:spPr>
            <a:xfrm>
              <a:off x="4598375" y="2906100"/>
              <a:ext cx="132725" cy="131925"/>
            </a:xfrm>
            <a:custGeom>
              <a:avLst/>
              <a:gdLst/>
              <a:ahLst/>
              <a:cxnLst/>
              <a:rect l="l" t="t" r="r" b="b"/>
              <a:pathLst>
                <a:path w="5309" h="5277" extrusionOk="0">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1097;p40"/>
            <p:cNvSpPr/>
            <p:nvPr/>
          </p:nvSpPr>
          <p:spPr>
            <a:xfrm>
              <a:off x="4100425" y="3065075"/>
              <a:ext cx="1335400" cy="1237350"/>
            </a:xfrm>
            <a:custGeom>
              <a:avLst/>
              <a:gdLst/>
              <a:ahLst/>
              <a:cxnLst/>
              <a:rect l="l" t="t" r="r" b="b"/>
              <a:pathLst>
                <a:path w="53416" h="49494" extrusionOk="0">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1098;p40"/>
            <p:cNvSpPr/>
            <p:nvPr/>
          </p:nvSpPr>
          <p:spPr>
            <a:xfrm>
              <a:off x="4925900" y="3027475"/>
              <a:ext cx="605075" cy="703475"/>
            </a:xfrm>
            <a:custGeom>
              <a:avLst/>
              <a:gdLst/>
              <a:ahLst/>
              <a:cxnLst/>
              <a:rect l="l" t="t" r="r" b="b"/>
              <a:pathLst>
                <a:path w="24203" h="28139" extrusionOk="0">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1099;p40"/>
            <p:cNvSpPr/>
            <p:nvPr/>
          </p:nvSpPr>
          <p:spPr>
            <a:xfrm>
              <a:off x="4972250" y="2668250"/>
              <a:ext cx="572975" cy="808825"/>
            </a:xfrm>
            <a:custGeom>
              <a:avLst/>
              <a:gdLst/>
              <a:ahLst/>
              <a:cxnLst/>
              <a:rect l="l" t="t" r="r" b="b"/>
              <a:pathLst>
                <a:path w="22919" h="32353" extrusionOk="0">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1100;p40"/>
            <p:cNvSpPr/>
            <p:nvPr/>
          </p:nvSpPr>
          <p:spPr>
            <a:xfrm>
              <a:off x="5131275" y="2989400"/>
              <a:ext cx="185775" cy="303900"/>
            </a:xfrm>
            <a:custGeom>
              <a:avLst/>
              <a:gdLst/>
              <a:ahLst/>
              <a:cxnLst/>
              <a:rect l="l" t="t" r="r" b="b"/>
              <a:pathLst>
                <a:path w="7431" h="12156" extrusionOk="0">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1101;p40"/>
            <p:cNvSpPr/>
            <p:nvPr/>
          </p:nvSpPr>
          <p:spPr>
            <a:xfrm>
              <a:off x="5244275" y="3078300"/>
              <a:ext cx="161475" cy="303900"/>
            </a:xfrm>
            <a:custGeom>
              <a:avLst/>
              <a:gdLst/>
              <a:ahLst/>
              <a:cxnLst/>
              <a:rect l="l" t="t" r="r" b="b"/>
              <a:pathLst>
                <a:path w="6459" h="12156" extrusionOk="0">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1102;p40"/>
            <p:cNvSpPr/>
            <p:nvPr/>
          </p:nvSpPr>
          <p:spPr>
            <a:xfrm>
              <a:off x="5106750" y="3246550"/>
              <a:ext cx="333600" cy="238475"/>
            </a:xfrm>
            <a:custGeom>
              <a:avLst/>
              <a:gdLst/>
              <a:ahLst/>
              <a:cxnLst/>
              <a:rect l="l" t="t" r="r" b="b"/>
              <a:pathLst>
                <a:path w="13344" h="9539" extrusionOk="0">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1103;p40"/>
            <p:cNvSpPr/>
            <p:nvPr/>
          </p:nvSpPr>
          <p:spPr>
            <a:xfrm>
              <a:off x="4782175" y="3075750"/>
              <a:ext cx="491775" cy="420825"/>
            </a:xfrm>
            <a:custGeom>
              <a:avLst/>
              <a:gdLst/>
              <a:ahLst/>
              <a:cxnLst/>
              <a:rect l="l" t="t" r="r" b="b"/>
              <a:pathLst>
                <a:path w="19671" h="16833" extrusionOk="0">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1104;p40"/>
            <p:cNvSpPr/>
            <p:nvPr/>
          </p:nvSpPr>
          <p:spPr>
            <a:xfrm>
              <a:off x="4959325" y="3076200"/>
              <a:ext cx="307775" cy="367925"/>
            </a:xfrm>
            <a:custGeom>
              <a:avLst/>
              <a:gdLst/>
              <a:ahLst/>
              <a:cxnLst/>
              <a:rect l="l" t="t" r="r" b="b"/>
              <a:pathLst>
                <a:path w="12311" h="14717" extrusionOk="0">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1105;p40"/>
            <p:cNvSpPr/>
            <p:nvPr/>
          </p:nvSpPr>
          <p:spPr>
            <a:xfrm>
              <a:off x="4083375" y="3052650"/>
              <a:ext cx="534025" cy="911250"/>
            </a:xfrm>
            <a:custGeom>
              <a:avLst/>
              <a:gdLst/>
              <a:ahLst/>
              <a:cxnLst/>
              <a:rect l="l" t="t" r="r" b="b"/>
              <a:pathLst>
                <a:path w="21361" h="36450" extrusionOk="0">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1106;p40"/>
            <p:cNvSpPr/>
            <p:nvPr/>
          </p:nvSpPr>
          <p:spPr>
            <a:xfrm>
              <a:off x="4165225" y="3180425"/>
              <a:ext cx="389100" cy="718875"/>
            </a:xfrm>
            <a:custGeom>
              <a:avLst/>
              <a:gdLst/>
              <a:ahLst/>
              <a:cxnLst/>
              <a:rect l="l" t="t" r="r" b="b"/>
              <a:pathLst>
                <a:path w="15564" h="28755" extrusionOk="0">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1107;p40"/>
            <p:cNvSpPr/>
            <p:nvPr/>
          </p:nvSpPr>
          <p:spPr>
            <a:xfrm>
              <a:off x="4248300" y="3545925"/>
              <a:ext cx="304500" cy="297475"/>
            </a:xfrm>
            <a:custGeom>
              <a:avLst/>
              <a:gdLst/>
              <a:ahLst/>
              <a:cxnLst/>
              <a:rect l="l" t="t" r="r" b="b"/>
              <a:pathLst>
                <a:path w="12180" h="11899" extrusionOk="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1108;p40"/>
            <p:cNvSpPr/>
            <p:nvPr/>
          </p:nvSpPr>
          <p:spPr>
            <a:xfrm>
              <a:off x="4082775" y="3052675"/>
              <a:ext cx="386450" cy="911225"/>
            </a:xfrm>
            <a:custGeom>
              <a:avLst/>
              <a:gdLst/>
              <a:ahLst/>
              <a:cxnLst/>
              <a:rect l="l" t="t" r="r" b="b"/>
              <a:pathLst>
                <a:path w="15458" h="36449" extrusionOk="0">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1109;p40"/>
            <p:cNvSpPr/>
            <p:nvPr/>
          </p:nvSpPr>
          <p:spPr>
            <a:xfrm>
              <a:off x="3344550" y="2980375"/>
              <a:ext cx="1119350" cy="1256325"/>
            </a:xfrm>
            <a:custGeom>
              <a:avLst/>
              <a:gdLst/>
              <a:ahLst/>
              <a:cxnLst/>
              <a:rect l="l" t="t" r="r" b="b"/>
              <a:pathLst>
                <a:path w="44774" h="50253" extrusionOk="0">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1110;p40"/>
            <p:cNvSpPr/>
            <p:nvPr/>
          </p:nvSpPr>
          <p:spPr>
            <a:xfrm>
              <a:off x="3428900" y="3051050"/>
              <a:ext cx="958250" cy="1155400"/>
            </a:xfrm>
            <a:custGeom>
              <a:avLst/>
              <a:gdLst/>
              <a:ahLst/>
              <a:cxnLst/>
              <a:rect l="l" t="t" r="r" b="b"/>
              <a:pathLst>
                <a:path w="38330" h="46216" extrusionOk="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1111;p40"/>
            <p:cNvSpPr/>
            <p:nvPr/>
          </p:nvSpPr>
          <p:spPr>
            <a:xfrm>
              <a:off x="4306575" y="3338675"/>
              <a:ext cx="96525" cy="517350"/>
            </a:xfrm>
            <a:custGeom>
              <a:avLst/>
              <a:gdLst/>
              <a:ahLst/>
              <a:cxnLst/>
              <a:rect l="l" t="t" r="r" b="b"/>
              <a:pathLst>
                <a:path w="3861" h="20694" extrusionOk="0">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1112;p40"/>
            <p:cNvSpPr/>
            <p:nvPr/>
          </p:nvSpPr>
          <p:spPr>
            <a:xfrm>
              <a:off x="3294400" y="3113850"/>
              <a:ext cx="1338150" cy="1413125"/>
            </a:xfrm>
            <a:custGeom>
              <a:avLst/>
              <a:gdLst/>
              <a:ahLst/>
              <a:cxnLst/>
              <a:rect l="l" t="t" r="r" b="b"/>
              <a:pathLst>
                <a:path w="53526" h="56525" extrusionOk="0">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1113;p40"/>
            <p:cNvSpPr/>
            <p:nvPr/>
          </p:nvSpPr>
          <p:spPr>
            <a:xfrm>
              <a:off x="4410675" y="4007975"/>
              <a:ext cx="855675" cy="621475"/>
            </a:xfrm>
            <a:custGeom>
              <a:avLst/>
              <a:gdLst/>
              <a:ahLst/>
              <a:cxnLst/>
              <a:rect l="l" t="t" r="r" b="b"/>
              <a:pathLst>
                <a:path w="34227" h="24859" extrusionOk="0">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1114;p40"/>
            <p:cNvSpPr/>
            <p:nvPr/>
          </p:nvSpPr>
          <p:spPr>
            <a:xfrm>
              <a:off x="4753000" y="4189325"/>
              <a:ext cx="159225" cy="392300"/>
            </a:xfrm>
            <a:custGeom>
              <a:avLst/>
              <a:gdLst/>
              <a:ahLst/>
              <a:cxnLst/>
              <a:rect l="l" t="t" r="r" b="b"/>
              <a:pathLst>
                <a:path w="6369" h="15692" extrusionOk="0">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1115;p40"/>
            <p:cNvSpPr/>
            <p:nvPr/>
          </p:nvSpPr>
          <p:spPr>
            <a:xfrm>
              <a:off x="4890750" y="4162150"/>
              <a:ext cx="190950" cy="382600"/>
            </a:xfrm>
            <a:custGeom>
              <a:avLst/>
              <a:gdLst/>
              <a:ahLst/>
              <a:cxnLst/>
              <a:rect l="l" t="t" r="r" b="b"/>
              <a:pathLst>
                <a:path w="7638" h="15304" extrusionOk="0">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1116;p40"/>
            <p:cNvSpPr/>
            <p:nvPr/>
          </p:nvSpPr>
          <p:spPr>
            <a:xfrm>
              <a:off x="5015375" y="4127200"/>
              <a:ext cx="162825" cy="357725"/>
            </a:xfrm>
            <a:custGeom>
              <a:avLst/>
              <a:gdLst/>
              <a:ahLst/>
              <a:cxnLst/>
              <a:rect l="l" t="t" r="r" b="b"/>
              <a:pathLst>
                <a:path w="6513" h="14309" extrusionOk="0">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1117;p40"/>
            <p:cNvSpPr/>
            <p:nvPr/>
          </p:nvSpPr>
          <p:spPr>
            <a:xfrm>
              <a:off x="4545950" y="4403525"/>
              <a:ext cx="236350" cy="121475"/>
            </a:xfrm>
            <a:custGeom>
              <a:avLst/>
              <a:gdLst/>
              <a:ahLst/>
              <a:cxnLst/>
              <a:rect l="l" t="t" r="r" b="b"/>
              <a:pathLst>
                <a:path w="9454" h="4859" extrusionOk="0">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1118;p40"/>
            <p:cNvSpPr/>
            <p:nvPr/>
          </p:nvSpPr>
          <p:spPr>
            <a:xfrm>
              <a:off x="4422075" y="3996225"/>
              <a:ext cx="666650" cy="74100"/>
            </a:xfrm>
            <a:custGeom>
              <a:avLst/>
              <a:gdLst/>
              <a:ahLst/>
              <a:cxnLst/>
              <a:rect l="l" t="t" r="r" b="b"/>
              <a:pathLst>
                <a:path w="26666" h="2964" extrusionOk="0">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1119;p40"/>
            <p:cNvSpPr/>
            <p:nvPr/>
          </p:nvSpPr>
          <p:spPr>
            <a:xfrm>
              <a:off x="3428900" y="3089700"/>
              <a:ext cx="509925" cy="811125"/>
            </a:xfrm>
            <a:custGeom>
              <a:avLst/>
              <a:gdLst/>
              <a:ahLst/>
              <a:cxnLst/>
              <a:rect l="l" t="t" r="r" b="b"/>
              <a:pathLst>
                <a:path w="20397" h="32445" extrusionOk="0">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1120;p40"/>
            <p:cNvSpPr/>
            <p:nvPr/>
          </p:nvSpPr>
          <p:spPr>
            <a:xfrm>
              <a:off x="3472975" y="3169025"/>
              <a:ext cx="455200" cy="626950"/>
            </a:xfrm>
            <a:custGeom>
              <a:avLst/>
              <a:gdLst/>
              <a:ahLst/>
              <a:cxnLst/>
              <a:rect l="l" t="t" r="r" b="b"/>
              <a:pathLst>
                <a:path w="18208" h="25078" extrusionOk="0">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1121;p40"/>
            <p:cNvSpPr/>
            <p:nvPr/>
          </p:nvSpPr>
          <p:spPr>
            <a:xfrm>
              <a:off x="3884075" y="3395475"/>
              <a:ext cx="65375" cy="436975"/>
            </a:xfrm>
            <a:custGeom>
              <a:avLst/>
              <a:gdLst/>
              <a:ahLst/>
              <a:cxnLst/>
              <a:rect l="l" t="t" r="r" b="b"/>
              <a:pathLst>
                <a:path w="2615" h="17479" extrusionOk="0">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1122;p40"/>
            <p:cNvSpPr/>
            <p:nvPr/>
          </p:nvSpPr>
          <p:spPr>
            <a:xfrm>
              <a:off x="3467650" y="3752625"/>
              <a:ext cx="422525" cy="50925"/>
            </a:xfrm>
            <a:custGeom>
              <a:avLst/>
              <a:gdLst/>
              <a:ahLst/>
              <a:cxnLst/>
              <a:rect l="l" t="t" r="r" b="b"/>
              <a:pathLst>
                <a:path w="16901" h="2037" extrusionOk="0">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1123;p40"/>
            <p:cNvSpPr/>
            <p:nvPr/>
          </p:nvSpPr>
          <p:spPr>
            <a:xfrm>
              <a:off x="3897000" y="2753375"/>
              <a:ext cx="326025" cy="464825"/>
            </a:xfrm>
            <a:custGeom>
              <a:avLst/>
              <a:gdLst/>
              <a:ahLst/>
              <a:cxnLst/>
              <a:rect l="l" t="t" r="r" b="b"/>
              <a:pathLst>
                <a:path w="13041" h="18593" extrusionOk="0">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1124;p40"/>
            <p:cNvSpPr/>
            <p:nvPr/>
          </p:nvSpPr>
          <p:spPr>
            <a:xfrm>
              <a:off x="3959300" y="2758700"/>
              <a:ext cx="263725" cy="283775"/>
            </a:xfrm>
            <a:custGeom>
              <a:avLst/>
              <a:gdLst/>
              <a:ahLst/>
              <a:cxnLst/>
              <a:rect l="l" t="t" r="r" b="b"/>
              <a:pathLst>
                <a:path w="10549" h="11351" extrusionOk="0">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1125;p40"/>
            <p:cNvSpPr/>
            <p:nvPr/>
          </p:nvSpPr>
          <p:spPr>
            <a:xfrm>
              <a:off x="3868875" y="2252050"/>
              <a:ext cx="576775" cy="686775"/>
            </a:xfrm>
            <a:custGeom>
              <a:avLst/>
              <a:gdLst/>
              <a:ahLst/>
              <a:cxnLst/>
              <a:rect l="l" t="t" r="r" b="b"/>
              <a:pathLst>
                <a:path w="23071" h="27471" extrusionOk="0">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1126;p40"/>
            <p:cNvSpPr/>
            <p:nvPr/>
          </p:nvSpPr>
          <p:spPr>
            <a:xfrm>
              <a:off x="4187275" y="2598950"/>
              <a:ext cx="21300" cy="56625"/>
            </a:xfrm>
            <a:custGeom>
              <a:avLst/>
              <a:gdLst/>
              <a:ahLst/>
              <a:cxnLst/>
              <a:rect l="l" t="t" r="r" b="b"/>
              <a:pathLst>
                <a:path w="852" h="2265" extrusionOk="0">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1127;p40"/>
            <p:cNvSpPr/>
            <p:nvPr/>
          </p:nvSpPr>
          <p:spPr>
            <a:xfrm>
              <a:off x="4141000" y="2584250"/>
              <a:ext cx="70800" cy="63275"/>
            </a:xfrm>
            <a:custGeom>
              <a:avLst/>
              <a:gdLst/>
              <a:ahLst/>
              <a:cxnLst/>
              <a:rect l="l" t="t" r="r" b="b"/>
              <a:pathLst>
                <a:path w="2832" h="2531" extrusionOk="0">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1128;p40"/>
            <p:cNvSpPr/>
            <p:nvPr/>
          </p:nvSpPr>
          <p:spPr>
            <a:xfrm>
              <a:off x="4302775" y="2567000"/>
              <a:ext cx="34225" cy="45950"/>
            </a:xfrm>
            <a:custGeom>
              <a:avLst/>
              <a:gdLst/>
              <a:ahLst/>
              <a:cxnLst/>
              <a:rect l="l" t="t" r="r" b="b"/>
              <a:pathLst>
                <a:path w="1369" h="1838" extrusionOk="0">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1129;p40"/>
            <p:cNvSpPr/>
            <p:nvPr/>
          </p:nvSpPr>
          <p:spPr>
            <a:xfrm>
              <a:off x="4291000" y="2541800"/>
              <a:ext cx="70525" cy="62950"/>
            </a:xfrm>
            <a:custGeom>
              <a:avLst/>
              <a:gdLst/>
              <a:ahLst/>
              <a:cxnLst/>
              <a:rect l="l" t="t" r="r" b="b"/>
              <a:pathLst>
                <a:path w="2821" h="2518" extrusionOk="0">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1130;p40"/>
            <p:cNvSpPr/>
            <p:nvPr/>
          </p:nvSpPr>
          <p:spPr>
            <a:xfrm>
              <a:off x="4115725" y="2510675"/>
              <a:ext cx="67025" cy="53075"/>
            </a:xfrm>
            <a:custGeom>
              <a:avLst/>
              <a:gdLst/>
              <a:ahLst/>
              <a:cxnLst/>
              <a:rect l="l" t="t" r="r" b="b"/>
              <a:pathLst>
                <a:path w="2681" h="2123" extrusionOk="0">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1131;p40"/>
            <p:cNvSpPr/>
            <p:nvPr/>
          </p:nvSpPr>
          <p:spPr>
            <a:xfrm>
              <a:off x="4271625" y="2469100"/>
              <a:ext cx="76775" cy="36750"/>
            </a:xfrm>
            <a:custGeom>
              <a:avLst/>
              <a:gdLst/>
              <a:ahLst/>
              <a:cxnLst/>
              <a:rect l="l" t="t" r="r" b="b"/>
              <a:pathLst>
                <a:path w="3071" h="1470" extrusionOk="0">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1132;p40"/>
            <p:cNvSpPr/>
            <p:nvPr/>
          </p:nvSpPr>
          <p:spPr>
            <a:xfrm>
              <a:off x="4210075" y="2774325"/>
              <a:ext cx="41825" cy="17825"/>
            </a:xfrm>
            <a:custGeom>
              <a:avLst/>
              <a:gdLst/>
              <a:ahLst/>
              <a:cxnLst/>
              <a:rect l="l" t="t" r="r" b="b"/>
              <a:pathLst>
                <a:path w="1673" h="713" extrusionOk="0">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1133;p40"/>
            <p:cNvSpPr/>
            <p:nvPr/>
          </p:nvSpPr>
          <p:spPr>
            <a:xfrm>
              <a:off x="4216575" y="2483250"/>
              <a:ext cx="112200" cy="249075"/>
            </a:xfrm>
            <a:custGeom>
              <a:avLst/>
              <a:gdLst/>
              <a:ahLst/>
              <a:cxnLst/>
              <a:rect l="l" t="t" r="r" b="b"/>
              <a:pathLst>
                <a:path w="4488" h="9963" extrusionOk="0">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1134;p40"/>
            <p:cNvSpPr/>
            <p:nvPr/>
          </p:nvSpPr>
          <p:spPr>
            <a:xfrm>
              <a:off x="4215400" y="2713100"/>
              <a:ext cx="66875" cy="47900"/>
            </a:xfrm>
            <a:custGeom>
              <a:avLst/>
              <a:gdLst/>
              <a:ahLst/>
              <a:cxnLst/>
              <a:rect l="l" t="t" r="r" b="b"/>
              <a:pathLst>
                <a:path w="2675" h="1916" extrusionOk="0">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1135;p40"/>
            <p:cNvSpPr/>
            <p:nvPr/>
          </p:nvSpPr>
          <p:spPr>
            <a:xfrm>
              <a:off x="4215400" y="2733225"/>
              <a:ext cx="41800" cy="27775"/>
            </a:xfrm>
            <a:custGeom>
              <a:avLst/>
              <a:gdLst/>
              <a:ahLst/>
              <a:cxnLst/>
              <a:rect l="l" t="t" r="r" b="b"/>
              <a:pathLst>
                <a:path w="1672" h="1111" extrusionOk="0">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1136;p40"/>
            <p:cNvSpPr/>
            <p:nvPr/>
          </p:nvSpPr>
          <p:spPr>
            <a:xfrm>
              <a:off x="3783775" y="2140750"/>
              <a:ext cx="526625" cy="553475"/>
            </a:xfrm>
            <a:custGeom>
              <a:avLst/>
              <a:gdLst/>
              <a:ahLst/>
              <a:cxnLst/>
              <a:rect l="l" t="t" r="r" b="b"/>
              <a:pathLst>
                <a:path w="21065" h="22139" extrusionOk="0">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1137;p40"/>
            <p:cNvSpPr/>
            <p:nvPr/>
          </p:nvSpPr>
          <p:spPr>
            <a:xfrm>
              <a:off x="4060975" y="2534650"/>
              <a:ext cx="204600" cy="170975"/>
            </a:xfrm>
            <a:custGeom>
              <a:avLst/>
              <a:gdLst/>
              <a:ahLst/>
              <a:cxnLst/>
              <a:rect l="l" t="t" r="r" b="b"/>
              <a:pathLst>
                <a:path w="8184" h="6839" extrusionOk="0">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1138;p40"/>
            <p:cNvSpPr/>
            <p:nvPr/>
          </p:nvSpPr>
          <p:spPr>
            <a:xfrm>
              <a:off x="4286825" y="2486675"/>
              <a:ext cx="140600" cy="168400"/>
            </a:xfrm>
            <a:custGeom>
              <a:avLst/>
              <a:gdLst/>
              <a:ahLst/>
              <a:cxnLst/>
              <a:rect l="l" t="t" r="r" b="b"/>
              <a:pathLst>
                <a:path w="5624" h="6736" extrusionOk="0">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1139;p40"/>
            <p:cNvSpPr/>
            <p:nvPr/>
          </p:nvSpPr>
          <p:spPr>
            <a:xfrm>
              <a:off x="4238175" y="2566825"/>
              <a:ext cx="60825" cy="31550"/>
            </a:xfrm>
            <a:custGeom>
              <a:avLst/>
              <a:gdLst/>
              <a:ahLst/>
              <a:cxnLst/>
              <a:rect l="l" t="t" r="r" b="b"/>
              <a:pathLst>
                <a:path w="2433" h="1262" extrusionOk="0">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1140;p40"/>
            <p:cNvSpPr/>
            <p:nvPr/>
          </p:nvSpPr>
          <p:spPr>
            <a:xfrm>
              <a:off x="3874200" y="2615825"/>
              <a:ext cx="218100" cy="99575"/>
            </a:xfrm>
            <a:custGeom>
              <a:avLst/>
              <a:gdLst/>
              <a:ahLst/>
              <a:cxnLst/>
              <a:rect l="l" t="t" r="r" b="b"/>
              <a:pathLst>
                <a:path w="8724" h="3983" extrusionOk="0">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1141;p40"/>
            <p:cNvSpPr/>
            <p:nvPr/>
          </p:nvSpPr>
          <p:spPr>
            <a:xfrm>
              <a:off x="3844575" y="2609850"/>
              <a:ext cx="183150" cy="178375"/>
            </a:xfrm>
            <a:custGeom>
              <a:avLst/>
              <a:gdLst/>
              <a:ahLst/>
              <a:cxnLst/>
              <a:rect l="l" t="t" r="r" b="b"/>
              <a:pathLst>
                <a:path w="7326" h="7135" extrusionOk="0">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1142;p40"/>
            <p:cNvSpPr/>
            <p:nvPr/>
          </p:nvSpPr>
          <p:spPr>
            <a:xfrm>
              <a:off x="3903825" y="2652275"/>
              <a:ext cx="98325" cy="105575"/>
            </a:xfrm>
            <a:custGeom>
              <a:avLst/>
              <a:gdLst/>
              <a:ahLst/>
              <a:cxnLst/>
              <a:rect l="l" t="t" r="r" b="b"/>
              <a:pathLst>
                <a:path w="3933" h="4223" extrusionOk="0">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1143;p40"/>
            <p:cNvSpPr/>
            <p:nvPr/>
          </p:nvSpPr>
          <p:spPr>
            <a:xfrm>
              <a:off x="3117325" y="3071825"/>
              <a:ext cx="373900" cy="873075"/>
            </a:xfrm>
            <a:custGeom>
              <a:avLst/>
              <a:gdLst/>
              <a:ahLst/>
              <a:cxnLst/>
              <a:rect l="l" t="t" r="r" b="b"/>
              <a:pathLst>
                <a:path w="14956" h="34923" extrusionOk="0">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1144;p40"/>
            <p:cNvSpPr/>
            <p:nvPr/>
          </p:nvSpPr>
          <p:spPr>
            <a:xfrm>
              <a:off x="3522375" y="3723550"/>
              <a:ext cx="72200" cy="40325"/>
            </a:xfrm>
            <a:custGeom>
              <a:avLst/>
              <a:gdLst/>
              <a:ahLst/>
              <a:cxnLst/>
              <a:rect l="l" t="t" r="r" b="b"/>
              <a:pathLst>
                <a:path w="2888" h="1613" extrusionOk="0">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1145;p40"/>
            <p:cNvSpPr/>
            <p:nvPr/>
          </p:nvSpPr>
          <p:spPr>
            <a:xfrm>
              <a:off x="3300475" y="3677375"/>
              <a:ext cx="221925" cy="138475"/>
            </a:xfrm>
            <a:custGeom>
              <a:avLst/>
              <a:gdLst/>
              <a:ahLst/>
              <a:cxnLst/>
              <a:rect l="l" t="t" r="r" b="b"/>
              <a:pathLst>
                <a:path w="8877" h="5539" extrusionOk="0">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1146;p40"/>
            <p:cNvSpPr/>
            <p:nvPr/>
          </p:nvSpPr>
          <p:spPr>
            <a:xfrm>
              <a:off x="3153050" y="3682675"/>
              <a:ext cx="146700" cy="137975"/>
            </a:xfrm>
            <a:custGeom>
              <a:avLst/>
              <a:gdLst/>
              <a:ahLst/>
              <a:cxnLst/>
              <a:rect l="l" t="t" r="r" b="b"/>
              <a:pathLst>
                <a:path w="5868" h="5519" extrusionOk="0">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1147;p40"/>
            <p:cNvSpPr/>
            <p:nvPr/>
          </p:nvSpPr>
          <p:spPr>
            <a:xfrm>
              <a:off x="2311850" y="3022600"/>
              <a:ext cx="1175600" cy="1214100"/>
            </a:xfrm>
            <a:custGeom>
              <a:avLst/>
              <a:gdLst/>
              <a:ahLst/>
              <a:cxnLst/>
              <a:rect l="l" t="t" r="r" b="b"/>
              <a:pathLst>
                <a:path w="47024" h="48564" extrusionOk="0">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1148;p40"/>
            <p:cNvSpPr/>
            <p:nvPr/>
          </p:nvSpPr>
          <p:spPr>
            <a:xfrm>
              <a:off x="3335425" y="3313850"/>
              <a:ext cx="150500" cy="918675"/>
            </a:xfrm>
            <a:custGeom>
              <a:avLst/>
              <a:gdLst/>
              <a:ahLst/>
              <a:cxnLst/>
              <a:rect l="l" t="t" r="r" b="b"/>
              <a:pathLst>
                <a:path w="6020" h="36747" extrusionOk="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1149;p40"/>
            <p:cNvSpPr/>
            <p:nvPr/>
          </p:nvSpPr>
          <p:spPr>
            <a:xfrm>
              <a:off x="2579350" y="3096925"/>
              <a:ext cx="1037025" cy="1422450"/>
            </a:xfrm>
            <a:custGeom>
              <a:avLst/>
              <a:gdLst/>
              <a:ahLst/>
              <a:cxnLst/>
              <a:rect l="l" t="t" r="r" b="b"/>
              <a:pathLst>
                <a:path w="41481" h="56898" extrusionOk="0">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1150;p40"/>
            <p:cNvSpPr/>
            <p:nvPr/>
          </p:nvSpPr>
          <p:spPr>
            <a:xfrm>
              <a:off x="2891650" y="3848825"/>
              <a:ext cx="180675" cy="410300"/>
            </a:xfrm>
            <a:custGeom>
              <a:avLst/>
              <a:gdLst/>
              <a:ahLst/>
              <a:cxnLst/>
              <a:rect l="l" t="t" r="r" b="b"/>
              <a:pathLst>
                <a:path w="7227" h="16412" extrusionOk="0">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1151;p40"/>
            <p:cNvSpPr/>
            <p:nvPr/>
          </p:nvSpPr>
          <p:spPr>
            <a:xfrm>
              <a:off x="3158375" y="3033800"/>
              <a:ext cx="764025" cy="971750"/>
            </a:xfrm>
            <a:custGeom>
              <a:avLst/>
              <a:gdLst/>
              <a:ahLst/>
              <a:cxnLst/>
              <a:rect l="l" t="t" r="r" b="b"/>
              <a:pathLst>
                <a:path w="30561" h="38870" extrusionOk="0">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1152;p40"/>
            <p:cNvSpPr/>
            <p:nvPr/>
          </p:nvSpPr>
          <p:spPr>
            <a:xfrm>
              <a:off x="3585650" y="3275425"/>
              <a:ext cx="264250" cy="117200"/>
            </a:xfrm>
            <a:custGeom>
              <a:avLst/>
              <a:gdLst/>
              <a:ahLst/>
              <a:cxnLst/>
              <a:rect l="l" t="t" r="r" b="b"/>
              <a:pathLst>
                <a:path w="10570" h="4688" extrusionOk="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1153;p40"/>
            <p:cNvSpPr/>
            <p:nvPr/>
          </p:nvSpPr>
          <p:spPr>
            <a:xfrm>
              <a:off x="3552325" y="3149175"/>
              <a:ext cx="249575" cy="111975"/>
            </a:xfrm>
            <a:custGeom>
              <a:avLst/>
              <a:gdLst/>
              <a:ahLst/>
              <a:cxnLst/>
              <a:rect l="l" t="t" r="r" b="b"/>
              <a:pathLst>
                <a:path w="9983" h="4479" extrusionOk="0">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1154;p40"/>
            <p:cNvSpPr/>
            <p:nvPr/>
          </p:nvSpPr>
          <p:spPr>
            <a:xfrm>
              <a:off x="3612250" y="3409800"/>
              <a:ext cx="230650" cy="116550"/>
            </a:xfrm>
            <a:custGeom>
              <a:avLst/>
              <a:gdLst/>
              <a:ahLst/>
              <a:cxnLst/>
              <a:rect l="l" t="t" r="r" b="b"/>
              <a:pathLst>
                <a:path w="9226" h="4662" extrusionOk="0">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1155;p40"/>
            <p:cNvSpPr/>
            <p:nvPr/>
          </p:nvSpPr>
          <p:spPr>
            <a:xfrm>
              <a:off x="2627225" y="3090575"/>
              <a:ext cx="440000" cy="902200"/>
            </a:xfrm>
            <a:custGeom>
              <a:avLst/>
              <a:gdLst/>
              <a:ahLst/>
              <a:cxnLst/>
              <a:rect l="l" t="t" r="r" b="b"/>
              <a:pathLst>
                <a:path w="17600" h="36088" extrusionOk="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1156;p40"/>
            <p:cNvSpPr/>
            <p:nvPr/>
          </p:nvSpPr>
          <p:spPr>
            <a:xfrm>
              <a:off x="2632525" y="3828900"/>
              <a:ext cx="39550" cy="42300"/>
            </a:xfrm>
            <a:custGeom>
              <a:avLst/>
              <a:gdLst/>
              <a:ahLst/>
              <a:cxnLst/>
              <a:rect l="l" t="t" r="r" b="b"/>
              <a:pathLst>
                <a:path w="1582" h="1692" extrusionOk="0">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1157;p40"/>
            <p:cNvSpPr/>
            <p:nvPr/>
          </p:nvSpPr>
          <p:spPr>
            <a:xfrm>
              <a:off x="2672050" y="3737175"/>
              <a:ext cx="209000" cy="133325"/>
            </a:xfrm>
            <a:custGeom>
              <a:avLst/>
              <a:gdLst/>
              <a:ahLst/>
              <a:cxnLst/>
              <a:rect l="l" t="t" r="r" b="b"/>
              <a:pathLst>
                <a:path w="8360" h="5333" extrusionOk="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1158;p40"/>
            <p:cNvSpPr/>
            <p:nvPr/>
          </p:nvSpPr>
          <p:spPr>
            <a:xfrm>
              <a:off x="2880250" y="3660425"/>
              <a:ext cx="177850" cy="133475"/>
            </a:xfrm>
            <a:custGeom>
              <a:avLst/>
              <a:gdLst/>
              <a:ahLst/>
              <a:cxnLst/>
              <a:rect l="l" t="t" r="r" b="b"/>
              <a:pathLst>
                <a:path w="7114" h="5339" extrusionOk="0">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1159;p40"/>
            <p:cNvSpPr/>
            <p:nvPr/>
          </p:nvSpPr>
          <p:spPr>
            <a:xfrm>
              <a:off x="2621900" y="3501475"/>
              <a:ext cx="46375" cy="494450"/>
            </a:xfrm>
            <a:custGeom>
              <a:avLst/>
              <a:gdLst/>
              <a:ahLst/>
              <a:cxnLst/>
              <a:rect l="l" t="t" r="r" b="b"/>
              <a:pathLst>
                <a:path w="1855" h="19778" extrusionOk="0">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1160;p40"/>
            <p:cNvSpPr/>
            <p:nvPr/>
          </p:nvSpPr>
          <p:spPr>
            <a:xfrm>
              <a:off x="3023875" y="3473925"/>
              <a:ext cx="50950" cy="361550"/>
            </a:xfrm>
            <a:custGeom>
              <a:avLst/>
              <a:gdLst/>
              <a:ahLst/>
              <a:cxnLst/>
              <a:rect l="l" t="t" r="r" b="b"/>
              <a:pathLst>
                <a:path w="2038" h="14462" extrusionOk="0">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1161;p40"/>
            <p:cNvSpPr/>
            <p:nvPr/>
          </p:nvSpPr>
          <p:spPr>
            <a:xfrm>
              <a:off x="2713850" y="2691175"/>
              <a:ext cx="345775" cy="357175"/>
            </a:xfrm>
            <a:custGeom>
              <a:avLst/>
              <a:gdLst/>
              <a:ahLst/>
              <a:cxnLst/>
              <a:rect l="l" t="t" r="r" b="b"/>
              <a:pathLst>
                <a:path w="13831" h="14287" extrusionOk="0">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1162;p40"/>
            <p:cNvSpPr/>
            <p:nvPr/>
          </p:nvSpPr>
          <p:spPr>
            <a:xfrm>
              <a:off x="2689525" y="2689550"/>
              <a:ext cx="341975" cy="353850"/>
            </a:xfrm>
            <a:custGeom>
              <a:avLst/>
              <a:gdLst/>
              <a:ahLst/>
              <a:cxnLst/>
              <a:rect l="l" t="t" r="r" b="b"/>
              <a:pathLst>
                <a:path w="13679" h="14154" extrusionOk="0">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1163;p40"/>
            <p:cNvSpPr/>
            <p:nvPr/>
          </p:nvSpPr>
          <p:spPr>
            <a:xfrm>
              <a:off x="2534500" y="3020075"/>
              <a:ext cx="315400" cy="480200"/>
            </a:xfrm>
            <a:custGeom>
              <a:avLst/>
              <a:gdLst/>
              <a:ahLst/>
              <a:cxnLst/>
              <a:rect l="l" t="t" r="r" b="b"/>
              <a:pathLst>
                <a:path w="12616" h="19208" extrusionOk="0">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1164;p40"/>
            <p:cNvSpPr/>
            <p:nvPr/>
          </p:nvSpPr>
          <p:spPr>
            <a:xfrm>
              <a:off x="2657075" y="3022050"/>
              <a:ext cx="211800" cy="479925"/>
            </a:xfrm>
            <a:custGeom>
              <a:avLst/>
              <a:gdLst/>
              <a:ahLst/>
              <a:cxnLst/>
              <a:rect l="l" t="t" r="r" b="b"/>
              <a:pathLst>
                <a:path w="8472" h="19197" extrusionOk="0">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1165;p40"/>
            <p:cNvSpPr/>
            <p:nvPr/>
          </p:nvSpPr>
          <p:spPr>
            <a:xfrm>
              <a:off x="2504875" y="3025875"/>
              <a:ext cx="245800" cy="420100"/>
            </a:xfrm>
            <a:custGeom>
              <a:avLst/>
              <a:gdLst/>
              <a:ahLst/>
              <a:cxnLst/>
              <a:rect l="l" t="t" r="r" b="b"/>
              <a:pathLst>
                <a:path w="9832" h="16804" extrusionOk="0">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1166;p40"/>
            <p:cNvSpPr/>
            <p:nvPr/>
          </p:nvSpPr>
          <p:spPr>
            <a:xfrm>
              <a:off x="2471425" y="3492650"/>
              <a:ext cx="335275" cy="390725"/>
            </a:xfrm>
            <a:custGeom>
              <a:avLst/>
              <a:gdLst/>
              <a:ahLst/>
              <a:cxnLst/>
              <a:rect l="l" t="t" r="r" b="b"/>
              <a:pathLst>
                <a:path w="13411" h="15629" extrusionOk="0">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1167;p40"/>
            <p:cNvSpPr/>
            <p:nvPr/>
          </p:nvSpPr>
          <p:spPr>
            <a:xfrm>
              <a:off x="2442550" y="3497300"/>
              <a:ext cx="204450" cy="395675"/>
            </a:xfrm>
            <a:custGeom>
              <a:avLst/>
              <a:gdLst/>
              <a:ahLst/>
              <a:cxnLst/>
              <a:rect l="l" t="t" r="r" b="b"/>
              <a:pathLst>
                <a:path w="8178" h="15827" extrusionOk="0">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1168;p40"/>
            <p:cNvSpPr/>
            <p:nvPr/>
          </p:nvSpPr>
          <p:spPr>
            <a:xfrm>
              <a:off x="2098325" y="3874975"/>
              <a:ext cx="645950" cy="493950"/>
            </a:xfrm>
            <a:custGeom>
              <a:avLst/>
              <a:gdLst/>
              <a:ahLst/>
              <a:cxnLst/>
              <a:rect l="l" t="t" r="r" b="b"/>
              <a:pathLst>
                <a:path w="25838" h="19758" extrusionOk="0">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1169;p40"/>
            <p:cNvSpPr/>
            <p:nvPr/>
          </p:nvSpPr>
          <p:spPr>
            <a:xfrm>
              <a:off x="2115050" y="3927750"/>
              <a:ext cx="380450" cy="335925"/>
            </a:xfrm>
            <a:custGeom>
              <a:avLst/>
              <a:gdLst/>
              <a:ahLst/>
              <a:cxnLst/>
              <a:rect l="l" t="t" r="r" b="b"/>
              <a:pathLst>
                <a:path w="15218" h="13437" extrusionOk="0">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1170;p40"/>
            <p:cNvSpPr/>
            <p:nvPr/>
          </p:nvSpPr>
          <p:spPr>
            <a:xfrm>
              <a:off x="2240425" y="3889950"/>
              <a:ext cx="472675" cy="370275"/>
            </a:xfrm>
            <a:custGeom>
              <a:avLst/>
              <a:gdLst/>
              <a:ahLst/>
              <a:cxnLst/>
              <a:rect l="l" t="t" r="r" b="b"/>
              <a:pathLst>
                <a:path w="18907" h="14811" extrusionOk="0">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1171;p40"/>
            <p:cNvSpPr/>
            <p:nvPr/>
          </p:nvSpPr>
          <p:spPr>
            <a:xfrm>
              <a:off x="2934125" y="2631500"/>
              <a:ext cx="58900" cy="43175"/>
            </a:xfrm>
            <a:custGeom>
              <a:avLst/>
              <a:gdLst/>
              <a:ahLst/>
              <a:cxnLst/>
              <a:rect l="l" t="t" r="r" b="b"/>
              <a:pathLst>
                <a:path w="2356" h="1727" extrusionOk="0">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1172;p40"/>
            <p:cNvSpPr/>
            <p:nvPr/>
          </p:nvSpPr>
          <p:spPr>
            <a:xfrm>
              <a:off x="2952175" y="2667200"/>
              <a:ext cx="58950" cy="43075"/>
            </a:xfrm>
            <a:custGeom>
              <a:avLst/>
              <a:gdLst/>
              <a:ahLst/>
              <a:cxnLst/>
              <a:rect l="l" t="t" r="r" b="b"/>
              <a:pathLst>
                <a:path w="2358" h="1723" extrusionOk="0">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1173;p40"/>
            <p:cNvSpPr/>
            <p:nvPr/>
          </p:nvSpPr>
          <p:spPr>
            <a:xfrm>
              <a:off x="2976500" y="2699100"/>
              <a:ext cx="59400" cy="42775"/>
            </a:xfrm>
            <a:custGeom>
              <a:avLst/>
              <a:gdLst/>
              <a:ahLst/>
              <a:cxnLst/>
              <a:rect l="l" t="t" r="r" b="b"/>
              <a:pathLst>
                <a:path w="2376" h="1711" extrusionOk="0">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1174;p40"/>
            <p:cNvSpPr/>
            <p:nvPr/>
          </p:nvSpPr>
          <p:spPr>
            <a:xfrm>
              <a:off x="3003850" y="2726475"/>
              <a:ext cx="58850" cy="43500"/>
            </a:xfrm>
            <a:custGeom>
              <a:avLst/>
              <a:gdLst/>
              <a:ahLst/>
              <a:cxnLst/>
              <a:rect l="l" t="t" r="r" b="b"/>
              <a:pathLst>
                <a:path w="2354" h="1740" extrusionOk="0">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1175;p40"/>
            <p:cNvSpPr/>
            <p:nvPr/>
          </p:nvSpPr>
          <p:spPr>
            <a:xfrm>
              <a:off x="3036000" y="2749700"/>
              <a:ext cx="59375" cy="43075"/>
            </a:xfrm>
            <a:custGeom>
              <a:avLst/>
              <a:gdLst/>
              <a:ahLst/>
              <a:cxnLst/>
              <a:rect l="l" t="t" r="r" b="b"/>
              <a:pathLst>
                <a:path w="2375" h="1723" extrusionOk="0">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1176;p40"/>
            <p:cNvSpPr/>
            <p:nvPr/>
          </p:nvSpPr>
          <p:spPr>
            <a:xfrm>
              <a:off x="3070900" y="2766000"/>
              <a:ext cx="58875" cy="43475"/>
            </a:xfrm>
            <a:custGeom>
              <a:avLst/>
              <a:gdLst/>
              <a:ahLst/>
              <a:cxnLst/>
              <a:rect l="l" t="t" r="r" b="b"/>
              <a:pathLst>
                <a:path w="2355" h="1739" extrusionOk="0">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1177;p40"/>
            <p:cNvSpPr/>
            <p:nvPr/>
          </p:nvSpPr>
          <p:spPr>
            <a:xfrm>
              <a:off x="2824025" y="3012350"/>
              <a:ext cx="465850" cy="250000"/>
            </a:xfrm>
            <a:custGeom>
              <a:avLst/>
              <a:gdLst/>
              <a:ahLst/>
              <a:cxnLst/>
              <a:rect l="l" t="t" r="r" b="b"/>
              <a:pathLst>
                <a:path w="18634" h="10000" extrusionOk="0">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1178;p40"/>
            <p:cNvSpPr/>
            <p:nvPr/>
          </p:nvSpPr>
          <p:spPr>
            <a:xfrm>
              <a:off x="2992725" y="2728300"/>
              <a:ext cx="272825" cy="481825"/>
            </a:xfrm>
            <a:custGeom>
              <a:avLst/>
              <a:gdLst/>
              <a:ahLst/>
              <a:cxnLst/>
              <a:rect l="l" t="t" r="r" b="b"/>
              <a:pathLst>
                <a:path w="10913" h="19273" extrusionOk="0">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1179;p40"/>
            <p:cNvSpPr/>
            <p:nvPr/>
          </p:nvSpPr>
          <p:spPr>
            <a:xfrm>
              <a:off x="3042125" y="2728300"/>
              <a:ext cx="223425" cy="319925"/>
            </a:xfrm>
            <a:custGeom>
              <a:avLst/>
              <a:gdLst/>
              <a:ahLst/>
              <a:cxnLst/>
              <a:rect l="l" t="t" r="r" b="b"/>
              <a:pathLst>
                <a:path w="8937" h="12797" extrusionOk="0">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1180;p40"/>
            <p:cNvSpPr/>
            <p:nvPr/>
          </p:nvSpPr>
          <p:spPr>
            <a:xfrm>
              <a:off x="2910650" y="2294675"/>
              <a:ext cx="649750" cy="672800"/>
            </a:xfrm>
            <a:custGeom>
              <a:avLst/>
              <a:gdLst/>
              <a:ahLst/>
              <a:cxnLst/>
              <a:rect l="l" t="t" r="r" b="b"/>
              <a:pathLst>
                <a:path w="25990" h="26912" extrusionOk="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1181;p40"/>
            <p:cNvSpPr/>
            <p:nvPr/>
          </p:nvSpPr>
          <p:spPr>
            <a:xfrm>
              <a:off x="3399275" y="2521325"/>
              <a:ext cx="57775" cy="27850"/>
            </a:xfrm>
            <a:custGeom>
              <a:avLst/>
              <a:gdLst/>
              <a:ahLst/>
              <a:cxnLst/>
              <a:rect l="l" t="t" r="r" b="b"/>
              <a:pathLst>
                <a:path w="2311" h="1114" extrusionOk="0">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1182;p40"/>
            <p:cNvSpPr/>
            <p:nvPr/>
          </p:nvSpPr>
          <p:spPr>
            <a:xfrm>
              <a:off x="3252600" y="2564575"/>
              <a:ext cx="57775" cy="27725"/>
            </a:xfrm>
            <a:custGeom>
              <a:avLst/>
              <a:gdLst/>
              <a:ahLst/>
              <a:cxnLst/>
              <a:rect l="l" t="t" r="r" b="b"/>
              <a:pathLst>
                <a:path w="2311" h="1109" extrusionOk="0">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1183;p40"/>
            <p:cNvSpPr/>
            <p:nvPr/>
          </p:nvSpPr>
          <p:spPr>
            <a:xfrm>
              <a:off x="3420550" y="2626925"/>
              <a:ext cx="30425" cy="47450"/>
            </a:xfrm>
            <a:custGeom>
              <a:avLst/>
              <a:gdLst/>
              <a:ahLst/>
              <a:cxnLst/>
              <a:rect l="l" t="t" r="r" b="b"/>
              <a:pathLst>
                <a:path w="1217" h="1898" extrusionOk="0">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1184;p40"/>
            <p:cNvSpPr/>
            <p:nvPr/>
          </p:nvSpPr>
          <p:spPr>
            <a:xfrm>
              <a:off x="3409725" y="2603025"/>
              <a:ext cx="66975" cy="62750"/>
            </a:xfrm>
            <a:custGeom>
              <a:avLst/>
              <a:gdLst/>
              <a:ahLst/>
              <a:cxnLst/>
              <a:rect l="l" t="t" r="r" b="b"/>
              <a:pathLst>
                <a:path w="2679" h="2510" extrusionOk="0">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1185;p40"/>
            <p:cNvSpPr/>
            <p:nvPr/>
          </p:nvSpPr>
          <p:spPr>
            <a:xfrm>
              <a:off x="3445075" y="2594975"/>
              <a:ext cx="38575" cy="31550"/>
            </a:xfrm>
            <a:custGeom>
              <a:avLst/>
              <a:gdLst/>
              <a:ahLst/>
              <a:cxnLst/>
              <a:rect l="l" t="t" r="r" b="b"/>
              <a:pathLst>
                <a:path w="1543" h="1262" extrusionOk="0">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1186;p40"/>
            <p:cNvSpPr/>
            <p:nvPr/>
          </p:nvSpPr>
          <p:spPr>
            <a:xfrm>
              <a:off x="3336400" y="2810825"/>
              <a:ext cx="41475" cy="17050"/>
            </a:xfrm>
            <a:custGeom>
              <a:avLst/>
              <a:gdLst/>
              <a:ahLst/>
              <a:cxnLst/>
              <a:rect l="l" t="t" r="r" b="b"/>
              <a:pathLst>
                <a:path w="1659" h="682" extrusionOk="0">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1187;p40"/>
            <p:cNvSpPr/>
            <p:nvPr/>
          </p:nvSpPr>
          <p:spPr>
            <a:xfrm>
              <a:off x="3340000" y="2550875"/>
              <a:ext cx="98975" cy="217725"/>
            </a:xfrm>
            <a:custGeom>
              <a:avLst/>
              <a:gdLst/>
              <a:ahLst/>
              <a:cxnLst/>
              <a:rect l="l" t="t" r="r" b="b"/>
              <a:pathLst>
                <a:path w="3959" h="8709" extrusionOk="0">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1188;p40"/>
            <p:cNvSpPr/>
            <p:nvPr/>
          </p:nvSpPr>
          <p:spPr>
            <a:xfrm>
              <a:off x="3338475" y="2751100"/>
              <a:ext cx="67650" cy="48650"/>
            </a:xfrm>
            <a:custGeom>
              <a:avLst/>
              <a:gdLst/>
              <a:ahLst/>
              <a:cxnLst/>
              <a:rect l="l" t="t" r="r" b="b"/>
              <a:pathLst>
                <a:path w="2706" h="1946" extrusionOk="0">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1189;p40"/>
            <p:cNvSpPr/>
            <p:nvPr/>
          </p:nvSpPr>
          <p:spPr>
            <a:xfrm>
              <a:off x="3338475" y="2770800"/>
              <a:ext cx="41050" cy="28950"/>
            </a:xfrm>
            <a:custGeom>
              <a:avLst/>
              <a:gdLst/>
              <a:ahLst/>
              <a:cxnLst/>
              <a:rect l="l" t="t" r="r" b="b"/>
              <a:pathLst>
                <a:path w="1642" h="1158" extrusionOk="0">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1190;p40"/>
            <p:cNvSpPr/>
            <p:nvPr/>
          </p:nvSpPr>
          <p:spPr>
            <a:xfrm>
              <a:off x="3256400" y="2640650"/>
              <a:ext cx="76775" cy="43600"/>
            </a:xfrm>
            <a:custGeom>
              <a:avLst/>
              <a:gdLst/>
              <a:ahLst/>
              <a:cxnLst/>
              <a:rect l="l" t="t" r="r" b="b"/>
              <a:pathLst>
                <a:path w="3071" h="1744" extrusionOk="0">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1191;p40"/>
            <p:cNvSpPr/>
            <p:nvPr/>
          </p:nvSpPr>
          <p:spPr>
            <a:xfrm>
              <a:off x="3294400" y="2660675"/>
              <a:ext cx="38775" cy="33450"/>
            </a:xfrm>
            <a:custGeom>
              <a:avLst/>
              <a:gdLst/>
              <a:ahLst/>
              <a:cxnLst/>
              <a:rect l="l" t="t" r="r" b="b"/>
              <a:pathLst>
                <a:path w="1551" h="1338" extrusionOk="0">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1192;p40"/>
            <p:cNvSpPr/>
            <p:nvPr/>
          </p:nvSpPr>
          <p:spPr>
            <a:xfrm>
              <a:off x="2870375" y="2249075"/>
              <a:ext cx="597750" cy="472400"/>
            </a:xfrm>
            <a:custGeom>
              <a:avLst/>
              <a:gdLst/>
              <a:ahLst/>
              <a:cxnLst/>
              <a:rect l="l" t="t" r="r" b="b"/>
              <a:pathLst>
                <a:path w="23910" h="18896" extrusionOk="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1193;p40"/>
            <p:cNvSpPr/>
            <p:nvPr/>
          </p:nvSpPr>
          <p:spPr>
            <a:xfrm>
              <a:off x="2902300" y="2684400"/>
              <a:ext cx="174800" cy="170000"/>
            </a:xfrm>
            <a:custGeom>
              <a:avLst/>
              <a:gdLst/>
              <a:ahLst/>
              <a:cxnLst/>
              <a:rect l="l" t="t" r="r" b="b"/>
              <a:pathLst>
                <a:path w="6992" h="6800" extrusionOk="0">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1194;p40"/>
            <p:cNvSpPr/>
            <p:nvPr/>
          </p:nvSpPr>
          <p:spPr>
            <a:xfrm>
              <a:off x="2957775" y="2725175"/>
              <a:ext cx="94575" cy="100575"/>
            </a:xfrm>
            <a:custGeom>
              <a:avLst/>
              <a:gdLst/>
              <a:ahLst/>
              <a:cxnLst/>
              <a:rect l="l" t="t" r="r" b="b"/>
              <a:pathLst>
                <a:path w="3783" h="4023" extrusionOk="0">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1195;p40"/>
            <p:cNvSpPr/>
            <p:nvPr/>
          </p:nvSpPr>
          <p:spPr>
            <a:xfrm>
              <a:off x="3346075" y="2516200"/>
              <a:ext cx="28525" cy="23550"/>
            </a:xfrm>
            <a:custGeom>
              <a:avLst/>
              <a:gdLst/>
              <a:ahLst/>
              <a:cxnLst/>
              <a:rect l="l" t="t" r="r" b="b"/>
              <a:pathLst>
                <a:path w="1141" h="942" extrusionOk="0">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1196;p40"/>
            <p:cNvSpPr/>
            <p:nvPr/>
          </p:nvSpPr>
          <p:spPr>
            <a:xfrm>
              <a:off x="5385625" y="1365800"/>
              <a:ext cx="737875" cy="536525"/>
            </a:xfrm>
            <a:custGeom>
              <a:avLst/>
              <a:gdLst/>
              <a:ahLst/>
              <a:cxnLst/>
              <a:rect l="l" t="t" r="r" b="b"/>
              <a:pathLst>
                <a:path w="29515" h="21461" extrusionOk="0">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1197;p40"/>
            <p:cNvSpPr/>
            <p:nvPr/>
          </p:nvSpPr>
          <p:spPr>
            <a:xfrm>
              <a:off x="5891725" y="1596050"/>
              <a:ext cx="88150" cy="75650"/>
            </a:xfrm>
            <a:custGeom>
              <a:avLst/>
              <a:gdLst/>
              <a:ahLst/>
              <a:cxnLst/>
              <a:rect l="l" t="t" r="r" b="b"/>
              <a:pathLst>
                <a:path w="3526" h="3026" extrusionOk="0">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1198;p40"/>
            <p:cNvSpPr/>
            <p:nvPr/>
          </p:nvSpPr>
          <p:spPr>
            <a:xfrm>
              <a:off x="5723025" y="1596050"/>
              <a:ext cx="88925" cy="75650"/>
            </a:xfrm>
            <a:custGeom>
              <a:avLst/>
              <a:gdLst/>
              <a:ahLst/>
              <a:cxnLst/>
              <a:rect l="l" t="t" r="r" b="b"/>
              <a:pathLst>
                <a:path w="3557" h="3026" extrusionOk="0">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1199;p40"/>
            <p:cNvSpPr/>
            <p:nvPr/>
          </p:nvSpPr>
          <p:spPr>
            <a:xfrm>
              <a:off x="5555075" y="1596050"/>
              <a:ext cx="88950" cy="75650"/>
            </a:xfrm>
            <a:custGeom>
              <a:avLst/>
              <a:gdLst/>
              <a:ahLst/>
              <a:cxnLst/>
              <a:rect l="l" t="t" r="r" b="b"/>
              <a:pathLst>
                <a:path w="3558" h="3026" extrusionOk="0">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rPr>
              <a:t>OS </a:t>
            </a:r>
            <a:r>
              <a:rPr lang="vi-VN" sz="2400" dirty="0">
                <a:latin typeface="Nunito" pitchFamily="2" charset="0"/>
              </a:rPr>
              <a:t>module</a:t>
            </a:r>
            <a:endParaRPr lang="en-US" sz="2400" dirty="0"/>
          </a:p>
        </p:txBody>
      </p:sp>
      <p:sp>
        <p:nvSpPr>
          <p:cNvPr id="9" name="Google Shape;1228;p42"/>
          <p:cNvSpPr txBox="1"/>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OS module cung cấp các phương thức và thuộc tính liên quan đến đến hệ điều hành.</a:t>
            </a:r>
            <a:endParaRPr lang="vi-VN" sz="1800" dirty="0">
              <a:latin typeface="Nunito" pitchFamily="2" charset="0"/>
            </a:endParaRPr>
          </a:p>
          <a:p>
            <a:pPr marL="0" lvl="0" indent="0">
              <a:buNone/>
            </a:pPr>
            <a:endParaRPr lang="vi-VN" sz="1800" u="sng" dirty="0">
              <a:solidFill>
                <a:srgbClr val="00B0F0"/>
              </a:solidFill>
              <a:latin typeface="Nunito" pitchFamily="2" charset="0"/>
            </a:endParaRPr>
          </a:p>
          <a:p>
            <a:pPr marL="0" lvl="0" indent="0">
              <a:buNone/>
            </a:pPr>
            <a:r>
              <a:rPr lang="vi-VN" sz="1800" dirty="0">
                <a:latin typeface="Nunito" pitchFamily="2" charset="0"/>
              </a:rPr>
              <a:t>Tham khảo thêm các phương thức của os module tại :</a:t>
            </a:r>
            <a:endParaRPr lang="vi-VN" sz="1800" dirty="0">
              <a:latin typeface="Nunito" pitchFamily="2" charset="0"/>
            </a:endParaRPr>
          </a:p>
          <a:p>
            <a:pPr marL="0" lvl="0" indent="0">
              <a:buNone/>
            </a:pPr>
            <a:r>
              <a:rPr lang="vi-VN" sz="1800" u="sng" dirty="0">
                <a:solidFill>
                  <a:srgbClr val="00B0F0"/>
                </a:solidFill>
                <a:latin typeface="Nunito" pitchFamily="2" charset="0"/>
              </a:rPr>
              <a:t>https://nodejs.org/api/os.html</a:t>
            </a:r>
            <a:endParaRPr lang="vi-VN" sz="1800" u="sng" dirty="0">
              <a:solidFill>
                <a:srgbClr val="00B0F0"/>
              </a:solidFill>
              <a:latin typeface="Nunito" pitchFamily="2" charset="0"/>
            </a:endParaRPr>
          </a:p>
          <a:p>
            <a:pPr marL="0" lvl="0" indent="0">
              <a:buNone/>
            </a:pPr>
            <a:r>
              <a:rPr lang="en-US" sz="1800" u="sng" dirty="0">
                <a:solidFill>
                  <a:srgbClr val="00B0F0"/>
                </a:solidFill>
                <a:latin typeface="Nunito" pitchFamily="2" charset="0"/>
              </a:rPr>
              <a:t>https://viettuts.vn/nodejs/os-module-trong-nodejs</a:t>
            </a:r>
            <a:endParaRPr lang="en-US" sz="1800" u="sng" dirty="0">
              <a:solidFill>
                <a:srgbClr val="00B0F0"/>
              </a:solidFill>
              <a:latin typeface="Nunito" pitchFamily="2" charset="0"/>
            </a:endParaRPr>
          </a:p>
        </p:txBody>
      </p:sp>
      <p:pic>
        <p:nvPicPr>
          <p:cNvPr id="7" name="Picture 6"/>
          <p:cNvPicPr>
            <a:picLocks noChangeAspect="1"/>
          </p:cNvPicPr>
          <p:nvPr/>
        </p:nvPicPr>
        <p:blipFill>
          <a:blip r:embed="rId1"/>
          <a:stretch>
            <a:fillRect/>
          </a:stretch>
        </p:blipFill>
        <p:spPr>
          <a:xfrm>
            <a:off x="6212204" y="1496705"/>
            <a:ext cx="4715003" cy="428497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en-US" sz="2400" dirty="0" err="1" smtClean="0">
                <a:latin typeface="Nunito" pitchFamily="2" charset="0"/>
              </a:rPr>
              <a:t>Một</a:t>
            </a:r>
            <a:r>
              <a:rPr lang="en-US" sz="2400" dirty="0" smtClean="0">
                <a:latin typeface="Nunito" pitchFamily="2" charset="0"/>
              </a:rPr>
              <a:t> </a:t>
            </a:r>
            <a:r>
              <a:rPr lang="en-US" sz="2400" dirty="0" err="1" smtClean="0">
                <a:latin typeface="Nunito" pitchFamily="2" charset="0"/>
              </a:rPr>
              <a:t>số</a:t>
            </a:r>
            <a:r>
              <a:rPr lang="en-US" sz="2400" dirty="0" smtClean="0">
                <a:latin typeface="Nunito" pitchFamily="2" charset="0"/>
              </a:rPr>
              <a:t> </a:t>
            </a:r>
            <a:r>
              <a:rPr lang="en-US" sz="2400" dirty="0" err="1" smtClean="0">
                <a:latin typeface="Nunito" pitchFamily="2" charset="0"/>
              </a:rPr>
              <a:t>phương</a:t>
            </a:r>
            <a:r>
              <a:rPr lang="en-US" sz="2400" dirty="0" smtClean="0">
                <a:latin typeface="Nunito" pitchFamily="2" charset="0"/>
              </a:rPr>
              <a:t> </a:t>
            </a:r>
            <a:r>
              <a:rPr lang="en-US" sz="2400" dirty="0" err="1" smtClean="0">
                <a:latin typeface="Nunito" pitchFamily="2" charset="0"/>
              </a:rPr>
              <a:t>thức</a:t>
            </a:r>
            <a:r>
              <a:rPr lang="en-US" sz="2400" dirty="0" smtClean="0">
                <a:latin typeface="Nunito" pitchFamily="2" charset="0"/>
              </a:rPr>
              <a:t> </a:t>
            </a:r>
            <a:r>
              <a:rPr lang="en-US" sz="2400" dirty="0" err="1" smtClean="0">
                <a:latin typeface="Nunito" pitchFamily="2" charset="0"/>
              </a:rPr>
              <a:t>của</a:t>
            </a:r>
            <a:r>
              <a:rPr lang="en-US" sz="2400" dirty="0" smtClean="0">
                <a:latin typeface="Nunito" pitchFamily="2" charset="0"/>
              </a:rPr>
              <a:t> OS module</a:t>
            </a:r>
            <a:endParaRPr lang="en-US" sz="2400" dirty="0"/>
          </a:p>
        </p:txBody>
      </p:sp>
      <p:sp>
        <p:nvSpPr>
          <p:cNvPr id="9" name="Google Shape;1228;p42"/>
          <p:cNvSpPr txBox="1"/>
          <p:nvPr/>
        </p:nvSpPr>
        <p:spPr>
          <a:xfrm>
            <a:off x="2445170" y="1281008"/>
            <a:ext cx="7765630"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smtClean="0">
                <a:latin typeface="Nunito" pitchFamily="2" charset="0"/>
              </a:rPr>
              <a:t>os.tmpdir()</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thư mục mặc định cho các file tạm thời</a:t>
            </a:r>
            <a:endParaRPr lang="vi-VN" sz="1800" dirty="0">
              <a:latin typeface="Nunito" pitchFamily="2" charset="0"/>
            </a:endParaRPr>
          </a:p>
          <a:p>
            <a:pPr marL="0" lvl="0" indent="0">
              <a:buNone/>
            </a:pPr>
            <a:r>
              <a:rPr lang="vi-VN" sz="1800" dirty="0" smtClean="0">
                <a:latin typeface="Nunito" pitchFamily="2" charset="0"/>
              </a:rPr>
              <a:t>os.hostname()</a:t>
            </a:r>
            <a:r>
              <a:rPr lang="en-US" sz="1800" dirty="0" smtClean="0">
                <a:latin typeface="Nunito" pitchFamily="2" charset="0"/>
              </a:rPr>
              <a:t> =&gt;&gt; </a:t>
            </a:r>
            <a:r>
              <a:rPr lang="vi-VN" sz="1800" dirty="0" smtClean="0">
                <a:latin typeface="Nunito" pitchFamily="2" charset="0"/>
              </a:rPr>
              <a:t>Trả </a:t>
            </a:r>
            <a:r>
              <a:rPr lang="vi-VN" sz="1800" dirty="0">
                <a:latin typeface="Nunito" pitchFamily="2" charset="0"/>
              </a:rPr>
              <a:t>về hostname của Hệ điều hành.</a:t>
            </a:r>
            <a:endParaRPr lang="vi-VN" sz="1800" dirty="0">
              <a:latin typeface="Nunito" pitchFamily="2" charset="0"/>
            </a:endParaRPr>
          </a:p>
          <a:p>
            <a:pPr marL="0" lvl="0" indent="0">
              <a:buNone/>
            </a:pPr>
            <a:r>
              <a:rPr lang="vi-VN" sz="1800" dirty="0" smtClean="0">
                <a:latin typeface="Nunito" pitchFamily="2" charset="0"/>
              </a:rPr>
              <a:t>os.type()</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tên của Hệ điều hành.</a:t>
            </a:r>
            <a:endParaRPr lang="vi-VN" sz="1800" dirty="0">
              <a:latin typeface="Nunito" pitchFamily="2" charset="0"/>
            </a:endParaRPr>
          </a:p>
          <a:p>
            <a:pPr marL="0" lvl="0" indent="0">
              <a:buNone/>
            </a:pPr>
            <a:r>
              <a:rPr lang="vi-VN" sz="1800" dirty="0" smtClean="0">
                <a:latin typeface="Nunito" pitchFamily="2" charset="0"/>
              </a:rPr>
              <a:t>os.platform()</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nền tảng của Hệ điều hành.</a:t>
            </a:r>
            <a:endParaRPr lang="vi-VN" sz="1800" dirty="0">
              <a:latin typeface="Nunito" pitchFamily="2" charset="0"/>
            </a:endParaRPr>
          </a:p>
          <a:p>
            <a:pPr marL="0" lvl="0" indent="0">
              <a:buNone/>
            </a:pPr>
            <a:r>
              <a:rPr lang="vi-VN" sz="1800" dirty="0" smtClean="0">
                <a:latin typeface="Nunito" pitchFamily="2" charset="0"/>
              </a:rPr>
              <a:t>os.arch()</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cấu trúc CPU của Hệ điều hành.</a:t>
            </a:r>
            <a:endParaRPr lang="vi-VN" sz="1800" dirty="0">
              <a:latin typeface="Nunito" pitchFamily="2" charset="0"/>
            </a:endParaRPr>
          </a:p>
          <a:p>
            <a:pPr marL="0" lvl="0" indent="0">
              <a:buNone/>
            </a:pPr>
            <a:r>
              <a:rPr lang="vi-VN" sz="1800" dirty="0" smtClean="0">
                <a:latin typeface="Nunito" pitchFamily="2" charset="0"/>
              </a:rPr>
              <a:t>os.totalmem()</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tổng dung lượng bộ nhớ (đơn vị byte).</a:t>
            </a:r>
            <a:endParaRPr lang="vi-VN" sz="1800" dirty="0">
              <a:latin typeface="Nunito" pitchFamily="2" charset="0"/>
            </a:endParaRPr>
          </a:p>
          <a:p>
            <a:pPr marL="0" lvl="0" indent="0">
              <a:buNone/>
            </a:pPr>
            <a:r>
              <a:rPr lang="vi-VN" sz="1800" dirty="0" smtClean="0">
                <a:latin typeface="Nunito" pitchFamily="2" charset="0"/>
              </a:rPr>
              <a:t>os.freemem()</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tổng dung lượng bộ nhớ chưa dùng đến (đơn vị byte).</a:t>
            </a:r>
            <a:endParaRPr lang="vi-VN" sz="1800" dirty="0">
              <a:latin typeface="Nunito" pitchFamily="2" charset="0"/>
            </a:endParaRPr>
          </a:p>
          <a:p>
            <a:pPr marL="0" lvl="0" indent="0">
              <a:buNone/>
            </a:pPr>
            <a:r>
              <a:rPr lang="vi-VN" sz="1800" dirty="0" smtClean="0">
                <a:latin typeface="Nunito" pitchFamily="2" charset="0"/>
              </a:rPr>
              <a:t>os.cpus()</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mảng đối tượng chứa thông tin về CPU/core: model, speed (giá trị MHz), và thời gian.</a:t>
            </a:r>
            <a:endParaRPr lang="vi-VN" sz="1800" dirty="0">
              <a:latin typeface="Nunito" pitchFamily="2" charset="0"/>
            </a:endParaRPr>
          </a:p>
          <a:p>
            <a:pPr marL="0" lvl="0" indent="0">
              <a:buNone/>
            </a:pPr>
            <a:r>
              <a:rPr lang="vi-VN" sz="1800" dirty="0" smtClean="0">
                <a:latin typeface="Nunito" pitchFamily="2" charset="0"/>
              </a:rPr>
              <a:t>os.networkInterfaces()</a:t>
            </a:r>
            <a:r>
              <a:rPr lang="en-US" sz="1800" dirty="0" smtClean="0">
                <a:latin typeface="Nunito" pitchFamily="2" charset="0"/>
              </a:rPr>
              <a:t> =&gt; </a:t>
            </a:r>
            <a:r>
              <a:rPr lang="vi-VN" sz="1800" dirty="0" smtClean="0">
                <a:latin typeface="Nunito" pitchFamily="2" charset="0"/>
              </a:rPr>
              <a:t>Lấy </a:t>
            </a:r>
            <a:r>
              <a:rPr lang="vi-VN" sz="1800" dirty="0">
                <a:latin typeface="Nunito" pitchFamily="2" charset="0"/>
              </a:rPr>
              <a:t>danh sách các Network Interface.</a:t>
            </a:r>
            <a:endParaRPr lang="en-US" sz="1800" u="sng" dirty="0">
              <a:solidFill>
                <a:srgbClr val="00B0F0"/>
              </a:solidFill>
              <a:latin typeface="Nuni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429;p34"/>
          <p:cNvSpPr txBox="1"/>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dirty="0">
                <a:latin typeface="Nunito" pitchFamily="2" charset="0"/>
                <a:ea typeface="Fira Sans Extra Condensed SemiBold"/>
                <a:cs typeface="Fira Sans Extra Condensed SemiBold"/>
                <a:sym typeface="Fira Sans Extra Condensed SemiBold"/>
              </a:rPr>
              <a:t>File System M</a:t>
            </a:r>
            <a:r>
              <a:rPr lang="vi-VN" sz="2800" dirty="0">
                <a:latin typeface="Nunito" pitchFamily="2" charset="0"/>
                <a:ea typeface="Fira Sans Extra Condensed SemiBold"/>
                <a:cs typeface="Fira Sans Extra Condensed SemiBold"/>
                <a:sym typeface="Fira Sans Extra Condensed SemiBold"/>
              </a:rPr>
              <a:t>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7000" dirty="0" smtClean="0"/>
              <a:t>0</a:t>
            </a:r>
            <a:r>
              <a:rPr lang="vi-VN" sz="7000" dirty="0" smtClean="0"/>
              <a:t>4</a:t>
            </a:r>
            <a:r>
              <a:rPr lang="en-GB" sz="7000" dirty="0" smtClean="0"/>
              <a:t>.</a:t>
            </a:r>
            <a:endParaRPr lang="en-GB" sz="7000" dirty="0"/>
          </a:p>
        </p:txBody>
      </p:sp>
      <p:grpSp>
        <p:nvGrpSpPr>
          <p:cNvPr id="237" name="Google Shape;495;p35"/>
          <p:cNvGrpSpPr/>
          <p:nvPr/>
        </p:nvGrpSpPr>
        <p:grpSpPr>
          <a:xfrm>
            <a:off x="68044" y="1895488"/>
            <a:ext cx="6838950" cy="4007552"/>
            <a:chOff x="0" y="1651637"/>
            <a:chExt cx="5255775" cy="3079828"/>
          </a:xfrm>
        </p:grpSpPr>
        <p:cxnSp>
          <p:nvCxnSpPr>
            <p:cNvPr id="23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239" name="Google Shape;497;p35"/>
            <p:cNvGrpSpPr/>
            <p:nvPr/>
          </p:nvGrpSpPr>
          <p:grpSpPr>
            <a:xfrm>
              <a:off x="785119" y="1651637"/>
              <a:ext cx="3196774" cy="3079828"/>
              <a:chOff x="4374713" y="1278013"/>
              <a:chExt cx="3464962" cy="3338205"/>
            </a:xfrm>
          </p:grpSpPr>
          <p:grpSp>
            <p:nvGrpSpPr>
              <p:cNvPr id="240" name="Google Shape;498;p35"/>
              <p:cNvGrpSpPr/>
              <p:nvPr/>
            </p:nvGrpSpPr>
            <p:grpSpPr>
              <a:xfrm>
                <a:off x="6094195" y="1916130"/>
                <a:ext cx="1745480" cy="2700089"/>
                <a:chOff x="6094195" y="1916130"/>
                <a:chExt cx="1745480" cy="2700089"/>
              </a:xfrm>
            </p:grpSpPr>
            <p:sp>
              <p:nvSpPr>
                <p:cNvPr id="37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581;p35"/>
              <p:cNvGrpSpPr/>
              <p:nvPr/>
            </p:nvGrpSpPr>
            <p:grpSpPr>
              <a:xfrm>
                <a:off x="4374713" y="1278013"/>
                <a:ext cx="1887074" cy="3307364"/>
                <a:chOff x="4396500" y="1249076"/>
                <a:chExt cx="1887074" cy="3307364"/>
              </a:xfrm>
            </p:grpSpPr>
            <p:sp>
              <p:nvSpPr>
                <p:cNvPr id="24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rPr>
              <a:t>File System </a:t>
            </a:r>
            <a:r>
              <a:rPr lang="vi-VN" sz="2400" dirty="0">
                <a:latin typeface="Nunito" pitchFamily="2" charset="0"/>
              </a:rPr>
              <a:t>module</a:t>
            </a:r>
            <a:endParaRPr lang="en-US" sz="2400" dirty="0"/>
          </a:p>
        </p:txBody>
      </p:sp>
      <p:sp>
        <p:nvSpPr>
          <p:cNvPr id="9" name="Google Shape;1228;p42"/>
          <p:cNvSpPr txBox="1"/>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Fs (file system) module cho phép tương tác với các </a:t>
            </a:r>
            <a:r>
              <a:rPr lang="en-US" sz="1800" dirty="0">
                <a:latin typeface="Nunito" pitchFamily="2" charset="0"/>
              </a:rPr>
              <a:t>file/folder</a:t>
            </a:r>
            <a:r>
              <a:rPr lang="vi-VN" sz="1800" dirty="0">
                <a:latin typeface="Nunito" pitchFamily="2" charset="0"/>
              </a:rPr>
              <a:t> hệ thống theo chuẩn </a:t>
            </a:r>
            <a:r>
              <a:rPr lang="en-US" sz="1800" dirty="0">
                <a:latin typeface="Nunito" pitchFamily="2" charset="0"/>
              </a:rPr>
              <a:t>POSIX</a:t>
            </a:r>
            <a:r>
              <a:rPr lang="en-US" sz="1800" dirty="0" smtClean="0">
                <a:latin typeface="Nunito" pitchFamily="2" charset="0"/>
              </a:rPr>
              <a:t>.</a:t>
            </a:r>
            <a:endParaRPr lang="en-US" sz="1800" dirty="0">
              <a:latin typeface="Nunito" pitchFamily="2" charset="0"/>
            </a:endParaRPr>
          </a:p>
          <a:p>
            <a:pPr marL="0" lvl="0" indent="0">
              <a:buNone/>
            </a:pPr>
            <a:r>
              <a:rPr lang="en-US" sz="1800" dirty="0">
                <a:latin typeface="Nunito" pitchFamily="2" charset="0"/>
              </a:rPr>
              <a:t>POSIX </a:t>
            </a:r>
            <a:r>
              <a:rPr lang="vi-VN" sz="1800" dirty="0">
                <a:latin typeface="Nunito" pitchFamily="2" charset="0"/>
              </a:rPr>
              <a:t>là 1 chuẩn hệ điều hành biến thể của HĐH Unix được định ra bởi </a:t>
            </a:r>
            <a:r>
              <a:rPr lang="vi-VN" sz="1800" i="1" dirty="0">
                <a:latin typeface="Nunito" pitchFamily="2" charset="0"/>
              </a:rPr>
              <a:t>IEEE Computer Society</a:t>
            </a:r>
            <a:r>
              <a:rPr lang="vi-VN" sz="1800" dirty="0">
                <a:latin typeface="Nunito" pitchFamily="2" charset="0"/>
              </a:rPr>
              <a:t> để duy trì tính tương thích giữa các hệ điều hành</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Mỗi</a:t>
            </a:r>
            <a:r>
              <a:rPr lang="en-US" sz="1800" dirty="0">
                <a:latin typeface="Nunito" pitchFamily="2" charset="0"/>
              </a:rPr>
              <a:t> </a:t>
            </a:r>
            <a:r>
              <a:rPr lang="en-US" sz="1800" dirty="0" err="1">
                <a:latin typeface="Nunito" pitchFamily="2" charset="0"/>
              </a:rPr>
              <a:t>phương</a:t>
            </a:r>
            <a:r>
              <a:rPr lang="en-US" sz="1800" dirty="0">
                <a:latin typeface="Nunito" pitchFamily="2" charset="0"/>
              </a:rPr>
              <a:t> </a:t>
            </a:r>
            <a:r>
              <a:rPr lang="en-US" sz="1800" dirty="0" err="1">
                <a:latin typeface="Nunito" pitchFamily="2" charset="0"/>
              </a:rPr>
              <a:t>thức</a:t>
            </a:r>
            <a:r>
              <a:rPr lang="en-US" sz="1800" dirty="0">
                <a:latin typeface="Nunito" pitchFamily="2" charset="0"/>
              </a:rPr>
              <a:t> </a:t>
            </a:r>
            <a:r>
              <a:rPr lang="en-US" sz="1800" dirty="0" err="1">
                <a:latin typeface="Nunito" pitchFamily="2" charset="0"/>
              </a:rPr>
              <a:t>của</a:t>
            </a:r>
            <a:r>
              <a:rPr lang="en-US" sz="1800" dirty="0">
                <a:latin typeface="Nunito" pitchFamily="2" charset="0"/>
              </a:rPr>
              <a:t> FS Module </a:t>
            </a:r>
            <a:r>
              <a:rPr lang="en-US" sz="1800" dirty="0" err="1">
                <a:latin typeface="Nunito" pitchFamily="2" charset="0"/>
              </a:rPr>
              <a:t>đều</a:t>
            </a:r>
            <a:r>
              <a:rPr lang="en-US" sz="1800" dirty="0">
                <a:latin typeface="Nunito" pitchFamily="2" charset="0"/>
              </a:rPr>
              <a:t> </a:t>
            </a:r>
            <a:r>
              <a:rPr lang="en-US" sz="1800" dirty="0" err="1">
                <a:latin typeface="Nunito" pitchFamily="2" charset="0"/>
              </a:rPr>
              <a:t>có</a:t>
            </a:r>
            <a:r>
              <a:rPr lang="en-US" sz="1800" dirty="0">
                <a:latin typeface="Nunito" pitchFamily="2" charset="0"/>
              </a:rPr>
              <a:t> 2 </a:t>
            </a:r>
            <a:r>
              <a:rPr lang="en-US" sz="1800" dirty="0" err="1">
                <a:latin typeface="Nunito" pitchFamily="2" charset="0"/>
              </a:rPr>
              <a:t>kiểu</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bất</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Việc</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phương</a:t>
            </a:r>
            <a:r>
              <a:rPr lang="en-US" sz="1800" dirty="0">
                <a:latin typeface="Nunito" pitchFamily="2" charset="0"/>
              </a:rPr>
              <a:t> </a:t>
            </a:r>
            <a:r>
              <a:rPr lang="en-US" sz="1800" dirty="0" err="1">
                <a:latin typeface="Nunito" pitchFamily="2" charset="0"/>
              </a:rPr>
              <a:t>thức</a:t>
            </a:r>
            <a:r>
              <a:rPr lang="en-US" sz="1800" dirty="0">
                <a:latin typeface="Nunito" pitchFamily="2" charset="0"/>
              </a:rPr>
              <a:t> </a:t>
            </a:r>
            <a:r>
              <a:rPr lang="en-US" sz="1800" dirty="0" err="1">
                <a:latin typeface="Nunito" pitchFamily="2" charset="0"/>
              </a:rPr>
              <a:t>bất</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tốt</a:t>
            </a:r>
            <a:r>
              <a:rPr lang="en-US" sz="1800" dirty="0">
                <a:latin typeface="Nunito" pitchFamily="2" charset="0"/>
              </a:rPr>
              <a:t> </a:t>
            </a:r>
            <a:r>
              <a:rPr lang="en-US" sz="1800" dirty="0" err="1">
                <a:latin typeface="Nunito" pitchFamily="2" charset="0"/>
              </a:rPr>
              <a:t>hơn</a:t>
            </a:r>
            <a:r>
              <a:rPr lang="en-US" sz="1800" dirty="0">
                <a:latin typeface="Nunito" pitchFamily="2" charset="0"/>
              </a:rPr>
              <a:t> so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vì</a:t>
            </a:r>
            <a:r>
              <a:rPr lang="en-US" sz="1800" dirty="0">
                <a:latin typeface="Nunito" pitchFamily="2" charset="0"/>
              </a:rPr>
              <a:t> </a:t>
            </a:r>
            <a:r>
              <a:rPr lang="en-US" sz="1800" dirty="0" err="1">
                <a:latin typeface="Nunito" pitchFamily="2" charset="0"/>
              </a:rPr>
              <a:t>nó</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cản</a:t>
            </a:r>
            <a:r>
              <a:rPr lang="en-US" sz="1800" dirty="0">
                <a:latin typeface="Nunito" pitchFamily="2" charset="0"/>
              </a:rPr>
              <a:t> </a:t>
            </a:r>
            <a:r>
              <a:rPr lang="en-US" sz="1800" dirty="0" err="1">
                <a:latin typeface="Nunito" pitchFamily="2" charset="0"/>
              </a:rPr>
              <a:t>trở</a:t>
            </a:r>
            <a:r>
              <a:rPr lang="en-US" sz="1800" dirty="0">
                <a:latin typeface="Nunito" pitchFamily="2" charset="0"/>
              </a:rPr>
              <a:t> </a:t>
            </a:r>
            <a:r>
              <a:rPr lang="en-US" sz="1800" dirty="0" err="1">
                <a:latin typeface="Nunito" pitchFamily="2" charset="0"/>
              </a:rPr>
              <a:t>quá</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của</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câu</a:t>
            </a:r>
            <a:r>
              <a:rPr lang="en-US" sz="1800" dirty="0">
                <a:latin typeface="Nunito" pitchFamily="2" charset="0"/>
              </a:rPr>
              <a:t> </a:t>
            </a:r>
            <a:r>
              <a:rPr lang="en-US" sz="1800" dirty="0" err="1">
                <a:latin typeface="Nunito" pitchFamily="2" charset="0"/>
              </a:rPr>
              <a:t>lệnh</a:t>
            </a:r>
            <a:r>
              <a:rPr lang="en-US" sz="1800" dirty="0">
                <a:latin typeface="Nunito" pitchFamily="2" charset="0"/>
              </a:rPr>
              <a:t>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dưới</a:t>
            </a:r>
            <a:r>
              <a:rPr lang="en-US" sz="1800" dirty="0">
                <a:latin typeface="Nunito" pitchFamily="2" charset="0"/>
              </a:rPr>
              <a:t>.</a:t>
            </a:r>
            <a:endParaRPr lang="vi-VN" sz="1800" dirty="0">
              <a:latin typeface="Nunito" pitchFamily="2" charset="0"/>
            </a:endParaRPr>
          </a:p>
        </p:txBody>
      </p:sp>
      <p:pic>
        <p:nvPicPr>
          <p:cNvPr id="8" name="Picture 7"/>
          <p:cNvPicPr>
            <a:picLocks noChangeAspect="1"/>
          </p:cNvPicPr>
          <p:nvPr/>
        </p:nvPicPr>
        <p:blipFill>
          <a:blip r:embed="rId1"/>
          <a:stretch>
            <a:fillRect/>
          </a:stretch>
        </p:blipFill>
        <p:spPr>
          <a:xfrm>
            <a:off x="6057900" y="1886781"/>
            <a:ext cx="5012055" cy="1841491"/>
          </a:xfrm>
          <a:prstGeom prst="rect">
            <a:avLst/>
          </a:prstGeom>
        </p:spPr>
      </p:pic>
      <p:pic>
        <p:nvPicPr>
          <p:cNvPr id="10" name="Picture 9"/>
          <p:cNvPicPr>
            <a:picLocks noChangeAspect="1"/>
          </p:cNvPicPr>
          <p:nvPr/>
        </p:nvPicPr>
        <p:blipFill>
          <a:blip r:embed="rId2"/>
          <a:stretch>
            <a:fillRect/>
          </a:stretch>
        </p:blipFill>
        <p:spPr>
          <a:xfrm>
            <a:off x="6055881" y="3955093"/>
            <a:ext cx="5014074" cy="10872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rPr>
              <a:t>File System </a:t>
            </a:r>
            <a:r>
              <a:rPr lang="vi-VN" sz="2400" dirty="0">
                <a:latin typeface="Nunito" pitchFamily="2" charset="0"/>
              </a:rPr>
              <a:t>module</a:t>
            </a:r>
            <a:endParaRPr lang="en-US" sz="2400" dirty="0"/>
          </a:p>
        </p:txBody>
      </p:sp>
      <p:pic>
        <p:nvPicPr>
          <p:cNvPr id="11" name="Picture 10"/>
          <p:cNvPicPr>
            <a:picLocks noChangeAspect="1"/>
          </p:cNvPicPr>
          <p:nvPr/>
        </p:nvPicPr>
        <p:blipFill>
          <a:blip r:embed="rId1"/>
          <a:stretch>
            <a:fillRect/>
          </a:stretch>
        </p:blipFill>
        <p:spPr>
          <a:xfrm>
            <a:off x="1577024" y="1375437"/>
            <a:ext cx="4176076" cy="4432392"/>
          </a:xfrm>
          <a:prstGeom prst="rect">
            <a:avLst/>
          </a:prstGeom>
        </p:spPr>
      </p:pic>
      <p:pic>
        <p:nvPicPr>
          <p:cNvPr id="12" name="Picture 11"/>
          <p:cNvPicPr>
            <a:picLocks noChangeAspect="1"/>
          </p:cNvPicPr>
          <p:nvPr/>
        </p:nvPicPr>
        <p:blipFill>
          <a:blip r:embed="rId2"/>
          <a:stretch>
            <a:fillRect/>
          </a:stretch>
        </p:blipFill>
        <p:spPr>
          <a:xfrm>
            <a:off x="5977343" y="1375437"/>
            <a:ext cx="4903339" cy="1005813"/>
          </a:xfrm>
          <a:prstGeom prst="rect">
            <a:avLst/>
          </a:prstGeom>
        </p:spPr>
      </p:pic>
      <p:sp>
        <p:nvSpPr>
          <p:cNvPr id="13" name="Google Shape;1228;p42"/>
          <p:cNvSpPr txBox="1"/>
          <p:nvPr/>
        </p:nvSpPr>
        <p:spPr>
          <a:xfrm>
            <a:off x="5977342" y="2867123"/>
            <a:ext cx="4903339" cy="18979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800" dirty="0" smtClean="0">
                <a:latin typeface="Nunito" pitchFamily="2" charset="0"/>
              </a:rPr>
              <a:t>Tham khảo thêm các phương thức của </a:t>
            </a:r>
            <a:r>
              <a:rPr lang="en-US" sz="1800" dirty="0" smtClean="0">
                <a:latin typeface="Nunito" pitchFamily="2" charset="0"/>
              </a:rPr>
              <a:t>fs</a:t>
            </a:r>
            <a:r>
              <a:rPr lang="vi-VN" sz="1800" dirty="0" smtClean="0">
                <a:latin typeface="Nunito" pitchFamily="2" charset="0"/>
              </a:rPr>
              <a:t> module tại :</a:t>
            </a:r>
            <a:endParaRPr lang="vi-VN" sz="1800" dirty="0" smtClean="0">
              <a:latin typeface="Nunito" pitchFamily="2" charset="0"/>
            </a:endParaRPr>
          </a:p>
          <a:p>
            <a:pPr marL="0" indent="0">
              <a:buFont typeface="Arial" panose="020B0604020202020204" pitchFamily="34" charset="0"/>
              <a:buNone/>
            </a:pPr>
            <a:r>
              <a:rPr lang="vi-VN" sz="1800" u="sng" dirty="0" smtClean="0">
                <a:solidFill>
                  <a:srgbClr val="00B0F0"/>
                </a:solidFill>
                <a:latin typeface="Nunito" pitchFamily="2" charset="0"/>
              </a:rPr>
              <a:t>https://nodejs.org/api/fs.htm</a:t>
            </a:r>
            <a:r>
              <a:rPr lang="en-US" sz="1800" u="sng" dirty="0" smtClean="0">
                <a:solidFill>
                  <a:srgbClr val="00B0F0"/>
                </a:solidFill>
                <a:latin typeface="Nunito" pitchFamily="2" charset="0"/>
              </a:rPr>
              <a:t>l</a:t>
            </a:r>
            <a:endParaRPr lang="en-US" sz="1800" u="sng" dirty="0" smtClean="0">
              <a:solidFill>
                <a:srgbClr val="00B0F0"/>
              </a:solidFill>
              <a:latin typeface="Nuni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429;p34"/>
          <p:cNvSpPr txBox="1"/>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dirty="0">
                <a:latin typeface="Nunito" pitchFamily="2" charset="0"/>
                <a:ea typeface="Fira Sans Extra Condensed SemiBold"/>
                <a:cs typeface="Fira Sans Extra Condensed SemiBold"/>
                <a:sym typeface="Fira Sans Extra Condensed SemiBold"/>
              </a:rPr>
              <a:t>Event M</a:t>
            </a:r>
            <a:r>
              <a:rPr lang="vi-VN" sz="2800" dirty="0">
                <a:latin typeface="Nunito" pitchFamily="2" charset="0"/>
                <a:ea typeface="Fira Sans Extra Condensed SemiBold"/>
                <a:cs typeface="Fira Sans Extra Condensed SemiBold"/>
                <a:sym typeface="Fira Sans Extra Condensed SemiBold"/>
              </a:rPr>
              <a:t>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7000" dirty="0" smtClean="0"/>
              <a:t>0</a:t>
            </a:r>
            <a:r>
              <a:rPr lang="vi-VN" sz="7000" dirty="0" smtClean="0"/>
              <a:t>5</a:t>
            </a:r>
            <a:r>
              <a:rPr lang="en-GB" sz="7000" dirty="0" smtClean="0"/>
              <a:t>.</a:t>
            </a:r>
            <a:endParaRPr lang="en-GB" sz="7000" dirty="0"/>
          </a:p>
        </p:txBody>
      </p:sp>
      <p:grpSp>
        <p:nvGrpSpPr>
          <p:cNvPr id="231" name="Google Shape;729;p36"/>
          <p:cNvGrpSpPr/>
          <p:nvPr/>
        </p:nvGrpSpPr>
        <p:grpSpPr>
          <a:xfrm>
            <a:off x="192158" y="2013411"/>
            <a:ext cx="5639832" cy="3749214"/>
            <a:chOff x="1456425" y="1745730"/>
            <a:chExt cx="1824498" cy="1212879"/>
          </a:xfrm>
        </p:grpSpPr>
        <p:sp>
          <p:nvSpPr>
            <p:cNvPr id="232" name="Google Shape;730;p36"/>
            <p:cNvSpPr/>
            <p:nvPr/>
          </p:nvSpPr>
          <p:spPr>
            <a:xfrm>
              <a:off x="1862081" y="1884088"/>
              <a:ext cx="77021" cy="64922"/>
            </a:xfrm>
            <a:custGeom>
              <a:avLst/>
              <a:gdLst/>
              <a:ahLst/>
              <a:cxnLst/>
              <a:rect l="l" t="t" r="r" b="b"/>
              <a:pathLst>
                <a:path w="2470" h="2082" extrusionOk="0">
                  <a:moveTo>
                    <a:pt x="1435" y="0"/>
                  </a:moveTo>
                  <a:cubicBezTo>
                    <a:pt x="468" y="0"/>
                    <a:pt x="1" y="1134"/>
                    <a:pt x="668" y="1768"/>
                  </a:cubicBezTo>
                  <a:cubicBezTo>
                    <a:pt x="885" y="1985"/>
                    <a:pt x="1151" y="2082"/>
                    <a:pt x="1412" y="2082"/>
                  </a:cubicBezTo>
                  <a:cubicBezTo>
                    <a:pt x="1953" y="2082"/>
                    <a:pt x="2469" y="1664"/>
                    <a:pt x="2469" y="1034"/>
                  </a:cubicBezTo>
                  <a:cubicBezTo>
                    <a:pt x="2469" y="467"/>
                    <a:pt x="2002" y="0"/>
                    <a:pt x="1435"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731;p36"/>
            <p:cNvSpPr/>
            <p:nvPr/>
          </p:nvSpPr>
          <p:spPr>
            <a:xfrm>
              <a:off x="1868349" y="1930612"/>
              <a:ext cx="761414" cy="941431"/>
            </a:xfrm>
            <a:custGeom>
              <a:avLst/>
              <a:gdLst/>
              <a:ahLst/>
              <a:cxnLst/>
              <a:rect l="l" t="t" r="r" b="b"/>
              <a:pathLst>
                <a:path w="24418" h="30191" extrusionOk="0">
                  <a:moveTo>
                    <a:pt x="15071" y="1"/>
                  </a:moveTo>
                  <a:cubicBezTo>
                    <a:pt x="14806" y="1"/>
                    <a:pt x="14530" y="14"/>
                    <a:pt x="14244" y="42"/>
                  </a:cubicBezTo>
                  <a:cubicBezTo>
                    <a:pt x="12442" y="209"/>
                    <a:pt x="10941" y="1510"/>
                    <a:pt x="9941" y="2945"/>
                  </a:cubicBezTo>
                  <a:cubicBezTo>
                    <a:pt x="8740" y="4646"/>
                    <a:pt x="8773" y="7248"/>
                    <a:pt x="7439" y="8849"/>
                  </a:cubicBezTo>
                  <a:cubicBezTo>
                    <a:pt x="6271" y="10216"/>
                    <a:pt x="4970" y="10216"/>
                    <a:pt x="3836" y="11651"/>
                  </a:cubicBezTo>
                  <a:cubicBezTo>
                    <a:pt x="3336" y="12285"/>
                    <a:pt x="3002" y="13052"/>
                    <a:pt x="3369" y="14886"/>
                  </a:cubicBezTo>
                  <a:cubicBezTo>
                    <a:pt x="3536" y="15520"/>
                    <a:pt x="3603" y="16521"/>
                    <a:pt x="3202" y="17155"/>
                  </a:cubicBezTo>
                  <a:cubicBezTo>
                    <a:pt x="2669" y="18089"/>
                    <a:pt x="1401" y="18289"/>
                    <a:pt x="801" y="19256"/>
                  </a:cubicBezTo>
                  <a:cubicBezTo>
                    <a:pt x="0" y="20557"/>
                    <a:pt x="200" y="22225"/>
                    <a:pt x="867" y="23559"/>
                  </a:cubicBezTo>
                  <a:cubicBezTo>
                    <a:pt x="2402" y="26595"/>
                    <a:pt x="5838" y="28363"/>
                    <a:pt x="8973" y="29230"/>
                  </a:cubicBezTo>
                  <a:cubicBezTo>
                    <a:pt x="10944" y="29796"/>
                    <a:pt x="13164" y="30191"/>
                    <a:pt x="15345" y="30191"/>
                  </a:cubicBezTo>
                  <a:cubicBezTo>
                    <a:pt x="16635" y="30191"/>
                    <a:pt x="17911" y="30053"/>
                    <a:pt x="19114" y="29730"/>
                  </a:cubicBezTo>
                  <a:cubicBezTo>
                    <a:pt x="20581" y="29363"/>
                    <a:pt x="21882" y="28596"/>
                    <a:pt x="22950" y="27529"/>
                  </a:cubicBezTo>
                  <a:cubicBezTo>
                    <a:pt x="24017" y="26361"/>
                    <a:pt x="24418" y="24994"/>
                    <a:pt x="23817" y="23526"/>
                  </a:cubicBezTo>
                  <a:cubicBezTo>
                    <a:pt x="23350" y="22392"/>
                    <a:pt x="21982" y="21324"/>
                    <a:pt x="22149" y="20390"/>
                  </a:cubicBezTo>
                  <a:cubicBezTo>
                    <a:pt x="22349" y="19490"/>
                    <a:pt x="23250" y="18889"/>
                    <a:pt x="23650" y="18055"/>
                  </a:cubicBezTo>
                  <a:cubicBezTo>
                    <a:pt x="24317" y="16621"/>
                    <a:pt x="23750" y="15287"/>
                    <a:pt x="22916" y="14086"/>
                  </a:cubicBezTo>
                  <a:cubicBezTo>
                    <a:pt x="20915" y="11217"/>
                    <a:pt x="22249" y="8248"/>
                    <a:pt x="21315" y="5013"/>
                  </a:cubicBezTo>
                  <a:cubicBezTo>
                    <a:pt x="20814" y="3258"/>
                    <a:pt x="19193" y="1"/>
                    <a:pt x="150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732;p36"/>
            <p:cNvSpPr/>
            <p:nvPr/>
          </p:nvSpPr>
          <p:spPr>
            <a:xfrm>
              <a:off x="2526771" y="2208606"/>
              <a:ext cx="115469" cy="589037"/>
            </a:xfrm>
            <a:custGeom>
              <a:avLst/>
              <a:gdLst/>
              <a:ahLst/>
              <a:cxnLst/>
              <a:rect l="l" t="t" r="r" b="b"/>
              <a:pathLst>
                <a:path w="3703" h="18890" extrusionOk="0">
                  <a:moveTo>
                    <a:pt x="267" y="1"/>
                  </a:moveTo>
                  <a:cubicBezTo>
                    <a:pt x="0" y="1668"/>
                    <a:pt x="0" y="3036"/>
                    <a:pt x="1034" y="4404"/>
                  </a:cubicBezTo>
                  <a:cubicBezTo>
                    <a:pt x="2435" y="6238"/>
                    <a:pt x="3703" y="8206"/>
                    <a:pt x="2035" y="10341"/>
                  </a:cubicBezTo>
                  <a:cubicBezTo>
                    <a:pt x="1234" y="11342"/>
                    <a:pt x="134" y="12143"/>
                    <a:pt x="901" y="13477"/>
                  </a:cubicBezTo>
                  <a:cubicBezTo>
                    <a:pt x="1368" y="14311"/>
                    <a:pt x="2235" y="14811"/>
                    <a:pt x="2702" y="15612"/>
                  </a:cubicBezTo>
                  <a:cubicBezTo>
                    <a:pt x="3424" y="16891"/>
                    <a:pt x="2371" y="18816"/>
                    <a:pt x="845" y="18816"/>
                  </a:cubicBezTo>
                  <a:cubicBezTo>
                    <a:pt x="819" y="18816"/>
                    <a:pt x="793" y="18815"/>
                    <a:pt x="767" y="18814"/>
                  </a:cubicBezTo>
                  <a:cubicBezTo>
                    <a:pt x="701" y="18814"/>
                    <a:pt x="701" y="18881"/>
                    <a:pt x="767" y="18881"/>
                  </a:cubicBezTo>
                  <a:cubicBezTo>
                    <a:pt x="822" y="18887"/>
                    <a:pt x="877" y="18890"/>
                    <a:pt x="932" y="18890"/>
                  </a:cubicBezTo>
                  <a:cubicBezTo>
                    <a:pt x="2059" y="18890"/>
                    <a:pt x="3298" y="17622"/>
                    <a:pt x="3202" y="16446"/>
                  </a:cubicBezTo>
                  <a:cubicBezTo>
                    <a:pt x="3102" y="15645"/>
                    <a:pt x="2535" y="15011"/>
                    <a:pt x="2002" y="14478"/>
                  </a:cubicBezTo>
                  <a:cubicBezTo>
                    <a:pt x="1334" y="13744"/>
                    <a:pt x="601" y="12976"/>
                    <a:pt x="1034" y="11876"/>
                  </a:cubicBezTo>
                  <a:cubicBezTo>
                    <a:pt x="1268" y="11442"/>
                    <a:pt x="1768" y="11042"/>
                    <a:pt x="2102" y="10641"/>
                  </a:cubicBezTo>
                  <a:cubicBezTo>
                    <a:pt x="3202" y="9407"/>
                    <a:pt x="3369" y="7606"/>
                    <a:pt x="2535" y="6205"/>
                  </a:cubicBezTo>
                  <a:cubicBezTo>
                    <a:pt x="2035" y="5238"/>
                    <a:pt x="1234" y="4537"/>
                    <a:pt x="734" y="3603"/>
                  </a:cubicBezTo>
                  <a:cubicBezTo>
                    <a:pt x="100" y="2502"/>
                    <a:pt x="167" y="1268"/>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733;p36"/>
            <p:cNvSpPr/>
            <p:nvPr/>
          </p:nvSpPr>
          <p:spPr>
            <a:xfrm>
              <a:off x="2514267" y="2155814"/>
              <a:ext cx="140477" cy="674852"/>
            </a:xfrm>
            <a:custGeom>
              <a:avLst/>
              <a:gdLst/>
              <a:ahLst/>
              <a:cxnLst/>
              <a:rect l="l" t="t" r="r" b="b"/>
              <a:pathLst>
                <a:path w="4505" h="21642" extrusionOk="0">
                  <a:moveTo>
                    <a:pt x="935" y="1"/>
                  </a:moveTo>
                  <a:cubicBezTo>
                    <a:pt x="918" y="1"/>
                    <a:pt x="902" y="9"/>
                    <a:pt x="902" y="26"/>
                  </a:cubicBezTo>
                  <a:cubicBezTo>
                    <a:pt x="902" y="2060"/>
                    <a:pt x="902" y="4129"/>
                    <a:pt x="1635" y="5997"/>
                  </a:cubicBezTo>
                  <a:cubicBezTo>
                    <a:pt x="2403" y="7898"/>
                    <a:pt x="4337" y="9699"/>
                    <a:pt x="3570" y="11867"/>
                  </a:cubicBezTo>
                  <a:cubicBezTo>
                    <a:pt x="3270" y="12801"/>
                    <a:pt x="2436" y="13435"/>
                    <a:pt x="2202" y="14369"/>
                  </a:cubicBezTo>
                  <a:cubicBezTo>
                    <a:pt x="2102" y="14970"/>
                    <a:pt x="2269" y="15570"/>
                    <a:pt x="2603" y="16037"/>
                  </a:cubicBezTo>
                  <a:cubicBezTo>
                    <a:pt x="3337" y="17271"/>
                    <a:pt x="4137" y="18606"/>
                    <a:pt x="3003" y="19907"/>
                  </a:cubicBezTo>
                  <a:cubicBezTo>
                    <a:pt x="2269" y="20807"/>
                    <a:pt x="1135" y="21107"/>
                    <a:pt x="101" y="21474"/>
                  </a:cubicBezTo>
                  <a:cubicBezTo>
                    <a:pt x="1" y="21508"/>
                    <a:pt x="34" y="21608"/>
                    <a:pt x="101" y="21641"/>
                  </a:cubicBezTo>
                  <a:cubicBezTo>
                    <a:pt x="1635" y="21241"/>
                    <a:pt x="3637" y="20407"/>
                    <a:pt x="3804" y="18572"/>
                  </a:cubicBezTo>
                  <a:cubicBezTo>
                    <a:pt x="3870" y="17672"/>
                    <a:pt x="3337" y="16871"/>
                    <a:pt x="2870" y="16070"/>
                  </a:cubicBezTo>
                  <a:cubicBezTo>
                    <a:pt x="2336" y="15403"/>
                    <a:pt x="2303" y="14469"/>
                    <a:pt x="2703" y="13735"/>
                  </a:cubicBezTo>
                  <a:cubicBezTo>
                    <a:pt x="2936" y="13302"/>
                    <a:pt x="3303" y="12935"/>
                    <a:pt x="3537" y="12468"/>
                  </a:cubicBezTo>
                  <a:cubicBezTo>
                    <a:pt x="4504" y="10667"/>
                    <a:pt x="3503" y="8965"/>
                    <a:pt x="2569" y="7364"/>
                  </a:cubicBezTo>
                  <a:cubicBezTo>
                    <a:pt x="1235" y="5096"/>
                    <a:pt x="1002" y="2628"/>
                    <a:pt x="968" y="26"/>
                  </a:cubicBezTo>
                  <a:cubicBezTo>
                    <a:pt x="968" y="9"/>
                    <a:pt x="952" y="1"/>
                    <a:pt x="9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734;p36"/>
            <p:cNvSpPr/>
            <p:nvPr/>
          </p:nvSpPr>
          <p:spPr>
            <a:xfrm>
              <a:off x="1816336" y="2094758"/>
              <a:ext cx="359908" cy="635125"/>
            </a:xfrm>
            <a:custGeom>
              <a:avLst/>
              <a:gdLst/>
              <a:ahLst/>
              <a:cxnLst/>
              <a:rect l="l" t="t" r="r" b="b"/>
              <a:pathLst>
                <a:path w="11542" h="20368" extrusionOk="0">
                  <a:moveTo>
                    <a:pt x="11517" y="1"/>
                  </a:moveTo>
                  <a:cubicBezTo>
                    <a:pt x="11512" y="1"/>
                    <a:pt x="11508" y="4"/>
                    <a:pt x="11508" y="16"/>
                  </a:cubicBezTo>
                  <a:cubicBezTo>
                    <a:pt x="10908" y="1216"/>
                    <a:pt x="10341" y="2451"/>
                    <a:pt x="9407" y="3418"/>
                  </a:cubicBezTo>
                  <a:cubicBezTo>
                    <a:pt x="8573" y="4319"/>
                    <a:pt x="7472" y="4752"/>
                    <a:pt x="6405" y="5353"/>
                  </a:cubicBezTo>
                  <a:cubicBezTo>
                    <a:pt x="5571" y="5753"/>
                    <a:pt x="4904" y="6454"/>
                    <a:pt x="4503" y="7321"/>
                  </a:cubicBezTo>
                  <a:cubicBezTo>
                    <a:pt x="4036" y="8422"/>
                    <a:pt x="4470" y="9389"/>
                    <a:pt x="4470" y="10490"/>
                  </a:cubicBezTo>
                  <a:cubicBezTo>
                    <a:pt x="4470" y="12091"/>
                    <a:pt x="3169" y="12391"/>
                    <a:pt x="2202" y="13325"/>
                  </a:cubicBezTo>
                  <a:cubicBezTo>
                    <a:pt x="1601" y="13926"/>
                    <a:pt x="1268" y="14759"/>
                    <a:pt x="1301" y="15627"/>
                  </a:cubicBezTo>
                  <a:cubicBezTo>
                    <a:pt x="1335" y="17595"/>
                    <a:pt x="3002" y="19696"/>
                    <a:pt x="4837" y="20363"/>
                  </a:cubicBezTo>
                  <a:cubicBezTo>
                    <a:pt x="4849" y="20366"/>
                    <a:pt x="4860" y="20368"/>
                    <a:pt x="4870" y="20368"/>
                  </a:cubicBezTo>
                  <a:cubicBezTo>
                    <a:pt x="4975" y="20368"/>
                    <a:pt x="4995" y="20224"/>
                    <a:pt x="4904" y="20163"/>
                  </a:cubicBezTo>
                  <a:cubicBezTo>
                    <a:pt x="2469" y="19229"/>
                    <a:pt x="0" y="15427"/>
                    <a:pt x="2502" y="13292"/>
                  </a:cubicBezTo>
                  <a:cubicBezTo>
                    <a:pt x="3102" y="12791"/>
                    <a:pt x="3836" y="12491"/>
                    <a:pt x="4303" y="11824"/>
                  </a:cubicBezTo>
                  <a:cubicBezTo>
                    <a:pt x="4770" y="11190"/>
                    <a:pt x="4704" y="10456"/>
                    <a:pt x="4604" y="9689"/>
                  </a:cubicBezTo>
                  <a:cubicBezTo>
                    <a:pt x="4370" y="8088"/>
                    <a:pt x="4604" y="6754"/>
                    <a:pt x="6071" y="5786"/>
                  </a:cubicBezTo>
                  <a:cubicBezTo>
                    <a:pt x="6838" y="5219"/>
                    <a:pt x="7772" y="4886"/>
                    <a:pt x="8573" y="4352"/>
                  </a:cubicBezTo>
                  <a:cubicBezTo>
                    <a:pt x="10107" y="3351"/>
                    <a:pt x="10875" y="1650"/>
                    <a:pt x="11542" y="16"/>
                  </a:cubicBezTo>
                  <a:cubicBezTo>
                    <a:pt x="11542" y="16"/>
                    <a:pt x="11527" y="1"/>
                    <a:pt x="11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735;p36"/>
            <p:cNvSpPr/>
            <p:nvPr/>
          </p:nvSpPr>
          <p:spPr>
            <a:xfrm>
              <a:off x="1873525" y="2072930"/>
              <a:ext cx="285039" cy="706907"/>
            </a:xfrm>
            <a:custGeom>
              <a:avLst/>
              <a:gdLst/>
              <a:ahLst/>
              <a:cxnLst/>
              <a:rect l="l" t="t" r="r" b="b"/>
              <a:pathLst>
                <a:path w="9141" h="22670" extrusionOk="0">
                  <a:moveTo>
                    <a:pt x="9091" y="0"/>
                  </a:moveTo>
                  <a:cubicBezTo>
                    <a:pt x="9081" y="0"/>
                    <a:pt x="9074" y="4"/>
                    <a:pt x="9074" y="15"/>
                  </a:cubicBezTo>
                  <a:cubicBezTo>
                    <a:pt x="8874" y="1449"/>
                    <a:pt x="8240" y="2817"/>
                    <a:pt x="7306" y="3918"/>
                  </a:cubicBezTo>
                  <a:cubicBezTo>
                    <a:pt x="6372" y="4919"/>
                    <a:pt x="5171" y="5452"/>
                    <a:pt x="4104" y="6286"/>
                  </a:cubicBezTo>
                  <a:cubicBezTo>
                    <a:pt x="3303" y="6887"/>
                    <a:pt x="2770" y="7754"/>
                    <a:pt x="2636" y="8755"/>
                  </a:cubicBezTo>
                  <a:cubicBezTo>
                    <a:pt x="2469" y="10222"/>
                    <a:pt x="3070" y="11790"/>
                    <a:pt x="1969" y="12991"/>
                  </a:cubicBezTo>
                  <a:cubicBezTo>
                    <a:pt x="1235" y="13792"/>
                    <a:pt x="435" y="14292"/>
                    <a:pt x="201" y="15393"/>
                  </a:cubicBezTo>
                  <a:cubicBezTo>
                    <a:pt x="1" y="16393"/>
                    <a:pt x="168" y="17461"/>
                    <a:pt x="635" y="18362"/>
                  </a:cubicBezTo>
                  <a:cubicBezTo>
                    <a:pt x="1602" y="20363"/>
                    <a:pt x="3303" y="21931"/>
                    <a:pt x="5405" y="22665"/>
                  </a:cubicBezTo>
                  <a:cubicBezTo>
                    <a:pt x="5416" y="22668"/>
                    <a:pt x="5426" y="22670"/>
                    <a:pt x="5435" y="22670"/>
                  </a:cubicBezTo>
                  <a:cubicBezTo>
                    <a:pt x="5511" y="22670"/>
                    <a:pt x="5527" y="22561"/>
                    <a:pt x="5438" y="22531"/>
                  </a:cubicBezTo>
                  <a:cubicBezTo>
                    <a:pt x="3170" y="21697"/>
                    <a:pt x="968" y="19729"/>
                    <a:pt x="401" y="17161"/>
                  </a:cubicBezTo>
                  <a:cubicBezTo>
                    <a:pt x="168" y="16327"/>
                    <a:pt x="268" y="15459"/>
                    <a:pt x="635" y="14692"/>
                  </a:cubicBezTo>
                  <a:cubicBezTo>
                    <a:pt x="968" y="14192"/>
                    <a:pt x="1402" y="13725"/>
                    <a:pt x="1902" y="13358"/>
                  </a:cubicBezTo>
                  <a:cubicBezTo>
                    <a:pt x="2469" y="12824"/>
                    <a:pt x="2836" y="12057"/>
                    <a:pt x="2870" y="11256"/>
                  </a:cubicBezTo>
                  <a:cubicBezTo>
                    <a:pt x="2936" y="9922"/>
                    <a:pt x="2536" y="8621"/>
                    <a:pt x="3270" y="7420"/>
                  </a:cubicBezTo>
                  <a:cubicBezTo>
                    <a:pt x="3970" y="6286"/>
                    <a:pt x="5271" y="5753"/>
                    <a:pt x="6305" y="5019"/>
                  </a:cubicBezTo>
                  <a:cubicBezTo>
                    <a:pt x="7907" y="3818"/>
                    <a:pt x="8941" y="1983"/>
                    <a:pt x="9141" y="15"/>
                  </a:cubicBezTo>
                  <a:cubicBezTo>
                    <a:pt x="9141" y="15"/>
                    <a:pt x="9111" y="0"/>
                    <a:pt x="90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736;p36"/>
            <p:cNvSpPr/>
            <p:nvPr/>
          </p:nvSpPr>
          <p:spPr>
            <a:xfrm>
              <a:off x="2219372" y="2185281"/>
              <a:ext cx="1007662" cy="613141"/>
            </a:xfrm>
            <a:custGeom>
              <a:avLst/>
              <a:gdLst/>
              <a:ahLst/>
              <a:cxnLst/>
              <a:rect l="l" t="t" r="r" b="b"/>
              <a:pathLst>
                <a:path w="32315" h="19663" extrusionOk="0">
                  <a:moveTo>
                    <a:pt x="24656" y="0"/>
                  </a:moveTo>
                  <a:cubicBezTo>
                    <a:pt x="24430" y="0"/>
                    <a:pt x="24232" y="16"/>
                    <a:pt x="24068" y="48"/>
                  </a:cubicBezTo>
                  <a:cubicBezTo>
                    <a:pt x="21767" y="548"/>
                    <a:pt x="17697" y="9955"/>
                    <a:pt x="16063" y="10055"/>
                  </a:cubicBezTo>
                  <a:cubicBezTo>
                    <a:pt x="15919" y="10066"/>
                    <a:pt x="15767" y="10071"/>
                    <a:pt x="15609" y="10071"/>
                  </a:cubicBezTo>
                  <a:cubicBezTo>
                    <a:pt x="12879" y="10071"/>
                    <a:pt x="8123" y="8499"/>
                    <a:pt x="2920" y="7553"/>
                  </a:cubicBezTo>
                  <a:cubicBezTo>
                    <a:pt x="2589" y="7498"/>
                    <a:pt x="2294" y="7472"/>
                    <a:pt x="2033" y="7472"/>
                  </a:cubicBezTo>
                  <a:cubicBezTo>
                    <a:pt x="76" y="7472"/>
                    <a:pt x="1" y="8918"/>
                    <a:pt x="1119" y="10389"/>
                  </a:cubicBezTo>
                  <a:cubicBezTo>
                    <a:pt x="2786" y="12557"/>
                    <a:pt x="11726" y="19529"/>
                    <a:pt x="19498" y="19662"/>
                  </a:cubicBezTo>
                  <a:cubicBezTo>
                    <a:pt x="19506" y="19662"/>
                    <a:pt x="19514" y="19662"/>
                    <a:pt x="19522" y="19662"/>
                  </a:cubicBezTo>
                  <a:cubicBezTo>
                    <a:pt x="22180" y="19662"/>
                    <a:pt x="29844" y="8708"/>
                    <a:pt x="31340" y="4485"/>
                  </a:cubicBezTo>
                  <a:cubicBezTo>
                    <a:pt x="32314" y="1715"/>
                    <a:pt x="27011" y="0"/>
                    <a:pt x="246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737;p36"/>
            <p:cNvSpPr/>
            <p:nvPr/>
          </p:nvSpPr>
          <p:spPr>
            <a:xfrm>
              <a:off x="2948018" y="1929708"/>
              <a:ext cx="332904" cy="411017"/>
            </a:xfrm>
            <a:custGeom>
              <a:avLst/>
              <a:gdLst/>
              <a:ahLst/>
              <a:cxnLst/>
              <a:rect l="l" t="t" r="r" b="b"/>
              <a:pathLst>
                <a:path w="10676" h="13181" extrusionOk="0">
                  <a:moveTo>
                    <a:pt x="4721" y="1"/>
                  </a:moveTo>
                  <a:cubicBezTo>
                    <a:pt x="3774" y="1"/>
                    <a:pt x="3837" y="1673"/>
                    <a:pt x="3837" y="1673"/>
                  </a:cubicBezTo>
                  <a:cubicBezTo>
                    <a:pt x="3837" y="1673"/>
                    <a:pt x="3726" y="399"/>
                    <a:pt x="3026" y="399"/>
                  </a:cubicBezTo>
                  <a:cubicBezTo>
                    <a:pt x="2957" y="399"/>
                    <a:pt x="2883" y="412"/>
                    <a:pt x="2803" y="438"/>
                  </a:cubicBezTo>
                  <a:cubicBezTo>
                    <a:pt x="1735" y="772"/>
                    <a:pt x="2369" y="3574"/>
                    <a:pt x="2002" y="5008"/>
                  </a:cubicBezTo>
                  <a:cubicBezTo>
                    <a:pt x="1936" y="5342"/>
                    <a:pt x="1" y="11513"/>
                    <a:pt x="1" y="11513"/>
                  </a:cubicBezTo>
                  <a:lnTo>
                    <a:pt x="7773" y="13181"/>
                  </a:lnTo>
                  <a:cubicBezTo>
                    <a:pt x="8207" y="12247"/>
                    <a:pt x="9941" y="7910"/>
                    <a:pt x="10141" y="6576"/>
                  </a:cubicBezTo>
                  <a:cubicBezTo>
                    <a:pt x="10342" y="5275"/>
                    <a:pt x="10675" y="1439"/>
                    <a:pt x="9674" y="1172"/>
                  </a:cubicBezTo>
                  <a:cubicBezTo>
                    <a:pt x="9566" y="1143"/>
                    <a:pt x="9468" y="1131"/>
                    <a:pt x="9378" y="1131"/>
                  </a:cubicBezTo>
                  <a:cubicBezTo>
                    <a:pt x="8640" y="1131"/>
                    <a:pt x="8507" y="2006"/>
                    <a:pt x="8507" y="2006"/>
                  </a:cubicBezTo>
                  <a:cubicBezTo>
                    <a:pt x="8507" y="2006"/>
                    <a:pt x="8373" y="372"/>
                    <a:pt x="7339" y="205"/>
                  </a:cubicBezTo>
                  <a:cubicBezTo>
                    <a:pt x="7293" y="197"/>
                    <a:pt x="7249" y="194"/>
                    <a:pt x="7206" y="194"/>
                  </a:cubicBezTo>
                  <a:cubicBezTo>
                    <a:pt x="6318" y="194"/>
                    <a:pt x="6105" y="1773"/>
                    <a:pt x="6105" y="1773"/>
                  </a:cubicBezTo>
                  <a:cubicBezTo>
                    <a:pt x="6105" y="1773"/>
                    <a:pt x="5838" y="105"/>
                    <a:pt x="4804" y="5"/>
                  </a:cubicBezTo>
                  <a:cubicBezTo>
                    <a:pt x="4776" y="2"/>
                    <a:pt x="4748" y="1"/>
                    <a:pt x="472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738;p36"/>
            <p:cNvSpPr/>
            <p:nvPr/>
          </p:nvSpPr>
          <p:spPr>
            <a:xfrm>
              <a:off x="3055162" y="1975796"/>
              <a:ext cx="40600" cy="160185"/>
            </a:xfrm>
            <a:custGeom>
              <a:avLst/>
              <a:gdLst/>
              <a:ahLst/>
              <a:cxnLst/>
              <a:rect l="l" t="t" r="r" b="b"/>
              <a:pathLst>
                <a:path w="1302" h="5137" extrusionOk="0">
                  <a:moveTo>
                    <a:pt x="455" y="1"/>
                  </a:moveTo>
                  <a:cubicBezTo>
                    <a:pt x="423" y="1"/>
                    <a:pt x="401" y="36"/>
                    <a:pt x="401" y="95"/>
                  </a:cubicBezTo>
                  <a:cubicBezTo>
                    <a:pt x="868" y="2129"/>
                    <a:pt x="701" y="3130"/>
                    <a:pt x="1" y="5098"/>
                  </a:cubicBezTo>
                  <a:cubicBezTo>
                    <a:pt x="1" y="5117"/>
                    <a:pt x="12" y="5137"/>
                    <a:pt x="21" y="5137"/>
                  </a:cubicBezTo>
                  <a:cubicBezTo>
                    <a:pt x="28" y="5137"/>
                    <a:pt x="34" y="5126"/>
                    <a:pt x="34" y="5098"/>
                  </a:cubicBezTo>
                  <a:cubicBezTo>
                    <a:pt x="935" y="3263"/>
                    <a:pt x="1302" y="2063"/>
                    <a:pt x="534" y="61"/>
                  </a:cubicBezTo>
                  <a:cubicBezTo>
                    <a:pt x="506" y="19"/>
                    <a:pt x="478"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739;p36"/>
            <p:cNvSpPr/>
            <p:nvPr/>
          </p:nvSpPr>
          <p:spPr>
            <a:xfrm>
              <a:off x="3121737" y="1978322"/>
              <a:ext cx="36421" cy="169726"/>
            </a:xfrm>
            <a:custGeom>
              <a:avLst/>
              <a:gdLst/>
              <a:ahLst/>
              <a:cxnLst/>
              <a:rect l="l" t="t" r="r" b="b"/>
              <a:pathLst>
                <a:path w="1168" h="5443" extrusionOk="0">
                  <a:moveTo>
                    <a:pt x="534" y="0"/>
                  </a:moveTo>
                  <a:cubicBezTo>
                    <a:pt x="505" y="0"/>
                    <a:pt x="482" y="25"/>
                    <a:pt x="501" y="80"/>
                  </a:cubicBezTo>
                  <a:cubicBezTo>
                    <a:pt x="768" y="2248"/>
                    <a:pt x="601" y="3316"/>
                    <a:pt x="0" y="5417"/>
                  </a:cubicBezTo>
                  <a:cubicBezTo>
                    <a:pt x="0" y="5434"/>
                    <a:pt x="9" y="5442"/>
                    <a:pt x="17" y="5442"/>
                  </a:cubicBezTo>
                  <a:cubicBezTo>
                    <a:pt x="25" y="5442"/>
                    <a:pt x="34" y="5434"/>
                    <a:pt x="34" y="5417"/>
                  </a:cubicBezTo>
                  <a:cubicBezTo>
                    <a:pt x="801" y="3416"/>
                    <a:pt x="1168" y="2182"/>
                    <a:pt x="601" y="47"/>
                  </a:cubicBezTo>
                  <a:cubicBezTo>
                    <a:pt x="586" y="17"/>
                    <a:pt x="557"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740;p36"/>
            <p:cNvSpPr/>
            <p:nvPr/>
          </p:nvSpPr>
          <p:spPr>
            <a:xfrm>
              <a:off x="3184134" y="1993290"/>
              <a:ext cx="42689" cy="168978"/>
            </a:xfrm>
            <a:custGeom>
              <a:avLst/>
              <a:gdLst/>
              <a:ahLst/>
              <a:cxnLst/>
              <a:rect l="l" t="t" r="r" b="b"/>
              <a:pathLst>
                <a:path w="1369" h="5419" extrusionOk="0">
                  <a:moveTo>
                    <a:pt x="910" y="1"/>
                  </a:moveTo>
                  <a:cubicBezTo>
                    <a:pt x="893" y="1"/>
                    <a:pt x="885" y="34"/>
                    <a:pt x="902" y="101"/>
                  </a:cubicBezTo>
                  <a:cubicBezTo>
                    <a:pt x="1002" y="2235"/>
                    <a:pt x="868" y="3403"/>
                    <a:pt x="1" y="5371"/>
                  </a:cubicBezTo>
                  <a:cubicBezTo>
                    <a:pt x="1" y="5395"/>
                    <a:pt x="34" y="5418"/>
                    <a:pt x="54" y="5418"/>
                  </a:cubicBezTo>
                  <a:cubicBezTo>
                    <a:pt x="62" y="5418"/>
                    <a:pt x="68" y="5414"/>
                    <a:pt x="68" y="5404"/>
                  </a:cubicBezTo>
                  <a:cubicBezTo>
                    <a:pt x="1068" y="3803"/>
                    <a:pt x="1369" y="1902"/>
                    <a:pt x="968" y="101"/>
                  </a:cubicBezTo>
                  <a:cubicBezTo>
                    <a:pt x="952" y="34"/>
                    <a:pt x="927" y="1"/>
                    <a:pt x="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741;p36"/>
            <p:cNvSpPr/>
            <p:nvPr/>
          </p:nvSpPr>
          <p:spPr>
            <a:xfrm>
              <a:off x="2899155" y="2044304"/>
              <a:ext cx="187251" cy="282825"/>
            </a:xfrm>
            <a:custGeom>
              <a:avLst/>
              <a:gdLst/>
              <a:ahLst/>
              <a:cxnLst/>
              <a:rect l="l" t="t" r="r" b="b"/>
              <a:pathLst>
                <a:path w="6005" h="9070" extrusionOk="0">
                  <a:moveTo>
                    <a:pt x="3289" y="1"/>
                  </a:moveTo>
                  <a:cubicBezTo>
                    <a:pt x="2287" y="1"/>
                    <a:pt x="259" y="3826"/>
                    <a:pt x="100" y="4936"/>
                  </a:cubicBezTo>
                  <a:cubicBezTo>
                    <a:pt x="0" y="6237"/>
                    <a:pt x="33" y="7504"/>
                    <a:pt x="133" y="8772"/>
                  </a:cubicBezTo>
                  <a:cubicBezTo>
                    <a:pt x="133" y="8772"/>
                    <a:pt x="1629" y="9069"/>
                    <a:pt x="3089" y="9069"/>
                  </a:cubicBezTo>
                  <a:cubicBezTo>
                    <a:pt x="4438" y="9069"/>
                    <a:pt x="5757" y="8815"/>
                    <a:pt x="5838" y="7838"/>
                  </a:cubicBezTo>
                  <a:cubicBezTo>
                    <a:pt x="6004" y="5803"/>
                    <a:pt x="3236" y="4502"/>
                    <a:pt x="3236" y="4502"/>
                  </a:cubicBezTo>
                  <a:cubicBezTo>
                    <a:pt x="3803" y="3235"/>
                    <a:pt x="4637" y="599"/>
                    <a:pt x="3436" y="32"/>
                  </a:cubicBezTo>
                  <a:cubicBezTo>
                    <a:pt x="3390" y="11"/>
                    <a:pt x="3341" y="1"/>
                    <a:pt x="3289"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742;p36"/>
            <p:cNvSpPr/>
            <p:nvPr/>
          </p:nvSpPr>
          <p:spPr>
            <a:xfrm>
              <a:off x="2994824" y="2053628"/>
              <a:ext cx="91583" cy="233806"/>
            </a:xfrm>
            <a:custGeom>
              <a:avLst/>
              <a:gdLst/>
              <a:ahLst/>
              <a:cxnLst/>
              <a:rect l="l" t="t" r="r" b="b"/>
              <a:pathLst>
                <a:path w="2937" h="7498" extrusionOk="0">
                  <a:moveTo>
                    <a:pt x="635" y="0"/>
                  </a:moveTo>
                  <a:lnTo>
                    <a:pt x="635" y="0"/>
                  </a:lnTo>
                  <a:cubicBezTo>
                    <a:pt x="1369" y="1301"/>
                    <a:pt x="501" y="2902"/>
                    <a:pt x="34" y="4137"/>
                  </a:cubicBezTo>
                  <a:cubicBezTo>
                    <a:pt x="1" y="4237"/>
                    <a:pt x="68" y="4303"/>
                    <a:pt x="134" y="4303"/>
                  </a:cubicBezTo>
                  <a:cubicBezTo>
                    <a:pt x="1268" y="4937"/>
                    <a:pt x="2669" y="6138"/>
                    <a:pt x="2836" y="7472"/>
                  </a:cubicBezTo>
                  <a:cubicBezTo>
                    <a:pt x="2836" y="7489"/>
                    <a:pt x="2853" y="7497"/>
                    <a:pt x="2870" y="7497"/>
                  </a:cubicBezTo>
                  <a:cubicBezTo>
                    <a:pt x="2886" y="7497"/>
                    <a:pt x="2903" y="7489"/>
                    <a:pt x="2903" y="7472"/>
                  </a:cubicBezTo>
                  <a:cubicBezTo>
                    <a:pt x="2936" y="6005"/>
                    <a:pt x="1635" y="4704"/>
                    <a:pt x="368" y="4137"/>
                  </a:cubicBezTo>
                  <a:cubicBezTo>
                    <a:pt x="868" y="2869"/>
                    <a:pt x="1635" y="1234"/>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743;p36"/>
            <p:cNvSpPr/>
            <p:nvPr/>
          </p:nvSpPr>
          <p:spPr>
            <a:xfrm>
              <a:off x="2189905" y="2367763"/>
              <a:ext cx="901704" cy="442230"/>
            </a:xfrm>
            <a:custGeom>
              <a:avLst/>
              <a:gdLst/>
              <a:ahLst/>
              <a:cxnLst/>
              <a:rect l="l" t="t" r="r" b="b"/>
              <a:pathLst>
                <a:path w="28917" h="14182" extrusionOk="0">
                  <a:moveTo>
                    <a:pt x="19743" y="0"/>
                  </a:moveTo>
                  <a:cubicBezTo>
                    <a:pt x="19743" y="0"/>
                    <a:pt x="17808" y="3403"/>
                    <a:pt x="16974" y="3770"/>
                  </a:cubicBezTo>
                  <a:cubicBezTo>
                    <a:pt x="16863" y="3821"/>
                    <a:pt x="16669" y="3845"/>
                    <a:pt x="16405" y="3845"/>
                  </a:cubicBezTo>
                  <a:cubicBezTo>
                    <a:pt x="14773" y="3845"/>
                    <a:pt x="10444" y="2935"/>
                    <a:pt x="5966" y="1902"/>
                  </a:cubicBezTo>
                  <a:cubicBezTo>
                    <a:pt x="4820" y="1628"/>
                    <a:pt x="3836" y="1490"/>
                    <a:pt x="3052" y="1490"/>
                  </a:cubicBezTo>
                  <a:cubicBezTo>
                    <a:pt x="297" y="1490"/>
                    <a:pt x="0" y="3185"/>
                    <a:pt x="3765" y="6638"/>
                  </a:cubicBezTo>
                  <a:cubicBezTo>
                    <a:pt x="8267" y="10709"/>
                    <a:pt x="16733" y="14181"/>
                    <a:pt x="20279" y="14181"/>
                  </a:cubicBezTo>
                  <a:cubicBezTo>
                    <a:pt x="20568" y="14181"/>
                    <a:pt x="20825" y="14158"/>
                    <a:pt x="21044" y="14110"/>
                  </a:cubicBezTo>
                  <a:cubicBezTo>
                    <a:pt x="23979" y="13476"/>
                    <a:pt x="28916" y="6038"/>
                    <a:pt x="28916" y="6038"/>
                  </a:cubicBezTo>
                  <a:lnTo>
                    <a:pt x="1974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744;p36"/>
            <p:cNvSpPr/>
            <p:nvPr/>
          </p:nvSpPr>
          <p:spPr>
            <a:xfrm>
              <a:off x="2189655" y="2414849"/>
              <a:ext cx="472353" cy="359628"/>
            </a:xfrm>
            <a:custGeom>
              <a:avLst/>
              <a:gdLst/>
              <a:ahLst/>
              <a:cxnLst/>
              <a:rect l="l" t="t" r="r" b="b"/>
              <a:pathLst>
                <a:path w="15148" h="11533" extrusionOk="0">
                  <a:moveTo>
                    <a:pt x="3063" y="1"/>
                  </a:moveTo>
                  <a:cubicBezTo>
                    <a:pt x="304" y="1"/>
                    <a:pt x="0" y="1696"/>
                    <a:pt x="3773" y="5128"/>
                  </a:cubicBezTo>
                  <a:cubicBezTo>
                    <a:pt x="6708" y="7763"/>
                    <a:pt x="11312" y="10165"/>
                    <a:pt x="15148" y="11533"/>
                  </a:cubicBezTo>
                  <a:lnTo>
                    <a:pt x="4740" y="158"/>
                  </a:lnTo>
                  <a:cubicBezTo>
                    <a:pt x="4111" y="53"/>
                    <a:pt x="3549" y="1"/>
                    <a:pt x="3063" y="1"/>
                  </a:cubicBez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745;p36"/>
            <p:cNvSpPr/>
            <p:nvPr/>
          </p:nvSpPr>
          <p:spPr>
            <a:xfrm>
              <a:off x="1873525" y="2412666"/>
              <a:ext cx="709433" cy="545943"/>
            </a:xfrm>
            <a:custGeom>
              <a:avLst/>
              <a:gdLst/>
              <a:ahLst/>
              <a:cxnLst/>
              <a:rect l="l" t="t" r="r" b="b"/>
              <a:pathLst>
                <a:path w="22751" h="17508" extrusionOk="0">
                  <a:moveTo>
                    <a:pt x="13422" y="0"/>
                  </a:moveTo>
                  <a:cubicBezTo>
                    <a:pt x="12281" y="0"/>
                    <a:pt x="10997" y="467"/>
                    <a:pt x="9574" y="1662"/>
                  </a:cubicBezTo>
                  <a:cubicBezTo>
                    <a:pt x="6105" y="4564"/>
                    <a:pt x="2503" y="11803"/>
                    <a:pt x="1" y="17507"/>
                  </a:cubicBezTo>
                  <a:lnTo>
                    <a:pt x="20882" y="17474"/>
                  </a:lnTo>
                  <a:lnTo>
                    <a:pt x="20882" y="17440"/>
                  </a:lnTo>
                  <a:cubicBezTo>
                    <a:pt x="20882" y="17440"/>
                    <a:pt x="22750" y="15039"/>
                    <a:pt x="22550" y="12637"/>
                  </a:cubicBezTo>
                  <a:cubicBezTo>
                    <a:pt x="22350" y="9935"/>
                    <a:pt x="17680" y="2363"/>
                    <a:pt x="17247" y="1896"/>
                  </a:cubicBezTo>
                  <a:cubicBezTo>
                    <a:pt x="16233" y="844"/>
                    <a:pt x="14956" y="0"/>
                    <a:pt x="134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746;p36"/>
            <p:cNvSpPr/>
            <p:nvPr/>
          </p:nvSpPr>
          <p:spPr>
            <a:xfrm>
              <a:off x="1823601" y="2453266"/>
              <a:ext cx="493900" cy="504283"/>
            </a:xfrm>
            <a:custGeom>
              <a:avLst/>
              <a:gdLst/>
              <a:ahLst/>
              <a:cxnLst/>
              <a:rect l="l" t="t" r="r" b="b"/>
              <a:pathLst>
                <a:path w="15839" h="16172" extrusionOk="0">
                  <a:moveTo>
                    <a:pt x="13028" y="1"/>
                  </a:moveTo>
                  <a:cubicBezTo>
                    <a:pt x="12286" y="1"/>
                    <a:pt x="11489" y="325"/>
                    <a:pt x="10975" y="861"/>
                  </a:cubicBezTo>
                  <a:cubicBezTo>
                    <a:pt x="7840" y="4063"/>
                    <a:pt x="2436" y="9934"/>
                    <a:pt x="1" y="14404"/>
                  </a:cubicBezTo>
                  <a:lnTo>
                    <a:pt x="1" y="16172"/>
                  </a:lnTo>
                  <a:lnTo>
                    <a:pt x="8740" y="16172"/>
                  </a:lnTo>
                  <a:cubicBezTo>
                    <a:pt x="10075" y="13003"/>
                    <a:pt x="12510" y="8033"/>
                    <a:pt x="13977" y="5064"/>
                  </a:cubicBezTo>
                  <a:cubicBezTo>
                    <a:pt x="15838" y="1364"/>
                    <a:pt x="14549" y="1"/>
                    <a:pt x="1302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747;p36"/>
            <p:cNvSpPr/>
            <p:nvPr/>
          </p:nvSpPr>
          <p:spPr>
            <a:xfrm>
              <a:off x="1823601" y="2434057"/>
              <a:ext cx="499450" cy="523492"/>
            </a:xfrm>
            <a:custGeom>
              <a:avLst/>
              <a:gdLst/>
              <a:ahLst/>
              <a:cxnLst/>
              <a:rect l="l" t="t" r="r" b="b"/>
              <a:pathLst>
                <a:path w="16017" h="16788" extrusionOk="0">
                  <a:moveTo>
                    <a:pt x="13539" y="0"/>
                  </a:moveTo>
                  <a:cubicBezTo>
                    <a:pt x="12683" y="0"/>
                    <a:pt x="11571" y="523"/>
                    <a:pt x="10308" y="1744"/>
                  </a:cubicBezTo>
                  <a:cubicBezTo>
                    <a:pt x="7139" y="4779"/>
                    <a:pt x="2402" y="10817"/>
                    <a:pt x="1" y="14986"/>
                  </a:cubicBezTo>
                  <a:lnTo>
                    <a:pt x="1" y="16788"/>
                  </a:lnTo>
                  <a:lnTo>
                    <a:pt x="9307" y="16788"/>
                  </a:lnTo>
                  <a:cubicBezTo>
                    <a:pt x="10642" y="13719"/>
                    <a:pt x="13043" y="8448"/>
                    <a:pt x="14544" y="5380"/>
                  </a:cubicBezTo>
                  <a:cubicBezTo>
                    <a:pt x="16017" y="2344"/>
                    <a:pt x="15351" y="0"/>
                    <a:pt x="135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748;p36"/>
            <p:cNvSpPr/>
            <p:nvPr/>
          </p:nvSpPr>
          <p:spPr>
            <a:xfrm>
              <a:off x="2109640" y="2700170"/>
              <a:ext cx="119367" cy="257380"/>
            </a:xfrm>
            <a:custGeom>
              <a:avLst/>
              <a:gdLst/>
              <a:ahLst/>
              <a:cxnLst/>
              <a:rect l="l" t="t" r="r" b="b"/>
              <a:pathLst>
                <a:path w="3828" h="8254" extrusionOk="0">
                  <a:moveTo>
                    <a:pt x="3710" y="1"/>
                  </a:moveTo>
                  <a:cubicBezTo>
                    <a:pt x="3706" y="1"/>
                    <a:pt x="3704" y="5"/>
                    <a:pt x="3704" y="14"/>
                  </a:cubicBezTo>
                  <a:cubicBezTo>
                    <a:pt x="3203" y="1182"/>
                    <a:pt x="2870" y="1849"/>
                    <a:pt x="2403" y="2750"/>
                  </a:cubicBezTo>
                  <a:cubicBezTo>
                    <a:pt x="1969" y="3650"/>
                    <a:pt x="1602" y="4518"/>
                    <a:pt x="1202" y="5418"/>
                  </a:cubicBezTo>
                  <a:cubicBezTo>
                    <a:pt x="835" y="6286"/>
                    <a:pt x="435" y="7186"/>
                    <a:pt x="68" y="8087"/>
                  </a:cubicBezTo>
                  <a:cubicBezTo>
                    <a:pt x="68" y="8154"/>
                    <a:pt x="34" y="8187"/>
                    <a:pt x="1" y="8254"/>
                  </a:cubicBezTo>
                  <a:lnTo>
                    <a:pt x="301" y="8254"/>
                  </a:lnTo>
                  <a:cubicBezTo>
                    <a:pt x="401" y="8054"/>
                    <a:pt x="468" y="7853"/>
                    <a:pt x="535" y="7720"/>
                  </a:cubicBezTo>
                  <a:cubicBezTo>
                    <a:pt x="902" y="6886"/>
                    <a:pt x="1269" y="6052"/>
                    <a:pt x="1635" y="5218"/>
                  </a:cubicBezTo>
                  <a:cubicBezTo>
                    <a:pt x="1969" y="4351"/>
                    <a:pt x="2336" y="3517"/>
                    <a:pt x="2670" y="2650"/>
                  </a:cubicBezTo>
                  <a:cubicBezTo>
                    <a:pt x="2736" y="2516"/>
                    <a:pt x="2803" y="2383"/>
                    <a:pt x="2870" y="2249"/>
                  </a:cubicBezTo>
                  <a:cubicBezTo>
                    <a:pt x="2936" y="2183"/>
                    <a:pt x="3604" y="1249"/>
                    <a:pt x="3804" y="1015"/>
                  </a:cubicBezTo>
                  <a:cubicBezTo>
                    <a:pt x="3827" y="992"/>
                    <a:pt x="3801" y="968"/>
                    <a:pt x="3771" y="968"/>
                  </a:cubicBezTo>
                  <a:cubicBezTo>
                    <a:pt x="3759" y="968"/>
                    <a:pt x="3747" y="972"/>
                    <a:pt x="3737" y="982"/>
                  </a:cubicBezTo>
                  <a:cubicBezTo>
                    <a:pt x="3570" y="1182"/>
                    <a:pt x="3370" y="1415"/>
                    <a:pt x="3170" y="1616"/>
                  </a:cubicBezTo>
                  <a:lnTo>
                    <a:pt x="3070" y="1716"/>
                  </a:lnTo>
                  <a:cubicBezTo>
                    <a:pt x="3303" y="1182"/>
                    <a:pt x="3537" y="615"/>
                    <a:pt x="3737" y="48"/>
                  </a:cubicBezTo>
                  <a:cubicBezTo>
                    <a:pt x="3737" y="24"/>
                    <a:pt x="3720" y="1"/>
                    <a:pt x="37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749;p36"/>
            <p:cNvSpPr/>
            <p:nvPr/>
          </p:nvSpPr>
          <p:spPr>
            <a:xfrm>
              <a:off x="2257353" y="2234612"/>
              <a:ext cx="148772" cy="283199"/>
            </a:xfrm>
            <a:custGeom>
              <a:avLst/>
              <a:gdLst/>
              <a:ahLst/>
              <a:cxnLst/>
              <a:rect l="l" t="t" r="r" b="b"/>
              <a:pathLst>
                <a:path w="4771" h="9082" extrusionOk="0">
                  <a:moveTo>
                    <a:pt x="368" y="0"/>
                  </a:moveTo>
                  <a:cubicBezTo>
                    <a:pt x="368" y="0"/>
                    <a:pt x="268" y="901"/>
                    <a:pt x="167" y="2002"/>
                  </a:cubicBezTo>
                  <a:lnTo>
                    <a:pt x="167" y="2169"/>
                  </a:lnTo>
                  <a:lnTo>
                    <a:pt x="167" y="2335"/>
                  </a:lnTo>
                  <a:cubicBezTo>
                    <a:pt x="167" y="2502"/>
                    <a:pt x="134" y="2669"/>
                    <a:pt x="134" y="2836"/>
                  </a:cubicBezTo>
                  <a:cubicBezTo>
                    <a:pt x="101" y="3003"/>
                    <a:pt x="101" y="3103"/>
                    <a:pt x="101" y="3236"/>
                  </a:cubicBezTo>
                  <a:lnTo>
                    <a:pt x="67" y="3636"/>
                  </a:lnTo>
                  <a:cubicBezTo>
                    <a:pt x="1" y="4604"/>
                    <a:pt x="1" y="5538"/>
                    <a:pt x="67" y="6505"/>
                  </a:cubicBezTo>
                  <a:cubicBezTo>
                    <a:pt x="164" y="6860"/>
                    <a:pt x="1973" y="9082"/>
                    <a:pt x="3630" y="9082"/>
                  </a:cubicBezTo>
                  <a:cubicBezTo>
                    <a:pt x="3688" y="9082"/>
                    <a:pt x="3746" y="9079"/>
                    <a:pt x="3803" y="9074"/>
                  </a:cubicBezTo>
                  <a:cubicBezTo>
                    <a:pt x="4370" y="9007"/>
                    <a:pt x="4204" y="5938"/>
                    <a:pt x="4204" y="5938"/>
                  </a:cubicBezTo>
                  <a:lnTo>
                    <a:pt x="4237" y="5705"/>
                  </a:lnTo>
                  <a:lnTo>
                    <a:pt x="4771" y="2502"/>
                  </a:lnTo>
                  <a:lnTo>
                    <a:pt x="901" y="301"/>
                  </a:lnTo>
                  <a:lnTo>
                    <a:pt x="36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750;p36"/>
            <p:cNvSpPr/>
            <p:nvPr/>
          </p:nvSpPr>
          <p:spPr>
            <a:xfrm>
              <a:off x="2262560" y="2234612"/>
              <a:ext cx="143564" cy="177896"/>
            </a:xfrm>
            <a:custGeom>
              <a:avLst/>
              <a:gdLst/>
              <a:ahLst/>
              <a:cxnLst/>
              <a:rect l="l" t="t" r="r" b="b"/>
              <a:pathLst>
                <a:path w="4604" h="5705" extrusionOk="0">
                  <a:moveTo>
                    <a:pt x="201" y="0"/>
                  </a:moveTo>
                  <a:cubicBezTo>
                    <a:pt x="201" y="0"/>
                    <a:pt x="101" y="901"/>
                    <a:pt x="0" y="2002"/>
                  </a:cubicBezTo>
                  <a:cubicBezTo>
                    <a:pt x="734" y="3770"/>
                    <a:pt x="2235" y="5137"/>
                    <a:pt x="4070" y="5705"/>
                  </a:cubicBezTo>
                  <a:lnTo>
                    <a:pt x="4604" y="2502"/>
                  </a:lnTo>
                  <a:lnTo>
                    <a:pt x="734" y="301"/>
                  </a:lnTo>
                  <a:lnTo>
                    <a:pt x="2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751;p36"/>
            <p:cNvSpPr/>
            <p:nvPr/>
          </p:nvSpPr>
          <p:spPr>
            <a:xfrm>
              <a:off x="2164771" y="2192266"/>
              <a:ext cx="109263" cy="104056"/>
            </a:xfrm>
            <a:custGeom>
              <a:avLst/>
              <a:gdLst/>
              <a:ahLst/>
              <a:cxnLst/>
              <a:rect l="l" t="t" r="r" b="b"/>
              <a:pathLst>
                <a:path w="3504" h="3337" extrusionOk="0">
                  <a:moveTo>
                    <a:pt x="1118" y="1"/>
                  </a:moveTo>
                  <a:cubicBezTo>
                    <a:pt x="978" y="1"/>
                    <a:pt x="847" y="37"/>
                    <a:pt x="735" y="124"/>
                  </a:cubicBezTo>
                  <a:cubicBezTo>
                    <a:pt x="1" y="691"/>
                    <a:pt x="1302" y="3093"/>
                    <a:pt x="2303" y="3293"/>
                  </a:cubicBezTo>
                  <a:cubicBezTo>
                    <a:pt x="2396" y="3322"/>
                    <a:pt x="2490" y="3336"/>
                    <a:pt x="2582" y="3336"/>
                  </a:cubicBezTo>
                  <a:cubicBezTo>
                    <a:pt x="3012" y="3336"/>
                    <a:pt x="3393" y="3032"/>
                    <a:pt x="3503" y="2593"/>
                  </a:cubicBezTo>
                  <a:lnTo>
                    <a:pt x="2970" y="1125"/>
                  </a:lnTo>
                  <a:cubicBezTo>
                    <a:pt x="2970" y="1125"/>
                    <a:pt x="1893" y="1"/>
                    <a:pt x="111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752;p36"/>
            <p:cNvSpPr/>
            <p:nvPr/>
          </p:nvSpPr>
          <p:spPr>
            <a:xfrm>
              <a:off x="2200164" y="2216901"/>
              <a:ext cx="57999" cy="61835"/>
            </a:xfrm>
            <a:custGeom>
              <a:avLst/>
              <a:gdLst/>
              <a:ahLst/>
              <a:cxnLst/>
              <a:rect l="l" t="t" r="r" b="b"/>
              <a:pathLst>
                <a:path w="1860" h="1983" extrusionOk="0">
                  <a:moveTo>
                    <a:pt x="41" y="1"/>
                  </a:moveTo>
                  <a:cubicBezTo>
                    <a:pt x="28" y="1"/>
                    <a:pt x="14" y="1"/>
                    <a:pt x="0" y="1"/>
                  </a:cubicBezTo>
                  <a:lnTo>
                    <a:pt x="0" y="35"/>
                  </a:lnTo>
                  <a:cubicBezTo>
                    <a:pt x="634" y="235"/>
                    <a:pt x="1168" y="735"/>
                    <a:pt x="1468" y="1369"/>
                  </a:cubicBezTo>
                  <a:cubicBezTo>
                    <a:pt x="1361" y="1227"/>
                    <a:pt x="1199" y="1151"/>
                    <a:pt x="1034" y="1151"/>
                  </a:cubicBezTo>
                  <a:cubicBezTo>
                    <a:pt x="889" y="1151"/>
                    <a:pt x="743" y="1211"/>
                    <a:pt x="634" y="1336"/>
                  </a:cubicBezTo>
                  <a:cubicBezTo>
                    <a:pt x="634" y="1336"/>
                    <a:pt x="634" y="1369"/>
                    <a:pt x="667" y="1369"/>
                  </a:cubicBezTo>
                  <a:cubicBezTo>
                    <a:pt x="742" y="1331"/>
                    <a:pt x="831" y="1313"/>
                    <a:pt x="922" y="1313"/>
                  </a:cubicBezTo>
                  <a:cubicBezTo>
                    <a:pt x="1074" y="1313"/>
                    <a:pt x="1230" y="1365"/>
                    <a:pt x="1334" y="1469"/>
                  </a:cubicBezTo>
                  <a:cubicBezTo>
                    <a:pt x="1468" y="1636"/>
                    <a:pt x="1601" y="1769"/>
                    <a:pt x="1735" y="1969"/>
                  </a:cubicBezTo>
                  <a:cubicBezTo>
                    <a:pt x="1744" y="1978"/>
                    <a:pt x="1757" y="1983"/>
                    <a:pt x="1772" y="1983"/>
                  </a:cubicBezTo>
                  <a:cubicBezTo>
                    <a:pt x="1812" y="1983"/>
                    <a:pt x="1859" y="1952"/>
                    <a:pt x="1835" y="1903"/>
                  </a:cubicBezTo>
                  <a:cubicBezTo>
                    <a:pt x="1736" y="1049"/>
                    <a:pt x="926"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753;p36"/>
            <p:cNvSpPr/>
            <p:nvPr/>
          </p:nvSpPr>
          <p:spPr>
            <a:xfrm>
              <a:off x="2166861" y="1948542"/>
              <a:ext cx="406745" cy="414946"/>
            </a:xfrm>
            <a:custGeom>
              <a:avLst/>
              <a:gdLst/>
              <a:ahLst/>
              <a:cxnLst/>
              <a:rect l="l" t="t" r="r" b="b"/>
              <a:pathLst>
                <a:path w="13044" h="13307" extrusionOk="0">
                  <a:moveTo>
                    <a:pt x="6162" y="1"/>
                  </a:moveTo>
                  <a:cubicBezTo>
                    <a:pt x="5625" y="1"/>
                    <a:pt x="5098" y="88"/>
                    <a:pt x="4604" y="235"/>
                  </a:cubicBezTo>
                  <a:cubicBezTo>
                    <a:pt x="2169" y="969"/>
                    <a:pt x="1" y="3337"/>
                    <a:pt x="1902" y="8741"/>
                  </a:cubicBezTo>
                  <a:cubicBezTo>
                    <a:pt x="3278" y="12585"/>
                    <a:pt x="5566" y="13306"/>
                    <a:pt x="7157" y="13306"/>
                  </a:cubicBezTo>
                  <a:cubicBezTo>
                    <a:pt x="7802" y="13306"/>
                    <a:pt x="8332" y="13188"/>
                    <a:pt x="8640" y="13111"/>
                  </a:cubicBezTo>
                  <a:cubicBezTo>
                    <a:pt x="9841" y="12810"/>
                    <a:pt x="13043" y="11409"/>
                    <a:pt x="11676" y="5839"/>
                  </a:cubicBezTo>
                  <a:cubicBezTo>
                    <a:pt x="10609" y="1384"/>
                    <a:pt x="8304" y="1"/>
                    <a:pt x="6162"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754;p36"/>
            <p:cNvSpPr/>
            <p:nvPr/>
          </p:nvSpPr>
          <p:spPr>
            <a:xfrm>
              <a:off x="2464344" y="2094976"/>
              <a:ext cx="35392" cy="16932"/>
            </a:xfrm>
            <a:custGeom>
              <a:avLst/>
              <a:gdLst/>
              <a:ahLst/>
              <a:cxnLst/>
              <a:rect l="l" t="t" r="r" b="b"/>
              <a:pathLst>
                <a:path w="1135" h="543" extrusionOk="0">
                  <a:moveTo>
                    <a:pt x="437" y="0"/>
                  </a:moveTo>
                  <a:cubicBezTo>
                    <a:pt x="281" y="0"/>
                    <a:pt x="151" y="70"/>
                    <a:pt x="67" y="209"/>
                  </a:cubicBezTo>
                  <a:cubicBezTo>
                    <a:pt x="1" y="275"/>
                    <a:pt x="34" y="375"/>
                    <a:pt x="101" y="442"/>
                  </a:cubicBezTo>
                  <a:cubicBezTo>
                    <a:pt x="234" y="509"/>
                    <a:pt x="368" y="542"/>
                    <a:pt x="501" y="542"/>
                  </a:cubicBezTo>
                  <a:lnTo>
                    <a:pt x="901" y="542"/>
                  </a:lnTo>
                  <a:cubicBezTo>
                    <a:pt x="1068" y="509"/>
                    <a:pt x="1135" y="309"/>
                    <a:pt x="1035" y="175"/>
                  </a:cubicBezTo>
                  <a:cubicBezTo>
                    <a:pt x="901" y="75"/>
                    <a:pt x="701" y="9"/>
                    <a:pt x="534" y="9"/>
                  </a:cubicBezTo>
                  <a:cubicBezTo>
                    <a:pt x="501" y="3"/>
                    <a:pt x="469" y="0"/>
                    <a:pt x="4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755;p36"/>
            <p:cNvSpPr/>
            <p:nvPr/>
          </p:nvSpPr>
          <p:spPr>
            <a:xfrm>
              <a:off x="2361659" y="2114154"/>
              <a:ext cx="34082" cy="22077"/>
            </a:xfrm>
            <a:custGeom>
              <a:avLst/>
              <a:gdLst/>
              <a:ahLst/>
              <a:cxnLst/>
              <a:rect l="l" t="t" r="r" b="b"/>
              <a:pathLst>
                <a:path w="1093" h="708" extrusionOk="0">
                  <a:moveTo>
                    <a:pt x="712" y="0"/>
                  </a:moveTo>
                  <a:cubicBezTo>
                    <a:pt x="637" y="0"/>
                    <a:pt x="562" y="19"/>
                    <a:pt x="492" y="61"/>
                  </a:cubicBezTo>
                  <a:cubicBezTo>
                    <a:pt x="325" y="127"/>
                    <a:pt x="158" y="227"/>
                    <a:pt x="58" y="394"/>
                  </a:cubicBezTo>
                  <a:cubicBezTo>
                    <a:pt x="0" y="539"/>
                    <a:pt x="117" y="708"/>
                    <a:pt x="258" y="708"/>
                  </a:cubicBezTo>
                  <a:cubicBezTo>
                    <a:pt x="280" y="708"/>
                    <a:pt x="302" y="704"/>
                    <a:pt x="325" y="694"/>
                  </a:cubicBezTo>
                  <a:cubicBezTo>
                    <a:pt x="458" y="661"/>
                    <a:pt x="558" y="594"/>
                    <a:pt x="692" y="561"/>
                  </a:cubicBezTo>
                  <a:cubicBezTo>
                    <a:pt x="825" y="528"/>
                    <a:pt x="959" y="461"/>
                    <a:pt x="1025" y="328"/>
                  </a:cubicBezTo>
                  <a:cubicBezTo>
                    <a:pt x="1092" y="261"/>
                    <a:pt x="1059" y="161"/>
                    <a:pt x="992" y="94"/>
                  </a:cubicBezTo>
                  <a:cubicBezTo>
                    <a:pt x="915" y="36"/>
                    <a:pt x="814" y="0"/>
                    <a:pt x="7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756;p36"/>
            <p:cNvSpPr/>
            <p:nvPr/>
          </p:nvSpPr>
          <p:spPr>
            <a:xfrm>
              <a:off x="2395710" y="2176363"/>
              <a:ext cx="13533" cy="34363"/>
            </a:xfrm>
            <a:custGeom>
              <a:avLst/>
              <a:gdLst/>
              <a:ahLst/>
              <a:cxnLst/>
              <a:rect l="l" t="t" r="r" b="b"/>
              <a:pathLst>
                <a:path w="434" h="1102" extrusionOk="0">
                  <a:moveTo>
                    <a:pt x="234" y="0"/>
                  </a:moveTo>
                  <a:cubicBezTo>
                    <a:pt x="234" y="0"/>
                    <a:pt x="200" y="34"/>
                    <a:pt x="200" y="34"/>
                  </a:cubicBezTo>
                  <a:cubicBezTo>
                    <a:pt x="300" y="434"/>
                    <a:pt x="334" y="868"/>
                    <a:pt x="0" y="1068"/>
                  </a:cubicBezTo>
                  <a:lnTo>
                    <a:pt x="0" y="1101"/>
                  </a:lnTo>
                  <a:cubicBezTo>
                    <a:pt x="434" y="934"/>
                    <a:pt x="367" y="367"/>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757;p36"/>
            <p:cNvSpPr/>
            <p:nvPr/>
          </p:nvSpPr>
          <p:spPr>
            <a:xfrm>
              <a:off x="2371201" y="2165886"/>
              <a:ext cx="39695" cy="39695"/>
            </a:xfrm>
            <a:custGeom>
              <a:avLst/>
              <a:gdLst/>
              <a:ahLst/>
              <a:cxnLst/>
              <a:rect l="l" t="t" r="r" b="b"/>
              <a:pathLst>
                <a:path w="1273" h="1273" extrusionOk="0">
                  <a:moveTo>
                    <a:pt x="626" y="0"/>
                  </a:moveTo>
                  <a:cubicBezTo>
                    <a:pt x="613" y="0"/>
                    <a:pt x="600" y="1"/>
                    <a:pt x="586" y="3"/>
                  </a:cubicBezTo>
                  <a:cubicBezTo>
                    <a:pt x="1" y="68"/>
                    <a:pt x="176" y="1273"/>
                    <a:pt x="710" y="1273"/>
                  </a:cubicBezTo>
                  <a:cubicBezTo>
                    <a:pt x="724" y="1273"/>
                    <a:pt x="738" y="1272"/>
                    <a:pt x="753" y="1270"/>
                  </a:cubicBezTo>
                  <a:cubicBezTo>
                    <a:pt x="1273" y="1205"/>
                    <a:pt x="1128" y="0"/>
                    <a:pt x="6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758;p36"/>
            <p:cNvSpPr/>
            <p:nvPr/>
          </p:nvSpPr>
          <p:spPr>
            <a:xfrm>
              <a:off x="2359289" y="2168786"/>
              <a:ext cx="26037" cy="17992"/>
            </a:xfrm>
            <a:custGeom>
              <a:avLst/>
              <a:gdLst/>
              <a:ahLst/>
              <a:cxnLst/>
              <a:rect l="l" t="t" r="r" b="b"/>
              <a:pathLst>
                <a:path w="835" h="577" extrusionOk="0">
                  <a:moveTo>
                    <a:pt x="757" y="1"/>
                  </a:moveTo>
                  <a:cubicBezTo>
                    <a:pt x="748" y="1"/>
                    <a:pt x="741" y="4"/>
                    <a:pt x="735" y="10"/>
                  </a:cubicBezTo>
                  <a:cubicBezTo>
                    <a:pt x="634" y="110"/>
                    <a:pt x="568" y="243"/>
                    <a:pt x="434" y="277"/>
                  </a:cubicBezTo>
                  <a:cubicBezTo>
                    <a:pt x="417" y="281"/>
                    <a:pt x="399" y="283"/>
                    <a:pt x="380" y="283"/>
                  </a:cubicBezTo>
                  <a:cubicBezTo>
                    <a:pt x="258" y="283"/>
                    <a:pt x="117" y="193"/>
                    <a:pt x="1" y="77"/>
                  </a:cubicBezTo>
                  <a:cubicBezTo>
                    <a:pt x="1" y="77"/>
                    <a:pt x="1" y="77"/>
                    <a:pt x="1" y="110"/>
                  </a:cubicBezTo>
                  <a:cubicBezTo>
                    <a:pt x="34" y="344"/>
                    <a:pt x="167" y="577"/>
                    <a:pt x="434" y="577"/>
                  </a:cubicBezTo>
                  <a:cubicBezTo>
                    <a:pt x="668" y="577"/>
                    <a:pt x="801" y="344"/>
                    <a:pt x="835" y="77"/>
                  </a:cubicBezTo>
                  <a:cubicBezTo>
                    <a:pt x="835" y="50"/>
                    <a:pt x="791" y="1"/>
                    <a:pt x="7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759;p36"/>
            <p:cNvSpPr/>
            <p:nvPr/>
          </p:nvSpPr>
          <p:spPr>
            <a:xfrm>
              <a:off x="2476848" y="2159712"/>
              <a:ext cx="17712" cy="29156"/>
            </a:xfrm>
            <a:custGeom>
              <a:avLst/>
              <a:gdLst/>
              <a:ahLst/>
              <a:cxnLst/>
              <a:rect l="l" t="t" r="r" b="b"/>
              <a:pathLst>
                <a:path w="568" h="935" extrusionOk="0">
                  <a:moveTo>
                    <a:pt x="33" y="1"/>
                  </a:moveTo>
                  <a:cubicBezTo>
                    <a:pt x="0" y="368"/>
                    <a:pt x="133" y="935"/>
                    <a:pt x="567" y="935"/>
                  </a:cubicBezTo>
                  <a:cubicBezTo>
                    <a:pt x="200" y="868"/>
                    <a:pt x="100" y="401"/>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760;p36"/>
            <p:cNvSpPr/>
            <p:nvPr/>
          </p:nvSpPr>
          <p:spPr>
            <a:xfrm>
              <a:off x="2470393" y="2144837"/>
              <a:ext cx="40943" cy="39134"/>
            </a:xfrm>
            <a:custGeom>
              <a:avLst/>
              <a:gdLst/>
              <a:ahLst/>
              <a:cxnLst/>
              <a:rect l="l" t="t" r="r" b="b"/>
              <a:pathLst>
                <a:path w="1313" h="1255" extrusionOk="0">
                  <a:moveTo>
                    <a:pt x="596" y="1"/>
                  </a:moveTo>
                  <a:cubicBezTo>
                    <a:pt x="568" y="1"/>
                    <a:pt x="538" y="4"/>
                    <a:pt x="507" y="11"/>
                  </a:cubicBezTo>
                  <a:cubicBezTo>
                    <a:pt x="1" y="137"/>
                    <a:pt x="185" y="1255"/>
                    <a:pt x="690" y="1255"/>
                  </a:cubicBezTo>
                  <a:cubicBezTo>
                    <a:pt x="717" y="1255"/>
                    <a:pt x="745" y="1252"/>
                    <a:pt x="774" y="1245"/>
                  </a:cubicBezTo>
                  <a:cubicBezTo>
                    <a:pt x="1312" y="1118"/>
                    <a:pt x="1129" y="1"/>
                    <a:pt x="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761;p36"/>
            <p:cNvSpPr/>
            <p:nvPr/>
          </p:nvSpPr>
          <p:spPr>
            <a:xfrm>
              <a:off x="2492439" y="2141002"/>
              <a:ext cx="22919" cy="18522"/>
            </a:xfrm>
            <a:custGeom>
              <a:avLst/>
              <a:gdLst/>
              <a:ahLst/>
              <a:cxnLst/>
              <a:rect l="l" t="t" r="r" b="b"/>
              <a:pathLst>
                <a:path w="735" h="594" extrusionOk="0">
                  <a:moveTo>
                    <a:pt x="701" y="0"/>
                  </a:moveTo>
                  <a:cubicBezTo>
                    <a:pt x="634" y="134"/>
                    <a:pt x="534" y="300"/>
                    <a:pt x="401" y="300"/>
                  </a:cubicBezTo>
                  <a:cubicBezTo>
                    <a:pt x="387" y="305"/>
                    <a:pt x="373" y="307"/>
                    <a:pt x="358" y="307"/>
                  </a:cubicBezTo>
                  <a:cubicBezTo>
                    <a:pt x="265" y="307"/>
                    <a:pt x="153" y="225"/>
                    <a:pt x="67" y="167"/>
                  </a:cubicBezTo>
                  <a:cubicBezTo>
                    <a:pt x="34" y="167"/>
                    <a:pt x="0" y="234"/>
                    <a:pt x="0" y="267"/>
                  </a:cubicBezTo>
                  <a:cubicBezTo>
                    <a:pt x="82" y="431"/>
                    <a:pt x="231" y="594"/>
                    <a:pt x="391" y="594"/>
                  </a:cubicBezTo>
                  <a:cubicBezTo>
                    <a:pt x="427" y="594"/>
                    <a:pt x="464" y="586"/>
                    <a:pt x="501" y="567"/>
                  </a:cubicBezTo>
                  <a:cubicBezTo>
                    <a:pt x="701" y="501"/>
                    <a:pt x="734" y="234"/>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762;p36"/>
            <p:cNvSpPr/>
            <p:nvPr/>
          </p:nvSpPr>
          <p:spPr>
            <a:xfrm>
              <a:off x="2421717" y="2267448"/>
              <a:ext cx="24977" cy="9854"/>
            </a:xfrm>
            <a:custGeom>
              <a:avLst/>
              <a:gdLst/>
              <a:ahLst/>
              <a:cxnLst/>
              <a:rect l="l" t="t" r="r" b="b"/>
              <a:pathLst>
                <a:path w="801" h="316" extrusionOk="0">
                  <a:moveTo>
                    <a:pt x="25" y="0"/>
                  </a:moveTo>
                  <a:cubicBezTo>
                    <a:pt x="15" y="0"/>
                    <a:pt x="0" y="15"/>
                    <a:pt x="0" y="15"/>
                  </a:cubicBezTo>
                  <a:cubicBezTo>
                    <a:pt x="33" y="182"/>
                    <a:pt x="167" y="282"/>
                    <a:pt x="334" y="315"/>
                  </a:cubicBezTo>
                  <a:cubicBezTo>
                    <a:pt x="534" y="315"/>
                    <a:pt x="701" y="215"/>
                    <a:pt x="801" y="48"/>
                  </a:cubicBezTo>
                  <a:lnTo>
                    <a:pt x="801" y="48"/>
                  </a:lnTo>
                  <a:cubicBezTo>
                    <a:pt x="667" y="148"/>
                    <a:pt x="534" y="182"/>
                    <a:pt x="367" y="215"/>
                  </a:cubicBezTo>
                  <a:cubicBezTo>
                    <a:pt x="234" y="215"/>
                    <a:pt x="134" y="82"/>
                    <a:pt x="33" y="15"/>
                  </a:cubicBezTo>
                  <a:cubicBezTo>
                    <a:pt x="33" y="4"/>
                    <a:pt x="30"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763;p36"/>
            <p:cNvSpPr/>
            <p:nvPr/>
          </p:nvSpPr>
          <p:spPr>
            <a:xfrm>
              <a:off x="2425864" y="2099997"/>
              <a:ext cx="61398" cy="146464"/>
            </a:xfrm>
            <a:custGeom>
              <a:avLst/>
              <a:gdLst/>
              <a:ahLst/>
              <a:cxnLst/>
              <a:rect l="l" t="t" r="r" b="b"/>
              <a:pathLst>
                <a:path w="1969" h="4697" extrusionOk="0">
                  <a:moveTo>
                    <a:pt x="539" y="1"/>
                  </a:moveTo>
                  <a:cubicBezTo>
                    <a:pt x="518" y="1"/>
                    <a:pt x="501" y="24"/>
                    <a:pt x="501" y="48"/>
                  </a:cubicBezTo>
                  <a:cubicBezTo>
                    <a:pt x="801" y="1215"/>
                    <a:pt x="1301" y="2349"/>
                    <a:pt x="1635" y="3517"/>
                  </a:cubicBezTo>
                  <a:cubicBezTo>
                    <a:pt x="1435" y="3484"/>
                    <a:pt x="1235" y="3484"/>
                    <a:pt x="1001" y="3484"/>
                  </a:cubicBezTo>
                  <a:cubicBezTo>
                    <a:pt x="968" y="3484"/>
                    <a:pt x="1301" y="4351"/>
                    <a:pt x="1301" y="4451"/>
                  </a:cubicBezTo>
                  <a:cubicBezTo>
                    <a:pt x="1162" y="4483"/>
                    <a:pt x="1023" y="4498"/>
                    <a:pt x="886" y="4498"/>
                  </a:cubicBezTo>
                  <a:cubicBezTo>
                    <a:pt x="593" y="4498"/>
                    <a:pt x="306" y="4431"/>
                    <a:pt x="34" y="4317"/>
                  </a:cubicBezTo>
                  <a:cubicBezTo>
                    <a:pt x="34" y="4308"/>
                    <a:pt x="31" y="4304"/>
                    <a:pt x="27" y="4304"/>
                  </a:cubicBezTo>
                  <a:cubicBezTo>
                    <a:pt x="17" y="4304"/>
                    <a:pt x="1" y="4327"/>
                    <a:pt x="1" y="4351"/>
                  </a:cubicBezTo>
                  <a:cubicBezTo>
                    <a:pt x="250" y="4578"/>
                    <a:pt x="562" y="4697"/>
                    <a:pt x="883" y="4697"/>
                  </a:cubicBezTo>
                  <a:cubicBezTo>
                    <a:pt x="1034" y="4697"/>
                    <a:pt x="1186" y="4671"/>
                    <a:pt x="1335" y="4618"/>
                  </a:cubicBezTo>
                  <a:cubicBezTo>
                    <a:pt x="1435" y="4618"/>
                    <a:pt x="1502" y="4584"/>
                    <a:pt x="1502" y="4551"/>
                  </a:cubicBezTo>
                  <a:cubicBezTo>
                    <a:pt x="1435" y="4284"/>
                    <a:pt x="1368" y="3984"/>
                    <a:pt x="1268" y="3717"/>
                  </a:cubicBezTo>
                  <a:lnTo>
                    <a:pt x="1268" y="3717"/>
                  </a:lnTo>
                  <a:cubicBezTo>
                    <a:pt x="1351" y="3738"/>
                    <a:pt x="1603" y="3784"/>
                    <a:pt x="1780" y="3784"/>
                  </a:cubicBezTo>
                  <a:cubicBezTo>
                    <a:pt x="1888" y="3784"/>
                    <a:pt x="1969" y="3767"/>
                    <a:pt x="1969" y="3717"/>
                  </a:cubicBezTo>
                  <a:cubicBezTo>
                    <a:pt x="1635" y="2449"/>
                    <a:pt x="1168" y="1215"/>
                    <a:pt x="568" y="14"/>
                  </a:cubicBezTo>
                  <a:cubicBezTo>
                    <a:pt x="558" y="5"/>
                    <a:pt x="548" y="1"/>
                    <a:pt x="5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764;p36"/>
            <p:cNvSpPr/>
            <p:nvPr/>
          </p:nvSpPr>
          <p:spPr>
            <a:xfrm>
              <a:off x="2424835" y="2233583"/>
              <a:ext cx="41629" cy="30185"/>
            </a:xfrm>
            <a:custGeom>
              <a:avLst/>
              <a:gdLst/>
              <a:ahLst/>
              <a:cxnLst/>
              <a:rect l="l" t="t" r="r" b="b"/>
              <a:pathLst>
                <a:path w="1335" h="968" extrusionOk="0">
                  <a:moveTo>
                    <a:pt x="67" y="0"/>
                  </a:moveTo>
                  <a:cubicBezTo>
                    <a:pt x="34" y="134"/>
                    <a:pt x="0" y="267"/>
                    <a:pt x="0" y="400"/>
                  </a:cubicBezTo>
                  <a:cubicBezTo>
                    <a:pt x="0" y="667"/>
                    <a:pt x="67" y="934"/>
                    <a:pt x="367" y="967"/>
                  </a:cubicBezTo>
                  <a:cubicBezTo>
                    <a:pt x="534" y="967"/>
                    <a:pt x="667" y="934"/>
                    <a:pt x="801" y="867"/>
                  </a:cubicBezTo>
                  <a:cubicBezTo>
                    <a:pt x="1034" y="701"/>
                    <a:pt x="1201" y="500"/>
                    <a:pt x="1334" y="234"/>
                  </a:cubicBezTo>
                  <a:lnTo>
                    <a:pt x="1334" y="234"/>
                  </a:lnTo>
                  <a:cubicBezTo>
                    <a:pt x="1244" y="248"/>
                    <a:pt x="1152" y="254"/>
                    <a:pt x="1060" y="254"/>
                  </a:cubicBezTo>
                  <a:cubicBezTo>
                    <a:pt x="710" y="254"/>
                    <a:pt x="357" y="158"/>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765;p36"/>
            <p:cNvSpPr/>
            <p:nvPr/>
          </p:nvSpPr>
          <p:spPr>
            <a:xfrm>
              <a:off x="2424835" y="2245932"/>
              <a:ext cx="24977" cy="17836"/>
            </a:xfrm>
            <a:custGeom>
              <a:avLst/>
              <a:gdLst/>
              <a:ahLst/>
              <a:cxnLst/>
              <a:rect l="l" t="t" r="r" b="b"/>
              <a:pathLst>
                <a:path w="801" h="572" extrusionOk="0">
                  <a:moveTo>
                    <a:pt x="84" y="0"/>
                  </a:moveTo>
                  <a:cubicBezTo>
                    <a:pt x="56" y="0"/>
                    <a:pt x="28" y="2"/>
                    <a:pt x="0" y="4"/>
                  </a:cubicBezTo>
                  <a:cubicBezTo>
                    <a:pt x="0" y="271"/>
                    <a:pt x="67" y="538"/>
                    <a:pt x="367" y="571"/>
                  </a:cubicBezTo>
                  <a:cubicBezTo>
                    <a:pt x="534" y="571"/>
                    <a:pt x="667" y="538"/>
                    <a:pt x="801" y="471"/>
                  </a:cubicBezTo>
                  <a:cubicBezTo>
                    <a:pt x="679" y="166"/>
                    <a:pt x="388" y="0"/>
                    <a:pt x="84"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766;p36"/>
            <p:cNvSpPr/>
            <p:nvPr/>
          </p:nvSpPr>
          <p:spPr>
            <a:xfrm>
              <a:off x="2166861" y="1941433"/>
              <a:ext cx="347435" cy="289031"/>
            </a:xfrm>
            <a:custGeom>
              <a:avLst/>
              <a:gdLst/>
              <a:ahLst/>
              <a:cxnLst/>
              <a:rect l="l" t="t" r="r" b="b"/>
              <a:pathLst>
                <a:path w="11142" h="9269" extrusionOk="0">
                  <a:moveTo>
                    <a:pt x="6436" y="1"/>
                  </a:moveTo>
                  <a:cubicBezTo>
                    <a:pt x="5877" y="1"/>
                    <a:pt x="5257" y="100"/>
                    <a:pt x="4571" y="329"/>
                  </a:cubicBezTo>
                  <a:cubicBezTo>
                    <a:pt x="4571" y="329"/>
                    <a:pt x="1302" y="1230"/>
                    <a:pt x="668" y="4132"/>
                  </a:cubicBezTo>
                  <a:cubicBezTo>
                    <a:pt x="1" y="7034"/>
                    <a:pt x="2302" y="9269"/>
                    <a:pt x="2302" y="9269"/>
                  </a:cubicBezTo>
                  <a:cubicBezTo>
                    <a:pt x="3236" y="9169"/>
                    <a:pt x="3036" y="7201"/>
                    <a:pt x="3036" y="7201"/>
                  </a:cubicBezTo>
                  <a:cubicBezTo>
                    <a:pt x="3036" y="7201"/>
                    <a:pt x="4904" y="6801"/>
                    <a:pt x="4971" y="3999"/>
                  </a:cubicBezTo>
                  <a:lnTo>
                    <a:pt x="4971" y="3999"/>
                  </a:lnTo>
                  <a:cubicBezTo>
                    <a:pt x="5071" y="4799"/>
                    <a:pt x="4937" y="5633"/>
                    <a:pt x="4604" y="6400"/>
                  </a:cubicBezTo>
                  <a:cubicBezTo>
                    <a:pt x="4604" y="6400"/>
                    <a:pt x="7806" y="5333"/>
                    <a:pt x="8640" y="2297"/>
                  </a:cubicBezTo>
                  <a:lnTo>
                    <a:pt x="8640" y="2297"/>
                  </a:lnTo>
                  <a:cubicBezTo>
                    <a:pt x="8640" y="2298"/>
                    <a:pt x="8373" y="3832"/>
                    <a:pt x="7973" y="4432"/>
                  </a:cubicBezTo>
                  <a:cubicBezTo>
                    <a:pt x="8740" y="3999"/>
                    <a:pt x="9341" y="3331"/>
                    <a:pt x="9708" y="2497"/>
                  </a:cubicBezTo>
                  <a:cubicBezTo>
                    <a:pt x="9708" y="2497"/>
                    <a:pt x="10608" y="3965"/>
                    <a:pt x="11142" y="4299"/>
                  </a:cubicBezTo>
                  <a:cubicBezTo>
                    <a:pt x="11142" y="4299"/>
                    <a:pt x="10111" y="1"/>
                    <a:pt x="64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767;p36"/>
            <p:cNvSpPr/>
            <p:nvPr/>
          </p:nvSpPr>
          <p:spPr>
            <a:xfrm>
              <a:off x="2167890" y="2410233"/>
              <a:ext cx="274655" cy="115063"/>
            </a:xfrm>
            <a:custGeom>
              <a:avLst/>
              <a:gdLst/>
              <a:ahLst/>
              <a:cxnLst/>
              <a:rect l="l" t="t" r="r" b="b"/>
              <a:pathLst>
                <a:path w="8808" h="3690" extrusionOk="0">
                  <a:moveTo>
                    <a:pt x="4322" y="1"/>
                  </a:moveTo>
                  <a:cubicBezTo>
                    <a:pt x="3977" y="1"/>
                    <a:pt x="3624" y="22"/>
                    <a:pt x="3270" y="73"/>
                  </a:cubicBezTo>
                  <a:cubicBezTo>
                    <a:pt x="2036" y="339"/>
                    <a:pt x="902" y="973"/>
                    <a:pt x="1" y="1874"/>
                  </a:cubicBezTo>
                  <a:cubicBezTo>
                    <a:pt x="1" y="1874"/>
                    <a:pt x="2938" y="3690"/>
                    <a:pt x="5731" y="3690"/>
                  </a:cubicBezTo>
                  <a:cubicBezTo>
                    <a:pt x="6060" y="3690"/>
                    <a:pt x="6386" y="3665"/>
                    <a:pt x="6706" y="3608"/>
                  </a:cubicBezTo>
                  <a:cubicBezTo>
                    <a:pt x="8073" y="3375"/>
                    <a:pt x="8807" y="1073"/>
                    <a:pt x="8807" y="1073"/>
                  </a:cubicBezTo>
                  <a:cubicBezTo>
                    <a:pt x="8807" y="1073"/>
                    <a:pt x="6739" y="1"/>
                    <a:pt x="4322"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768;p36"/>
            <p:cNvSpPr/>
            <p:nvPr/>
          </p:nvSpPr>
          <p:spPr>
            <a:xfrm>
              <a:off x="2157506" y="2463462"/>
              <a:ext cx="302720" cy="96385"/>
            </a:xfrm>
            <a:custGeom>
              <a:avLst/>
              <a:gdLst/>
              <a:ahLst/>
              <a:cxnLst/>
              <a:rect l="l" t="t" r="r" b="b"/>
              <a:pathLst>
                <a:path w="9708" h="3091" extrusionOk="0">
                  <a:moveTo>
                    <a:pt x="9707" y="0"/>
                  </a:moveTo>
                  <a:lnTo>
                    <a:pt x="9707" y="0"/>
                  </a:lnTo>
                  <a:cubicBezTo>
                    <a:pt x="9507" y="434"/>
                    <a:pt x="9274" y="834"/>
                    <a:pt x="9007" y="1234"/>
                  </a:cubicBezTo>
                  <a:cubicBezTo>
                    <a:pt x="8773" y="1635"/>
                    <a:pt x="8440" y="2001"/>
                    <a:pt x="8073" y="2268"/>
                  </a:cubicBezTo>
                  <a:cubicBezTo>
                    <a:pt x="7906" y="2402"/>
                    <a:pt x="7706" y="2535"/>
                    <a:pt x="7472" y="2602"/>
                  </a:cubicBezTo>
                  <a:cubicBezTo>
                    <a:pt x="7239" y="2635"/>
                    <a:pt x="7005" y="2702"/>
                    <a:pt x="6772" y="2735"/>
                  </a:cubicBezTo>
                  <a:cubicBezTo>
                    <a:pt x="6538" y="2752"/>
                    <a:pt x="6305" y="2760"/>
                    <a:pt x="6071" y="2760"/>
                  </a:cubicBezTo>
                  <a:cubicBezTo>
                    <a:pt x="5838" y="2760"/>
                    <a:pt x="5604" y="2752"/>
                    <a:pt x="5371" y="2735"/>
                  </a:cubicBezTo>
                  <a:cubicBezTo>
                    <a:pt x="4437" y="2635"/>
                    <a:pt x="3503" y="2402"/>
                    <a:pt x="2602" y="2035"/>
                  </a:cubicBezTo>
                  <a:cubicBezTo>
                    <a:pt x="1702" y="1701"/>
                    <a:pt x="834" y="1268"/>
                    <a:pt x="0" y="801"/>
                  </a:cubicBezTo>
                  <a:lnTo>
                    <a:pt x="0" y="801"/>
                  </a:lnTo>
                  <a:cubicBezTo>
                    <a:pt x="768" y="1401"/>
                    <a:pt x="1635" y="1901"/>
                    <a:pt x="2536" y="2302"/>
                  </a:cubicBezTo>
                  <a:cubicBezTo>
                    <a:pt x="3403" y="2702"/>
                    <a:pt x="4370" y="2969"/>
                    <a:pt x="5338" y="3069"/>
                  </a:cubicBezTo>
                  <a:cubicBezTo>
                    <a:pt x="5545" y="3083"/>
                    <a:pt x="5752" y="3091"/>
                    <a:pt x="5959" y="3091"/>
                  </a:cubicBezTo>
                  <a:cubicBezTo>
                    <a:pt x="6252" y="3091"/>
                    <a:pt x="6545" y="3075"/>
                    <a:pt x="6839" y="3036"/>
                  </a:cubicBezTo>
                  <a:cubicBezTo>
                    <a:pt x="7072" y="3002"/>
                    <a:pt x="7306" y="2935"/>
                    <a:pt x="7539" y="2869"/>
                  </a:cubicBezTo>
                  <a:cubicBezTo>
                    <a:pt x="7806" y="2802"/>
                    <a:pt x="8039" y="2669"/>
                    <a:pt x="8240" y="2502"/>
                  </a:cubicBezTo>
                  <a:cubicBezTo>
                    <a:pt x="8940" y="1801"/>
                    <a:pt x="9474" y="934"/>
                    <a:pt x="97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769;p36"/>
            <p:cNvSpPr/>
            <p:nvPr/>
          </p:nvSpPr>
          <p:spPr>
            <a:xfrm>
              <a:off x="1456425" y="1745730"/>
              <a:ext cx="551307" cy="400539"/>
            </a:xfrm>
            <a:custGeom>
              <a:avLst/>
              <a:gdLst/>
              <a:ahLst/>
              <a:cxnLst/>
              <a:rect l="l" t="t" r="r" b="b"/>
              <a:pathLst>
                <a:path w="17680" h="12845" extrusionOk="0">
                  <a:moveTo>
                    <a:pt x="8674" y="1"/>
                  </a:moveTo>
                  <a:cubicBezTo>
                    <a:pt x="3903" y="1"/>
                    <a:pt x="1" y="2869"/>
                    <a:pt x="1" y="6405"/>
                  </a:cubicBezTo>
                  <a:cubicBezTo>
                    <a:pt x="1" y="9974"/>
                    <a:pt x="3903" y="12843"/>
                    <a:pt x="8674" y="12843"/>
                  </a:cubicBezTo>
                  <a:cubicBezTo>
                    <a:pt x="8727" y="12844"/>
                    <a:pt x="8780" y="12844"/>
                    <a:pt x="8834" y="12844"/>
                  </a:cubicBezTo>
                  <a:cubicBezTo>
                    <a:pt x="10913" y="12844"/>
                    <a:pt x="12954" y="12213"/>
                    <a:pt x="14678" y="11042"/>
                  </a:cubicBezTo>
                  <a:lnTo>
                    <a:pt x="17680" y="11809"/>
                  </a:lnTo>
                  <a:lnTo>
                    <a:pt x="16512" y="9207"/>
                  </a:lnTo>
                  <a:cubicBezTo>
                    <a:pt x="17046" y="8373"/>
                    <a:pt x="17380" y="7406"/>
                    <a:pt x="17380" y="6405"/>
                  </a:cubicBezTo>
                  <a:cubicBezTo>
                    <a:pt x="17380" y="2869"/>
                    <a:pt x="13477" y="1"/>
                    <a:pt x="86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770;p36"/>
            <p:cNvSpPr/>
            <p:nvPr/>
          </p:nvSpPr>
          <p:spPr>
            <a:xfrm>
              <a:off x="1564598" y="1917360"/>
              <a:ext cx="65577" cy="56160"/>
            </a:xfrm>
            <a:custGeom>
              <a:avLst/>
              <a:gdLst/>
              <a:ahLst/>
              <a:cxnLst/>
              <a:rect l="l" t="t" r="r" b="b"/>
              <a:pathLst>
                <a:path w="2103" h="1801" extrusionOk="0">
                  <a:moveTo>
                    <a:pt x="1202" y="0"/>
                  </a:moveTo>
                  <a:cubicBezTo>
                    <a:pt x="401" y="0"/>
                    <a:pt x="1" y="968"/>
                    <a:pt x="568" y="1535"/>
                  </a:cubicBezTo>
                  <a:cubicBezTo>
                    <a:pt x="752" y="1719"/>
                    <a:pt x="977" y="1801"/>
                    <a:pt x="1198" y="1801"/>
                  </a:cubicBezTo>
                  <a:cubicBezTo>
                    <a:pt x="1660" y="1801"/>
                    <a:pt x="2102" y="1442"/>
                    <a:pt x="2102" y="901"/>
                  </a:cubicBezTo>
                  <a:cubicBezTo>
                    <a:pt x="2102" y="401"/>
                    <a:pt x="1702" y="0"/>
                    <a:pt x="1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771;p36"/>
            <p:cNvSpPr/>
            <p:nvPr/>
          </p:nvSpPr>
          <p:spPr>
            <a:xfrm>
              <a:off x="1689422" y="1917360"/>
              <a:ext cx="65577" cy="56160"/>
            </a:xfrm>
            <a:custGeom>
              <a:avLst/>
              <a:gdLst/>
              <a:ahLst/>
              <a:cxnLst/>
              <a:rect l="l" t="t" r="r" b="b"/>
              <a:pathLst>
                <a:path w="2103" h="1801" extrusionOk="0">
                  <a:moveTo>
                    <a:pt x="1202" y="0"/>
                  </a:moveTo>
                  <a:cubicBezTo>
                    <a:pt x="401" y="0"/>
                    <a:pt x="1" y="968"/>
                    <a:pt x="568" y="1535"/>
                  </a:cubicBezTo>
                  <a:cubicBezTo>
                    <a:pt x="751" y="1719"/>
                    <a:pt x="977" y="1801"/>
                    <a:pt x="1198" y="1801"/>
                  </a:cubicBezTo>
                  <a:cubicBezTo>
                    <a:pt x="1660" y="1801"/>
                    <a:pt x="2102" y="1442"/>
                    <a:pt x="2102" y="901"/>
                  </a:cubicBezTo>
                  <a:cubicBezTo>
                    <a:pt x="2102" y="401"/>
                    <a:pt x="1702" y="0"/>
                    <a:pt x="1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772;p36"/>
            <p:cNvSpPr/>
            <p:nvPr/>
          </p:nvSpPr>
          <p:spPr>
            <a:xfrm>
              <a:off x="1815276" y="1917360"/>
              <a:ext cx="65577" cy="56160"/>
            </a:xfrm>
            <a:custGeom>
              <a:avLst/>
              <a:gdLst/>
              <a:ahLst/>
              <a:cxnLst/>
              <a:rect l="l" t="t" r="r" b="b"/>
              <a:pathLst>
                <a:path w="2103" h="1801" extrusionOk="0">
                  <a:moveTo>
                    <a:pt x="1235" y="0"/>
                  </a:moveTo>
                  <a:cubicBezTo>
                    <a:pt x="401" y="0"/>
                    <a:pt x="1" y="968"/>
                    <a:pt x="568" y="1535"/>
                  </a:cubicBezTo>
                  <a:cubicBezTo>
                    <a:pt x="752" y="1719"/>
                    <a:pt x="977" y="1801"/>
                    <a:pt x="1198" y="1801"/>
                  </a:cubicBezTo>
                  <a:cubicBezTo>
                    <a:pt x="1660" y="1801"/>
                    <a:pt x="2102" y="1442"/>
                    <a:pt x="2102" y="901"/>
                  </a:cubicBezTo>
                  <a:cubicBezTo>
                    <a:pt x="2102" y="434"/>
                    <a:pt x="1702" y="34"/>
                    <a:pt x="1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sym typeface="Fira Sans Extra Condensed SemiBold"/>
              </a:rPr>
              <a:t>Event M</a:t>
            </a:r>
            <a:r>
              <a:rPr lang="vi-VN" sz="2400" dirty="0">
                <a:latin typeface="Nunito" pitchFamily="2" charset="0"/>
                <a:ea typeface="Fira Sans Extra Condensed SemiBold"/>
                <a:cs typeface="Fira Sans Extra Condensed SemiBold"/>
                <a:sym typeface="Fira Sans Extra Condensed SemiBold"/>
              </a:rPr>
              <a:t>odule</a:t>
            </a:r>
            <a:endParaRPr lang="en-US" sz="2400" dirty="0"/>
          </a:p>
        </p:txBody>
      </p:sp>
      <p:sp>
        <p:nvSpPr>
          <p:cNvPr id="8" name="Google Shape;1228;p42"/>
          <p:cNvSpPr txBox="1"/>
          <p:nvPr/>
        </p:nvSpPr>
        <p:spPr>
          <a:xfrm>
            <a:off x="781050" y="1455525"/>
            <a:ext cx="4610100" cy="42499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smtClean="0">
                <a:latin typeface="Nunito" pitchFamily="2" charset="0"/>
              </a:rPr>
              <a:t>Rất</a:t>
            </a:r>
            <a:r>
              <a:rPr lang="en-US" sz="1800" dirty="0" smtClean="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đối</a:t>
            </a:r>
            <a:r>
              <a:rPr lang="en-US" sz="1800" dirty="0">
                <a:latin typeface="Nunito" pitchFamily="2" charset="0"/>
              </a:rPr>
              <a:t> </a:t>
            </a:r>
            <a:r>
              <a:rPr lang="en-US" sz="1800" dirty="0" err="1">
                <a:latin typeface="Nunito" pitchFamily="2" charset="0"/>
              </a:rPr>
              <a:t>tượng</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NodeJS</a:t>
            </a:r>
            <a:r>
              <a:rPr lang="en-US" sz="1800" dirty="0">
                <a:latin typeface="Nunito" pitchFamily="2" charset="0"/>
              </a:rPr>
              <a:t> </a:t>
            </a:r>
            <a:r>
              <a:rPr lang="en-US" sz="1800" dirty="0" err="1">
                <a:latin typeface="Nunito" pitchFamily="2" charset="0"/>
              </a:rPr>
              <a:t>đều</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hiện</a:t>
            </a:r>
            <a:r>
              <a:rPr lang="en-US" sz="1800" dirty="0">
                <a:latin typeface="Nunito" pitchFamily="2" charset="0"/>
              </a:rPr>
              <a:t> </a:t>
            </a:r>
            <a:r>
              <a:rPr lang="en-US" sz="1800" dirty="0" err="1">
                <a:latin typeface="Nunito" pitchFamily="2" charset="0"/>
              </a:rPr>
              <a:t>của</a:t>
            </a:r>
            <a:r>
              <a:rPr lang="en-US" sz="1800" dirty="0">
                <a:latin typeface="Nunito" pitchFamily="2" charset="0"/>
              </a:rPr>
              <a:t> class </a:t>
            </a:r>
            <a:r>
              <a:rPr lang="en-US" sz="1800" dirty="0" err="1">
                <a:latin typeface="Nunito" pitchFamily="2" charset="0"/>
              </a:rPr>
              <a:t>EventEmitter</a:t>
            </a:r>
            <a:r>
              <a:rPr lang="en-US" sz="1800" dirty="0">
                <a:latin typeface="Nunito" pitchFamily="2" charset="0"/>
              </a:rPr>
              <a:t> </a:t>
            </a:r>
            <a:r>
              <a:rPr lang="en-US" sz="1800" dirty="0" err="1">
                <a:latin typeface="Nunito" pitchFamily="2" charset="0"/>
              </a:rPr>
              <a:t>trong</a:t>
            </a:r>
            <a:r>
              <a:rPr lang="en-US" sz="1800" dirty="0">
                <a:latin typeface="Nunito" pitchFamily="2" charset="0"/>
              </a:rPr>
              <a:t> events module. Do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đây</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module </a:t>
            </a:r>
            <a:r>
              <a:rPr lang="en-US" sz="1800" dirty="0" err="1">
                <a:latin typeface="Nunito" pitchFamily="2" charset="0"/>
              </a:rPr>
              <a:t>quan</a:t>
            </a:r>
            <a:r>
              <a:rPr lang="en-US" sz="1800" dirty="0">
                <a:latin typeface="Nunito" pitchFamily="2" charset="0"/>
              </a:rPr>
              <a:t> </a:t>
            </a:r>
            <a:r>
              <a:rPr lang="en-US" sz="1800" dirty="0" err="1">
                <a:latin typeface="Nunito" pitchFamily="2" charset="0"/>
              </a:rPr>
              <a:t>trọng</a:t>
            </a:r>
            <a:r>
              <a:rPr lang="en-US" sz="1800" dirty="0">
                <a:latin typeface="Nunito" pitchFamily="2" charset="0"/>
              </a:rPr>
              <a:t>.</a:t>
            </a:r>
            <a:endParaRPr lang="en-US" sz="1800" dirty="0">
              <a:latin typeface="Nunito" pitchFamily="2" charset="0"/>
            </a:endParaRPr>
          </a:p>
          <a:p>
            <a:pPr marL="0" lvl="0" indent="0">
              <a:buNone/>
            </a:pPr>
            <a:endParaRPr lang="en-US" sz="1800" dirty="0">
              <a:latin typeface="Nunito" pitchFamily="2" charset="0"/>
            </a:endParaRPr>
          </a:p>
          <a:p>
            <a:pPr marL="0" lvl="0" indent="0">
              <a:buNone/>
            </a:pPr>
            <a:r>
              <a:rPr lang="en-US" sz="1800" dirty="0" err="1">
                <a:latin typeface="Nunito" pitchFamily="2" charset="0"/>
              </a:rPr>
              <a:t>Hàm</a:t>
            </a:r>
            <a:r>
              <a:rPr lang="en-US" sz="1800" dirty="0">
                <a:latin typeface="Nunito" pitchFamily="2" charset="0"/>
              </a:rPr>
              <a:t> </a:t>
            </a:r>
            <a:r>
              <a:rPr lang="en-US" sz="1800" dirty="0" err="1">
                <a:latin typeface="Nunito" pitchFamily="2" charset="0"/>
              </a:rPr>
              <a:t>emitter.on</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phép</a:t>
            </a:r>
            <a:r>
              <a:rPr lang="en-US" sz="1800" dirty="0">
                <a:latin typeface="Nunito" pitchFamily="2" charset="0"/>
              </a:rPr>
              <a:t> </a:t>
            </a:r>
            <a:r>
              <a:rPr lang="en-US" sz="1800" dirty="0" err="1">
                <a:latin typeface="Nunito" pitchFamily="2" charset="0"/>
              </a:rPr>
              <a:t>đăng</a:t>
            </a:r>
            <a:r>
              <a:rPr lang="en-US" sz="1800" dirty="0">
                <a:latin typeface="Nunito" pitchFamily="2" charset="0"/>
              </a:rPr>
              <a:t> </a:t>
            </a:r>
            <a:r>
              <a:rPr lang="en-US" sz="1800" dirty="0" err="1">
                <a:latin typeface="Nunito" pitchFamily="2" charset="0"/>
              </a:rPr>
              <a:t>ký</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bao</a:t>
            </a:r>
            <a:r>
              <a:rPr lang="en-US" sz="1800" dirty="0">
                <a:latin typeface="Nunito" pitchFamily="2" charset="0"/>
              </a:rPr>
              <a:t> </a:t>
            </a:r>
            <a:r>
              <a:rPr lang="en-US" sz="1800" dirty="0" err="1">
                <a:latin typeface="Nunito" pitchFamily="2" charset="0"/>
              </a:rPr>
              <a:t>gồm</a:t>
            </a:r>
            <a:r>
              <a:rPr lang="en-US" sz="1800" dirty="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bên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nó</a:t>
            </a:r>
            <a:r>
              <a:rPr lang="en-US" sz="1800" dirty="0">
                <a:latin typeface="Nunito" pitchFamily="2" charset="0"/>
              </a:rPr>
              <a:t>.</a:t>
            </a:r>
            <a:endParaRPr lang="en-US" sz="1800" dirty="0">
              <a:latin typeface="Nunito" pitchFamily="2" charset="0"/>
            </a:endParaRPr>
          </a:p>
          <a:p>
            <a:pPr marL="0" lvl="0" indent="0">
              <a:buNone/>
            </a:pPr>
            <a:endParaRPr lang="en-US" sz="1800" dirty="0">
              <a:latin typeface="Nunito" pitchFamily="2" charset="0"/>
            </a:endParaRPr>
          </a:p>
          <a:p>
            <a:pPr marL="0" lvl="0" indent="0">
              <a:buNone/>
            </a:pPr>
            <a:r>
              <a:rPr lang="en-US" sz="1800" dirty="0" err="1">
                <a:latin typeface="Nunito" pitchFamily="2" charset="0"/>
              </a:rPr>
              <a:t>Hàm</a:t>
            </a:r>
            <a:r>
              <a:rPr lang="en-US" sz="1800" dirty="0">
                <a:latin typeface="Nunito" pitchFamily="2" charset="0"/>
              </a:rPr>
              <a:t> </a:t>
            </a:r>
            <a:r>
              <a:rPr lang="en-US" sz="1800" dirty="0" err="1"/>
              <a:t>emitter.emit</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phát</a:t>
            </a:r>
            <a:r>
              <a:rPr lang="en-US" sz="1800" dirty="0">
                <a:latin typeface="Nunito" pitchFamily="2" charset="0"/>
              </a:rPr>
              <a:t> </a:t>
            </a:r>
            <a:r>
              <a:rPr lang="en-US" sz="1800" dirty="0" err="1">
                <a:latin typeface="Nunito" pitchFamily="2" charset="0"/>
              </a:rPr>
              <a:t>ra</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lời</a:t>
            </a:r>
            <a:r>
              <a:rPr lang="en-US" sz="1800" dirty="0">
                <a:latin typeface="Nunito" pitchFamily="2" charset="0"/>
              </a:rPr>
              <a:t> gọi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emitter.on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tên</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tương</a:t>
            </a:r>
            <a:r>
              <a:rPr lang="en-US" sz="1800" dirty="0">
                <a:latin typeface="Nunito" pitchFamily="2" charset="0"/>
              </a:rPr>
              <a:t> </a:t>
            </a:r>
            <a:r>
              <a:rPr lang="en-US" sz="1800" dirty="0" err="1">
                <a:latin typeface="Nunito" pitchFamily="2" charset="0"/>
              </a:rPr>
              <a:t>ứng</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được</a:t>
            </a:r>
            <a:r>
              <a:rPr lang="en-US" sz="1800" dirty="0">
                <a:latin typeface="Nunito" pitchFamily="2" charset="0"/>
              </a:rPr>
              <a:t> gọi </a:t>
            </a:r>
            <a:r>
              <a:rPr lang="en-US" sz="1800" dirty="0" err="1">
                <a:latin typeface="Nunito" pitchFamily="2" charset="0"/>
              </a:rPr>
              <a:t>và</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khai</a:t>
            </a:r>
            <a:r>
              <a:rPr lang="en-US" sz="1800" dirty="0">
                <a:latin typeface="Nunito" pitchFamily="2" charset="0"/>
              </a:rPr>
              <a:t> </a:t>
            </a:r>
            <a:r>
              <a:rPr lang="en-US" sz="1800" dirty="0" err="1">
                <a:latin typeface="Nunito" pitchFamily="2" charset="0"/>
              </a:rPr>
              <a:t>báo</a:t>
            </a:r>
            <a:r>
              <a:rPr lang="en-US" sz="1800" dirty="0">
                <a:latin typeface="Nunito" pitchFamily="2" charset="0"/>
              </a:rPr>
              <a:t> </a:t>
            </a:r>
            <a:r>
              <a:rPr lang="en-US" sz="1800" dirty="0" err="1">
                <a:latin typeface="Nunito" pitchFamily="2" charset="0"/>
              </a:rPr>
              <a:t>bên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truyền</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khi</a:t>
            </a:r>
            <a:r>
              <a:rPr lang="en-US" sz="1800" dirty="0">
                <a:latin typeface="Nunito" pitchFamily="2" charset="0"/>
              </a:rPr>
              <a:t> gọi event.</a:t>
            </a:r>
            <a:endParaRPr lang="vi-VN" sz="1800" dirty="0">
              <a:latin typeface="Nunito" pitchFamily="2" charset="0"/>
            </a:endParaRPr>
          </a:p>
        </p:txBody>
      </p:sp>
      <p:pic>
        <p:nvPicPr>
          <p:cNvPr id="29" name="Picture 28"/>
          <p:cNvPicPr>
            <a:picLocks noChangeAspect="1"/>
          </p:cNvPicPr>
          <p:nvPr/>
        </p:nvPicPr>
        <p:blipFill>
          <a:blip r:embed="rId1"/>
          <a:stretch>
            <a:fillRect/>
          </a:stretch>
        </p:blipFill>
        <p:spPr>
          <a:xfrm>
            <a:off x="6057900" y="1997916"/>
            <a:ext cx="5522986" cy="293603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sym typeface="Fira Sans Extra Condensed SemiBold"/>
              </a:rPr>
              <a:t>Event M</a:t>
            </a:r>
            <a:r>
              <a:rPr lang="vi-VN" sz="2400" dirty="0">
                <a:latin typeface="Nunito" pitchFamily="2" charset="0"/>
                <a:ea typeface="Fira Sans Extra Condensed SemiBold"/>
                <a:cs typeface="Fira Sans Extra Condensed SemiBold"/>
                <a:sym typeface="Fira Sans Extra Condensed SemiBold"/>
              </a:rPr>
              <a:t>odule</a:t>
            </a:r>
            <a:endParaRPr lang="en-US" sz="2400" dirty="0"/>
          </a:p>
        </p:txBody>
      </p:sp>
      <p:sp>
        <p:nvSpPr>
          <p:cNvPr id="8" name="Google Shape;1228;p42"/>
          <p:cNvSpPr txBox="1"/>
          <p:nvPr/>
        </p:nvSpPr>
        <p:spPr>
          <a:xfrm>
            <a:off x="781050" y="1455525"/>
            <a:ext cx="5276850" cy="42499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a:latin typeface="Nunito" pitchFamily="2" charset="0"/>
              </a:rPr>
              <a:t>EventEmitter</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class, </a:t>
            </a:r>
            <a:r>
              <a:rPr lang="en-US" sz="1800" dirty="0" err="1">
                <a:latin typeface="Nunito" pitchFamily="2" charset="0"/>
              </a:rPr>
              <a:t>và</a:t>
            </a:r>
            <a:r>
              <a:rPr lang="en-US" sz="1800" dirty="0">
                <a:latin typeface="Nunito" pitchFamily="2" charset="0"/>
              </a:rPr>
              <a:t> emitter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object –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cụ</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nên</a:t>
            </a:r>
            <a:r>
              <a:rPr lang="en-US" sz="1800" dirty="0">
                <a:latin typeface="Nunito" pitchFamily="2" charset="0"/>
              </a:rPr>
              <a:t> </a:t>
            </a:r>
            <a:r>
              <a:rPr lang="en-US" sz="1800" dirty="0" err="1">
                <a:latin typeface="Nunito" pitchFamily="2" charset="0"/>
              </a:rPr>
              <a:t>từ</a:t>
            </a:r>
            <a:r>
              <a:rPr lang="en-US" sz="1800" dirty="0">
                <a:latin typeface="Nunito" pitchFamily="2" charset="0"/>
              </a:rPr>
              <a:t> class </a:t>
            </a:r>
            <a:r>
              <a:rPr lang="en-US" sz="1800" dirty="0" err="1">
                <a:latin typeface="Nunito" pitchFamily="2" charset="0"/>
              </a:rPr>
              <a:t>đó</a:t>
            </a:r>
            <a:r>
              <a:rPr lang="en-US" sz="1800" dirty="0">
                <a:latin typeface="Nunito" pitchFamily="2" charset="0"/>
              </a:rPr>
              <a:t>.</a:t>
            </a:r>
            <a:endParaRPr lang="en-US" sz="1800" dirty="0">
              <a:latin typeface="Nunito" pitchFamily="2" charset="0"/>
            </a:endParaRPr>
          </a:p>
          <a:p>
            <a:pPr marL="0" lvl="0" indent="0">
              <a:buNone/>
            </a:pPr>
            <a:endParaRPr lang="en-US" sz="1800" dirty="0">
              <a:latin typeface="Nunito" pitchFamily="2" charset="0"/>
            </a:endParaRPr>
          </a:p>
          <a:p>
            <a:pPr marL="0" lvl="0" indent="0">
              <a:buNone/>
            </a:pPr>
            <a:r>
              <a:rPr lang="en-US" sz="1800" dirty="0" err="1">
                <a:latin typeface="Nunito" pitchFamily="2" charset="0"/>
              </a:rPr>
              <a:t>Bạn</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trực</a:t>
            </a:r>
            <a:r>
              <a:rPr lang="en-US" sz="1800" dirty="0">
                <a:latin typeface="Nunito" pitchFamily="2" charset="0"/>
              </a:rPr>
              <a:t> </a:t>
            </a:r>
            <a:r>
              <a:rPr lang="en-US" sz="1800" dirty="0" err="1">
                <a:latin typeface="Nunito" pitchFamily="2" charset="0"/>
              </a:rPr>
              <a:t>tiếp</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trên</a:t>
            </a:r>
            <a:r>
              <a:rPr lang="en-US" sz="1800" dirty="0">
                <a:latin typeface="Nunito" pitchFamily="2" charset="0"/>
              </a:rPr>
              <a:t> </a:t>
            </a:r>
            <a:r>
              <a:rPr lang="en-US" sz="1800" dirty="0" err="1">
                <a:latin typeface="Nunito" pitchFamily="2" charset="0"/>
              </a:rPr>
              <a:t>nhiều</a:t>
            </a:r>
            <a:r>
              <a:rPr lang="en-US" sz="1800" dirty="0">
                <a:latin typeface="Nunito" pitchFamily="2" charset="0"/>
              </a:rPr>
              <a:t> module (</a:t>
            </a:r>
            <a:r>
              <a:rPr lang="en-US" sz="1800" dirty="0" err="1">
                <a:latin typeface="Nunito" pitchFamily="2" charset="0"/>
              </a:rPr>
              <a:t>xem</a:t>
            </a:r>
            <a:r>
              <a:rPr lang="en-US" sz="1800" dirty="0">
                <a:latin typeface="Nunito" pitchFamily="2" charset="0"/>
              </a:rPr>
              <a:t> </a:t>
            </a:r>
            <a:r>
              <a:rPr lang="en-US" sz="1800" dirty="0" err="1">
                <a:latin typeface="Nunito" pitchFamily="2" charset="0"/>
              </a:rPr>
              <a:t>ví</a:t>
            </a:r>
            <a:r>
              <a:rPr lang="en-US" sz="1800" dirty="0">
                <a:latin typeface="Nunito" pitchFamily="2" charset="0"/>
              </a:rPr>
              <a:t> </a:t>
            </a:r>
            <a:r>
              <a:rPr lang="en-US" sz="1800" dirty="0" err="1">
                <a:latin typeface="Nunito" pitchFamily="2" charset="0"/>
              </a:rPr>
              <a:t>dụ</a:t>
            </a:r>
            <a:r>
              <a:rPr lang="en-US" sz="1800" dirty="0">
                <a:latin typeface="Nunito" pitchFamily="2" charset="0"/>
              </a:rPr>
              <a:t>), do </a:t>
            </a:r>
            <a:r>
              <a:rPr lang="en-US" sz="1800" dirty="0" err="1">
                <a:latin typeface="Nunito" pitchFamily="2" charset="0"/>
              </a:rPr>
              <a:t>mỗi</a:t>
            </a:r>
            <a:r>
              <a:rPr lang="en-US" sz="1800" dirty="0">
                <a:latin typeface="Nunito" pitchFamily="2" charset="0"/>
              </a:rPr>
              <a:t> file </a:t>
            </a:r>
            <a:r>
              <a:rPr lang="en-US" sz="1800" dirty="0" err="1">
                <a:latin typeface="Nunito" pitchFamily="2" charset="0"/>
              </a:rPr>
              <a:t>có</a:t>
            </a:r>
            <a:r>
              <a:rPr lang="en-US" sz="1800" dirty="0">
                <a:latin typeface="Nunito" pitchFamily="2" charset="0"/>
              </a:rPr>
              <a:t> </a:t>
            </a:r>
            <a:r>
              <a:rPr lang="en-US" sz="1800" dirty="0" err="1">
                <a:latin typeface="Nunito" pitchFamily="2" charset="0"/>
              </a:rPr>
              <a:t>một</a:t>
            </a:r>
            <a:r>
              <a:rPr lang="en-US" sz="1800" dirty="0">
                <a:latin typeface="Nunito" pitchFamily="2" charset="0"/>
              </a:rPr>
              <a:t> emitter </a:t>
            </a:r>
            <a:r>
              <a:rPr lang="en-US" sz="1800" dirty="0" err="1">
                <a:latin typeface="Nunito" pitchFamily="2" charset="0"/>
              </a:rPr>
              <a:t>riêng</a:t>
            </a:r>
            <a:r>
              <a:rPr lang="en-US" sz="1800" dirty="0">
                <a:latin typeface="Nunito" pitchFamily="2" charset="0"/>
              </a:rPr>
              <a:t>, </a:t>
            </a:r>
            <a:r>
              <a:rPr lang="en-US" sz="1800" dirty="0" err="1">
                <a:latin typeface="Nunito" pitchFamily="2" charset="0"/>
              </a:rPr>
              <a:t>chúng</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tương</a:t>
            </a:r>
            <a:r>
              <a:rPr lang="en-US" sz="1800" dirty="0">
                <a:latin typeface="Nunito" pitchFamily="2" charset="0"/>
              </a:rPr>
              <a:t> </a:t>
            </a:r>
            <a:r>
              <a:rPr lang="en-US" sz="1800" dirty="0" err="1">
                <a:latin typeface="Nunito" pitchFamily="2" charset="0"/>
              </a:rPr>
              <a:t>tác</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nhau</a:t>
            </a:r>
            <a:r>
              <a:rPr lang="en-US" sz="1800" dirty="0">
                <a:latin typeface="Nunito" pitchFamily="2" charset="0"/>
              </a:rPr>
              <a:t>. </a:t>
            </a:r>
            <a:r>
              <a:rPr lang="en-US" sz="1800" dirty="0" err="1">
                <a:latin typeface="Nunito" pitchFamily="2" charset="0"/>
              </a:rPr>
              <a:t>Chúng</a:t>
            </a:r>
            <a:r>
              <a:rPr lang="en-US" sz="1800" dirty="0">
                <a:latin typeface="Nunito" pitchFamily="2" charset="0"/>
              </a:rPr>
              <a:t> </a:t>
            </a:r>
            <a:r>
              <a:rPr lang="en-US" sz="1800" dirty="0" err="1">
                <a:latin typeface="Nunito" pitchFamily="2" charset="0"/>
              </a:rPr>
              <a:t>chỉ</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đăng</a:t>
            </a:r>
            <a:r>
              <a:rPr lang="en-US" sz="1800" dirty="0">
                <a:latin typeface="Nunito" pitchFamily="2" charset="0"/>
              </a:rPr>
              <a:t> </a:t>
            </a:r>
            <a:r>
              <a:rPr lang="en-US" sz="1800" dirty="0" err="1">
                <a:latin typeface="Nunito" pitchFamily="2" charset="0"/>
              </a:rPr>
              <a:t>ký</a:t>
            </a:r>
            <a:r>
              <a:rPr lang="en-US" sz="1800" dirty="0">
                <a:latin typeface="Nunito" pitchFamily="2" charset="0"/>
              </a:rPr>
              <a:t> event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event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chính</a:t>
            </a:r>
            <a:r>
              <a:rPr lang="en-US" sz="1800" dirty="0">
                <a:latin typeface="Nunito" pitchFamily="2" charset="0"/>
              </a:rPr>
              <a:t> module </a:t>
            </a:r>
            <a:r>
              <a:rPr lang="en-US" sz="1800" dirty="0" err="1">
                <a:latin typeface="Nunito" pitchFamily="2" charset="0"/>
              </a:rPr>
              <a:t>đó</a:t>
            </a:r>
            <a:r>
              <a:rPr lang="en-US" sz="1800" dirty="0">
                <a:latin typeface="Nunito" pitchFamily="2" charset="0"/>
              </a:rPr>
              <a:t>.</a:t>
            </a:r>
            <a:endParaRPr lang="en-US" sz="1800" dirty="0">
              <a:latin typeface="Nunito" pitchFamily="2" charset="0"/>
            </a:endParaRPr>
          </a:p>
          <a:p>
            <a:pPr marL="0" lvl="0" indent="0">
              <a:buNone/>
            </a:pPr>
            <a:endParaRPr lang="en-US" sz="1800" dirty="0">
              <a:latin typeface="Nunito" pitchFamily="2" charset="0"/>
            </a:endParaRPr>
          </a:p>
          <a:p>
            <a:pPr marL="0" lvl="0" indent="0">
              <a:buNone/>
            </a:pPr>
            <a:r>
              <a:rPr lang="en-US" sz="1800" dirty="0" err="1">
                <a:latin typeface="Nunito" pitchFamily="2" charset="0"/>
              </a:rPr>
              <a:t>Làm</a:t>
            </a:r>
            <a:r>
              <a:rPr lang="en-US" sz="1800" dirty="0">
                <a:latin typeface="Nunito" pitchFamily="2" charset="0"/>
              </a:rPr>
              <a:t> </a:t>
            </a:r>
            <a:r>
              <a:rPr lang="en-US" sz="1800" dirty="0" err="1">
                <a:latin typeface="Nunito" pitchFamily="2" charset="0"/>
              </a:rPr>
              <a:t>sao</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giải</a:t>
            </a:r>
            <a:r>
              <a:rPr lang="en-US" sz="1800" dirty="0">
                <a:latin typeface="Nunito" pitchFamily="2" charset="0"/>
              </a:rPr>
              <a:t> </a:t>
            </a:r>
            <a:r>
              <a:rPr lang="en-US" sz="1800" dirty="0" err="1">
                <a:latin typeface="Nunito" pitchFamily="2" charset="0"/>
              </a:rPr>
              <a:t>quyết</a:t>
            </a:r>
            <a:r>
              <a:rPr lang="en-US" sz="1800" dirty="0">
                <a:latin typeface="Nunito" pitchFamily="2" charset="0"/>
              </a:rPr>
              <a:t> </a:t>
            </a:r>
            <a:r>
              <a:rPr lang="en-US" sz="1800" dirty="0" err="1">
                <a:latin typeface="Nunito" pitchFamily="2" charset="0"/>
              </a:rPr>
              <a:t>vấn</a:t>
            </a:r>
            <a:r>
              <a:rPr lang="en-US" sz="1800" dirty="0">
                <a:latin typeface="Nunito" pitchFamily="2" charset="0"/>
              </a:rPr>
              <a:t> </a:t>
            </a:r>
            <a:r>
              <a:rPr lang="en-US" sz="1800" dirty="0" err="1">
                <a:latin typeface="Nunito" pitchFamily="2" charset="0"/>
              </a:rPr>
              <a:t>đề</a:t>
            </a:r>
            <a:r>
              <a:rPr lang="en-US" sz="1800" dirty="0">
                <a:latin typeface="Nunito" pitchFamily="2" charset="0"/>
              </a:rPr>
              <a:t> </a:t>
            </a:r>
            <a:r>
              <a:rPr lang="en-US" sz="1800" dirty="0" err="1">
                <a:latin typeface="Nunito" pitchFamily="2" charset="0"/>
              </a:rPr>
              <a:t>này</a:t>
            </a:r>
            <a:r>
              <a:rPr lang="en-US" sz="1800" dirty="0" smtClean="0">
                <a:latin typeface="Nunito" pitchFamily="2" charset="0"/>
              </a:rPr>
              <a:t>?</a:t>
            </a:r>
            <a:endParaRPr lang="en-US" sz="1800" dirty="0">
              <a:latin typeface="Nunito" pitchFamily="2" charset="0"/>
            </a:endParaRPr>
          </a:p>
        </p:txBody>
      </p:sp>
      <p:pic>
        <p:nvPicPr>
          <p:cNvPr id="7" name="Picture 6"/>
          <p:cNvPicPr>
            <a:picLocks noChangeAspect="1"/>
          </p:cNvPicPr>
          <p:nvPr/>
        </p:nvPicPr>
        <p:blipFill>
          <a:blip r:embed="rId1"/>
          <a:stretch>
            <a:fillRect/>
          </a:stretch>
        </p:blipFill>
        <p:spPr>
          <a:xfrm>
            <a:off x="6419850" y="1268195"/>
            <a:ext cx="4152901" cy="1757400"/>
          </a:xfrm>
          <a:prstGeom prst="rect">
            <a:avLst/>
          </a:prstGeom>
        </p:spPr>
      </p:pic>
      <p:pic>
        <p:nvPicPr>
          <p:cNvPr id="9" name="Picture 8"/>
          <p:cNvPicPr>
            <a:picLocks noChangeAspect="1"/>
          </p:cNvPicPr>
          <p:nvPr/>
        </p:nvPicPr>
        <p:blipFill>
          <a:blip r:embed="rId2"/>
          <a:stretch>
            <a:fillRect/>
          </a:stretch>
        </p:blipFill>
        <p:spPr>
          <a:xfrm>
            <a:off x="6442163" y="3170443"/>
            <a:ext cx="4152901" cy="28588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21" name="Title 20"/>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7" name="Google Shape;316;p31"/>
          <p:cNvSpPr txBox="1"/>
          <p:nvPr/>
        </p:nvSpPr>
        <p:spPr>
          <a:xfrm>
            <a:off x="2047875" y="1597154"/>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5000" dirty="0" smtClean="0">
                <a:solidFill>
                  <a:schemeClr val="bg2">
                    <a:lumMod val="25000"/>
                  </a:schemeClr>
                </a:solidFill>
              </a:rPr>
              <a:t>01</a:t>
            </a:r>
            <a:endParaRPr lang="en-GB" sz="5000" dirty="0">
              <a:solidFill>
                <a:schemeClr val="bg2">
                  <a:lumMod val="25000"/>
                </a:schemeClr>
              </a:solidFill>
            </a:endParaRPr>
          </a:p>
        </p:txBody>
      </p:sp>
      <p:sp>
        <p:nvSpPr>
          <p:cNvPr id="8" name="Google Shape;321;p31"/>
          <p:cNvSpPr txBox="1"/>
          <p:nvPr/>
        </p:nvSpPr>
        <p:spPr>
          <a:xfrm>
            <a:off x="626175" y="2404424"/>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en-US" sz="2000" b="1" dirty="0" err="1">
                <a:latin typeface="Nunito" pitchFamily="2" charset="0"/>
                <a:ea typeface="Fira Sans Extra Condensed SemiBold"/>
                <a:cs typeface="Fira Sans Extra Condensed SemiBold"/>
                <a:sym typeface="Fira Sans Extra Condensed SemiBold"/>
              </a:rPr>
              <a:t>Tổng</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quan</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về</a:t>
            </a:r>
            <a:r>
              <a:rPr lang="en-US" sz="2000" b="1" dirty="0">
                <a:latin typeface="Nunito" pitchFamily="2" charset="0"/>
                <a:ea typeface="Fira Sans Extra Condensed SemiBold"/>
                <a:cs typeface="Fira Sans Extra Condensed SemiBold"/>
                <a:sym typeface="Fira Sans Extra Condensed SemiBold"/>
              </a:rPr>
              <a:t> Module </a:t>
            </a:r>
            <a:r>
              <a:rPr lang="en-US" sz="2000" b="1" dirty="0" err="1">
                <a:latin typeface="Nunito" pitchFamily="2" charset="0"/>
                <a:ea typeface="Fira Sans Extra Condensed SemiBold"/>
                <a:cs typeface="Fira Sans Extra Condensed SemiBold"/>
                <a:sym typeface="Fira Sans Extra Condensed SemiBold"/>
              </a:rPr>
              <a:t>và</a:t>
            </a:r>
            <a:r>
              <a:rPr lang="en-US" sz="2000" b="1" dirty="0">
                <a:latin typeface="Nunito" pitchFamily="2" charset="0"/>
                <a:ea typeface="Fira Sans Extra Condensed SemiBold"/>
                <a:cs typeface="Fira Sans Extra Condensed SemiBold"/>
                <a:sym typeface="Fira Sans Extra Condensed SemiBold"/>
              </a:rPr>
              <a:t> Module Wrapper Function</a:t>
            </a:r>
            <a:endParaRPr lang="en-US" sz="2000" b="1" dirty="0">
              <a:latin typeface="Nunito" pitchFamily="2" charset="0"/>
              <a:ea typeface="Fira Sans Extra Condensed SemiBold"/>
              <a:cs typeface="Fira Sans Extra Condensed SemiBold"/>
              <a:sym typeface="Fira Sans Extra Condensed SemiBold"/>
            </a:endParaRPr>
          </a:p>
        </p:txBody>
      </p:sp>
      <p:sp>
        <p:nvSpPr>
          <p:cNvPr id="9" name="Google Shape;316;p31"/>
          <p:cNvSpPr txBox="1"/>
          <p:nvPr/>
        </p:nvSpPr>
        <p:spPr>
          <a:xfrm>
            <a:off x="2023783" y="377372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5000" dirty="0" smtClean="0">
                <a:solidFill>
                  <a:schemeClr val="bg2">
                    <a:lumMod val="25000"/>
                  </a:schemeClr>
                </a:solidFill>
              </a:rPr>
              <a:t>04</a:t>
            </a:r>
            <a:endParaRPr lang="en-GB" sz="5000" dirty="0">
              <a:solidFill>
                <a:schemeClr val="bg2">
                  <a:lumMod val="25000"/>
                </a:schemeClr>
              </a:solidFill>
            </a:endParaRPr>
          </a:p>
        </p:txBody>
      </p:sp>
      <p:sp>
        <p:nvSpPr>
          <p:cNvPr id="10" name="Google Shape;321;p31"/>
          <p:cNvSpPr txBox="1"/>
          <p:nvPr/>
        </p:nvSpPr>
        <p:spPr>
          <a:xfrm>
            <a:off x="626175" y="454872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a:latin typeface="Nunito" pitchFamily="2" charset="0"/>
                <a:ea typeface="Fira Sans Extra Condensed SemiBold"/>
                <a:cs typeface="Fira Sans Extra Condensed SemiBold"/>
                <a:sym typeface="Fira Sans Extra Condensed SemiBold"/>
              </a:rPr>
              <a:t>File System Module</a:t>
            </a:r>
            <a:endParaRPr lang="en-US" sz="2000" b="1" dirty="0">
              <a:latin typeface="Nunito" pitchFamily="2" charset="0"/>
              <a:ea typeface="Fira Sans Extra Condensed SemiBold"/>
              <a:cs typeface="Fira Sans Extra Condensed SemiBold"/>
              <a:sym typeface="Fira Sans Extra Condensed SemiBold"/>
            </a:endParaRPr>
          </a:p>
        </p:txBody>
      </p:sp>
      <p:sp>
        <p:nvSpPr>
          <p:cNvPr id="11" name="Google Shape;316;p31"/>
          <p:cNvSpPr txBox="1"/>
          <p:nvPr/>
        </p:nvSpPr>
        <p:spPr>
          <a:xfrm>
            <a:off x="5524500" y="159418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5000" dirty="0" smtClean="0">
                <a:solidFill>
                  <a:schemeClr val="bg2">
                    <a:lumMod val="25000"/>
                  </a:schemeClr>
                </a:solidFill>
              </a:rPr>
              <a:t>02</a:t>
            </a:r>
            <a:endParaRPr lang="en-GB" sz="5000" dirty="0">
              <a:solidFill>
                <a:schemeClr val="bg2">
                  <a:lumMod val="25000"/>
                </a:schemeClr>
              </a:solidFill>
            </a:endParaRPr>
          </a:p>
        </p:txBody>
      </p:sp>
      <p:sp>
        <p:nvSpPr>
          <p:cNvPr id="12" name="Google Shape;321;p31"/>
          <p:cNvSpPr txBox="1"/>
          <p:nvPr/>
        </p:nvSpPr>
        <p:spPr>
          <a:xfrm>
            <a:off x="4931475" y="2404424"/>
            <a:ext cx="26790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Path Module</a:t>
            </a:r>
            <a:endPar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5" name="Google Shape;316;p31"/>
          <p:cNvSpPr txBox="1"/>
          <p:nvPr/>
        </p:nvSpPr>
        <p:spPr>
          <a:xfrm>
            <a:off x="5629275" y="363525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5000" dirty="0" smtClean="0">
                <a:solidFill>
                  <a:schemeClr val="bg2">
                    <a:lumMod val="25000"/>
                  </a:schemeClr>
                </a:solidFill>
              </a:rPr>
              <a:t>05</a:t>
            </a:r>
            <a:endParaRPr lang="en-GB" sz="5000" dirty="0">
              <a:solidFill>
                <a:schemeClr val="bg2">
                  <a:lumMod val="25000"/>
                </a:schemeClr>
              </a:solidFill>
            </a:endParaRPr>
          </a:p>
        </p:txBody>
      </p:sp>
      <p:sp>
        <p:nvSpPr>
          <p:cNvPr id="16" name="Google Shape;321;p31"/>
          <p:cNvSpPr txBox="1"/>
          <p:nvPr/>
        </p:nvSpPr>
        <p:spPr>
          <a:xfrm>
            <a:off x="4560000" y="4458326"/>
            <a:ext cx="3421950" cy="851824"/>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Event </a:t>
            </a: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Module</a:t>
            </a:r>
            <a:endParaRPr lang="vi-VN" sz="2000" b="1" dirty="0">
              <a:latin typeface="Nunito" pitchFamily="2" charset="0"/>
              <a:ea typeface="Fira Sans Extra Condensed SemiBold"/>
              <a:cs typeface="Fira Sans Extra Condensed SemiBold"/>
              <a:sym typeface="Fira Sans Extra Condensed SemiBold"/>
            </a:endParaRPr>
          </a:p>
        </p:txBody>
      </p:sp>
      <p:sp>
        <p:nvSpPr>
          <p:cNvPr id="13" name="Google Shape;316;p31"/>
          <p:cNvSpPr txBox="1"/>
          <p:nvPr/>
        </p:nvSpPr>
        <p:spPr>
          <a:xfrm>
            <a:off x="8891775" y="157864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5000" dirty="0" smtClean="0">
                <a:solidFill>
                  <a:schemeClr val="bg2">
                    <a:lumMod val="25000"/>
                  </a:schemeClr>
                </a:solidFill>
              </a:rPr>
              <a:t>03</a:t>
            </a:r>
            <a:endParaRPr lang="en-GB" sz="5000" dirty="0">
              <a:solidFill>
                <a:schemeClr val="bg2">
                  <a:lumMod val="25000"/>
                </a:schemeClr>
              </a:solidFill>
            </a:endParaRPr>
          </a:p>
        </p:txBody>
      </p:sp>
      <p:sp>
        <p:nvSpPr>
          <p:cNvPr id="14" name="Google Shape;321;p31"/>
          <p:cNvSpPr txBox="1"/>
          <p:nvPr/>
        </p:nvSpPr>
        <p:spPr>
          <a:xfrm>
            <a:off x="8298750" y="2388884"/>
            <a:ext cx="26790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en-US" sz="2000" b="1" dirty="0" smtClean="0">
                <a:latin typeface="Nunito" pitchFamily="2" charset="0"/>
                <a:ea typeface="Fira Sans Extra Condensed SemiBold"/>
                <a:cs typeface="Fira Sans Extra Condensed SemiBold"/>
                <a:sym typeface="Fira Sans Extra Condensed SemiBold"/>
              </a:rPr>
              <a:t>Operating </a:t>
            </a:r>
            <a:r>
              <a:rPr lang="en-US" sz="2000" b="1" dirty="0">
                <a:latin typeface="Nunito" pitchFamily="2" charset="0"/>
                <a:ea typeface="Fira Sans Extra Condensed SemiBold"/>
                <a:cs typeface="Fira Sans Extra Condensed SemiBold"/>
                <a:sym typeface="Fira Sans Extra Condensed SemiBold"/>
              </a:rPr>
              <a:t>System </a:t>
            </a:r>
            <a:r>
              <a:rPr lang="en-US" sz="2000" b="1" dirty="0" smtClean="0">
                <a:latin typeface="Nunito" pitchFamily="2" charset="0"/>
                <a:ea typeface="Fira Sans Extra Condensed SemiBold"/>
                <a:cs typeface="Fira Sans Extra Condensed SemiBold"/>
                <a:sym typeface="Fira Sans Extra Condensed SemiBold"/>
              </a:rPr>
              <a:t>Module</a:t>
            </a:r>
            <a:endParaRPr lang="en-US" sz="2000" b="1" dirty="0">
              <a:latin typeface="Nunito" pitchFamily="2" charset="0"/>
              <a:ea typeface="Fira Sans Extra Condensed SemiBold"/>
              <a:cs typeface="Fira Sans Extra Condensed SemiBold"/>
              <a:sym typeface="Fira Sans Extra Condensed SemiBold"/>
            </a:endParaRPr>
          </a:p>
        </p:txBody>
      </p:sp>
      <p:sp>
        <p:nvSpPr>
          <p:cNvPr id="17" name="Google Shape;316;p31"/>
          <p:cNvSpPr txBox="1"/>
          <p:nvPr/>
        </p:nvSpPr>
        <p:spPr>
          <a:xfrm>
            <a:off x="8996550" y="361971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5000" dirty="0" smtClean="0">
                <a:solidFill>
                  <a:schemeClr val="bg2">
                    <a:lumMod val="25000"/>
                  </a:schemeClr>
                </a:solidFill>
              </a:rPr>
              <a:t>06</a:t>
            </a:r>
            <a:endParaRPr lang="en-GB" sz="5000" dirty="0">
              <a:solidFill>
                <a:schemeClr val="bg2">
                  <a:lumMod val="25000"/>
                </a:schemeClr>
              </a:solidFill>
            </a:endParaRPr>
          </a:p>
        </p:txBody>
      </p:sp>
      <p:sp>
        <p:nvSpPr>
          <p:cNvPr id="18" name="Google Shape;321;p31"/>
          <p:cNvSpPr txBox="1"/>
          <p:nvPr/>
        </p:nvSpPr>
        <p:spPr>
          <a:xfrm>
            <a:off x="7927275" y="4442786"/>
            <a:ext cx="3421950" cy="851824"/>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dirty="0">
                <a:latin typeface="Nunito" pitchFamily="2" charset="0"/>
                <a:ea typeface="Fira Sans Extra Condensed SemiBold"/>
                <a:cs typeface="Fira Sans Extra Condensed SemiBold"/>
                <a:sym typeface="Fira Sans Extra Condensed SemiBold"/>
              </a:rPr>
              <a:t>Http Module</a:t>
            </a:r>
            <a:endParaRPr lang="vi-VN" sz="2000" b="1" dirty="0">
              <a:latin typeface="Nunito" pitchFamily="2" charset="0"/>
              <a:ea typeface="Fira Sans Extra Condensed SemiBold"/>
              <a:cs typeface="Fira Sans Extra Condensed SemiBold"/>
              <a:sym typeface="Fira Sans Extra Condensed Semi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rPr>
              <a:t>Extending </a:t>
            </a:r>
            <a:r>
              <a:rPr lang="en-US" sz="2400" dirty="0" err="1">
                <a:latin typeface="Nunito" pitchFamily="2" charset="0"/>
                <a:ea typeface="Fira Sans Extra Condensed SemiBold"/>
                <a:cs typeface="Fira Sans Extra Condensed SemiBold"/>
              </a:rPr>
              <a:t>EventEmitter</a:t>
            </a:r>
            <a:endParaRPr lang="en-US" sz="2400" dirty="0"/>
          </a:p>
        </p:txBody>
      </p:sp>
      <p:sp>
        <p:nvSpPr>
          <p:cNvPr id="8" name="Google Shape;1228;p42"/>
          <p:cNvSpPr txBox="1"/>
          <p:nvPr/>
        </p:nvSpPr>
        <p:spPr>
          <a:xfrm>
            <a:off x="781050" y="1298961"/>
            <a:ext cx="5276850" cy="10686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a:latin typeface="Nunito" pitchFamily="2" charset="0"/>
              </a:rPr>
              <a:t>Tạo</a:t>
            </a:r>
            <a:r>
              <a:rPr lang="en-US" sz="1800" dirty="0">
                <a:latin typeface="Nunito" pitchFamily="2" charset="0"/>
              </a:rPr>
              <a:t> </a:t>
            </a:r>
            <a:r>
              <a:rPr lang="en-US" sz="1800" dirty="0" err="1">
                <a:latin typeface="Nunito" pitchFamily="2" charset="0"/>
              </a:rPr>
              <a:t>ra</a:t>
            </a:r>
            <a:r>
              <a:rPr lang="en-US" sz="1800" dirty="0">
                <a:latin typeface="Nunito" pitchFamily="2" charset="0"/>
              </a:rPr>
              <a:t> </a:t>
            </a:r>
            <a:r>
              <a:rPr lang="en-US" sz="1800" dirty="0" err="1">
                <a:latin typeface="Nunito" pitchFamily="2" charset="0"/>
              </a:rPr>
              <a:t>một</a:t>
            </a:r>
            <a:r>
              <a:rPr lang="en-US" sz="1800" dirty="0">
                <a:latin typeface="Nunito" pitchFamily="2" charset="0"/>
              </a:rPr>
              <a:t> class </a:t>
            </a:r>
            <a:r>
              <a:rPr lang="en-US" sz="1800" dirty="0" err="1">
                <a:latin typeface="Nunito" pitchFamily="2" charset="0"/>
              </a:rPr>
              <a:t>kế</a:t>
            </a:r>
            <a:r>
              <a:rPr lang="en-US" sz="1800" dirty="0">
                <a:latin typeface="Nunito" pitchFamily="2" charset="0"/>
              </a:rPr>
              <a:t> </a:t>
            </a:r>
            <a:r>
              <a:rPr lang="en-US" sz="1800" dirty="0" err="1">
                <a:latin typeface="Nunito" pitchFamily="2" charset="0"/>
              </a:rPr>
              <a:t>thừa</a:t>
            </a:r>
            <a:r>
              <a:rPr lang="en-US" sz="1800" dirty="0">
                <a:latin typeface="Nunito" pitchFamily="2" charset="0"/>
              </a:rPr>
              <a:t> </a:t>
            </a:r>
            <a:r>
              <a:rPr lang="en-US" sz="1800" dirty="0" err="1">
                <a:latin typeface="Nunito" pitchFamily="2" charset="0"/>
              </a:rPr>
              <a:t>từ</a:t>
            </a:r>
            <a:r>
              <a:rPr lang="en-US" sz="1800" dirty="0">
                <a:latin typeface="Nunito" pitchFamily="2" charset="0"/>
              </a:rPr>
              <a:t> </a:t>
            </a:r>
            <a:r>
              <a:rPr lang="en-US" sz="1800" dirty="0" err="1">
                <a:latin typeface="Nunito" pitchFamily="2" charset="0"/>
              </a:rPr>
              <a:t>EventEmitter</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giải</a:t>
            </a:r>
            <a:r>
              <a:rPr lang="en-US" sz="1800" dirty="0">
                <a:latin typeface="Nunito" pitchFamily="2" charset="0"/>
              </a:rPr>
              <a:t> </a:t>
            </a:r>
            <a:r>
              <a:rPr lang="en-US" sz="1800" dirty="0" err="1">
                <a:latin typeface="Nunito" pitchFamily="2" charset="0"/>
              </a:rPr>
              <a:t>pháp</a:t>
            </a:r>
            <a:r>
              <a:rPr lang="en-US" sz="1800" dirty="0">
                <a:latin typeface="Nunito" pitchFamily="2" charset="0"/>
              </a:rPr>
              <a:t> </a:t>
            </a:r>
            <a:r>
              <a:rPr lang="en-US" sz="1800" dirty="0" err="1">
                <a:latin typeface="Nunito" pitchFamily="2" charset="0"/>
              </a:rPr>
              <a:t>hữu</a:t>
            </a:r>
            <a:r>
              <a:rPr lang="en-US" sz="1800" dirty="0">
                <a:latin typeface="Nunito" pitchFamily="2" charset="0"/>
              </a:rPr>
              <a:t> </a:t>
            </a:r>
            <a:r>
              <a:rPr lang="en-US" sz="1800" dirty="0" err="1">
                <a:latin typeface="Nunito" pitchFamily="2" charset="0"/>
              </a:rPr>
              <a:t>hiệu</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trường</a:t>
            </a:r>
            <a:r>
              <a:rPr lang="en-US" sz="1800" dirty="0">
                <a:latin typeface="Nunito" pitchFamily="2" charset="0"/>
              </a:rPr>
              <a:t> </a:t>
            </a:r>
            <a:r>
              <a:rPr lang="en-US" sz="1800" dirty="0" err="1">
                <a:latin typeface="Nunito" pitchFamily="2" charset="0"/>
              </a:rPr>
              <a:t>hợp</a:t>
            </a:r>
            <a:r>
              <a:rPr lang="en-US" sz="1800" dirty="0">
                <a:latin typeface="Nunito" pitchFamily="2" charset="0"/>
              </a:rPr>
              <a:t> </a:t>
            </a:r>
            <a:r>
              <a:rPr lang="en-US" sz="1800" dirty="0" err="1">
                <a:latin typeface="Nunito" pitchFamily="2" charset="0"/>
              </a:rPr>
              <a:t>này</a:t>
            </a:r>
            <a:r>
              <a:rPr lang="en-US" sz="1800" dirty="0">
                <a:latin typeface="Nunito" pitchFamily="2" charset="0"/>
              </a:rPr>
              <a:t>.</a:t>
            </a:r>
            <a:endParaRPr lang="en-US" sz="1800" dirty="0">
              <a:latin typeface="Nunito" pitchFamily="2" charset="0"/>
            </a:endParaRPr>
          </a:p>
        </p:txBody>
      </p:sp>
      <p:pic>
        <p:nvPicPr>
          <p:cNvPr id="10" name="Picture 9"/>
          <p:cNvPicPr>
            <a:picLocks noChangeAspect="1"/>
          </p:cNvPicPr>
          <p:nvPr/>
        </p:nvPicPr>
        <p:blipFill>
          <a:blip r:embed="rId1"/>
          <a:stretch>
            <a:fillRect/>
          </a:stretch>
        </p:blipFill>
        <p:spPr>
          <a:xfrm>
            <a:off x="918312" y="2367561"/>
            <a:ext cx="4893129" cy="2362200"/>
          </a:xfrm>
          <a:prstGeom prst="rect">
            <a:avLst/>
          </a:prstGeom>
        </p:spPr>
      </p:pic>
      <p:sp>
        <p:nvSpPr>
          <p:cNvPr id="11" name="Google Shape;1228;p42"/>
          <p:cNvSpPr txBox="1"/>
          <p:nvPr/>
        </p:nvSpPr>
        <p:spPr>
          <a:xfrm>
            <a:off x="6057900" y="1298961"/>
            <a:ext cx="5276850" cy="14115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Lato"/>
              <a:buNone/>
            </a:pPr>
            <a:r>
              <a:rPr lang="en-US" sz="1800" dirty="0">
                <a:latin typeface="Nunito" pitchFamily="2" charset="0"/>
              </a:rPr>
              <a:t>Class </a:t>
            </a:r>
            <a:r>
              <a:rPr lang="en-US" sz="1800" dirty="0" err="1">
                <a:latin typeface="Nunito" pitchFamily="2" charset="0"/>
              </a:rPr>
              <a:t>này</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chứa</a:t>
            </a:r>
            <a:r>
              <a:rPr lang="en-US" sz="1800" dirty="0">
                <a:latin typeface="Nunito" pitchFamily="2" charset="0"/>
              </a:rPr>
              <a:t> </a:t>
            </a:r>
            <a:r>
              <a:rPr lang="en-US" sz="1800" dirty="0" err="1">
                <a:latin typeface="Nunito" pitchFamily="2" charset="0"/>
              </a:rPr>
              <a:t>các</a:t>
            </a:r>
            <a:r>
              <a:rPr lang="en-US" sz="1800" dirty="0">
                <a:latin typeface="Nunito" pitchFamily="2" charset="0"/>
              </a:rPr>
              <a:t> function </a:t>
            </a:r>
            <a:r>
              <a:rPr lang="en-US" sz="1800" dirty="0" err="1">
                <a:latin typeface="Nunito" pitchFamily="2" charset="0"/>
              </a:rPr>
              <a:t>và</a:t>
            </a:r>
            <a:r>
              <a:rPr lang="en-US" sz="1800" dirty="0">
                <a:latin typeface="Nunito" pitchFamily="2" charset="0"/>
              </a:rPr>
              <a:t> </a:t>
            </a:r>
            <a:r>
              <a:rPr lang="en-US" sz="1800" dirty="0" err="1">
                <a:latin typeface="Nunito" pitchFamily="2" charset="0"/>
              </a:rPr>
              <a:t>bạn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emit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ngay</a:t>
            </a:r>
            <a:r>
              <a:rPr lang="en-US" sz="1800" dirty="0">
                <a:latin typeface="Nunito" pitchFamily="2" charset="0"/>
              </a:rPr>
              <a:t> </a:t>
            </a:r>
            <a:r>
              <a:rPr lang="en-US" sz="1800" dirty="0" err="1">
                <a:latin typeface="Nunito" pitchFamily="2" charset="0"/>
              </a:rPr>
              <a:t>trong</a:t>
            </a:r>
            <a:r>
              <a:rPr lang="en-US" sz="1800" dirty="0">
                <a:latin typeface="Nunito" pitchFamily="2" charset="0"/>
              </a:rPr>
              <a:t> function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Khi</a:t>
            </a:r>
            <a:r>
              <a:rPr lang="en-US" sz="1800" dirty="0">
                <a:latin typeface="Nunito" pitchFamily="2" charset="0"/>
              </a:rPr>
              <a:t> function </a:t>
            </a:r>
            <a:r>
              <a:rPr lang="en-US" sz="1800" dirty="0" err="1">
                <a:latin typeface="Nunito" pitchFamily="2" charset="0"/>
              </a:rPr>
              <a:t>có</a:t>
            </a:r>
            <a:r>
              <a:rPr lang="en-US" sz="1800" dirty="0">
                <a:latin typeface="Nunito" pitchFamily="2" charset="0"/>
              </a:rPr>
              <a:t> </a:t>
            </a:r>
            <a:r>
              <a:rPr lang="en-US" sz="1800" dirty="0" err="1">
                <a:latin typeface="Nunito" pitchFamily="2" charset="0"/>
              </a:rPr>
              <a:t>chứa</a:t>
            </a:r>
            <a:r>
              <a:rPr lang="en-US" sz="1800" dirty="0">
                <a:latin typeface="Nunito" pitchFamily="2" charset="0"/>
              </a:rPr>
              <a:t> event </a:t>
            </a:r>
            <a:r>
              <a:rPr lang="en-US" sz="1800" dirty="0" err="1">
                <a:latin typeface="Nunito" pitchFamily="2" charset="0"/>
              </a:rPr>
              <a:t>được</a:t>
            </a:r>
            <a:r>
              <a:rPr lang="en-US" sz="1800" dirty="0">
                <a:latin typeface="Nunito" pitchFamily="2" charset="0"/>
              </a:rPr>
              <a:t> emit </a:t>
            </a:r>
            <a:r>
              <a:rPr lang="en-US" sz="1800" dirty="0" err="1">
                <a:latin typeface="Nunito" pitchFamily="2" charset="0"/>
              </a:rPr>
              <a:t>thì</a:t>
            </a:r>
            <a:r>
              <a:rPr lang="en-US" sz="1800" dirty="0">
                <a:latin typeface="Nunito" pitchFamily="2" charset="0"/>
              </a:rPr>
              <a:t> </a:t>
            </a:r>
            <a:r>
              <a:rPr lang="en-US" sz="1800" dirty="0" err="1">
                <a:latin typeface="Nunito" pitchFamily="2" charset="0"/>
              </a:rPr>
              <a:t>bạn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bắt</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nó</a:t>
            </a:r>
            <a:r>
              <a:rPr lang="en-US" sz="1800" dirty="0">
                <a:latin typeface="Nunito" pitchFamily="2" charset="0"/>
              </a:rPr>
              <a:t> </a:t>
            </a:r>
            <a:r>
              <a:rPr lang="en-US" sz="1800" dirty="0" err="1">
                <a:latin typeface="Nunito" pitchFamily="2" charset="0"/>
              </a:rPr>
              <a:t>ngay</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chính</a:t>
            </a:r>
            <a:r>
              <a:rPr lang="en-US" sz="1800" dirty="0">
                <a:latin typeface="Nunito" pitchFamily="2" charset="0"/>
              </a:rPr>
              <a:t> module </a:t>
            </a:r>
            <a:r>
              <a:rPr lang="en-US" sz="1800" dirty="0" err="1">
                <a:latin typeface="Nunito" pitchFamily="2" charset="0"/>
              </a:rPr>
              <a:t>của</a:t>
            </a:r>
            <a:r>
              <a:rPr lang="en-US" sz="1800" dirty="0">
                <a:latin typeface="Nunito" pitchFamily="2" charset="0"/>
              </a:rPr>
              <a:t> </a:t>
            </a:r>
            <a:r>
              <a:rPr lang="en-US" sz="1800" dirty="0" err="1">
                <a:latin typeface="Nunito" pitchFamily="2" charset="0"/>
              </a:rPr>
              <a:t>mình</a:t>
            </a:r>
            <a:r>
              <a:rPr lang="en-US" sz="1800" dirty="0">
                <a:latin typeface="Nunito" pitchFamily="2" charset="0"/>
              </a:rPr>
              <a:t>.</a:t>
            </a:r>
            <a:endParaRPr lang="vi-VN" sz="1800" dirty="0">
              <a:latin typeface="Nunito" pitchFamily="2" charset="0"/>
            </a:endParaRPr>
          </a:p>
        </p:txBody>
      </p:sp>
      <p:pic>
        <p:nvPicPr>
          <p:cNvPr id="12" name="Picture 11"/>
          <p:cNvPicPr>
            <a:picLocks noChangeAspect="1"/>
          </p:cNvPicPr>
          <p:nvPr/>
        </p:nvPicPr>
        <p:blipFill rotWithShape="1">
          <a:blip r:embed="rId2"/>
          <a:srcRect b="1106"/>
          <a:stretch>
            <a:fillRect/>
          </a:stretch>
        </p:blipFill>
        <p:spPr>
          <a:xfrm>
            <a:off x="6057899" y="2780311"/>
            <a:ext cx="5134121" cy="30765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sym typeface="Fira Sans Extra Condensed SemiBold"/>
              </a:rPr>
              <a:t>Event Loop</a:t>
            </a:r>
            <a:endParaRPr lang="en-US" sz="2400" dirty="0"/>
          </a:p>
        </p:txBody>
      </p:sp>
      <p:sp>
        <p:nvSpPr>
          <p:cNvPr id="8" name="Google Shape;1228;p42"/>
          <p:cNvSpPr txBox="1"/>
          <p:nvPr/>
        </p:nvSpPr>
        <p:spPr>
          <a:xfrm>
            <a:off x="781050" y="1298961"/>
            <a:ext cx="4800600" cy="490181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NodeJS là môi trường xử lí đơn luồng theo kiểu bất đồng bộ.</a:t>
            </a:r>
            <a:endParaRPr lang="vi-VN" sz="1800" dirty="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Khi nhận được 1 công việc (đọc file chẳng hạn), thay vì chờ hệ điều hành đọc file và trả về dữ liệu, nó sẽ đưa công việc đó vào hàng đợi (event queue), và đưa ra một lời gọi bất đồng bộ.</a:t>
            </a:r>
            <a:endParaRPr lang="vi-VN" sz="1800" dirty="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Mỗi lời gọi bất đồng bộ sẽ được đăng kí 1 hàm xử lý sau đó gọi là callback, hàm callback sẽ không được thực hiện trực tiếp mà sẽ được đẩy vào callback queue và đợi cho đến khi event loop đẩy nó vào main thread của V8 để xử lí.</a:t>
            </a:r>
            <a:endParaRPr lang="vi-VN" sz="1800" dirty="0">
              <a:latin typeface="Nunito" pitchFamily="2" charset="0"/>
            </a:endParaRPr>
          </a:p>
        </p:txBody>
      </p:sp>
      <p:pic>
        <p:nvPicPr>
          <p:cNvPr id="9" name="Picture 2" descr="Whats Special about Node.js - iLoveCod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57900" y="2060107"/>
            <a:ext cx="5415302" cy="30356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429;p34"/>
          <p:cNvSpPr txBox="1"/>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200" b="1" dirty="0">
                <a:latin typeface="Nunito" pitchFamily="2" charset="0"/>
                <a:ea typeface="Fira Sans Extra Condensed SemiBold"/>
                <a:cs typeface="Fira Sans Extra Condensed SemiBold"/>
                <a:sym typeface="Fira Sans Extra Condensed SemiBold"/>
              </a:rPr>
              <a:t>Http M</a:t>
            </a:r>
            <a:r>
              <a:rPr lang="vi-VN" sz="3200" b="1" dirty="0">
                <a:latin typeface="Nunito" pitchFamily="2" charset="0"/>
                <a:ea typeface="Fira Sans Extra Condensed SemiBold"/>
                <a:cs typeface="Fira Sans Extra Condensed SemiBold"/>
                <a:sym typeface="Fira Sans Extra Condensed SemiBold"/>
              </a:rPr>
              <a:t>odule</a:t>
            </a:r>
            <a:endParaRPr lang="en-US" sz="32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7000" dirty="0" smtClean="0"/>
              <a:t>0</a:t>
            </a:r>
            <a:r>
              <a:rPr lang="vi-VN" sz="7000" dirty="0" smtClean="0"/>
              <a:t>5</a:t>
            </a:r>
            <a:r>
              <a:rPr lang="en-GB" sz="7000" dirty="0" smtClean="0"/>
              <a:t>.</a:t>
            </a:r>
            <a:endParaRPr lang="en-GB"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sym typeface="Fira Sans Extra Condensed SemiBold"/>
              </a:rPr>
              <a:t>HTTP Module</a:t>
            </a:r>
            <a:endParaRPr lang="en-US" sz="2400" dirty="0"/>
          </a:p>
        </p:txBody>
      </p:sp>
      <p:sp>
        <p:nvSpPr>
          <p:cNvPr id="8" name="Google Shape;1228;p42"/>
          <p:cNvSpPr txBox="1"/>
          <p:nvPr/>
        </p:nvSpPr>
        <p:spPr>
          <a:xfrm>
            <a:off x="781050" y="1298961"/>
            <a:ext cx="4800600" cy="405408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a:latin typeface="Nunito" pitchFamily="2" charset="0"/>
              </a:rPr>
              <a:t>Http module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module </a:t>
            </a:r>
            <a:r>
              <a:rPr lang="en-US" sz="1800" dirty="0" err="1">
                <a:latin typeface="Nunito" pitchFamily="2" charset="0"/>
              </a:rPr>
              <a:t>cực</a:t>
            </a:r>
            <a:r>
              <a:rPr lang="en-US" sz="1800" dirty="0">
                <a:latin typeface="Nunito" pitchFamily="2" charset="0"/>
              </a:rPr>
              <a:t> </a:t>
            </a:r>
            <a:r>
              <a:rPr lang="en-US" sz="1800" dirty="0" err="1">
                <a:latin typeface="Nunito" pitchFamily="2" charset="0"/>
              </a:rPr>
              <a:t>kỳ</a:t>
            </a:r>
            <a:r>
              <a:rPr lang="en-US" sz="1800" dirty="0">
                <a:latin typeface="Nunito" pitchFamily="2" charset="0"/>
              </a:rPr>
              <a:t> </a:t>
            </a:r>
            <a:r>
              <a:rPr lang="en-US" sz="1800" dirty="0" err="1">
                <a:latin typeface="Nunito" pitchFamily="2" charset="0"/>
              </a:rPr>
              <a:t>mạnh</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ứng</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mạng</a:t>
            </a:r>
            <a:r>
              <a:rPr lang="en-US" sz="1800" dirty="0">
                <a:latin typeface="Nunito" pitchFamily="2" charset="0"/>
              </a:rPr>
              <a:t> </a:t>
            </a:r>
            <a:r>
              <a:rPr lang="en-US" sz="1800" dirty="0" err="1">
                <a:latin typeface="Nunito" pitchFamily="2" charset="0"/>
              </a:rPr>
              <a:t>như</a:t>
            </a:r>
            <a:r>
              <a:rPr lang="en-US" sz="1800" dirty="0">
                <a:latin typeface="Nunito" pitchFamily="2" charset="0"/>
              </a:rPr>
              <a:t> web server </a:t>
            </a:r>
            <a:r>
              <a:rPr lang="en-US" sz="1800" dirty="0" err="1">
                <a:latin typeface="Nunito" pitchFamily="2" charset="0"/>
              </a:rPr>
              <a:t>hoặc</a:t>
            </a:r>
            <a:r>
              <a:rPr lang="en-US" sz="1800" dirty="0">
                <a:latin typeface="Nunito" pitchFamily="2" charset="0"/>
              </a:rPr>
              <a:t> backend services </a:t>
            </a:r>
            <a:r>
              <a:rPr lang="en-US" sz="1800" dirty="0" err="1">
                <a:latin typeface="Nunito" pitchFamily="2" charset="0"/>
              </a:rPr>
              <a:t>cho</a:t>
            </a:r>
            <a:r>
              <a:rPr lang="en-US" sz="1800" dirty="0">
                <a:latin typeface="Nunito" pitchFamily="2" charset="0"/>
              </a:rPr>
              <a:t> client </a:t>
            </a:r>
            <a:r>
              <a:rPr lang="en-US" sz="1800" dirty="0" err="1">
                <a:latin typeface="Nunito" pitchFamily="2" charset="0"/>
              </a:rPr>
              <a:t>như</a:t>
            </a:r>
            <a:r>
              <a:rPr lang="en-US" sz="1800" dirty="0">
                <a:latin typeface="Nunito" pitchFamily="2" charset="0"/>
              </a:rPr>
              <a:t> </a:t>
            </a:r>
            <a:r>
              <a:rPr lang="vi-VN" sz="1800" dirty="0">
                <a:latin typeface="Nunito" pitchFamily="2" charset="0"/>
              </a:rPr>
              <a:t>R</a:t>
            </a:r>
            <a:r>
              <a:rPr lang="en-US" sz="1800" dirty="0" err="1">
                <a:latin typeface="Nunito" pitchFamily="2" charset="0"/>
              </a:rPr>
              <a:t>eact</a:t>
            </a:r>
            <a:r>
              <a:rPr lang="en-US" sz="1800" dirty="0">
                <a:latin typeface="Nunito" pitchFamily="2" charset="0"/>
              </a:rPr>
              <a:t>, </a:t>
            </a:r>
            <a:r>
              <a:rPr lang="vi-VN" sz="1800" dirty="0">
                <a:latin typeface="Nunito" pitchFamily="2" charset="0"/>
              </a:rPr>
              <a:t>A</a:t>
            </a:r>
            <a:r>
              <a:rPr lang="en-US" sz="1800" dirty="0" err="1">
                <a:latin typeface="Nunito" pitchFamily="2" charset="0"/>
              </a:rPr>
              <a:t>ngular</a:t>
            </a:r>
            <a:r>
              <a:rPr lang="en-US" sz="1800" dirty="0">
                <a:latin typeface="Nunito" pitchFamily="2" charset="0"/>
              </a:rPr>
              <a:t>, </a:t>
            </a:r>
            <a:r>
              <a:rPr lang="vi-VN" sz="1800" dirty="0">
                <a:latin typeface="Nunito" pitchFamily="2" charset="0"/>
              </a:rPr>
              <a:t>V</a:t>
            </a:r>
            <a:r>
              <a:rPr lang="en-US" sz="1800" dirty="0" err="1">
                <a:latin typeface="Nunito" pitchFamily="2" charset="0"/>
              </a:rPr>
              <a:t>ue</a:t>
            </a:r>
            <a:r>
              <a:rPr lang="en-US" sz="1800" dirty="0">
                <a:latin typeface="Nunito" pitchFamily="2" charset="0"/>
              </a:rPr>
              <a:t>,</a:t>
            </a:r>
            <a:r>
              <a:rPr lang="vi-VN" sz="1800" dirty="0">
                <a:latin typeface="Nunito" pitchFamily="2" charset="0"/>
              </a:rPr>
              <a:t> Jquery,</a:t>
            </a:r>
            <a:r>
              <a:rPr lang="en-US" sz="1800" dirty="0">
                <a:latin typeface="Nunito" pitchFamily="2" charset="0"/>
              </a:rPr>
              <a:t>… </a:t>
            </a:r>
            <a:r>
              <a:rPr lang="en-US" sz="1800" dirty="0" err="1">
                <a:latin typeface="Nunito" pitchFamily="2" charset="0"/>
              </a:rPr>
              <a:t>hoặc</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ứng</a:t>
            </a:r>
            <a:r>
              <a:rPr lang="en-US" sz="1800" dirty="0">
                <a:latin typeface="Nunito" pitchFamily="2" charset="0"/>
              </a:rPr>
              <a:t> </a:t>
            </a:r>
            <a:r>
              <a:rPr lang="en-US" sz="1800" dirty="0" err="1">
                <a:latin typeface="Nunito" pitchFamily="2" charset="0"/>
              </a:rPr>
              <a:t>dụng</a:t>
            </a:r>
            <a:r>
              <a:rPr lang="en-US" sz="1800" dirty="0">
                <a:latin typeface="Nunito" pitchFamily="2" charset="0"/>
              </a:rPr>
              <a:t> mobile.</a:t>
            </a:r>
            <a:endParaRPr lang="en-US" sz="1800" dirty="0">
              <a:latin typeface="Nunito" pitchFamily="2" charset="0"/>
            </a:endParaRPr>
          </a:p>
          <a:p>
            <a:pPr marL="0" lvl="0" indent="0">
              <a:buNone/>
            </a:pPr>
            <a:endParaRPr lang="en-US" sz="1800" dirty="0">
              <a:latin typeface="Nunito" pitchFamily="2" charset="0"/>
            </a:endParaRPr>
          </a:p>
          <a:p>
            <a:pPr marL="0" lvl="0" indent="0">
              <a:buNone/>
            </a:pPr>
            <a:r>
              <a:rPr lang="en-US" sz="1800" dirty="0" err="1">
                <a:latin typeface="Nunito" pitchFamily="2" charset="0"/>
              </a:rPr>
              <a:t>Chúng</a:t>
            </a:r>
            <a:r>
              <a:rPr lang="en-US" sz="1800" dirty="0">
                <a:latin typeface="Nunito" pitchFamily="2" charset="0"/>
              </a:rPr>
              <a:t> ta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thử</a:t>
            </a:r>
            <a:r>
              <a:rPr lang="en-US" sz="1800" dirty="0">
                <a:latin typeface="Nunito" pitchFamily="2" charset="0"/>
              </a:rPr>
              <a:t> </a:t>
            </a:r>
            <a:r>
              <a:rPr lang="en-US" sz="1800" dirty="0" err="1">
                <a:latin typeface="Nunito" pitchFamily="2" charset="0"/>
              </a:rPr>
              <a:t>một</a:t>
            </a:r>
            <a:r>
              <a:rPr lang="en-US" sz="1800" dirty="0">
                <a:latin typeface="Nunito" pitchFamily="2" charset="0"/>
              </a:rPr>
              <a:t> server </a:t>
            </a:r>
            <a:r>
              <a:rPr lang="en-US" sz="1800" dirty="0" err="1">
                <a:latin typeface="Nunito" pitchFamily="2" charset="0"/>
              </a:rPr>
              <a:t>NodeJS</a:t>
            </a:r>
            <a:r>
              <a:rPr lang="en-US" sz="1800" dirty="0">
                <a:latin typeface="Nunito" pitchFamily="2" charset="0"/>
              </a:rPr>
              <a:t> </a:t>
            </a:r>
            <a:r>
              <a:rPr lang="en-US" sz="1800" dirty="0" err="1">
                <a:latin typeface="Nunito" pitchFamily="2" charset="0"/>
              </a:rPr>
              <a:t>đơn</a:t>
            </a:r>
            <a:r>
              <a:rPr lang="en-US" sz="1800" dirty="0">
                <a:latin typeface="Nunito" pitchFamily="2" charset="0"/>
              </a:rPr>
              <a:t> </a:t>
            </a:r>
            <a:r>
              <a:rPr lang="en-US" sz="1800" dirty="0" err="1">
                <a:latin typeface="Nunito" pitchFamily="2" charset="0"/>
              </a:rPr>
              <a:t>giản</a:t>
            </a:r>
            <a:r>
              <a:rPr lang="en-US" sz="1800" dirty="0">
                <a:latin typeface="Nunito" pitchFamily="2" charset="0"/>
              </a:rPr>
              <a:t> </a:t>
            </a:r>
            <a:r>
              <a:rPr lang="en-US" sz="1800" dirty="0" err="1">
                <a:latin typeface="Nunito" pitchFamily="2" charset="0"/>
              </a:rPr>
              <a:t>với</a:t>
            </a:r>
            <a:r>
              <a:rPr lang="en-US" sz="1800" dirty="0">
                <a:latin typeface="Nunito" pitchFamily="2" charset="0"/>
              </a:rPr>
              <a:t> http module.</a:t>
            </a:r>
            <a:endParaRPr lang="en-US" sz="1800" dirty="0">
              <a:latin typeface="Nunito" pitchFamily="2" charset="0"/>
            </a:endParaRPr>
          </a:p>
          <a:p>
            <a:pPr marL="0" lvl="0" indent="0">
              <a:buNone/>
            </a:pPr>
            <a:endParaRPr lang="en-US" sz="1800" dirty="0">
              <a:latin typeface="Nunito" pitchFamily="2" charset="0"/>
            </a:endParaRPr>
          </a:p>
          <a:p>
            <a:pPr marL="0" lvl="0" indent="0">
              <a:buNone/>
            </a:pPr>
            <a:r>
              <a:rPr lang="en-US" sz="1800" dirty="0" err="1">
                <a:latin typeface="Nunito" pitchFamily="2" charset="0"/>
              </a:rPr>
              <a:t>Sau</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chạy</a:t>
            </a:r>
            <a:r>
              <a:rPr lang="en-US" sz="1800" dirty="0">
                <a:latin typeface="Nunito" pitchFamily="2" charset="0"/>
              </a:rPr>
              <a:t> </a:t>
            </a:r>
            <a:r>
              <a:rPr lang="en-US" sz="1800" dirty="0" err="1">
                <a:latin typeface="Nunito" pitchFamily="2" charset="0"/>
              </a:rPr>
              <a:t>chương</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hãy</a:t>
            </a:r>
            <a:r>
              <a:rPr lang="en-US" sz="1800" dirty="0">
                <a:latin typeface="Nunito" pitchFamily="2" charset="0"/>
              </a:rPr>
              <a:t> </a:t>
            </a:r>
            <a:r>
              <a:rPr lang="en-US" sz="1800" dirty="0" err="1">
                <a:latin typeface="Nunito" pitchFamily="2" charset="0"/>
              </a:rPr>
              <a:t>mở</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duyệt</a:t>
            </a:r>
            <a:r>
              <a:rPr lang="en-US" sz="1800" dirty="0">
                <a:latin typeface="Nunito" pitchFamily="2" charset="0"/>
              </a:rPr>
              <a:t> </a:t>
            </a:r>
            <a:r>
              <a:rPr lang="en-US" sz="1800" dirty="0" err="1">
                <a:latin typeface="Nunito" pitchFamily="2" charset="0"/>
              </a:rPr>
              <a:t>lên</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truy</a:t>
            </a:r>
            <a:r>
              <a:rPr lang="en-US" sz="1800" dirty="0">
                <a:latin typeface="Nunito" pitchFamily="2" charset="0"/>
              </a:rPr>
              <a:t> </a:t>
            </a:r>
            <a:r>
              <a:rPr lang="en-US" sz="1800" dirty="0" err="1">
                <a:latin typeface="Nunito" pitchFamily="2" charset="0"/>
              </a:rPr>
              <a:t>cập</a:t>
            </a:r>
            <a:r>
              <a:rPr lang="en-US" sz="1800" dirty="0">
                <a:latin typeface="Nunito" pitchFamily="2" charset="0"/>
              </a:rPr>
              <a:t> </a:t>
            </a:r>
            <a:r>
              <a:rPr lang="en-US" sz="1800" dirty="0" err="1">
                <a:latin typeface="Nunito" pitchFamily="2" charset="0"/>
              </a:rPr>
              <a:t>vào</a:t>
            </a:r>
            <a:r>
              <a:rPr lang="en-US" sz="1800" dirty="0">
                <a:latin typeface="Nunito" pitchFamily="2" charset="0"/>
              </a:rPr>
              <a:t> </a:t>
            </a:r>
            <a:r>
              <a:rPr lang="en-US" sz="1800" u="sng" dirty="0">
                <a:solidFill>
                  <a:srgbClr val="00B0F0"/>
                </a:solidFill>
                <a:latin typeface="Nunito" pitchFamily="2" charset="0"/>
                <a:hlinkClick r:id="rId1"/>
              </a:rPr>
              <a:t>http://localhost:3000/</a:t>
            </a:r>
            <a:r>
              <a:rPr lang="en-US" sz="1800" dirty="0">
                <a:solidFill>
                  <a:srgbClr val="00B0F0"/>
                </a:solidFill>
                <a:latin typeface="Nunito" pitchFamily="2" charset="0"/>
              </a:rPr>
              <a:t> </a:t>
            </a:r>
            <a:r>
              <a:rPr lang="en-US" sz="1800" dirty="0" err="1">
                <a:solidFill>
                  <a:schemeClr val="accent6">
                    <a:lumMod val="25000"/>
                  </a:schemeClr>
                </a:solidFill>
                <a:latin typeface="Nunito" pitchFamily="2" charset="0"/>
              </a:rPr>
              <a:t>bạn</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sẽ</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có</a:t>
            </a:r>
            <a:r>
              <a:rPr lang="en-US" sz="1800" dirty="0">
                <a:solidFill>
                  <a:schemeClr val="accent6">
                    <a:lumMod val="25000"/>
                  </a:schemeClr>
                </a:solidFill>
                <a:latin typeface="Nunito" pitchFamily="2" charset="0"/>
              </a:rPr>
              <a:t> server </a:t>
            </a:r>
            <a:r>
              <a:rPr lang="en-US" sz="1800" dirty="0" err="1">
                <a:solidFill>
                  <a:schemeClr val="accent6">
                    <a:lumMod val="25000"/>
                  </a:schemeClr>
                </a:solidFill>
                <a:latin typeface="Nunito" pitchFamily="2" charset="0"/>
              </a:rPr>
              <a:t>NodeJS</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đầu</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tiên</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của</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mình</a:t>
            </a:r>
            <a:r>
              <a:rPr lang="en-US" sz="1800" dirty="0">
                <a:solidFill>
                  <a:schemeClr val="accent6">
                    <a:lumMod val="25000"/>
                  </a:schemeClr>
                </a:solidFill>
                <a:latin typeface="Nunito" pitchFamily="2" charset="0"/>
              </a:rPr>
              <a:t>.</a:t>
            </a:r>
            <a:endParaRPr lang="vi-VN" sz="1800" dirty="0">
              <a:solidFill>
                <a:schemeClr val="accent6">
                  <a:lumMod val="25000"/>
                </a:schemeClr>
              </a:solidFill>
              <a:latin typeface="Nunito" pitchFamily="2" charset="0"/>
            </a:endParaRPr>
          </a:p>
        </p:txBody>
      </p:sp>
      <p:pic>
        <p:nvPicPr>
          <p:cNvPr id="7" name="Picture 6"/>
          <p:cNvPicPr>
            <a:picLocks noChangeAspect="1"/>
          </p:cNvPicPr>
          <p:nvPr/>
        </p:nvPicPr>
        <p:blipFill>
          <a:blip r:embed="rId2"/>
          <a:stretch>
            <a:fillRect/>
          </a:stretch>
        </p:blipFill>
        <p:spPr>
          <a:xfrm>
            <a:off x="6057899" y="1178670"/>
            <a:ext cx="5099161" cy="3145679"/>
          </a:xfrm>
          <a:prstGeom prst="rect">
            <a:avLst/>
          </a:prstGeom>
        </p:spPr>
      </p:pic>
      <p:pic>
        <p:nvPicPr>
          <p:cNvPr id="10" name="Picture 9"/>
          <p:cNvPicPr>
            <a:picLocks noChangeAspect="1"/>
          </p:cNvPicPr>
          <p:nvPr/>
        </p:nvPicPr>
        <p:blipFill>
          <a:blip r:embed="rId3"/>
          <a:stretch>
            <a:fillRect/>
          </a:stretch>
        </p:blipFill>
        <p:spPr>
          <a:xfrm>
            <a:off x="6057900" y="4409689"/>
            <a:ext cx="5099160" cy="161625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sym typeface="Fira Sans Extra Condensed SemiBold"/>
              </a:rPr>
              <a:t>Bài tập vận dụng</a:t>
            </a:r>
            <a:endParaRPr lang="en-US" sz="2400" dirty="0"/>
          </a:p>
        </p:txBody>
      </p:sp>
      <p:sp>
        <p:nvSpPr>
          <p:cNvPr id="8" name="Google Shape;1228;p42"/>
          <p:cNvSpPr txBox="1"/>
          <p:nvPr/>
        </p:nvSpPr>
        <p:spPr>
          <a:xfrm>
            <a:off x="781050" y="1298961"/>
            <a:ext cx="4800600" cy="405408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chemeClr val="bg2">
                    <a:lumMod val="25000"/>
                  </a:schemeClr>
                </a:solidFill>
                <a:latin typeface="Nunito" pitchFamily="2" charset="0"/>
              </a:rPr>
              <a:t>Kiểm</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tra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cấu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hình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máy</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tính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của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bạn</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hệ</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điều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hành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cấu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hình</a:t>
            </a:r>
            <a:r>
              <a:rPr lang="en-US" sz="1800" dirty="0">
                <a:solidFill>
                  <a:schemeClr val="bg2">
                    <a:lumMod val="25000"/>
                  </a:schemeClr>
                </a:solidFill>
                <a:latin typeface="Nunito" pitchFamily="2" charset="0"/>
              </a:rPr>
              <a:t> CPU, RAM, USED RAM,..) </a:t>
            </a:r>
            <a:r>
              <a:rPr lang="en-US" sz="1800" dirty="0" err="1">
                <a:solidFill>
                  <a:schemeClr val="bg2">
                    <a:lumMod val="25000"/>
                  </a:schemeClr>
                </a:solidFill>
                <a:latin typeface="Nunito" pitchFamily="2" charset="0"/>
              </a:rPr>
              <a:t>và</a:t>
            </a:r>
            <a:r>
              <a:rPr lang="vi-VN" sz="1800" dirty="0">
                <a:solidFill>
                  <a:schemeClr val="bg2">
                    <a:lumMod val="25000"/>
                  </a:schemeClr>
                </a:solidFill>
                <a:latin typeface="Nunito" pitchFamily="2" charset="0"/>
              </a:rPr>
              <a:t> thực hiện:</a:t>
            </a:r>
            <a:endParaRPr lang="vi-VN" sz="1800" dirty="0">
              <a:solidFill>
                <a:schemeClr val="bg2">
                  <a:lumMod val="25000"/>
                </a:schemeClr>
              </a:solidFill>
              <a:latin typeface="Nunito" pitchFamily="2" charset="0"/>
            </a:endParaRPr>
          </a:p>
          <a:p>
            <a:pPr marL="0" indent="0">
              <a:buNone/>
            </a:pPr>
            <a:endParaRPr lang="vi-VN" sz="1800" dirty="0">
              <a:solidFill>
                <a:schemeClr val="bg2">
                  <a:lumMod val="25000"/>
                </a:schemeClr>
              </a:solidFill>
              <a:latin typeface="Nunito" pitchFamily="2" charset="0"/>
            </a:endParaRPr>
          </a:p>
          <a:p>
            <a:pPr marL="0" indent="0">
              <a:buNone/>
            </a:pPr>
            <a:r>
              <a:rPr lang="vi-VN" sz="1800" dirty="0">
                <a:solidFill>
                  <a:schemeClr val="bg2">
                    <a:lumMod val="25000"/>
                  </a:schemeClr>
                </a:solidFill>
                <a:latin typeface="Nunito" pitchFamily="2" charset="0"/>
              </a:rPr>
              <a:t>1. I</a:t>
            </a:r>
            <a:r>
              <a:rPr lang="en-US" sz="1800" dirty="0">
                <a:solidFill>
                  <a:schemeClr val="bg2">
                    <a:lumMod val="25000"/>
                  </a:schemeClr>
                </a:solidFill>
                <a:latin typeface="Nunito" pitchFamily="2" charset="0"/>
              </a:rPr>
              <a:t>n </a:t>
            </a:r>
            <a:r>
              <a:rPr lang="en-US" sz="1800" dirty="0" err="1">
                <a:solidFill>
                  <a:schemeClr val="bg2">
                    <a:lumMod val="25000"/>
                  </a:schemeClr>
                </a:solidFill>
                <a:latin typeface="Nunito" pitchFamily="2" charset="0"/>
              </a:rPr>
              <a:t>ra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nó</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trình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duyệt</a:t>
            </a:r>
            <a:r>
              <a:rPr lang="vi-VN" sz="1800" dirty="0">
                <a:solidFill>
                  <a:schemeClr val="bg2">
                    <a:lumMod val="25000"/>
                  </a:schemeClr>
                </a:solidFill>
                <a:latin typeface="Nunito" pitchFamily="2" charset="0"/>
              </a:rPr>
              <a:t>.</a:t>
            </a:r>
            <a:endParaRPr lang="vi-VN" sz="1800" dirty="0">
              <a:solidFill>
                <a:schemeClr val="bg2">
                  <a:lumMod val="25000"/>
                </a:schemeClr>
              </a:solidFill>
              <a:latin typeface="Nunito" pitchFamily="2" charset="0"/>
            </a:endParaRPr>
          </a:p>
          <a:p>
            <a:pPr marL="0" indent="0">
              <a:buNone/>
            </a:pPr>
            <a:endParaRPr lang="vi-VN" sz="1800" dirty="0">
              <a:solidFill>
                <a:schemeClr val="bg2">
                  <a:lumMod val="25000"/>
                </a:schemeClr>
              </a:solidFill>
              <a:latin typeface="Nunito" pitchFamily="2" charset="0"/>
            </a:endParaRPr>
          </a:p>
          <a:p>
            <a:pPr marL="0" indent="0">
              <a:buNone/>
            </a:pPr>
            <a:r>
              <a:rPr lang="vi-VN" sz="1800" dirty="0">
                <a:solidFill>
                  <a:schemeClr val="bg2">
                    <a:lumMod val="25000"/>
                  </a:schemeClr>
                </a:solidFill>
                <a:latin typeface="Nunito" pitchFamily="2" charset="0"/>
              </a:rPr>
              <a:t>2. </a:t>
            </a:r>
            <a:r>
              <a:rPr lang="en-US" sz="1800" dirty="0" err="1" smtClean="0">
                <a:solidFill>
                  <a:schemeClr val="bg2">
                    <a:lumMod val="25000"/>
                  </a:schemeClr>
                </a:solidFill>
                <a:latin typeface="Nunito" pitchFamily="2" charset="0"/>
              </a:rPr>
              <a:t>Ghi</a:t>
            </a:r>
            <a:r>
              <a:rPr lang="en-US" sz="1800" dirty="0" smtClean="0">
                <a:solidFill>
                  <a:schemeClr val="bg2">
                    <a:lumMod val="25000"/>
                  </a:schemeClr>
                </a:solidFill>
                <a:latin typeface="Nunito" pitchFamily="2" charset="0"/>
              </a:rPr>
              <a:t> </a:t>
            </a:r>
            <a:r>
              <a:rPr lang="en-US" sz="1800" dirty="0" err="1" smtClean="0">
                <a:solidFill>
                  <a:schemeClr val="bg2">
                    <a:lumMod val="25000"/>
                  </a:schemeClr>
                </a:solidFill>
                <a:latin typeface="Nunito" pitchFamily="2" charset="0"/>
              </a:rPr>
              <a:t>thông</a:t>
            </a:r>
            <a:r>
              <a:rPr lang="en-US" sz="1800" dirty="0" smtClean="0">
                <a:solidFill>
                  <a:schemeClr val="bg2">
                    <a:lumMod val="25000"/>
                  </a:schemeClr>
                </a:solidFill>
                <a:latin typeface="Nunito" pitchFamily="2" charset="0"/>
              </a:rPr>
              <a:t> </a:t>
            </a:r>
            <a:r>
              <a:rPr lang="en-US" sz="1800" dirty="0">
                <a:solidFill>
                  <a:schemeClr val="bg2">
                    <a:lumMod val="25000"/>
                  </a:schemeClr>
                </a:solidFill>
                <a:latin typeface="Nunito" pitchFamily="2" charset="0"/>
              </a:rPr>
              <a:t>tin </a:t>
            </a:r>
            <a:r>
              <a:rPr lang="en-US" sz="1800" dirty="0" err="1">
                <a:solidFill>
                  <a:schemeClr val="bg2">
                    <a:lumMod val="25000"/>
                  </a:schemeClr>
                </a:solidFill>
                <a:latin typeface="Nunito" pitchFamily="2" charset="0"/>
              </a:rPr>
              <a:t>đó</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ra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một</a:t>
            </a:r>
            <a:r>
              <a:rPr lang="en-US" sz="1800" dirty="0">
                <a:solidFill>
                  <a:schemeClr val="bg2">
                    <a:lumMod val="25000"/>
                  </a:schemeClr>
                </a:solidFill>
                <a:latin typeface="Nunito" pitchFamily="2" charset="0"/>
              </a:rPr>
              <a:t> file </a:t>
            </a:r>
            <a:r>
              <a:rPr lang="en-US" sz="1800" dirty="0" err="1">
                <a:solidFill>
                  <a:schemeClr val="bg2">
                    <a:lumMod val="25000"/>
                  </a:schemeClr>
                </a:solidFill>
                <a:latin typeface="Nunito" pitchFamily="2" charset="0"/>
              </a:rPr>
              <a:t>và</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lưu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trong</a:t>
            </a:r>
            <a:r>
              <a:rPr lang="en-US" sz="1800" dirty="0">
                <a:solidFill>
                  <a:schemeClr val="bg2">
                    <a:lumMod val="25000"/>
                  </a:schemeClr>
                </a:solidFill>
                <a:latin typeface="Nunito" pitchFamily="2" charset="0"/>
              </a:rPr>
              <a:t> D:\Homework</a:t>
            </a:r>
            <a:r>
              <a:rPr lang="vi-VN" sz="1800" dirty="0">
                <a:solidFill>
                  <a:schemeClr val="bg2">
                    <a:lumMod val="25000"/>
                  </a:schemeClr>
                </a:solidFill>
                <a:latin typeface="Nunito" pitchFamily="2" charset="0"/>
              </a:rPr>
              <a:t>, </a:t>
            </a:r>
            <a:endParaRPr lang="vi-VN" sz="1800" dirty="0">
              <a:solidFill>
                <a:schemeClr val="bg2">
                  <a:lumMod val="25000"/>
                </a:schemeClr>
              </a:solidFill>
              <a:latin typeface="Nunito" pitchFamily="2" charset="0"/>
            </a:endParaRPr>
          </a:p>
          <a:p>
            <a:pPr marL="0" indent="0">
              <a:buNone/>
            </a:pPr>
            <a:endParaRPr lang="vi-VN" sz="1800" dirty="0">
              <a:solidFill>
                <a:schemeClr val="bg2">
                  <a:lumMod val="25000"/>
                </a:schemeClr>
              </a:solidFill>
              <a:latin typeface="Nunito" pitchFamily="2" charset="0"/>
            </a:endParaRPr>
          </a:p>
          <a:p>
            <a:pPr marL="0" indent="0">
              <a:buNone/>
            </a:pPr>
            <a:r>
              <a:rPr lang="vi-VN" sz="1800" dirty="0">
                <a:solidFill>
                  <a:schemeClr val="bg2">
                    <a:lumMod val="25000"/>
                  </a:schemeClr>
                </a:solidFill>
                <a:latin typeface="Nunito" pitchFamily="2" charset="0"/>
              </a:rPr>
              <a:t>3. Sau khi lưu xong file sẽ emit một sự kiện để console.log(‘Completed task!’)</a:t>
            </a:r>
            <a:endParaRPr lang="en-US" sz="1800" dirty="0">
              <a:solidFill>
                <a:schemeClr val="bg2">
                  <a:lumMod val="25000"/>
                </a:schemeClr>
              </a:solidFill>
              <a:latin typeface="Nunito" pitchFamily="2" charset="0"/>
            </a:endParaRPr>
          </a:p>
        </p:txBody>
      </p:sp>
      <p:pic>
        <p:nvPicPr>
          <p:cNvPr id="9" name="Picture 8"/>
          <p:cNvPicPr>
            <a:picLocks noChangeAspect="1"/>
          </p:cNvPicPr>
          <p:nvPr/>
        </p:nvPicPr>
        <p:blipFill>
          <a:blip r:embed="rId1"/>
          <a:stretch>
            <a:fillRect/>
          </a:stretch>
        </p:blipFill>
        <p:spPr>
          <a:xfrm>
            <a:off x="6279714" y="1240138"/>
            <a:ext cx="4578785" cy="467557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sym typeface="Fira Sans Extra Condensed SemiBold"/>
              </a:rPr>
              <a:t>Gợi ý lời giải bài tập vận dụng</a:t>
            </a:r>
            <a:endParaRPr lang="en-US" sz="2400" dirty="0"/>
          </a:p>
        </p:txBody>
      </p:sp>
      <p:pic>
        <p:nvPicPr>
          <p:cNvPr id="7" name="Picture 6"/>
          <p:cNvPicPr>
            <a:picLocks noChangeAspect="1"/>
          </p:cNvPicPr>
          <p:nvPr/>
        </p:nvPicPr>
        <p:blipFill>
          <a:blip r:embed="rId1"/>
          <a:stretch>
            <a:fillRect/>
          </a:stretch>
        </p:blipFill>
        <p:spPr>
          <a:xfrm>
            <a:off x="1360601" y="1163638"/>
            <a:ext cx="4078174" cy="4953713"/>
          </a:xfrm>
          <a:prstGeom prst="rect">
            <a:avLst/>
          </a:prstGeom>
        </p:spPr>
      </p:pic>
      <p:pic>
        <p:nvPicPr>
          <p:cNvPr id="10" name="Picture 9"/>
          <p:cNvPicPr>
            <a:picLocks noChangeAspect="1"/>
          </p:cNvPicPr>
          <p:nvPr/>
        </p:nvPicPr>
        <p:blipFill>
          <a:blip r:embed="rId2"/>
          <a:stretch>
            <a:fillRect/>
          </a:stretch>
        </p:blipFill>
        <p:spPr>
          <a:xfrm>
            <a:off x="5578858" y="1163638"/>
            <a:ext cx="5451092" cy="2661880"/>
          </a:xfrm>
          <a:prstGeom prst="rect">
            <a:avLst/>
          </a:prstGeom>
        </p:spPr>
      </p:pic>
      <p:pic>
        <p:nvPicPr>
          <p:cNvPr id="11" name="Picture 10"/>
          <p:cNvPicPr>
            <a:picLocks noChangeAspect="1"/>
          </p:cNvPicPr>
          <p:nvPr/>
        </p:nvPicPr>
        <p:blipFill>
          <a:blip r:embed="rId3"/>
          <a:stretch>
            <a:fillRect/>
          </a:stretch>
        </p:blipFill>
        <p:spPr>
          <a:xfrm>
            <a:off x="5578859" y="3962677"/>
            <a:ext cx="3530306" cy="102519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429;p34"/>
          <p:cNvSpPr txBox="1"/>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err="1">
                <a:latin typeface="Nunito" pitchFamily="2" charset="0"/>
                <a:ea typeface="Fira Sans Extra Condensed SemiBold"/>
                <a:cs typeface="Fira Sans Extra Condensed SemiBold"/>
                <a:sym typeface="Fira Sans Extra Condensed SemiBold"/>
              </a:rPr>
              <a:t>Tổng</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quan</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về</a:t>
            </a:r>
            <a:r>
              <a:rPr lang="en-US" sz="2800" b="1" dirty="0">
                <a:latin typeface="Nunito" pitchFamily="2" charset="0"/>
                <a:ea typeface="Fira Sans Extra Condensed SemiBold"/>
                <a:cs typeface="Fira Sans Extra Condensed SemiBold"/>
                <a:sym typeface="Fira Sans Extra Condensed SemiBold"/>
              </a:rPr>
              <a:t> Module </a:t>
            </a:r>
            <a:r>
              <a:rPr lang="en-US" sz="2800" b="1" dirty="0" err="1">
                <a:latin typeface="Nunito" pitchFamily="2" charset="0"/>
                <a:ea typeface="Fira Sans Extra Condensed SemiBold"/>
                <a:cs typeface="Fira Sans Extra Condensed SemiBold"/>
                <a:sym typeface="Fira Sans Extra Condensed SemiBold"/>
              </a:rPr>
              <a:t>và</a:t>
            </a:r>
            <a:r>
              <a:rPr lang="en-US" sz="2800" b="1" dirty="0">
                <a:latin typeface="Nunito" pitchFamily="2" charset="0"/>
                <a:ea typeface="Fira Sans Extra Condensed SemiBold"/>
                <a:cs typeface="Fira Sans Extra Condensed SemiBold"/>
                <a:sym typeface="Fira Sans Extra Condensed SemiBold"/>
              </a:rPr>
              <a:t> Module Wrapper Function</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7000" dirty="0" smtClean="0"/>
              <a:t>01.</a:t>
            </a:r>
            <a:endParaRPr lang="en-GB" sz="7000" dirty="0"/>
          </a:p>
        </p:txBody>
      </p:sp>
      <p:grpSp>
        <p:nvGrpSpPr>
          <p:cNvPr id="417" name="Google Shape;431;p34"/>
          <p:cNvGrpSpPr/>
          <p:nvPr/>
        </p:nvGrpSpPr>
        <p:grpSpPr>
          <a:xfrm>
            <a:off x="1045859" y="2549437"/>
            <a:ext cx="5427317" cy="2919393"/>
            <a:chOff x="685800" y="1636475"/>
            <a:chExt cx="5672363" cy="3051205"/>
          </a:xfrm>
        </p:grpSpPr>
        <p:sp>
          <p:nvSpPr>
            <p:cNvPr id="418"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2" name="Google Shape;300;p29"/>
          <p:cNvSpPr/>
          <p:nvPr/>
        </p:nvSpPr>
        <p:spPr>
          <a:xfrm flipH="1">
            <a:off x="3199285" y="1288930"/>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21" name="Title 20"/>
          <p:cNvSpPr>
            <a:spLocks noGrp="1"/>
          </p:cNvSpPr>
          <p:nvPr>
            <p:ph type="title"/>
          </p:nvPr>
        </p:nvSpPr>
        <p:spPr/>
        <p:txBody>
          <a:bodyPr/>
          <a:lstStyle/>
          <a:p>
            <a:r>
              <a:rPr lang="en-US" sz="2800" dirty="0" err="1">
                <a:latin typeface="Nunito" pitchFamily="2" charset="0"/>
              </a:rPr>
              <a:t>Tổng</a:t>
            </a:r>
            <a:r>
              <a:rPr lang="en-US" sz="2800" dirty="0">
                <a:latin typeface="Nunito" pitchFamily="2" charset="0"/>
              </a:rPr>
              <a:t> </a:t>
            </a:r>
            <a:r>
              <a:rPr lang="en-US" sz="2800" dirty="0" err="1">
                <a:latin typeface="Nunito" pitchFamily="2" charset="0"/>
              </a:rPr>
              <a:t>quan</a:t>
            </a:r>
            <a:r>
              <a:rPr lang="en-US" sz="2800" dirty="0">
                <a:latin typeface="Nunito" pitchFamily="2" charset="0"/>
              </a:rPr>
              <a:t> </a:t>
            </a:r>
            <a:r>
              <a:rPr lang="en-US" sz="2800" dirty="0" err="1">
                <a:latin typeface="Nunito" pitchFamily="2" charset="0"/>
              </a:rPr>
              <a:t>về</a:t>
            </a:r>
            <a:r>
              <a:rPr lang="en-US" sz="2800" dirty="0">
                <a:latin typeface="Nunito" pitchFamily="2" charset="0"/>
              </a:rPr>
              <a:t> Module</a:t>
            </a:r>
            <a:endParaRPr lang="en-US" dirty="0"/>
          </a:p>
        </p:txBody>
      </p:sp>
      <p:sp>
        <p:nvSpPr>
          <p:cNvPr id="5" name="Google Shape;1228;p42"/>
          <p:cNvSpPr txBox="1"/>
          <p:nvPr/>
        </p:nvSpPr>
        <p:spPr>
          <a:xfrm>
            <a:off x="1019175" y="1917386"/>
            <a:ext cx="5305425" cy="332107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"Node.js sử dụng kiến trúc Module để đơn giản hóa việc tạo ra các ứng dụng phức tạp. Module là giống như các thư viện trong C, C#, Java, … Mỗi module chứa một tập các hàm chức năng có liên quan đến một "đối tượng" của Module</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"Các module được giữ tách biệt riêng với nhau, tách riêng với code base, khi nào cần sử dụng những cái nào thì gọi chúng ra và kết hợp lại với nhau tùy logic xử lý của bạn</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Tóm lại, trong NodeJS, có thể xem là một file là một module, các module không thể đọc biến và hàm từ module khác nếu không được export ra từ module đó.</a:t>
            </a:r>
            <a:endParaRPr lang="vi-VN" sz="1800" dirty="0">
              <a:latin typeface="Nunito" pitchFamily="2" charset="0"/>
            </a:endParaRPr>
          </a:p>
        </p:txBody>
      </p:sp>
      <p:pic>
        <p:nvPicPr>
          <p:cNvPr id="8" name="Picture 7"/>
          <p:cNvPicPr>
            <a:picLocks noChangeAspect="1"/>
          </p:cNvPicPr>
          <p:nvPr/>
        </p:nvPicPr>
        <p:blipFill>
          <a:blip r:embed="rId1"/>
          <a:stretch>
            <a:fillRect/>
          </a:stretch>
        </p:blipFill>
        <p:spPr>
          <a:xfrm>
            <a:off x="6812279" y="1375581"/>
            <a:ext cx="4227195" cy="43926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rPr>
              <a:t>Built-in Modules </a:t>
            </a:r>
            <a:r>
              <a:rPr lang="en-US" sz="2400" dirty="0" err="1">
                <a:latin typeface="Nunito" pitchFamily="2" charset="0"/>
              </a:rPr>
              <a:t>và</a:t>
            </a:r>
            <a:r>
              <a:rPr lang="en-US" sz="2400" dirty="0">
                <a:latin typeface="Nunito" pitchFamily="2" charset="0"/>
              </a:rPr>
              <a:t> External Modules</a:t>
            </a:r>
            <a:endParaRPr lang="en-US" sz="2400" dirty="0"/>
          </a:p>
        </p:txBody>
      </p:sp>
      <p:sp>
        <p:nvSpPr>
          <p:cNvPr id="5" name="Google Shape;1228;p42"/>
          <p:cNvSpPr txBox="1"/>
          <p:nvPr/>
        </p:nvSpPr>
        <p:spPr>
          <a:xfrm>
            <a:off x="1147763" y="1281008"/>
            <a:ext cx="4510087" cy="124311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1800" dirty="0" err="1">
                <a:latin typeface="Times New Roman" panose="02020603050405020304" charset="0"/>
                <a:cs typeface="Times New Roman" panose="02020603050405020304" charset="0"/>
              </a:rPr>
              <a:t>NodeJS</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có</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những</a:t>
            </a:r>
            <a:r>
              <a:rPr lang="en-US" sz="1800" dirty="0">
                <a:latin typeface="Times New Roman" panose="02020603050405020304" charset="0"/>
                <a:cs typeface="Times New Roman" panose="02020603050405020304" charset="0"/>
              </a:rPr>
              <a:t> module </a:t>
            </a:r>
            <a:r>
              <a:rPr lang="en-US" sz="1800" dirty="0" err="1">
                <a:latin typeface="Times New Roman" panose="02020603050405020304" charset="0"/>
                <a:cs typeface="Times New Roman" panose="02020603050405020304" charset="0"/>
              </a:rPr>
              <a:t>được</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tích</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hợp</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sẵn</a:t>
            </a:r>
            <a:r>
              <a:rPr lang="en-US" sz="1800" dirty="0">
                <a:latin typeface="Times New Roman" panose="02020603050405020304" charset="0"/>
                <a:cs typeface="Times New Roman" panose="02020603050405020304" charset="0"/>
              </a:rPr>
              <a:t> (built-in modules) </a:t>
            </a:r>
            <a:r>
              <a:rPr lang="en-US" sz="1800" dirty="0" err="1">
                <a:latin typeface="Times New Roman" panose="02020603050405020304" charset="0"/>
                <a:cs typeface="Times New Roman" panose="02020603050405020304" charset="0"/>
              </a:rPr>
              <a:t>và</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bạn</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có</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thể</a:t>
            </a:r>
            <a:r>
              <a:rPr lang="en-US" sz="1800" dirty="0">
                <a:latin typeface="Times New Roman" panose="02020603050405020304" charset="0"/>
                <a:cs typeface="Times New Roman" panose="02020603050405020304" charset="0"/>
              </a:rPr>
              <a:t> gọi </a:t>
            </a:r>
            <a:r>
              <a:rPr lang="en-US" sz="1800" dirty="0" err="1">
                <a:latin typeface="Times New Roman" panose="02020603050405020304" charset="0"/>
                <a:cs typeface="Times New Roman" panose="02020603050405020304" charset="0"/>
              </a:rPr>
              <a:t>ra</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và</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sử</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dụng</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bất</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cứ</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lúc</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nào</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p:txBody>
      </p:sp>
      <p:sp>
        <p:nvSpPr>
          <p:cNvPr id="13" name="Google Shape;1228;p42"/>
          <p:cNvSpPr txBox="1"/>
          <p:nvPr/>
        </p:nvSpPr>
        <p:spPr>
          <a:xfrm>
            <a:off x="1147762" y="4212633"/>
            <a:ext cx="4510087" cy="124311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Bạn có thể tìm hiểu về toàn bộ module trong NodeJS tại:</a:t>
            </a:r>
            <a:endParaRPr lang="vi-VN" sz="1800" dirty="0">
              <a:latin typeface="Nunito" pitchFamily="2" charset="0"/>
            </a:endParaRPr>
          </a:p>
          <a:p>
            <a:pPr marL="0" indent="0">
              <a:buNone/>
            </a:pPr>
            <a:r>
              <a:rPr lang="vi-VN" sz="1800" u="sng" dirty="0">
                <a:solidFill>
                  <a:srgbClr val="00B0F0"/>
                </a:solidFill>
                <a:latin typeface="Nunito" pitchFamily="2" charset="0"/>
              </a:rPr>
              <a:t>https://www.w3schools.com/nodejs/ref_modules.asp</a:t>
            </a:r>
            <a:endParaRPr lang="en-US" sz="1800" u="sng" dirty="0">
              <a:solidFill>
                <a:srgbClr val="00B0F0"/>
              </a:solidFill>
              <a:latin typeface="Nunito" pitchFamily="2" charset="0"/>
            </a:endParaRPr>
          </a:p>
        </p:txBody>
      </p:sp>
      <p:pic>
        <p:nvPicPr>
          <p:cNvPr id="14" name="Picture 13"/>
          <p:cNvPicPr>
            <a:picLocks noChangeAspect="1"/>
          </p:cNvPicPr>
          <p:nvPr/>
        </p:nvPicPr>
        <p:blipFill>
          <a:blip r:embed="rId1"/>
          <a:stretch>
            <a:fillRect/>
          </a:stretch>
        </p:blipFill>
        <p:spPr>
          <a:xfrm>
            <a:off x="1194449" y="2536970"/>
            <a:ext cx="4412872" cy="1434955"/>
          </a:xfrm>
          <a:prstGeom prst="rect">
            <a:avLst/>
          </a:prstGeom>
        </p:spPr>
      </p:pic>
      <p:sp>
        <p:nvSpPr>
          <p:cNvPr id="15" name="Google Shape;1228;p42"/>
          <p:cNvSpPr txBox="1"/>
          <p:nvPr/>
        </p:nvSpPr>
        <p:spPr>
          <a:xfrm>
            <a:off x="6057900" y="1496353"/>
            <a:ext cx="5267325" cy="24023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None/>
            </a:pPr>
            <a:r>
              <a:rPr lang="en-US" sz="1800" dirty="0" err="1" smtClean="0">
                <a:latin typeface="Nunito" pitchFamily="2" charset="0"/>
              </a:rPr>
              <a:t>Ngoài</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module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tích</a:t>
            </a:r>
            <a:r>
              <a:rPr lang="en-US" sz="1800" dirty="0" smtClean="0">
                <a:latin typeface="Nunito" pitchFamily="2" charset="0"/>
              </a:rPr>
              <a:t> </a:t>
            </a:r>
            <a:r>
              <a:rPr lang="en-US" sz="1800" dirty="0" err="1" smtClean="0">
                <a:latin typeface="Nunito" pitchFamily="2" charset="0"/>
              </a:rPr>
              <a:t>hợp</a:t>
            </a:r>
            <a:r>
              <a:rPr lang="en-US" sz="1800" dirty="0" smtClean="0">
                <a:latin typeface="Nunito" pitchFamily="2" charset="0"/>
              </a:rPr>
              <a:t> </a:t>
            </a:r>
            <a:r>
              <a:rPr lang="en-US" sz="1800" dirty="0" err="1" smtClean="0">
                <a:latin typeface="Nunito" pitchFamily="2" charset="0"/>
              </a:rPr>
              <a:t>sẵn</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còn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hệ</a:t>
            </a:r>
            <a:r>
              <a:rPr lang="en-US" sz="1800" dirty="0" smtClean="0">
                <a:latin typeface="Nunito" pitchFamily="2" charset="0"/>
              </a:rPr>
              <a:t> </a:t>
            </a:r>
            <a:r>
              <a:rPr lang="en-US" sz="1800" dirty="0" err="1" smtClean="0">
                <a:latin typeface="Nunito" pitchFamily="2" charset="0"/>
              </a:rPr>
              <a:t>sinh</a:t>
            </a:r>
            <a:r>
              <a:rPr lang="en-US" sz="1800" dirty="0" smtClean="0">
                <a:latin typeface="Nunito" pitchFamily="2" charset="0"/>
              </a:rPr>
              <a:t> </a:t>
            </a:r>
            <a:r>
              <a:rPr lang="en-US" sz="1800" dirty="0" err="1" smtClean="0">
                <a:latin typeface="Nunito" pitchFamily="2" charset="0"/>
              </a:rPr>
              <a:t>thái</a:t>
            </a:r>
            <a:r>
              <a:rPr lang="en-US" sz="1800" dirty="0" smtClean="0">
                <a:latin typeface="Nunito" pitchFamily="2" charset="0"/>
              </a:rPr>
              <a:t> </a:t>
            </a:r>
            <a:r>
              <a:rPr lang="en-US" sz="1800" dirty="0" err="1" smtClean="0">
                <a:latin typeface="Nunito" pitchFamily="2" charset="0"/>
              </a:rPr>
              <a:t>khổng</a:t>
            </a:r>
            <a:r>
              <a:rPr lang="en-US" sz="1800" dirty="0" smtClean="0">
                <a:latin typeface="Nunito" pitchFamily="2" charset="0"/>
              </a:rPr>
              <a:t> </a:t>
            </a:r>
            <a:r>
              <a:rPr lang="en-US" sz="1800" dirty="0" err="1" smtClean="0">
                <a:latin typeface="Nunito" pitchFamily="2" charset="0"/>
              </a:rPr>
              <a:t>lồ</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module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nguồn</a:t>
            </a:r>
            <a:r>
              <a:rPr lang="en-US" sz="1800" dirty="0" smtClean="0">
                <a:latin typeface="Nunito" pitchFamily="2" charset="0"/>
              </a:rPr>
              <a:t> </a:t>
            </a:r>
            <a:r>
              <a:rPr lang="en-US" sz="1800" dirty="0" err="1" smtClean="0">
                <a:latin typeface="Nunito" pitchFamily="2" charset="0"/>
              </a:rPr>
              <a:t>mở</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xây</a:t>
            </a:r>
            <a:r>
              <a:rPr lang="en-US" sz="1800" dirty="0" smtClean="0">
                <a:latin typeface="Nunito" pitchFamily="2" charset="0"/>
              </a:rPr>
              <a:t> </a:t>
            </a:r>
            <a:r>
              <a:rPr lang="en-US" sz="1800" dirty="0" err="1" smtClean="0">
                <a:latin typeface="Nunito" pitchFamily="2" charset="0"/>
              </a:rPr>
              <a:t>dựng</a:t>
            </a:r>
            <a:r>
              <a:rPr lang="en-US" sz="1800" dirty="0" smtClean="0">
                <a:latin typeface="Nunito" pitchFamily="2" charset="0"/>
              </a:rPr>
              <a:t> </a:t>
            </a:r>
            <a:r>
              <a:rPr lang="en-US" sz="1800" dirty="0" err="1" smtClean="0">
                <a:latin typeface="Nunito" pitchFamily="2" charset="0"/>
              </a:rPr>
              <a:t>bởi</a:t>
            </a:r>
            <a:r>
              <a:rPr lang="en-US" sz="1800" dirty="0" smtClean="0">
                <a:latin typeface="Nunito" pitchFamily="2" charset="0"/>
              </a:rPr>
              <a:t> </a:t>
            </a:r>
            <a:r>
              <a:rPr lang="en-US" sz="1800" dirty="0" err="1" smtClean="0">
                <a:latin typeface="Nunito" pitchFamily="2" charset="0"/>
              </a:rPr>
              <a:t>cộng</a:t>
            </a:r>
            <a:r>
              <a:rPr lang="en-US" sz="1800" dirty="0" smtClean="0">
                <a:latin typeface="Nunito" pitchFamily="2" charset="0"/>
              </a:rPr>
              <a:t> </a:t>
            </a:r>
            <a:r>
              <a:rPr lang="en-US" sz="1800" dirty="0" err="1" smtClean="0">
                <a:latin typeface="Nunito" pitchFamily="2" charset="0"/>
              </a:rPr>
              <a:t>đồng</a:t>
            </a:r>
            <a:r>
              <a:rPr lang="en-US" sz="1800" dirty="0" smtClean="0">
                <a:latin typeface="Nunito" pitchFamily="2" charset="0"/>
              </a:rPr>
              <a:t>.</a:t>
            </a:r>
            <a:endParaRPr lang="en-US" sz="1800" dirty="0" smtClean="0">
              <a:latin typeface="Nunito" pitchFamily="2" charset="0"/>
            </a:endParaRPr>
          </a:p>
          <a:p>
            <a:pPr marL="0" indent="0">
              <a:buNone/>
            </a:pPr>
            <a:endParaRPr lang="en-US" sz="1800" dirty="0">
              <a:latin typeface="Nunito" pitchFamily="2" charset="0"/>
            </a:endParaRPr>
          </a:p>
          <a:p>
            <a:pPr marL="0" indent="0">
              <a:buNone/>
            </a:pPr>
            <a:r>
              <a:rPr lang="vi-VN" sz="1800" dirty="0">
                <a:latin typeface="Nunito" pitchFamily="2" charset="0"/>
              </a:rPr>
              <a:t>Chúng ta có thể cài đặt được các module bên ngoài này thông qua NPM và </a:t>
            </a:r>
            <a:r>
              <a:rPr lang="en-US" sz="1800" dirty="0" err="1" smtClean="0">
                <a:latin typeface="Nunito" pitchFamily="2" charset="0"/>
              </a:rPr>
              <a:t>hoặc</a:t>
            </a:r>
            <a:r>
              <a:rPr lang="en-US" sz="1800" dirty="0" smtClean="0">
                <a:latin typeface="Nunito" pitchFamily="2" charset="0"/>
              </a:rPr>
              <a:t> Yarn.</a:t>
            </a:r>
            <a:endParaRPr lang="en-US" sz="1800" dirty="0" smtClean="0">
              <a:latin typeface="Nunito" pitchFamily="2" charset="0"/>
            </a:endParaRPr>
          </a:p>
          <a:p>
            <a:pPr marL="0" indent="0">
              <a:buNone/>
            </a:pP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ưu</a:t>
            </a:r>
            <a:r>
              <a:rPr lang="en-US" sz="1800" dirty="0" smtClean="0">
                <a:latin typeface="Nunito" pitchFamily="2" charset="0"/>
              </a:rPr>
              <a:t> </a:t>
            </a:r>
            <a:r>
              <a:rPr lang="en-US" sz="1800" dirty="0" err="1" smtClean="0">
                <a:latin typeface="Nunito" pitchFamily="2" charset="0"/>
              </a:rPr>
              <a:t>tiên</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yarn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a:t>
            </a:r>
            <a:r>
              <a:rPr lang="en-US" sz="1800" dirty="0" err="1" smtClean="0">
                <a:latin typeface="Nunito" pitchFamily="2" charset="0"/>
              </a:rPr>
              <a:t>ưu</a:t>
            </a:r>
            <a:r>
              <a:rPr lang="en-US" sz="1800" dirty="0" smtClean="0">
                <a:latin typeface="Nunito" pitchFamily="2" charset="0"/>
              </a:rPr>
              <a:t> </a:t>
            </a:r>
            <a:r>
              <a:rPr lang="en-US" sz="1800" dirty="0" err="1" smtClean="0">
                <a:latin typeface="Nunito" pitchFamily="2" charset="0"/>
              </a:rPr>
              <a:t>điểm</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tính</a:t>
            </a:r>
            <a:r>
              <a:rPr lang="en-US" sz="1800" dirty="0" smtClean="0">
                <a:latin typeface="Nunito" pitchFamily="2" charset="0"/>
              </a:rPr>
              <a:t> </a:t>
            </a:r>
            <a:r>
              <a:rPr lang="en-US" sz="1800" dirty="0" err="1" smtClean="0">
                <a:latin typeface="Nunito" pitchFamily="2" charset="0"/>
              </a:rPr>
              <a:t>năng</a:t>
            </a:r>
            <a:r>
              <a:rPr lang="en-US" sz="1800" dirty="0" smtClean="0">
                <a:latin typeface="Nunito" pitchFamily="2" charset="0"/>
              </a:rPr>
              <a:t> </a:t>
            </a:r>
            <a:r>
              <a:rPr lang="en-US" sz="1800" dirty="0" err="1" smtClean="0">
                <a:latin typeface="Nunito" pitchFamily="2" charset="0"/>
              </a:rPr>
              <a:t>tốt</a:t>
            </a:r>
            <a:r>
              <a:rPr lang="en-US" sz="1800" dirty="0" smtClean="0">
                <a:latin typeface="Nunito" pitchFamily="2" charset="0"/>
              </a:rPr>
              <a:t> </a:t>
            </a:r>
            <a:r>
              <a:rPr lang="en-US" sz="1800" dirty="0" err="1" smtClean="0">
                <a:latin typeface="Nunito" pitchFamily="2" charset="0"/>
              </a:rPr>
              <a:t>hơn</a:t>
            </a:r>
            <a:r>
              <a:rPr lang="en-US" sz="1800" dirty="0" smtClean="0">
                <a:latin typeface="Nunito" pitchFamily="2" charset="0"/>
              </a:rPr>
              <a:t> </a:t>
            </a:r>
            <a:r>
              <a:rPr lang="en-US" sz="1800" dirty="0" err="1" smtClean="0">
                <a:latin typeface="Nunito" pitchFamily="2" charset="0"/>
              </a:rPr>
              <a:t>npm</a:t>
            </a:r>
            <a:r>
              <a:rPr lang="en-US" sz="1800" dirty="0" smtClean="0">
                <a:latin typeface="Nunito" pitchFamily="2" charset="0"/>
              </a:rPr>
              <a:t>.</a:t>
            </a:r>
            <a:endParaRPr lang="en-US" sz="1800" dirty="0" smtClean="0">
              <a:latin typeface="Nunito" pitchFamily="2" charset="0"/>
            </a:endParaRPr>
          </a:p>
        </p:txBody>
      </p:sp>
      <p:pic>
        <p:nvPicPr>
          <p:cNvPr id="16" name="Picture 2" descr="yarn install | Ya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275" y="4069536"/>
            <a:ext cx="1799345" cy="9421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Better NPM&amp;#39;ing, Tips and Tricks using NPM – Thomas Queste&amp;#39;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389" y="4006857"/>
            <a:ext cx="1468518" cy="97901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215839" y="5182497"/>
            <a:ext cx="2461436" cy="369332"/>
          </a:xfrm>
          <a:prstGeom prst="rect">
            <a:avLst/>
          </a:prstGeom>
          <a:noFill/>
        </p:spPr>
        <p:txBody>
          <a:bodyPr wrap="square" rtlCol="0">
            <a:spAutoFit/>
          </a:bodyPr>
          <a:lstStyle/>
          <a:p>
            <a:pPr marL="0" indent="0" algn="just">
              <a:buNone/>
            </a:pPr>
            <a:r>
              <a:rPr lang="en-US" dirty="0">
                <a:solidFill>
                  <a:srgbClr val="2C8EBB"/>
                </a:solidFill>
                <a:latin typeface="Nunito" pitchFamily="2" charset="0"/>
              </a:rPr>
              <a:t>https://yarnpkg.com/</a:t>
            </a:r>
            <a:endParaRPr lang="en-US" dirty="0">
              <a:solidFill>
                <a:srgbClr val="2C8EBB"/>
              </a:solidFill>
              <a:latin typeface="Nunito" pitchFamily="2" charset="0"/>
            </a:endParaRPr>
          </a:p>
        </p:txBody>
      </p:sp>
      <p:sp>
        <p:nvSpPr>
          <p:cNvPr id="19" name="TextBox 18"/>
          <p:cNvSpPr txBox="1"/>
          <p:nvPr/>
        </p:nvSpPr>
        <p:spPr>
          <a:xfrm>
            <a:off x="9128971" y="5094041"/>
            <a:ext cx="2348654" cy="369332"/>
          </a:xfrm>
          <a:prstGeom prst="rect">
            <a:avLst/>
          </a:prstGeom>
          <a:noFill/>
        </p:spPr>
        <p:txBody>
          <a:bodyPr wrap="square" rtlCol="0">
            <a:spAutoFit/>
          </a:bodyPr>
          <a:lstStyle/>
          <a:p>
            <a:r>
              <a:rPr lang="en-US" dirty="0">
                <a:solidFill>
                  <a:srgbClr val="D50000"/>
                </a:solidFill>
                <a:latin typeface="Nunito" pitchFamily="2" charset="0"/>
              </a:rPr>
              <a:t>https://npmjs.com</a:t>
            </a:r>
            <a:r>
              <a:rPr lang="en-US" dirty="0" smtClean="0">
                <a:solidFill>
                  <a:srgbClr val="D50000"/>
                </a:solidFill>
                <a:latin typeface="Nunito" pitchFamily="2" charset="0"/>
              </a:rPr>
              <a:t>/</a:t>
            </a:r>
            <a:endParaRPr lang="en-US" dirty="0">
              <a:solidFill>
                <a:srgbClr val="D50000"/>
              </a:solidFill>
              <a:latin typeface="Nuni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Tự tạo một module</a:t>
            </a:r>
            <a:endParaRPr lang="en-US" sz="2400" dirty="0"/>
          </a:p>
        </p:txBody>
      </p:sp>
      <p:sp>
        <p:nvSpPr>
          <p:cNvPr id="5" name="Google Shape;1228;p42"/>
          <p:cNvSpPr txBox="1"/>
          <p:nvPr/>
        </p:nvSpPr>
        <p:spPr>
          <a:xfrm>
            <a:off x="864021" y="1281007"/>
            <a:ext cx="3529012"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Trong ví dụ này, ta sẽ ra một module có chức năng console.log() ra một message.</a:t>
            </a:r>
            <a:endParaRPr lang="vi-VN" sz="1800" dirty="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Những function, biến, ... bạn muốn các module khác sử dụng được thì phải sử dụng từ khóa exports.</a:t>
            </a:r>
            <a:endParaRPr lang="vi-VN" sz="1800" dirty="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Những thứ không được export ra thì những module khác sẽ không gọi được</a:t>
            </a:r>
            <a:endParaRPr lang="en-US" sz="1800" dirty="0">
              <a:latin typeface="Nunito" pitchFamily="2" charset="0"/>
            </a:endParaRPr>
          </a:p>
        </p:txBody>
      </p:sp>
      <p:pic>
        <p:nvPicPr>
          <p:cNvPr id="7" name="Picture 6"/>
          <p:cNvPicPr>
            <a:picLocks noChangeAspect="1"/>
          </p:cNvPicPr>
          <p:nvPr/>
        </p:nvPicPr>
        <p:blipFill rotWithShape="1">
          <a:blip r:embed="rId1"/>
          <a:srcRect b="1513"/>
          <a:stretch>
            <a:fillRect/>
          </a:stretch>
        </p:blipFill>
        <p:spPr>
          <a:xfrm>
            <a:off x="4531995" y="1479380"/>
            <a:ext cx="3504838" cy="4311819"/>
          </a:xfrm>
          <a:prstGeom prst="rect">
            <a:avLst/>
          </a:prstGeom>
        </p:spPr>
      </p:pic>
      <p:pic>
        <p:nvPicPr>
          <p:cNvPr id="8" name="Picture 7"/>
          <p:cNvPicPr>
            <a:picLocks noChangeAspect="1"/>
          </p:cNvPicPr>
          <p:nvPr/>
        </p:nvPicPr>
        <p:blipFill>
          <a:blip r:embed="rId2"/>
          <a:stretch>
            <a:fillRect/>
          </a:stretch>
        </p:blipFill>
        <p:spPr>
          <a:xfrm>
            <a:off x="8175795" y="3163329"/>
            <a:ext cx="3424284" cy="1561071"/>
          </a:xfrm>
          <a:prstGeom prst="rect">
            <a:avLst/>
          </a:prstGeom>
        </p:spPr>
      </p:pic>
      <p:pic>
        <p:nvPicPr>
          <p:cNvPr id="9" name="Picture 8"/>
          <p:cNvPicPr>
            <a:picLocks noChangeAspect="1"/>
          </p:cNvPicPr>
          <p:nvPr/>
        </p:nvPicPr>
        <p:blipFill>
          <a:blip r:embed="rId3"/>
          <a:stretch>
            <a:fillRect/>
          </a:stretch>
        </p:blipFill>
        <p:spPr>
          <a:xfrm>
            <a:off x="8175795" y="1479380"/>
            <a:ext cx="3409378" cy="158767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Module Wrapper Function</a:t>
            </a:r>
            <a:endParaRPr lang="en-US" sz="2400" dirty="0"/>
          </a:p>
        </p:txBody>
      </p:sp>
      <p:sp>
        <p:nvSpPr>
          <p:cNvPr id="5" name="Google Shape;1228;p42"/>
          <p:cNvSpPr txBox="1"/>
          <p:nvPr/>
        </p:nvSpPr>
        <p:spPr>
          <a:xfrm>
            <a:off x="864020" y="1281007"/>
            <a:ext cx="4736679"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Khi bạn chạy một chương trình, NodeJS sẽ không biên dịch trực tiếp mà sẽ luôn luôn bọc code của bạn vào Module Wrapper Function.</a:t>
            </a:r>
            <a:endParaRPr lang="vi-VN" sz="1800" dirty="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Điều này sẽ giúp NodeJS định nghĩa được các const, let, var trong phạm vi module thay vì global.</a:t>
            </a:r>
            <a:endParaRPr lang="vi-VN" sz="1800" dirty="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Ngoài ra, nó còn cung cấp một số global object như: </a:t>
            </a:r>
            <a:endParaRPr lang="vi-VN" sz="1800" dirty="0">
              <a:latin typeface="Nunito" pitchFamily="2" charset="0"/>
            </a:endParaRPr>
          </a:p>
          <a:p>
            <a:pPr marL="285750" lvl="0" indent="-285750">
              <a:buFontTx/>
              <a:buChar char="-"/>
            </a:pPr>
            <a:r>
              <a:rPr lang="vi-VN" sz="1800" dirty="0">
                <a:latin typeface="Nunito" pitchFamily="2" charset="0"/>
              </a:rPr>
              <a:t>module, exports để bạn export hàm, biến,.. từ module này ra ngoài.</a:t>
            </a:r>
            <a:endParaRPr lang="vi-VN" sz="1800" dirty="0">
              <a:latin typeface="Nunito" pitchFamily="2" charset="0"/>
            </a:endParaRPr>
          </a:p>
          <a:p>
            <a:pPr marL="285750" lvl="0" indent="-285750">
              <a:buFontTx/>
              <a:buChar char="-"/>
            </a:pPr>
            <a:r>
              <a:rPr lang="vi-VN" sz="1800" dirty="0">
                <a:latin typeface="Nunito" pitchFamily="2" charset="0"/>
              </a:rPr>
              <a:t>__filename và __dirname để chứa đường dẫn tới tệp hiện tại.</a:t>
            </a:r>
            <a:endParaRPr lang="vi-VN" sz="1800" dirty="0">
              <a:latin typeface="Nunito" pitchFamily="2" charset="0"/>
            </a:endParaRPr>
          </a:p>
        </p:txBody>
      </p:sp>
      <p:pic>
        <p:nvPicPr>
          <p:cNvPr id="10" name="Picture 9"/>
          <p:cNvPicPr>
            <a:picLocks noChangeAspect="1"/>
          </p:cNvPicPr>
          <p:nvPr/>
        </p:nvPicPr>
        <p:blipFill>
          <a:blip r:embed="rId1"/>
          <a:stretch>
            <a:fillRect/>
          </a:stretch>
        </p:blipFill>
        <p:spPr>
          <a:xfrm>
            <a:off x="5894070" y="1537462"/>
            <a:ext cx="5476550" cy="824738"/>
          </a:xfrm>
          <a:prstGeom prst="rect">
            <a:avLst/>
          </a:prstGeom>
        </p:spPr>
      </p:pic>
      <p:pic>
        <p:nvPicPr>
          <p:cNvPr id="11" name="Picture 10"/>
          <p:cNvPicPr>
            <a:picLocks noChangeAspect="1"/>
          </p:cNvPicPr>
          <p:nvPr/>
        </p:nvPicPr>
        <p:blipFill>
          <a:blip r:embed="rId2"/>
          <a:stretch>
            <a:fillRect/>
          </a:stretch>
        </p:blipFill>
        <p:spPr>
          <a:xfrm>
            <a:off x="6294120" y="2517531"/>
            <a:ext cx="4799416" cy="34641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429;p34"/>
          <p:cNvSpPr txBox="1"/>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vi-VN" sz="2800" b="1" dirty="0" smtClean="0">
                <a:latin typeface="Nunito" pitchFamily="2" charset="0"/>
              </a:rPr>
              <a:t>Path Module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GB" sz="7000" dirty="0" smtClean="0"/>
              <a:t>02.</a:t>
            </a:r>
            <a:endParaRPr lang="en-GB"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Path module</a:t>
            </a:r>
            <a:endParaRPr lang="en-US" sz="2400" dirty="0"/>
          </a:p>
        </p:txBody>
      </p:sp>
      <p:sp>
        <p:nvSpPr>
          <p:cNvPr id="9" name="Google Shape;1228;p42"/>
          <p:cNvSpPr txBox="1"/>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Path module cung cấp các phương thức để làm việc với đường dẫn tệp và thư mục</a:t>
            </a:r>
            <a:r>
              <a:rPr lang="vi-VN" sz="1800" dirty="0" smtClean="0">
                <a:latin typeface="Nunito" pitchFamily="2" charset="0"/>
              </a:rPr>
              <a:t>.</a:t>
            </a:r>
            <a:endParaRPr lang="vi-VN" sz="1800" dirty="0">
              <a:latin typeface="Nunito" pitchFamily="2" charset="0"/>
            </a:endParaRPr>
          </a:p>
          <a:p>
            <a:pPr marL="0" lvl="0" indent="0">
              <a:buNone/>
            </a:pPr>
            <a:r>
              <a:rPr lang="vi-VN" sz="1800" dirty="0">
                <a:latin typeface="Nunito" pitchFamily="2" charset="0"/>
              </a:rPr>
              <a:t>Hoạt động mặc định của path module phụ thuộc vào hệ điều hành mà NodeJS đang chạy</a:t>
            </a:r>
            <a:r>
              <a:rPr lang="vi-VN" sz="1800" dirty="0" smtClean="0">
                <a:latin typeface="Nunito" pitchFamily="2" charset="0"/>
              </a:rPr>
              <a:t>.</a:t>
            </a:r>
            <a:endParaRPr lang="en-US" sz="1800" dirty="0" smtClean="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Tham khảo thêm các phương thức của path module tại :</a:t>
            </a:r>
            <a:endParaRPr lang="vi-VN" sz="1800" dirty="0">
              <a:latin typeface="Nunito" pitchFamily="2" charset="0"/>
            </a:endParaRPr>
          </a:p>
          <a:p>
            <a:pPr marL="0" lvl="0" indent="0">
              <a:buNone/>
            </a:pPr>
            <a:r>
              <a:rPr lang="vi-VN" sz="1800" u="sng" dirty="0">
                <a:solidFill>
                  <a:srgbClr val="00B0F0"/>
                </a:solidFill>
                <a:latin typeface="Nunito" pitchFamily="2" charset="0"/>
              </a:rPr>
              <a:t>https://</a:t>
            </a:r>
            <a:r>
              <a:rPr lang="vi-VN" sz="1800" u="sng" dirty="0" smtClean="0">
                <a:solidFill>
                  <a:srgbClr val="00B0F0"/>
                </a:solidFill>
                <a:latin typeface="Nunito" pitchFamily="2" charset="0"/>
              </a:rPr>
              <a:t>nodejs.org/api/path.html#path</a:t>
            </a:r>
            <a:endParaRPr lang="en-US" sz="1800" u="sng" dirty="0">
              <a:solidFill>
                <a:srgbClr val="00B0F0"/>
              </a:solidFill>
              <a:latin typeface="Nunito" pitchFamily="2" charset="0"/>
            </a:endParaRPr>
          </a:p>
        </p:txBody>
      </p:sp>
      <p:pic>
        <p:nvPicPr>
          <p:cNvPr id="10" name="Picture 9"/>
          <p:cNvPicPr>
            <a:picLocks noChangeAspect="1"/>
          </p:cNvPicPr>
          <p:nvPr/>
        </p:nvPicPr>
        <p:blipFill>
          <a:blip r:embed="rId1"/>
          <a:stretch>
            <a:fillRect/>
          </a:stretch>
        </p:blipFill>
        <p:spPr>
          <a:xfrm>
            <a:off x="6326505" y="1574748"/>
            <a:ext cx="4465320" cy="343679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 - v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in font">
      <a:majorFont>
        <a:latin typeface="Nunito Bold"/>
        <a:ea typeface=""/>
        <a:cs typeface=""/>
      </a:majorFont>
      <a:minorFont>
        <a:latin typeface="Nuni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7960</Words>
  <Application>WPS Presentation</Application>
  <PresentationFormat>Widescreen</PresentationFormat>
  <Paragraphs>298</Paragraphs>
  <Slides>25</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Nunito</vt:lpstr>
      <vt:lpstr>UTM Scriptina KT</vt:lpstr>
      <vt:lpstr>Fira Sans Extra Condensed SemiBold</vt:lpstr>
      <vt:lpstr>Lato</vt:lpstr>
      <vt:lpstr>Nunito Bold</vt:lpstr>
      <vt:lpstr>Microsoft YaHei</vt:lpstr>
      <vt:lpstr>Arial Unicode MS</vt:lpstr>
      <vt:lpstr>Calibri</vt:lpstr>
      <vt:lpstr>Times New Roman</vt:lpstr>
      <vt:lpstr>Blue - v3</vt:lpstr>
      <vt:lpstr>PowerPoint 演示文稿</vt:lpstr>
      <vt:lpstr>Nội dung bài học</vt:lpstr>
      <vt:lpstr>PowerPoint 演示文稿</vt:lpstr>
      <vt:lpstr>Tổng quan về Module</vt:lpstr>
      <vt:lpstr>Built-in Modules và External Modules</vt:lpstr>
      <vt:lpstr>Tự tạo một module</vt:lpstr>
      <vt:lpstr>Module Wrapper Function</vt:lpstr>
      <vt:lpstr>PowerPoint 演示文稿</vt:lpstr>
      <vt:lpstr>Path module</vt:lpstr>
      <vt:lpstr>Một số hàm cơ bản</vt:lpstr>
      <vt:lpstr>PowerPoint 演示文稿</vt:lpstr>
      <vt:lpstr>OS module</vt:lpstr>
      <vt:lpstr>Một số phương thức của OS module</vt:lpstr>
      <vt:lpstr>PowerPoint 演示文稿</vt:lpstr>
      <vt:lpstr>File System module</vt:lpstr>
      <vt:lpstr>File System module</vt:lpstr>
      <vt:lpstr>PowerPoint 演示文稿</vt:lpstr>
      <vt:lpstr>Event Module</vt:lpstr>
      <vt:lpstr>Event Module</vt:lpstr>
      <vt:lpstr>Extending EventEmitter</vt:lpstr>
      <vt:lpstr>Event Loop</vt:lpstr>
      <vt:lpstr>PowerPoint 演示文稿</vt:lpstr>
      <vt:lpstr>HTTP Module</vt:lpstr>
      <vt:lpstr>Bài tập vận dụng</vt:lpstr>
      <vt:lpstr>Gợi ý lời giải bài tập vận dụng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Phuc Nguyen Le Van Hong</cp:lastModifiedBy>
  <cp:revision>129</cp:revision>
  <dcterms:created xsi:type="dcterms:W3CDTF">2021-12-20T01:48:00Z</dcterms:created>
  <dcterms:modified xsi:type="dcterms:W3CDTF">2024-09-14T00:25:06Z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3D2A0EFF714F4C9C90DF19832D8EA8BA_12</vt:lpwstr>
  </property>
  <property fmtid="{D5CDD505-2E9C-101B-9397-08002B2CF9AE}" pid="3" name="KSOProductBuildVer">
    <vt:lpwstr>1033-12.2.0.18283</vt:lpwstr>
  </property>
</Properties>
</file>