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21"/>
  </p:notesMasterIdLst>
  <p:handoutMasterIdLst>
    <p:handoutMasterId r:id="rId22"/>
  </p:handoutMasterIdLst>
  <p:sldIdLst>
    <p:sldId id="259" r:id="rId2"/>
    <p:sldId id="258" r:id="rId3"/>
    <p:sldId id="267" r:id="rId4"/>
    <p:sldId id="261" r:id="rId5"/>
    <p:sldId id="272" r:id="rId6"/>
    <p:sldId id="273" r:id="rId7"/>
    <p:sldId id="274" r:id="rId8"/>
    <p:sldId id="276" r:id="rId9"/>
    <p:sldId id="275" r:id="rId10"/>
    <p:sldId id="277" r:id="rId11"/>
    <p:sldId id="278" r:id="rId12"/>
    <p:sldId id="270" r:id="rId13"/>
    <p:sldId id="271" r:id="rId14"/>
    <p:sldId id="269" r:id="rId15"/>
    <p:sldId id="260" r:id="rId16"/>
    <p:sldId id="268" r:id="rId17"/>
    <p:sldId id="262" r:id="rId18"/>
    <p:sldId id="263"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0FF"/>
    <a:srgbClr val="9BD9FF"/>
    <a:srgbClr val="008EE5"/>
    <a:srgbClr val="03B3DD"/>
    <a:srgbClr val="0090E5"/>
    <a:srgbClr val="03B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0" d="100"/>
          <a:sy n="80" d="100"/>
        </p:scale>
        <p:origin x="715" y="48"/>
      </p:cViewPr>
      <p:guideLst>
        <p:guide orient="horz" pos="2136"/>
        <p:guide pos="3816"/>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15930-8719-4C15-9737-2648B85A77AE}" type="datetimeFigureOut">
              <a:rPr lang="en-US" smtClean="0"/>
              <a:t>02/01/2022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9F2053-7AB1-48B2-9643-49BF192C4775}" type="slidenum">
              <a:rPr lang="en-US" smtClean="0"/>
              <a:t>‹#›</a:t>
            </a:fld>
            <a:endParaRPr lang="en-US"/>
          </a:p>
        </p:txBody>
      </p:sp>
    </p:spTree>
    <p:extLst>
      <p:ext uri="{BB962C8B-B14F-4D97-AF65-F5344CB8AC3E}">
        <p14:creationId xmlns:p14="http://schemas.microsoft.com/office/powerpoint/2010/main" val="929051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456ED-8D73-4DA4-A78C-89D419F66C39}" type="datetimeFigureOut">
              <a:rPr lang="en-US" smtClean="0"/>
              <a:t>02/01/2022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AED4D-2311-4E17-8D7B-C33F7112F39F}" type="slidenum">
              <a:rPr lang="en-US" smtClean="0"/>
              <a:t>‹#›</a:t>
            </a:fld>
            <a:endParaRPr lang="en-US"/>
          </a:p>
        </p:txBody>
      </p:sp>
    </p:spTree>
    <p:extLst>
      <p:ext uri="{BB962C8B-B14F-4D97-AF65-F5344CB8AC3E}">
        <p14:creationId xmlns:p14="http://schemas.microsoft.com/office/powerpoint/2010/main" val="230631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4</a:t>
            </a:fld>
            <a:endParaRPr lang="en-US"/>
          </a:p>
        </p:txBody>
      </p:sp>
    </p:spTree>
    <p:extLst>
      <p:ext uri="{BB962C8B-B14F-4D97-AF65-F5344CB8AC3E}">
        <p14:creationId xmlns:p14="http://schemas.microsoft.com/office/powerpoint/2010/main" val="153484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7</a:t>
            </a:fld>
            <a:endParaRPr lang="en-US"/>
          </a:p>
        </p:txBody>
      </p:sp>
    </p:spTree>
    <p:extLst>
      <p:ext uri="{BB962C8B-B14F-4D97-AF65-F5344CB8AC3E}">
        <p14:creationId xmlns:p14="http://schemas.microsoft.com/office/powerpoint/2010/main" val="411681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8</a:t>
            </a:fld>
            <a:endParaRPr lang="en-US"/>
          </a:p>
        </p:txBody>
      </p:sp>
    </p:spTree>
    <p:extLst>
      <p:ext uri="{BB962C8B-B14F-4D97-AF65-F5344CB8AC3E}">
        <p14:creationId xmlns:p14="http://schemas.microsoft.com/office/powerpoint/2010/main" val="313477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10</a:t>
            </a:fld>
            <a:endParaRPr lang="en-US"/>
          </a:p>
        </p:txBody>
      </p:sp>
    </p:spTree>
    <p:extLst>
      <p:ext uri="{BB962C8B-B14F-4D97-AF65-F5344CB8AC3E}">
        <p14:creationId xmlns:p14="http://schemas.microsoft.com/office/powerpoint/2010/main" val="369073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11</a:t>
            </a:fld>
            <a:endParaRPr lang="en-US"/>
          </a:p>
        </p:txBody>
      </p:sp>
    </p:spTree>
    <p:extLst>
      <p:ext uri="{BB962C8B-B14F-4D97-AF65-F5344CB8AC3E}">
        <p14:creationId xmlns:p14="http://schemas.microsoft.com/office/powerpoint/2010/main" val="205746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4269939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491"/>
            <a:ext cx="10779034" cy="4966472"/>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
        <p:nvSpPr>
          <p:cNvPr id="14" name="Title 1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9032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222058"/>
            <a:ext cx="105156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67246"/>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070304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2856406" y="179897"/>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0"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723538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19027"/>
            <a:ext cx="536635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109626"/>
            <a:ext cx="5366355" cy="408003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89913" y="1119027"/>
            <a:ext cx="539278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389913" y="2109626"/>
            <a:ext cx="5392783" cy="4080037"/>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1"/>
          <p:cNvSpPr>
            <a:spLocks noGrp="1"/>
          </p:cNvSpPr>
          <p:nvPr>
            <p:ph type="title"/>
          </p:nvPr>
        </p:nvSpPr>
        <p:spPr>
          <a:xfrm>
            <a:off x="2856406" y="179897"/>
            <a:ext cx="8926290"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1" name="Footer Placeholder 4"/>
          <p:cNvSpPr>
            <a:spLocks noGrp="1"/>
          </p:cNvSpPr>
          <p:nvPr>
            <p:ph type="ftr" sz="quarter" idx="10"/>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11"/>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190331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492612" y="0"/>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93659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527269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880568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1270264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5185459"/>
            <a:ext cx="12192000" cy="1680504"/>
          </a:xfrm>
          <a:prstGeom prst="rect">
            <a:avLst/>
          </a:prstGeom>
        </p:spPr>
      </p:pic>
      <p:pic>
        <p:nvPicPr>
          <p:cNvPr id="19" name="Picture 1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29" y="3784922"/>
            <a:ext cx="6165669" cy="3081040"/>
          </a:xfrm>
          <a:prstGeom prst="rect">
            <a:avLst/>
          </a:prstGeom>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30" y="3784922"/>
            <a:ext cx="6165669" cy="3081040"/>
          </a:xfrm>
          <a:prstGeom prst="rect">
            <a:avLst/>
          </a:prstGeom>
        </p:spPr>
      </p:pic>
      <p:pic>
        <p:nvPicPr>
          <p:cNvPr id="29" name="Picture 2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482377"/>
            <a:ext cx="6026329" cy="383585"/>
          </a:xfrm>
          <a:prstGeom prst="rect">
            <a:avLst/>
          </a:prstGeom>
        </p:spPr>
      </p:pic>
      <p:sp>
        <p:nvSpPr>
          <p:cNvPr id="3" name="Rectangle 2"/>
          <p:cNvSpPr/>
          <p:nvPr userDrawn="1"/>
        </p:nvSpPr>
        <p:spPr>
          <a:xfrm>
            <a:off x="1812003" y="0"/>
            <a:ext cx="10385077" cy="804707"/>
          </a:xfrm>
          <a:custGeom>
            <a:avLst/>
            <a:gdLst>
              <a:gd name="connsiteX0" fmla="*/ 0 w 9517626"/>
              <a:gd name="connsiteY0" fmla="*/ 0 h 783157"/>
              <a:gd name="connsiteX1" fmla="*/ 9517626 w 9517626"/>
              <a:gd name="connsiteY1" fmla="*/ 0 h 783157"/>
              <a:gd name="connsiteX2" fmla="*/ 9517626 w 9517626"/>
              <a:gd name="connsiteY2" fmla="*/ 783157 h 783157"/>
              <a:gd name="connsiteX3" fmla="*/ 0 w 9517626"/>
              <a:gd name="connsiteY3" fmla="*/ 783157 h 783157"/>
              <a:gd name="connsiteX4" fmla="*/ 0 w 9517626"/>
              <a:gd name="connsiteY4" fmla="*/ 0 h 783157"/>
              <a:gd name="connsiteX0" fmla="*/ 117987 w 9635613"/>
              <a:gd name="connsiteY0" fmla="*/ 0 h 783157"/>
              <a:gd name="connsiteX1" fmla="*/ 9635613 w 9635613"/>
              <a:gd name="connsiteY1" fmla="*/ 0 h 783157"/>
              <a:gd name="connsiteX2" fmla="*/ 9635613 w 9635613"/>
              <a:gd name="connsiteY2" fmla="*/ 783157 h 783157"/>
              <a:gd name="connsiteX3" fmla="*/ 0 w 9635613"/>
              <a:gd name="connsiteY3" fmla="*/ 724164 h 783157"/>
              <a:gd name="connsiteX4" fmla="*/ 117987 w 9635613"/>
              <a:gd name="connsiteY4" fmla="*/ 0 h 783157"/>
              <a:gd name="connsiteX0" fmla="*/ 570271 w 10087897"/>
              <a:gd name="connsiteY0" fmla="*/ 0 h 822487"/>
              <a:gd name="connsiteX1" fmla="*/ 10087897 w 10087897"/>
              <a:gd name="connsiteY1" fmla="*/ 0 h 822487"/>
              <a:gd name="connsiteX2" fmla="*/ 10087897 w 10087897"/>
              <a:gd name="connsiteY2" fmla="*/ 783157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7897 w 10087897"/>
              <a:gd name="connsiteY2" fmla="*/ 812654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4087 w 10087897"/>
              <a:gd name="connsiteY2" fmla="*/ 801224 h 822487"/>
              <a:gd name="connsiteX3" fmla="*/ 0 w 10087897"/>
              <a:gd name="connsiteY3" fmla="*/ 822487 h 822487"/>
              <a:gd name="connsiteX4" fmla="*/ 570271 w 10087897"/>
              <a:gd name="connsiteY4" fmla="*/ 0 h 822487"/>
              <a:gd name="connsiteX0" fmla="*/ 570271 w 10091707"/>
              <a:gd name="connsiteY0" fmla="*/ 0 h 822487"/>
              <a:gd name="connsiteX1" fmla="*/ 10087897 w 10091707"/>
              <a:gd name="connsiteY1" fmla="*/ 0 h 822487"/>
              <a:gd name="connsiteX2" fmla="*/ 10091707 w 10091707"/>
              <a:gd name="connsiteY2" fmla="*/ 798684 h 822487"/>
              <a:gd name="connsiteX3" fmla="*/ 0 w 10091707"/>
              <a:gd name="connsiteY3" fmla="*/ 822487 h 822487"/>
              <a:gd name="connsiteX4" fmla="*/ 570271 w 10091707"/>
              <a:gd name="connsiteY4" fmla="*/ 0 h 822487"/>
              <a:gd name="connsiteX0" fmla="*/ 557571 w 10079007"/>
              <a:gd name="connsiteY0" fmla="*/ 0 h 804707"/>
              <a:gd name="connsiteX1" fmla="*/ 10075197 w 10079007"/>
              <a:gd name="connsiteY1" fmla="*/ 0 h 804707"/>
              <a:gd name="connsiteX2" fmla="*/ 10079007 w 10079007"/>
              <a:gd name="connsiteY2" fmla="*/ 798684 h 804707"/>
              <a:gd name="connsiteX3" fmla="*/ 0 w 10079007"/>
              <a:gd name="connsiteY3" fmla="*/ 804707 h 804707"/>
              <a:gd name="connsiteX4" fmla="*/ 557571 w 10079007"/>
              <a:gd name="connsiteY4" fmla="*/ 0 h 804707"/>
              <a:gd name="connsiteX0" fmla="*/ 557571 w 10387617"/>
              <a:gd name="connsiteY0" fmla="*/ 0 h 804707"/>
              <a:gd name="connsiteX1" fmla="*/ 10387617 w 10387617"/>
              <a:gd name="connsiteY1" fmla="*/ 2540 h 804707"/>
              <a:gd name="connsiteX2" fmla="*/ 10079007 w 10387617"/>
              <a:gd name="connsiteY2" fmla="*/ 798684 h 804707"/>
              <a:gd name="connsiteX3" fmla="*/ 0 w 10387617"/>
              <a:gd name="connsiteY3" fmla="*/ 804707 h 804707"/>
              <a:gd name="connsiteX4" fmla="*/ 557571 w 10387617"/>
              <a:gd name="connsiteY4" fmla="*/ 0 h 804707"/>
              <a:gd name="connsiteX0" fmla="*/ 557571 w 10387617"/>
              <a:gd name="connsiteY0" fmla="*/ 0 h 804707"/>
              <a:gd name="connsiteX1" fmla="*/ 10387617 w 10387617"/>
              <a:gd name="connsiteY1" fmla="*/ 2540 h 804707"/>
              <a:gd name="connsiteX2" fmla="*/ 10381267 w 10387617"/>
              <a:gd name="connsiteY2" fmla="*/ 801224 h 804707"/>
              <a:gd name="connsiteX3" fmla="*/ 0 w 10387617"/>
              <a:gd name="connsiteY3" fmla="*/ 804707 h 804707"/>
              <a:gd name="connsiteX4" fmla="*/ 557571 w 10387617"/>
              <a:gd name="connsiteY4" fmla="*/ 0 h 804707"/>
              <a:gd name="connsiteX0" fmla="*/ 557571 w 10385077"/>
              <a:gd name="connsiteY0" fmla="*/ 0 h 804707"/>
              <a:gd name="connsiteX1" fmla="*/ 10385077 w 10385077"/>
              <a:gd name="connsiteY1" fmla="*/ 0 h 804707"/>
              <a:gd name="connsiteX2" fmla="*/ 10381267 w 10385077"/>
              <a:gd name="connsiteY2" fmla="*/ 801224 h 804707"/>
              <a:gd name="connsiteX3" fmla="*/ 0 w 10385077"/>
              <a:gd name="connsiteY3" fmla="*/ 804707 h 804707"/>
              <a:gd name="connsiteX4" fmla="*/ 557571 w 10385077"/>
              <a:gd name="connsiteY4" fmla="*/ 0 h 80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5077" h="804707">
                <a:moveTo>
                  <a:pt x="557571" y="0"/>
                </a:moveTo>
                <a:lnTo>
                  <a:pt x="10385077" y="0"/>
                </a:lnTo>
                <a:cubicBezTo>
                  <a:pt x="10382960" y="266228"/>
                  <a:pt x="10383384" y="534996"/>
                  <a:pt x="10381267" y="801224"/>
                </a:cubicBezTo>
                <a:lnTo>
                  <a:pt x="0" y="804707"/>
                </a:lnTo>
                <a:lnTo>
                  <a:pt x="557571" y="0"/>
                </a:lnTo>
                <a:close/>
              </a:path>
            </a:pathLst>
          </a:custGeom>
          <a:gradFill flip="none" rotWithShape="1">
            <a:gsLst>
              <a:gs pos="0">
                <a:srgbClr val="03B3DD"/>
              </a:gs>
              <a:gs pos="100000">
                <a:srgbClr val="008EE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60" y="-5062"/>
            <a:ext cx="2233324" cy="808230"/>
          </a:xfrm>
          <a:custGeom>
            <a:avLst/>
            <a:gdLst>
              <a:gd name="connsiteX0" fmla="*/ 0 w 1818968"/>
              <a:gd name="connsiteY0" fmla="*/ 0 h 783157"/>
              <a:gd name="connsiteX1" fmla="*/ 1818968 w 1818968"/>
              <a:gd name="connsiteY1" fmla="*/ 0 h 783157"/>
              <a:gd name="connsiteX2" fmla="*/ 1818968 w 1818968"/>
              <a:gd name="connsiteY2" fmla="*/ 783157 h 783157"/>
              <a:gd name="connsiteX3" fmla="*/ 0 w 1818968"/>
              <a:gd name="connsiteY3" fmla="*/ 783157 h 783157"/>
              <a:gd name="connsiteX4" fmla="*/ 0 w 1818968"/>
              <a:gd name="connsiteY4" fmla="*/ 0 h 783157"/>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144780 w 2349910"/>
              <a:gd name="connsiteY0" fmla="*/ 93653 h 792990"/>
              <a:gd name="connsiteX1" fmla="*/ 2349910 w 2349910"/>
              <a:gd name="connsiteY1" fmla="*/ 0 h 792990"/>
              <a:gd name="connsiteX2" fmla="*/ 1818968 w 2349910"/>
              <a:gd name="connsiteY2" fmla="*/ 792990 h 792990"/>
              <a:gd name="connsiteX3" fmla="*/ 0 w 2349910"/>
              <a:gd name="connsiteY3" fmla="*/ 792990 h 792990"/>
              <a:gd name="connsiteX4" fmla="*/ 144780 w 2349910"/>
              <a:gd name="connsiteY4" fmla="*/ 93653 h 792990"/>
              <a:gd name="connsiteX0" fmla="*/ 140970 w 2349910"/>
              <a:gd name="connsiteY0" fmla="*/ 2213 h 792990"/>
              <a:gd name="connsiteX1" fmla="*/ 2349910 w 2349910"/>
              <a:gd name="connsiteY1" fmla="*/ 0 h 792990"/>
              <a:gd name="connsiteX2" fmla="*/ 1818968 w 2349910"/>
              <a:gd name="connsiteY2" fmla="*/ 792990 h 792990"/>
              <a:gd name="connsiteX3" fmla="*/ 0 w 2349910"/>
              <a:gd name="connsiteY3" fmla="*/ 792990 h 792990"/>
              <a:gd name="connsiteX4" fmla="*/ 140970 w 2349910"/>
              <a:gd name="connsiteY4" fmla="*/ 2213 h 792990"/>
              <a:gd name="connsiteX0" fmla="*/ 0 w 2208940"/>
              <a:gd name="connsiteY0" fmla="*/ 2213 h 808230"/>
              <a:gd name="connsiteX1" fmla="*/ 2208940 w 2208940"/>
              <a:gd name="connsiteY1" fmla="*/ 0 h 808230"/>
              <a:gd name="connsiteX2" fmla="*/ 1677998 w 2208940"/>
              <a:gd name="connsiteY2" fmla="*/ 792990 h 808230"/>
              <a:gd name="connsiteX3" fmla="*/ 0 w 2208940"/>
              <a:gd name="connsiteY3" fmla="*/ 808230 h 808230"/>
              <a:gd name="connsiteX4" fmla="*/ 0 w 2208940"/>
              <a:gd name="connsiteY4" fmla="*/ 2213 h 808230"/>
              <a:gd name="connsiteX0" fmla="*/ 0 w 2208940"/>
              <a:gd name="connsiteY0" fmla="*/ 2213 h 808230"/>
              <a:gd name="connsiteX1" fmla="*/ 2208940 w 2208940"/>
              <a:gd name="connsiteY1" fmla="*/ 0 h 808230"/>
              <a:gd name="connsiteX2" fmla="*/ 1677998 w 2208940"/>
              <a:gd name="connsiteY2" fmla="*/ 808230 h 808230"/>
              <a:gd name="connsiteX3" fmla="*/ 0 w 2208940"/>
              <a:gd name="connsiteY3" fmla="*/ 808230 h 808230"/>
              <a:gd name="connsiteX4" fmla="*/ 0 w 2208940"/>
              <a:gd name="connsiteY4" fmla="*/ 2213 h 808230"/>
              <a:gd name="connsiteX0" fmla="*/ 0 w 2233324"/>
              <a:gd name="connsiteY0" fmla="*/ 2213 h 808230"/>
              <a:gd name="connsiteX1" fmla="*/ 2233324 w 2233324"/>
              <a:gd name="connsiteY1" fmla="*/ 0 h 808230"/>
              <a:gd name="connsiteX2" fmla="*/ 1677998 w 2233324"/>
              <a:gd name="connsiteY2" fmla="*/ 808230 h 808230"/>
              <a:gd name="connsiteX3" fmla="*/ 0 w 2233324"/>
              <a:gd name="connsiteY3" fmla="*/ 808230 h 808230"/>
              <a:gd name="connsiteX4" fmla="*/ 0 w 2233324"/>
              <a:gd name="connsiteY4" fmla="*/ 2213 h 80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324" h="808230">
                <a:moveTo>
                  <a:pt x="0" y="2213"/>
                </a:moveTo>
                <a:lnTo>
                  <a:pt x="2233324" y="0"/>
                </a:lnTo>
                <a:lnTo>
                  <a:pt x="1677998" y="808230"/>
                </a:lnTo>
                <a:lnTo>
                  <a:pt x="0" y="808230"/>
                </a:lnTo>
                <a:lnTo>
                  <a:pt x="0" y="2213"/>
                </a:lnTo>
                <a:close/>
              </a:path>
            </a:pathLst>
          </a:cu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p:cNvSpPr>
            <a:spLocks noGrp="1"/>
          </p:cNvSpPr>
          <p:nvPr>
            <p:ph type="body" idx="1"/>
          </p:nvPr>
        </p:nvSpPr>
        <p:spPr>
          <a:xfrm>
            <a:off x="838200" y="1088571"/>
            <a:ext cx="10515600" cy="508839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2" name="Picture 3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3611" y="129015"/>
            <a:ext cx="1434898" cy="523765"/>
          </a:xfrm>
          <a:prstGeom prst="rect">
            <a:avLst/>
          </a:prstGeom>
        </p:spPr>
      </p:pic>
      <p:sp>
        <p:nvSpPr>
          <p:cNvPr id="24" name="Title Placeholder 1"/>
          <p:cNvSpPr>
            <a:spLocks noGrp="1"/>
          </p:cNvSpPr>
          <p:nvPr>
            <p:ph type="title"/>
          </p:nvPr>
        </p:nvSpPr>
        <p:spPr>
          <a:xfrm>
            <a:off x="2895600" y="2870"/>
            <a:ext cx="9296399" cy="7966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smtClean="0"/>
              <a:t>KHOA CÔNG NGHỆ THÔNG TIN – TÊN BỘ MÔN</a:t>
            </a:r>
            <a:endParaRPr lang="en-US" dirty="0"/>
          </a:p>
        </p:txBody>
      </p:sp>
      <p:sp>
        <p:nvSpPr>
          <p:cNvPr id="1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Tree>
    <p:extLst>
      <p:ext uri="{BB962C8B-B14F-4D97-AF65-F5344CB8AC3E}">
        <p14:creationId xmlns:p14="http://schemas.microsoft.com/office/powerpoint/2010/main" val="4279715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04" userDrawn="1">
          <p15:clr>
            <a:srgbClr val="F26B43"/>
          </p15:clr>
        </p15:guide>
        <p15:guide id="2" pos="6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npmjs.com/package/morga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a:t>
            </a:fld>
            <a:endParaRPr lang="en-US"/>
          </a:p>
        </p:txBody>
      </p:sp>
      <p:sp>
        <p:nvSpPr>
          <p:cNvPr id="5" name="Google Shape;136;p29"/>
          <p:cNvSpPr txBox="1">
            <a:spLocks/>
          </p:cNvSpPr>
          <p:nvPr/>
        </p:nvSpPr>
        <p:spPr>
          <a:xfrm>
            <a:off x="629805" y="1911798"/>
            <a:ext cx="4788741" cy="200437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spcBef>
                <a:spcPts val="0"/>
              </a:spcBef>
            </a:pPr>
            <a:r>
              <a:rPr lang="en-US" sz="6000" dirty="0" smtClean="0">
                <a:solidFill>
                  <a:srgbClr val="455A64"/>
                </a:solidFill>
              </a:rPr>
              <a:t>LẬP TRÌNH NODEJS</a:t>
            </a:r>
            <a:endParaRPr lang="en-US" sz="6000" dirty="0">
              <a:solidFill>
                <a:srgbClr val="455A64"/>
              </a:solidFill>
            </a:endParaRPr>
          </a:p>
        </p:txBody>
      </p:sp>
      <p:sp>
        <p:nvSpPr>
          <p:cNvPr id="7" name="Google Shape;137;p29"/>
          <p:cNvSpPr txBox="1">
            <a:spLocks/>
          </p:cNvSpPr>
          <p:nvPr/>
        </p:nvSpPr>
        <p:spPr>
          <a:xfrm>
            <a:off x="685799" y="3735754"/>
            <a:ext cx="4063833" cy="11134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dirty="0" err="1" smtClean="0">
                <a:latin typeface="Nunito" pitchFamily="2" charset="0"/>
              </a:rPr>
              <a:t>Chương</a:t>
            </a:r>
            <a:r>
              <a:rPr lang="en-US" sz="2000" dirty="0" smtClean="0">
                <a:latin typeface="Nunito" pitchFamily="2" charset="0"/>
              </a:rPr>
              <a:t> </a:t>
            </a:r>
            <a:r>
              <a:rPr lang="en-US" sz="2000" dirty="0">
                <a:latin typeface="Nunito" pitchFamily="2" charset="0"/>
              </a:rPr>
              <a:t>4</a:t>
            </a:r>
            <a:r>
              <a:rPr lang="en-US" sz="2000" dirty="0" smtClean="0">
                <a:latin typeface="Nunito" pitchFamily="2" charset="0"/>
              </a:rPr>
              <a:t>: </a:t>
            </a:r>
            <a:endParaRPr lang="en-US" sz="2000" dirty="0" smtClean="0">
              <a:latin typeface="Nunito" pitchFamily="2" charset="0"/>
            </a:endParaRPr>
          </a:p>
          <a:p>
            <a:pPr marL="0" indent="0">
              <a:spcBef>
                <a:spcPts val="0"/>
              </a:spcBef>
              <a:buNone/>
            </a:pPr>
            <a:r>
              <a:rPr lang="en-US" sz="2000" dirty="0" err="1" smtClean="0">
                <a:latin typeface="Nunito" pitchFamily="2" charset="0"/>
              </a:rPr>
              <a:t>NodeJS</a:t>
            </a:r>
            <a:r>
              <a:rPr lang="en-US" sz="2000" dirty="0" smtClean="0">
                <a:latin typeface="Nunito" pitchFamily="2" charset="0"/>
              </a:rPr>
              <a:t> </a:t>
            </a:r>
            <a:r>
              <a:rPr lang="en-US" sz="2000" dirty="0" err="1">
                <a:latin typeface="Nunito" pitchFamily="2" charset="0"/>
              </a:rPr>
              <a:t>và</a:t>
            </a:r>
            <a:r>
              <a:rPr lang="en-US" sz="2000" dirty="0">
                <a:latin typeface="Nunito" pitchFamily="2" charset="0"/>
              </a:rPr>
              <a:t> </a:t>
            </a:r>
            <a:r>
              <a:rPr lang="en-US" sz="2000" dirty="0" err="1">
                <a:latin typeface="Nunito" pitchFamily="2" charset="0"/>
              </a:rPr>
              <a:t>các</a:t>
            </a:r>
            <a:r>
              <a:rPr lang="en-US" sz="2000" dirty="0">
                <a:latin typeface="Nunito" pitchFamily="2" charset="0"/>
              </a:rPr>
              <a:t> </a:t>
            </a:r>
            <a:r>
              <a:rPr lang="en-US" sz="2000" dirty="0" err="1">
                <a:latin typeface="Nunito" pitchFamily="2" charset="0"/>
              </a:rPr>
              <a:t>công</a:t>
            </a:r>
            <a:r>
              <a:rPr lang="en-US" sz="2000" dirty="0">
                <a:latin typeface="Nunito" pitchFamily="2" charset="0"/>
              </a:rPr>
              <a:t> </a:t>
            </a:r>
            <a:r>
              <a:rPr lang="en-US" sz="2000" dirty="0" err="1">
                <a:latin typeface="Nunito" pitchFamily="2" charset="0"/>
              </a:rPr>
              <a:t>cụ</a:t>
            </a:r>
            <a:r>
              <a:rPr lang="en-US" sz="2000" dirty="0">
                <a:latin typeface="Nunito" pitchFamily="2" charset="0"/>
              </a:rPr>
              <a:t> </a:t>
            </a:r>
            <a:r>
              <a:rPr lang="en-US" sz="2000" dirty="0" err="1">
                <a:latin typeface="Nunito" pitchFamily="2" charset="0"/>
              </a:rPr>
              <a:t>liên</a:t>
            </a:r>
            <a:r>
              <a:rPr lang="en-US" sz="2000" dirty="0">
                <a:latin typeface="Nunito" pitchFamily="2" charset="0"/>
              </a:rPr>
              <a:t> </a:t>
            </a:r>
            <a:r>
              <a:rPr lang="en-US" sz="2000" dirty="0" err="1">
                <a:latin typeface="Nunito" pitchFamily="2" charset="0"/>
              </a:rPr>
              <a:t>quan</a:t>
            </a:r>
            <a:r>
              <a:rPr lang="en-US" sz="2000" dirty="0">
                <a:latin typeface="Nunito" pitchFamily="2" charset="0"/>
              </a:rPr>
              <a:t> </a:t>
            </a:r>
            <a:r>
              <a:rPr lang="en-US" sz="2000" dirty="0" err="1">
                <a:latin typeface="Nunito" pitchFamily="2" charset="0"/>
              </a:rPr>
              <a:t>trong</a:t>
            </a:r>
            <a:r>
              <a:rPr lang="en-US" sz="2000" dirty="0">
                <a:latin typeface="Nunito" pitchFamily="2" charset="0"/>
              </a:rPr>
              <a:t> </a:t>
            </a:r>
            <a:r>
              <a:rPr lang="en-US" sz="2000" dirty="0" err="1">
                <a:latin typeface="Nunito" pitchFamily="2" charset="0"/>
              </a:rPr>
              <a:t>việc</a:t>
            </a:r>
            <a:r>
              <a:rPr lang="en-US" sz="2000" dirty="0">
                <a:latin typeface="Nunito" pitchFamily="2" charset="0"/>
              </a:rPr>
              <a:t> </a:t>
            </a:r>
            <a:r>
              <a:rPr lang="en-US" sz="2000" dirty="0" err="1">
                <a:latin typeface="Nunito" pitchFamily="2" charset="0"/>
              </a:rPr>
              <a:t>phát</a:t>
            </a:r>
            <a:r>
              <a:rPr lang="en-US" sz="2000" dirty="0">
                <a:latin typeface="Nunito" pitchFamily="2" charset="0"/>
              </a:rPr>
              <a:t> </a:t>
            </a:r>
            <a:r>
              <a:rPr lang="en-US" sz="2000" dirty="0" err="1">
                <a:latin typeface="Nunito" pitchFamily="2" charset="0"/>
              </a:rPr>
              <a:t>triển</a:t>
            </a:r>
            <a:r>
              <a:rPr lang="en-US" sz="2000" dirty="0">
                <a:latin typeface="Nunito" pitchFamily="2" charset="0"/>
              </a:rPr>
              <a:t> Server</a:t>
            </a:r>
          </a:p>
        </p:txBody>
      </p:sp>
      <p:grpSp>
        <p:nvGrpSpPr>
          <p:cNvPr id="8" name="Google Shape;139;p29"/>
          <p:cNvGrpSpPr/>
          <p:nvPr/>
        </p:nvGrpSpPr>
        <p:grpSpPr>
          <a:xfrm>
            <a:off x="4628400" y="1163009"/>
            <a:ext cx="6687300" cy="4817532"/>
            <a:chOff x="3457488" y="242446"/>
            <a:chExt cx="5696700" cy="4103904"/>
          </a:xfrm>
        </p:grpSpPr>
        <p:cxnSp>
          <p:nvCxnSpPr>
            <p:cNvPr id="9" name="Google Shape;140;p29"/>
            <p:cNvCxnSpPr/>
            <p:nvPr/>
          </p:nvCxnSpPr>
          <p:spPr>
            <a:xfrm>
              <a:off x="3457488" y="4063525"/>
              <a:ext cx="5696700" cy="0"/>
            </a:xfrm>
            <a:prstGeom prst="straightConnector1">
              <a:avLst/>
            </a:prstGeom>
            <a:noFill/>
            <a:ln w="19050" cap="flat" cmpd="sng">
              <a:solidFill>
                <a:schemeClr val="dk2"/>
              </a:solidFill>
              <a:prstDash val="solid"/>
              <a:round/>
              <a:headEnd type="none" w="med" len="med"/>
              <a:tailEnd type="none" w="med" len="med"/>
            </a:ln>
          </p:spPr>
        </p:cxnSp>
        <p:grpSp>
          <p:nvGrpSpPr>
            <p:cNvPr id="10" name="Google Shape;141;p29"/>
            <p:cNvGrpSpPr/>
            <p:nvPr/>
          </p:nvGrpSpPr>
          <p:grpSpPr>
            <a:xfrm>
              <a:off x="4098463" y="242446"/>
              <a:ext cx="4328375" cy="4103904"/>
              <a:chOff x="4098463" y="242446"/>
              <a:chExt cx="4328375" cy="4103904"/>
            </a:xfrm>
          </p:grpSpPr>
          <p:sp>
            <p:nvSpPr>
              <p:cNvPr id="11" name="Google Shape;142;p29"/>
              <p:cNvSpPr/>
              <p:nvPr/>
            </p:nvSpPr>
            <p:spPr>
              <a:xfrm>
                <a:off x="7901738" y="2636925"/>
                <a:ext cx="78275" cy="66975"/>
              </a:xfrm>
              <a:custGeom>
                <a:avLst/>
                <a:gdLst/>
                <a:ahLst/>
                <a:cxnLst/>
                <a:rect l="l" t="t" r="r" b="b"/>
                <a:pathLst>
                  <a:path w="3131" h="2679" extrusionOk="0">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p29"/>
              <p:cNvSpPr/>
              <p:nvPr/>
            </p:nvSpPr>
            <p:spPr>
              <a:xfrm>
                <a:off x="8038513" y="2636925"/>
                <a:ext cx="78300" cy="66975"/>
              </a:xfrm>
              <a:custGeom>
                <a:avLst/>
                <a:gdLst/>
                <a:ahLst/>
                <a:cxnLst/>
                <a:rect l="l" t="t" r="r" b="b"/>
                <a:pathLst>
                  <a:path w="3132" h="2679" extrusionOk="0">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p29"/>
              <p:cNvSpPr/>
              <p:nvPr/>
            </p:nvSpPr>
            <p:spPr>
              <a:xfrm>
                <a:off x="8175288" y="2636925"/>
                <a:ext cx="79050" cy="66975"/>
              </a:xfrm>
              <a:custGeom>
                <a:avLst/>
                <a:gdLst/>
                <a:ahLst/>
                <a:cxnLst/>
                <a:rect l="l" t="t" r="r" b="b"/>
                <a:pathLst>
                  <a:path w="3162" h="2679" extrusionOk="0">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p29"/>
              <p:cNvSpPr/>
              <p:nvPr/>
            </p:nvSpPr>
            <p:spPr>
              <a:xfrm>
                <a:off x="4619763" y="3677225"/>
                <a:ext cx="397450" cy="375400"/>
              </a:xfrm>
              <a:custGeom>
                <a:avLst/>
                <a:gdLst/>
                <a:ahLst/>
                <a:cxnLst/>
                <a:rect l="l" t="t" r="r" b="b"/>
                <a:pathLst>
                  <a:path w="15898" h="15016" extrusionOk="0">
                    <a:moveTo>
                      <a:pt x="14985" y="0"/>
                    </a:moveTo>
                    <a:lnTo>
                      <a:pt x="0" y="15016"/>
                    </a:lnTo>
                    <a:lnTo>
                      <a:pt x="8906" y="15016"/>
                    </a:lnTo>
                    <a:lnTo>
                      <a:pt x="15897" y="7994"/>
                    </a:lnTo>
                    <a:lnTo>
                      <a:pt x="14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p29"/>
              <p:cNvSpPr/>
              <p:nvPr/>
            </p:nvSpPr>
            <p:spPr>
              <a:xfrm>
                <a:off x="4400138" y="3481175"/>
                <a:ext cx="579825" cy="571450"/>
              </a:xfrm>
              <a:custGeom>
                <a:avLst/>
                <a:gdLst/>
                <a:ahLst/>
                <a:cxnLst/>
                <a:rect l="l" t="t" r="r" b="b"/>
                <a:pathLst>
                  <a:path w="23193" h="22858" extrusionOk="0">
                    <a:moveTo>
                      <a:pt x="22889" y="0"/>
                    </a:moveTo>
                    <a:lnTo>
                      <a:pt x="1" y="22858"/>
                    </a:lnTo>
                    <a:lnTo>
                      <a:pt x="3040" y="22858"/>
                    </a:lnTo>
                    <a:lnTo>
                      <a:pt x="23193" y="2705"/>
                    </a:lnTo>
                    <a:lnTo>
                      <a:pt x="228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p29"/>
              <p:cNvSpPr/>
              <p:nvPr/>
            </p:nvSpPr>
            <p:spPr>
              <a:xfrm>
                <a:off x="4331763" y="3419625"/>
                <a:ext cx="635275" cy="633000"/>
              </a:xfrm>
              <a:custGeom>
                <a:avLst/>
                <a:gdLst/>
                <a:ahLst/>
                <a:cxnLst/>
                <a:rect l="l" t="t" r="r" b="b"/>
                <a:pathLst>
                  <a:path w="25411" h="25320" extrusionOk="0">
                    <a:moveTo>
                      <a:pt x="25350" y="0"/>
                    </a:moveTo>
                    <a:lnTo>
                      <a:pt x="0" y="25320"/>
                    </a:lnTo>
                    <a:lnTo>
                      <a:pt x="760" y="25320"/>
                    </a:lnTo>
                    <a:lnTo>
                      <a:pt x="25411" y="669"/>
                    </a:lnTo>
                    <a:lnTo>
                      <a:pt x="253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p29"/>
              <p:cNvSpPr/>
              <p:nvPr/>
            </p:nvSpPr>
            <p:spPr>
              <a:xfrm>
                <a:off x="7531663" y="3282825"/>
                <a:ext cx="255350" cy="255350"/>
              </a:xfrm>
              <a:custGeom>
                <a:avLst/>
                <a:gdLst/>
                <a:ahLst/>
                <a:cxnLst/>
                <a:rect l="l" t="t" r="r" b="b"/>
                <a:pathLst>
                  <a:path w="10214" h="10214" extrusionOk="0">
                    <a:moveTo>
                      <a:pt x="7174" y="1"/>
                    </a:moveTo>
                    <a:lnTo>
                      <a:pt x="396" y="6779"/>
                    </a:lnTo>
                    <a:lnTo>
                      <a:pt x="0" y="10214"/>
                    </a:lnTo>
                    <a:lnTo>
                      <a:pt x="0" y="10214"/>
                    </a:lnTo>
                    <a:lnTo>
                      <a:pt x="102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p29"/>
              <p:cNvSpPr/>
              <p:nvPr/>
            </p:nvSpPr>
            <p:spPr>
              <a:xfrm>
                <a:off x="7505838" y="3282825"/>
                <a:ext cx="484075" cy="484075"/>
              </a:xfrm>
              <a:custGeom>
                <a:avLst/>
                <a:gdLst/>
                <a:ahLst/>
                <a:cxnLst/>
                <a:rect l="l" t="t" r="r" b="b"/>
                <a:pathLst>
                  <a:path w="19363" h="19363" extrusionOk="0">
                    <a:moveTo>
                      <a:pt x="18602" y="1"/>
                    </a:moveTo>
                    <a:lnTo>
                      <a:pt x="91" y="18481"/>
                    </a:lnTo>
                    <a:lnTo>
                      <a:pt x="0" y="19363"/>
                    </a:lnTo>
                    <a:lnTo>
                      <a:pt x="0" y="19363"/>
                    </a:lnTo>
                    <a:lnTo>
                      <a:pt x="19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p29"/>
              <p:cNvSpPr/>
              <p:nvPr/>
            </p:nvSpPr>
            <p:spPr>
              <a:xfrm>
                <a:off x="4988238" y="2632375"/>
                <a:ext cx="1406575" cy="1147450"/>
              </a:xfrm>
              <a:custGeom>
                <a:avLst/>
                <a:gdLst/>
                <a:ahLst/>
                <a:cxnLst/>
                <a:rect l="l" t="t" r="r" b="b"/>
                <a:pathLst>
                  <a:path w="56263" h="45898" extrusionOk="0">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p29"/>
              <p:cNvSpPr/>
              <p:nvPr/>
            </p:nvSpPr>
            <p:spPr>
              <a:xfrm>
                <a:off x="4984338" y="2617075"/>
                <a:ext cx="1241100" cy="1138425"/>
              </a:xfrm>
              <a:custGeom>
                <a:avLst/>
                <a:gdLst/>
                <a:ahLst/>
                <a:cxnLst/>
                <a:rect l="l" t="t" r="r" b="b"/>
                <a:pathLst>
                  <a:path w="49644" h="45537" extrusionOk="0">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p29"/>
              <p:cNvSpPr/>
              <p:nvPr/>
            </p:nvSpPr>
            <p:spPr>
              <a:xfrm>
                <a:off x="6073438" y="3281800"/>
                <a:ext cx="57000" cy="47525"/>
              </a:xfrm>
              <a:custGeom>
                <a:avLst/>
                <a:gdLst/>
                <a:ahLst/>
                <a:cxnLst/>
                <a:rect l="l" t="t" r="r" b="b"/>
                <a:pathLst>
                  <a:path w="2280" h="1901" extrusionOk="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p29"/>
              <p:cNvSpPr/>
              <p:nvPr/>
            </p:nvSpPr>
            <p:spPr>
              <a:xfrm>
                <a:off x="5955638" y="3247625"/>
                <a:ext cx="56250" cy="47675"/>
              </a:xfrm>
              <a:custGeom>
                <a:avLst/>
                <a:gdLst/>
                <a:ahLst/>
                <a:cxnLst/>
                <a:rect l="l" t="t" r="r" b="b"/>
                <a:pathLst>
                  <a:path w="2250" h="1907" extrusionOk="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p29"/>
              <p:cNvSpPr/>
              <p:nvPr/>
            </p:nvSpPr>
            <p:spPr>
              <a:xfrm>
                <a:off x="4984363" y="2617100"/>
                <a:ext cx="737250" cy="1023675"/>
              </a:xfrm>
              <a:custGeom>
                <a:avLst/>
                <a:gdLst/>
                <a:ahLst/>
                <a:cxnLst/>
                <a:rect l="l" t="t" r="r" b="b"/>
                <a:pathLst>
                  <a:path w="29490" h="40947" extrusionOk="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p29"/>
              <p:cNvSpPr/>
              <p:nvPr/>
            </p:nvSpPr>
            <p:spPr>
              <a:xfrm>
                <a:off x="4236763" y="2573575"/>
                <a:ext cx="1233325" cy="1479050"/>
              </a:xfrm>
              <a:custGeom>
                <a:avLst/>
                <a:gdLst/>
                <a:ahLst/>
                <a:cxnLst/>
                <a:rect l="l" t="t" r="r" b="b"/>
                <a:pathLst>
                  <a:path w="49333" h="59162" extrusionOk="0">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p29"/>
              <p:cNvSpPr/>
              <p:nvPr/>
            </p:nvSpPr>
            <p:spPr>
              <a:xfrm>
                <a:off x="5000463" y="2790425"/>
                <a:ext cx="118575" cy="154275"/>
              </a:xfrm>
              <a:custGeom>
                <a:avLst/>
                <a:gdLst/>
                <a:ahLst/>
                <a:cxnLst/>
                <a:rect l="l" t="t" r="r" b="b"/>
                <a:pathLst>
                  <a:path w="4743" h="6171" extrusionOk="0">
                    <a:moveTo>
                      <a:pt x="2067" y="1"/>
                    </a:moveTo>
                    <a:lnTo>
                      <a:pt x="0" y="4043"/>
                    </a:lnTo>
                    <a:lnTo>
                      <a:pt x="1459" y="6171"/>
                    </a:lnTo>
                    <a:lnTo>
                      <a:pt x="4104" y="5836"/>
                    </a:lnTo>
                    <a:lnTo>
                      <a:pt x="4742" y="2919"/>
                    </a:lnTo>
                    <a:lnTo>
                      <a:pt x="2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p:cNvSpPr/>
              <p:nvPr/>
            </p:nvSpPr>
            <p:spPr>
              <a:xfrm>
                <a:off x="5005013" y="2936325"/>
                <a:ext cx="211275" cy="996250"/>
              </a:xfrm>
              <a:custGeom>
                <a:avLst/>
                <a:gdLst/>
                <a:ahLst/>
                <a:cxnLst/>
                <a:rect l="l" t="t" r="r" b="b"/>
                <a:pathLst>
                  <a:path w="8451" h="39850" extrusionOk="0">
                    <a:moveTo>
                      <a:pt x="3922" y="0"/>
                    </a:moveTo>
                    <a:lnTo>
                      <a:pt x="1277" y="335"/>
                    </a:lnTo>
                    <a:lnTo>
                      <a:pt x="1" y="30031"/>
                    </a:lnTo>
                    <a:lnTo>
                      <a:pt x="5563" y="39849"/>
                    </a:lnTo>
                    <a:lnTo>
                      <a:pt x="8451" y="28785"/>
                    </a:lnTo>
                    <a:lnTo>
                      <a:pt x="39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p29"/>
              <p:cNvSpPr/>
              <p:nvPr/>
            </p:nvSpPr>
            <p:spPr>
              <a:xfrm>
                <a:off x="4846213" y="2341275"/>
                <a:ext cx="291050" cy="435500"/>
              </a:xfrm>
              <a:custGeom>
                <a:avLst/>
                <a:gdLst/>
                <a:ahLst/>
                <a:cxnLst/>
                <a:rect l="l" t="t" r="r" b="b"/>
                <a:pathLst>
                  <a:path w="11642" h="17420" extrusionOk="0">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p29"/>
              <p:cNvSpPr/>
              <p:nvPr/>
            </p:nvSpPr>
            <p:spPr>
              <a:xfrm>
                <a:off x="4889513" y="2361100"/>
                <a:ext cx="247000" cy="235900"/>
              </a:xfrm>
              <a:custGeom>
                <a:avLst/>
                <a:gdLst/>
                <a:ahLst/>
                <a:cxnLst/>
                <a:rect l="l" t="t" r="r" b="b"/>
                <a:pathLst>
                  <a:path w="9880" h="9436" extrusionOk="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p29"/>
              <p:cNvSpPr/>
              <p:nvPr/>
            </p:nvSpPr>
            <p:spPr>
              <a:xfrm>
                <a:off x="4973863" y="2525225"/>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p29"/>
              <p:cNvSpPr/>
              <p:nvPr/>
            </p:nvSpPr>
            <p:spPr>
              <a:xfrm>
                <a:off x="4808963" y="1881825"/>
                <a:ext cx="517525" cy="637750"/>
              </a:xfrm>
              <a:custGeom>
                <a:avLst/>
                <a:gdLst/>
                <a:ahLst/>
                <a:cxnLst/>
                <a:rect l="l" t="t" r="r" b="b"/>
                <a:pathLst>
                  <a:path w="20701" h="25510" extrusionOk="0">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p29"/>
              <p:cNvSpPr/>
              <p:nvPr/>
            </p:nvSpPr>
            <p:spPr>
              <a:xfrm>
                <a:off x="5089363" y="2192250"/>
                <a:ext cx="20550" cy="51850"/>
              </a:xfrm>
              <a:custGeom>
                <a:avLst/>
                <a:gdLst/>
                <a:ahLst/>
                <a:cxnLst/>
                <a:rect l="l" t="t" r="r" b="b"/>
                <a:pathLst>
                  <a:path w="822" h="2074" extrusionOk="0">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p29"/>
              <p:cNvSpPr/>
              <p:nvPr/>
            </p:nvSpPr>
            <p:spPr>
              <a:xfrm>
                <a:off x="5052113" y="2177075"/>
                <a:ext cx="62425" cy="58775"/>
              </a:xfrm>
              <a:custGeom>
                <a:avLst/>
                <a:gdLst/>
                <a:ahLst/>
                <a:cxnLst/>
                <a:rect l="l" t="t" r="r" b="b"/>
                <a:pathLst>
                  <a:path w="2497" h="2351" extrusionOk="0">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p29"/>
              <p:cNvSpPr/>
              <p:nvPr/>
            </p:nvSpPr>
            <p:spPr>
              <a:xfrm>
                <a:off x="5205638" y="2178500"/>
                <a:ext cx="28900" cy="45100"/>
              </a:xfrm>
              <a:custGeom>
                <a:avLst/>
                <a:gdLst/>
                <a:ahLst/>
                <a:cxnLst/>
                <a:rect l="l" t="t" r="r" b="b"/>
                <a:pathLst>
                  <a:path w="1156" h="1804" extrusionOk="0">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p29"/>
              <p:cNvSpPr/>
              <p:nvPr/>
            </p:nvSpPr>
            <p:spPr>
              <a:xfrm>
                <a:off x="5196938" y="2156875"/>
                <a:ext cx="61975" cy="58775"/>
              </a:xfrm>
              <a:custGeom>
                <a:avLst/>
                <a:gdLst/>
                <a:ahLst/>
                <a:cxnLst/>
                <a:rect l="l" t="t" r="r" b="b"/>
                <a:pathLst>
                  <a:path w="2479" h="2351" extrusionOk="0">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p29"/>
              <p:cNvSpPr/>
              <p:nvPr/>
            </p:nvSpPr>
            <p:spPr>
              <a:xfrm>
                <a:off x="5032238" y="2107600"/>
                <a:ext cx="64750" cy="47150"/>
              </a:xfrm>
              <a:custGeom>
                <a:avLst/>
                <a:gdLst/>
                <a:ahLst/>
                <a:cxnLst/>
                <a:rect l="l" t="t" r="r" b="b"/>
                <a:pathLst>
                  <a:path w="2590" h="1886" extrusionOk="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p29"/>
              <p:cNvSpPr/>
              <p:nvPr/>
            </p:nvSpPr>
            <p:spPr>
              <a:xfrm>
                <a:off x="5184363" y="2088400"/>
                <a:ext cx="70675" cy="35625"/>
              </a:xfrm>
              <a:custGeom>
                <a:avLst/>
                <a:gdLst/>
                <a:ahLst/>
                <a:cxnLst/>
                <a:rect l="l" t="t" r="r" b="b"/>
                <a:pathLst>
                  <a:path w="2827" h="1425" extrusionOk="0">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p29"/>
              <p:cNvSpPr/>
              <p:nvPr/>
            </p:nvSpPr>
            <p:spPr>
              <a:xfrm>
                <a:off x="5108588" y="2363825"/>
                <a:ext cx="38550" cy="14775"/>
              </a:xfrm>
              <a:custGeom>
                <a:avLst/>
                <a:gdLst/>
                <a:ahLst/>
                <a:cxnLst/>
                <a:rect l="l" t="t" r="r" b="b"/>
                <a:pathLst>
                  <a:path w="1542" h="591" extrusionOk="0">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p29"/>
              <p:cNvSpPr/>
              <p:nvPr/>
            </p:nvSpPr>
            <p:spPr>
              <a:xfrm>
                <a:off x="5116713" y="2306375"/>
                <a:ext cx="63100" cy="45050"/>
              </a:xfrm>
              <a:custGeom>
                <a:avLst/>
                <a:gdLst/>
                <a:ahLst/>
                <a:cxnLst/>
                <a:rect l="l" t="t" r="r" b="b"/>
                <a:pathLst>
                  <a:path w="2524" h="1802" extrusionOk="0">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p29"/>
              <p:cNvSpPr/>
              <p:nvPr/>
            </p:nvSpPr>
            <p:spPr>
              <a:xfrm>
                <a:off x="5120163" y="2096625"/>
                <a:ext cx="105725" cy="231050"/>
              </a:xfrm>
              <a:custGeom>
                <a:avLst/>
                <a:gdLst/>
                <a:ahLst/>
                <a:cxnLst/>
                <a:rect l="l" t="t" r="r" b="b"/>
                <a:pathLst>
                  <a:path w="4229" h="9242" extrusionOk="0">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p29"/>
              <p:cNvSpPr/>
              <p:nvPr/>
            </p:nvSpPr>
            <p:spPr>
              <a:xfrm>
                <a:off x="4751413" y="1827450"/>
                <a:ext cx="555300" cy="418300"/>
              </a:xfrm>
              <a:custGeom>
                <a:avLst/>
                <a:gdLst/>
                <a:ahLst/>
                <a:cxnLst/>
                <a:rect l="l" t="t" r="r" b="b"/>
                <a:pathLst>
                  <a:path w="22212" h="16732" extrusionOk="0">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p29"/>
              <p:cNvSpPr/>
              <p:nvPr/>
            </p:nvSpPr>
            <p:spPr>
              <a:xfrm>
                <a:off x="4897863" y="1972975"/>
                <a:ext cx="147500" cy="155600"/>
              </a:xfrm>
              <a:custGeom>
                <a:avLst/>
                <a:gdLst/>
                <a:ahLst/>
                <a:cxnLst/>
                <a:rect l="l" t="t" r="r" b="b"/>
                <a:pathLst>
                  <a:path w="5900" h="6224" extrusionOk="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p29"/>
              <p:cNvSpPr/>
              <p:nvPr/>
            </p:nvSpPr>
            <p:spPr>
              <a:xfrm>
                <a:off x="4739063" y="1973550"/>
                <a:ext cx="128825" cy="270125"/>
              </a:xfrm>
              <a:custGeom>
                <a:avLst/>
                <a:gdLst/>
                <a:ahLst/>
                <a:cxnLst/>
                <a:rect l="l" t="t" r="r" b="b"/>
                <a:pathLst>
                  <a:path w="5153" h="10805" extrusionOk="0">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p29"/>
              <p:cNvSpPr/>
              <p:nvPr/>
            </p:nvSpPr>
            <p:spPr>
              <a:xfrm>
                <a:off x="5127838" y="1856450"/>
                <a:ext cx="178875" cy="167550"/>
              </a:xfrm>
              <a:custGeom>
                <a:avLst/>
                <a:gdLst/>
                <a:ahLst/>
                <a:cxnLst/>
                <a:rect l="l" t="t" r="r" b="b"/>
                <a:pathLst>
                  <a:path w="7155" h="6702" extrusionOk="0">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5;p29"/>
              <p:cNvSpPr/>
              <p:nvPr/>
            </p:nvSpPr>
            <p:spPr>
              <a:xfrm>
                <a:off x="4980538" y="2141225"/>
                <a:ext cx="190175" cy="157625"/>
              </a:xfrm>
              <a:custGeom>
                <a:avLst/>
                <a:gdLst/>
                <a:ahLst/>
                <a:cxnLst/>
                <a:rect l="l" t="t" r="r" b="b"/>
                <a:pathLst>
                  <a:path w="7607" h="6305" extrusionOk="0">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6;p29"/>
              <p:cNvSpPr/>
              <p:nvPr/>
            </p:nvSpPr>
            <p:spPr>
              <a:xfrm>
                <a:off x="5195763" y="2113650"/>
                <a:ext cx="126150" cy="157050"/>
              </a:xfrm>
              <a:custGeom>
                <a:avLst/>
                <a:gdLst/>
                <a:ahLst/>
                <a:cxnLst/>
                <a:rect l="l" t="t" r="r" b="b"/>
                <a:pathLst>
                  <a:path w="5046" h="6282" extrusionOk="0">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p29"/>
              <p:cNvSpPr/>
              <p:nvPr/>
            </p:nvSpPr>
            <p:spPr>
              <a:xfrm>
                <a:off x="5149388" y="2181225"/>
                <a:ext cx="57800" cy="26400"/>
              </a:xfrm>
              <a:custGeom>
                <a:avLst/>
                <a:gdLst/>
                <a:ahLst/>
                <a:cxnLst/>
                <a:rect l="l" t="t" r="r" b="b"/>
                <a:pathLst>
                  <a:path w="2312" h="1056" extrusionOk="0">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8;p29"/>
              <p:cNvSpPr/>
              <p:nvPr/>
            </p:nvSpPr>
            <p:spPr>
              <a:xfrm>
                <a:off x="4803638" y="2209100"/>
                <a:ext cx="207475" cy="72225"/>
              </a:xfrm>
              <a:custGeom>
                <a:avLst/>
                <a:gdLst/>
                <a:ahLst/>
                <a:cxnLst/>
                <a:rect l="l" t="t" r="r" b="b"/>
                <a:pathLst>
                  <a:path w="8299" h="2889" extrusionOk="0">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9;p29"/>
              <p:cNvSpPr/>
              <p:nvPr/>
            </p:nvSpPr>
            <p:spPr>
              <a:xfrm>
                <a:off x="4766413" y="2192075"/>
                <a:ext cx="159600" cy="170075"/>
              </a:xfrm>
              <a:custGeom>
                <a:avLst/>
                <a:gdLst/>
                <a:ahLst/>
                <a:cxnLst/>
                <a:rect l="l" t="t" r="r" b="b"/>
                <a:pathLst>
                  <a:path w="6384" h="6803" extrusionOk="0">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0;p29"/>
              <p:cNvSpPr/>
              <p:nvPr/>
            </p:nvSpPr>
            <p:spPr>
              <a:xfrm>
                <a:off x="4819613" y="2231150"/>
                <a:ext cx="81800" cy="104975"/>
              </a:xfrm>
              <a:custGeom>
                <a:avLst/>
                <a:gdLst/>
                <a:ahLst/>
                <a:cxnLst/>
                <a:rect l="l" t="t" r="r" b="b"/>
                <a:pathLst>
                  <a:path w="3272" h="4199" extrusionOk="0">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p29"/>
              <p:cNvSpPr/>
              <p:nvPr/>
            </p:nvSpPr>
            <p:spPr>
              <a:xfrm>
                <a:off x="4797563" y="2558650"/>
                <a:ext cx="345775" cy="361475"/>
              </a:xfrm>
              <a:custGeom>
                <a:avLst/>
                <a:gdLst/>
                <a:ahLst/>
                <a:cxnLst/>
                <a:rect l="l" t="t" r="r" b="b"/>
                <a:pathLst>
                  <a:path w="13831" h="14459" extrusionOk="0">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p29"/>
              <p:cNvSpPr/>
              <p:nvPr/>
            </p:nvSpPr>
            <p:spPr>
              <a:xfrm>
                <a:off x="4805363" y="2637400"/>
                <a:ext cx="344825" cy="295900"/>
              </a:xfrm>
              <a:custGeom>
                <a:avLst/>
                <a:gdLst/>
                <a:ahLst/>
                <a:cxnLst/>
                <a:rect l="l" t="t" r="r" b="b"/>
                <a:pathLst>
                  <a:path w="13793" h="11836" extrusionOk="0">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3;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4;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6;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7;p29"/>
              <p:cNvSpPr/>
              <p:nvPr/>
            </p:nvSpPr>
            <p:spPr>
              <a:xfrm>
                <a:off x="4460188" y="3494850"/>
                <a:ext cx="1045625" cy="819950"/>
              </a:xfrm>
              <a:custGeom>
                <a:avLst/>
                <a:gdLst/>
                <a:ahLst/>
                <a:cxnLst/>
                <a:rect l="l" t="t" r="r" b="b"/>
                <a:pathLst>
                  <a:path w="41825" h="32798" extrusionOk="0">
                    <a:moveTo>
                      <a:pt x="38998" y="0"/>
                    </a:moveTo>
                    <a:lnTo>
                      <a:pt x="0" y="3283"/>
                    </a:lnTo>
                    <a:lnTo>
                      <a:pt x="5228" y="32797"/>
                    </a:lnTo>
                    <a:lnTo>
                      <a:pt x="41825" y="29150"/>
                    </a:lnTo>
                    <a:lnTo>
                      <a:pt x="389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p29"/>
              <p:cNvSpPr/>
              <p:nvPr/>
            </p:nvSpPr>
            <p:spPr>
              <a:xfrm>
                <a:off x="4427513" y="3510050"/>
                <a:ext cx="1078300" cy="807025"/>
              </a:xfrm>
              <a:custGeom>
                <a:avLst/>
                <a:gdLst/>
                <a:ahLst/>
                <a:cxnLst/>
                <a:rect l="l" t="t" r="r" b="b"/>
                <a:pathLst>
                  <a:path w="43132" h="32281" extrusionOk="0">
                    <a:moveTo>
                      <a:pt x="39454" y="0"/>
                    </a:moveTo>
                    <a:lnTo>
                      <a:pt x="0" y="3921"/>
                    </a:lnTo>
                    <a:lnTo>
                      <a:pt x="5593" y="32280"/>
                    </a:lnTo>
                    <a:lnTo>
                      <a:pt x="43132" y="28542"/>
                    </a:lnTo>
                    <a:lnTo>
                      <a:pt x="39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p29"/>
              <p:cNvSpPr/>
              <p:nvPr/>
            </p:nvSpPr>
            <p:spPr>
              <a:xfrm>
                <a:off x="4414588" y="3530550"/>
                <a:ext cx="1089700" cy="788050"/>
              </a:xfrm>
              <a:custGeom>
                <a:avLst/>
                <a:gdLst/>
                <a:ahLst/>
                <a:cxnLst/>
                <a:rect l="l" t="t" r="r" b="b"/>
                <a:pathLst>
                  <a:path w="43588" h="31522" extrusionOk="0">
                    <a:moveTo>
                      <a:pt x="38025" y="1"/>
                    </a:moveTo>
                    <a:lnTo>
                      <a:pt x="0" y="3770"/>
                    </a:lnTo>
                    <a:lnTo>
                      <a:pt x="5563" y="31521"/>
                    </a:lnTo>
                    <a:lnTo>
                      <a:pt x="43588" y="27752"/>
                    </a:lnTo>
                    <a:lnTo>
                      <a:pt x="3802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0;p29"/>
              <p:cNvSpPr/>
              <p:nvPr/>
            </p:nvSpPr>
            <p:spPr>
              <a:xfrm>
                <a:off x="4134938" y="2665200"/>
                <a:ext cx="817200" cy="1572175"/>
              </a:xfrm>
              <a:custGeom>
                <a:avLst/>
                <a:gdLst/>
                <a:ahLst/>
                <a:cxnLst/>
                <a:rect l="l" t="t" r="r" b="b"/>
                <a:pathLst>
                  <a:path w="32688" h="62887" extrusionOk="0">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p29"/>
              <p:cNvSpPr/>
              <p:nvPr/>
            </p:nvSpPr>
            <p:spPr>
              <a:xfrm>
                <a:off x="4571113" y="3779050"/>
                <a:ext cx="829075" cy="567300"/>
              </a:xfrm>
              <a:custGeom>
                <a:avLst/>
                <a:gdLst/>
                <a:ahLst/>
                <a:cxnLst/>
                <a:rect l="l" t="t" r="r" b="b"/>
                <a:pathLst>
                  <a:path w="33163" h="22692" extrusionOk="0">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2;p29"/>
              <p:cNvSpPr/>
              <p:nvPr/>
            </p:nvSpPr>
            <p:spPr>
              <a:xfrm>
                <a:off x="4959713" y="4129475"/>
                <a:ext cx="310525" cy="169350"/>
              </a:xfrm>
              <a:custGeom>
                <a:avLst/>
                <a:gdLst/>
                <a:ahLst/>
                <a:cxnLst/>
                <a:rect l="l" t="t" r="r" b="b"/>
                <a:pathLst>
                  <a:path w="12421" h="6774" extrusionOk="0">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p29"/>
              <p:cNvSpPr/>
              <p:nvPr/>
            </p:nvSpPr>
            <p:spPr>
              <a:xfrm>
                <a:off x="4875563" y="4209550"/>
                <a:ext cx="294375" cy="128800"/>
              </a:xfrm>
              <a:custGeom>
                <a:avLst/>
                <a:gdLst/>
                <a:ahLst/>
                <a:cxnLst/>
                <a:rect l="l" t="t" r="r" b="b"/>
                <a:pathLst>
                  <a:path w="11775" h="5152" extrusionOk="0">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4;p29"/>
              <p:cNvSpPr/>
              <p:nvPr/>
            </p:nvSpPr>
            <p:spPr>
              <a:xfrm>
                <a:off x="4837838" y="3779050"/>
                <a:ext cx="508400" cy="279975"/>
              </a:xfrm>
              <a:custGeom>
                <a:avLst/>
                <a:gdLst/>
                <a:ahLst/>
                <a:cxnLst/>
                <a:rect l="l" t="t" r="r" b="b"/>
                <a:pathLst>
                  <a:path w="20336" h="11199" extrusionOk="0">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5;p29"/>
              <p:cNvSpPr/>
              <p:nvPr/>
            </p:nvSpPr>
            <p:spPr>
              <a:xfrm>
                <a:off x="4098463" y="2636475"/>
                <a:ext cx="751425" cy="1565850"/>
              </a:xfrm>
              <a:custGeom>
                <a:avLst/>
                <a:gdLst/>
                <a:ahLst/>
                <a:cxnLst/>
                <a:rect l="l" t="t" r="r" b="b"/>
                <a:pathLst>
                  <a:path w="30057" h="62634" extrusionOk="0">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6;p29"/>
              <p:cNvSpPr/>
              <p:nvPr/>
            </p:nvSpPr>
            <p:spPr>
              <a:xfrm>
                <a:off x="4594688" y="3006175"/>
                <a:ext cx="185425" cy="571525"/>
              </a:xfrm>
              <a:custGeom>
                <a:avLst/>
                <a:gdLst/>
                <a:ahLst/>
                <a:cxnLst/>
                <a:rect l="l" t="t" r="r" b="b"/>
                <a:pathLst>
                  <a:path w="7417" h="22861" extrusionOk="0">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7;p29"/>
              <p:cNvSpPr/>
              <p:nvPr/>
            </p:nvSpPr>
            <p:spPr>
              <a:xfrm>
                <a:off x="4527463" y="4077025"/>
                <a:ext cx="57350" cy="47525"/>
              </a:xfrm>
              <a:custGeom>
                <a:avLst/>
                <a:gdLst/>
                <a:ahLst/>
                <a:cxnLst/>
                <a:rect l="l" t="t" r="r" b="b"/>
                <a:pathLst>
                  <a:path w="2294" h="1901" extrusionOk="0">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8;p29"/>
              <p:cNvSpPr/>
              <p:nvPr/>
            </p:nvSpPr>
            <p:spPr>
              <a:xfrm>
                <a:off x="4437038" y="3993425"/>
                <a:ext cx="57350" cy="47525"/>
              </a:xfrm>
              <a:custGeom>
                <a:avLst/>
                <a:gdLst/>
                <a:ahLst/>
                <a:cxnLst/>
                <a:rect l="l" t="t" r="r" b="b"/>
                <a:pathLst>
                  <a:path w="2294" h="1901" extrusionOk="0">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p29"/>
              <p:cNvSpPr/>
              <p:nvPr/>
            </p:nvSpPr>
            <p:spPr>
              <a:xfrm>
                <a:off x="4280088" y="3924175"/>
                <a:ext cx="167200" cy="164925"/>
              </a:xfrm>
              <a:custGeom>
                <a:avLst/>
                <a:gdLst/>
                <a:ahLst/>
                <a:cxnLst/>
                <a:rect l="l" t="t" r="r" b="b"/>
                <a:pathLst>
                  <a:path w="6688" h="6597" extrusionOk="0">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p29"/>
              <p:cNvSpPr/>
              <p:nvPr/>
            </p:nvSpPr>
            <p:spPr>
              <a:xfrm>
                <a:off x="7589413" y="1792550"/>
                <a:ext cx="707475" cy="1104625"/>
              </a:xfrm>
              <a:custGeom>
                <a:avLst/>
                <a:gdLst/>
                <a:ahLst/>
                <a:cxnLst/>
                <a:rect l="l" t="t" r="r" b="b"/>
                <a:pathLst>
                  <a:path w="28299" h="44185" extrusionOk="0">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1;p29"/>
              <p:cNvSpPr/>
              <p:nvPr/>
            </p:nvSpPr>
            <p:spPr>
              <a:xfrm>
                <a:off x="7597763" y="1771550"/>
                <a:ext cx="455200" cy="398825"/>
              </a:xfrm>
              <a:custGeom>
                <a:avLst/>
                <a:gdLst/>
                <a:ahLst/>
                <a:cxnLst/>
                <a:rect l="l" t="t" r="r" b="b"/>
                <a:pathLst>
                  <a:path w="18208" h="15953" extrusionOk="0">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2;p29"/>
              <p:cNvSpPr/>
              <p:nvPr/>
            </p:nvSpPr>
            <p:spPr>
              <a:xfrm>
                <a:off x="7797613" y="2177950"/>
                <a:ext cx="378475" cy="722500"/>
              </a:xfrm>
              <a:custGeom>
                <a:avLst/>
                <a:gdLst/>
                <a:ahLst/>
                <a:cxnLst/>
                <a:rect l="l" t="t" r="r" b="b"/>
                <a:pathLst>
                  <a:path w="15139" h="28900" extrusionOk="0">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3;p29"/>
              <p:cNvSpPr/>
              <p:nvPr/>
            </p:nvSpPr>
            <p:spPr>
              <a:xfrm>
                <a:off x="7575738" y="1920100"/>
                <a:ext cx="143650" cy="102100"/>
              </a:xfrm>
              <a:custGeom>
                <a:avLst/>
                <a:gdLst/>
                <a:ahLst/>
                <a:cxnLst/>
                <a:rect l="l" t="t" r="r" b="b"/>
                <a:pathLst>
                  <a:path w="5746" h="4084" extrusionOk="0">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4;p29"/>
              <p:cNvSpPr/>
              <p:nvPr/>
            </p:nvSpPr>
            <p:spPr>
              <a:xfrm>
                <a:off x="6126363" y="2643875"/>
                <a:ext cx="1562100" cy="831025"/>
              </a:xfrm>
              <a:custGeom>
                <a:avLst/>
                <a:gdLst/>
                <a:ahLst/>
                <a:cxnLst/>
                <a:rect l="l" t="t" r="r" b="b"/>
                <a:pathLst>
                  <a:path w="62484" h="33241" extrusionOk="0">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p29"/>
              <p:cNvSpPr/>
              <p:nvPr/>
            </p:nvSpPr>
            <p:spPr>
              <a:xfrm>
                <a:off x="5887263" y="2507500"/>
                <a:ext cx="662650" cy="634775"/>
              </a:xfrm>
              <a:custGeom>
                <a:avLst/>
                <a:gdLst/>
                <a:ahLst/>
                <a:cxnLst/>
                <a:rect l="l" t="t" r="r" b="b"/>
                <a:pathLst>
                  <a:path w="26506" h="25391" extrusionOk="0">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6;p29"/>
              <p:cNvSpPr/>
              <p:nvPr/>
            </p:nvSpPr>
            <p:spPr>
              <a:xfrm>
                <a:off x="6149763" y="2581425"/>
                <a:ext cx="149075" cy="194250"/>
              </a:xfrm>
              <a:custGeom>
                <a:avLst/>
                <a:gdLst/>
                <a:ahLst/>
                <a:cxnLst/>
                <a:rect l="l" t="t" r="r" b="b"/>
                <a:pathLst>
                  <a:path w="5963" h="7770" extrusionOk="0">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7;p29"/>
              <p:cNvSpPr/>
              <p:nvPr/>
            </p:nvSpPr>
            <p:spPr>
              <a:xfrm>
                <a:off x="6061788" y="2640750"/>
                <a:ext cx="159475" cy="205675"/>
              </a:xfrm>
              <a:custGeom>
                <a:avLst/>
                <a:gdLst/>
                <a:ahLst/>
                <a:cxnLst/>
                <a:rect l="l" t="t" r="r" b="b"/>
                <a:pathLst>
                  <a:path w="6379" h="8227" extrusionOk="0">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8;p29"/>
              <p:cNvSpPr/>
              <p:nvPr/>
            </p:nvSpPr>
            <p:spPr>
              <a:xfrm>
                <a:off x="5974063" y="2712700"/>
                <a:ext cx="172100" cy="195650"/>
              </a:xfrm>
              <a:custGeom>
                <a:avLst/>
                <a:gdLst/>
                <a:ahLst/>
                <a:cxnLst/>
                <a:rect l="l" t="t" r="r" b="b"/>
                <a:pathLst>
                  <a:path w="6884" h="7826" extrusionOk="0">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9;p29"/>
              <p:cNvSpPr/>
              <p:nvPr/>
            </p:nvSpPr>
            <p:spPr>
              <a:xfrm>
                <a:off x="6258088" y="2557975"/>
                <a:ext cx="370075" cy="405275"/>
              </a:xfrm>
              <a:custGeom>
                <a:avLst/>
                <a:gdLst/>
                <a:ahLst/>
                <a:cxnLst/>
                <a:rect l="l" t="t" r="r" b="b"/>
                <a:pathLst>
                  <a:path w="14803" h="16211" extrusionOk="0">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p29"/>
              <p:cNvSpPr/>
              <p:nvPr/>
            </p:nvSpPr>
            <p:spPr>
              <a:xfrm>
                <a:off x="6274788" y="2582400"/>
                <a:ext cx="136050" cy="360650"/>
              </a:xfrm>
              <a:custGeom>
                <a:avLst/>
                <a:gdLst/>
                <a:ahLst/>
                <a:cxnLst/>
                <a:rect l="l" t="t" r="r" b="b"/>
                <a:pathLst>
                  <a:path w="5442" h="14426" extrusionOk="0">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1;p29"/>
              <p:cNvSpPr/>
              <p:nvPr/>
            </p:nvSpPr>
            <p:spPr>
              <a:xfrm>
                <a:off x="6417663" y="2635425"/>
                <a:ext cx="1292250" cy="852900"/>
              </a:xfrm>
              <a:custGeom>
                <a:avLst/>
                <a:gdLst/>
                <a:ahLst/>
                <a:cxnLst/>
                <a:rect l="l" t="t" r="r" b="b"/>
                <a:pathLst>
                  <a:path w="51690" h="34116" extrusionOk="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2;p29"/>
              <p:cNvSpPr/>
              <p:nvPr/>
            </p:nvSpPr>
            <p:spPr>
              <a:xfrm>
                <a:off x="6692738" y="3250150"/>
                <a:ext cx="14475" cy="82850"/>
              </a:xfrm>
              <a:custGeom>
                <a:avLst/>
                <a:gdLst/>
                <a:ahLst/>
                <a:cxnLst/>
                <a:rect l="l" t="t" r="r" b="b"/>
                <a:pathLst>
                  <a:path w="579" h="3314" extrusionOk="0">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3;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4;p29"/>
              <p:cNvSpPr/>
              <p:nvPr/>
            </p:nvSpPr>
            <p:spPr>
              <a:xfrm>
                <a:off x="7248213" y="2876750"/>
                <a:ext cx="82850" cy="13550"/>
              </a:xfrm>
              <a:custGeom>
                <a:avLst/>
                <a:gdLst/>
                <a:ahLst/>
                <a:cxnLst/>
                <a:rect l="l" t="t" r="r" b="b"/>
                <a:pathLst>
                  <a:path w="3314" h="542" extrusionOk="0">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p29"/>
              <p:cNvSpPr/>
              <p:nvPr/>
            </p:nvSpPr>
            <p:spPr>
              <a:xfrm>
                <a:off x="6761888" y="3036175"/>
                <a:ext cx="82850" cy="13425"/>
              </a:xfrm>
              <a:custGeom>
                <a:avLst/>
                <a:gdLst/>
                <a:ahLst/>
                <a:cxnLst/>
                <a:rect l="l" t="t" r="r" b="b"/>
                <a:pathLst>
                  <a:path w="3314" h="537" extrusionOk="0">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6;p29"/>
              <p:cNvSpPr/>
              <p:nvPr/>
            </p:nvSpPr>
            <p:spPr>
              <a:xfrm>
                <a:off x="6911588" y="3477375"/>
                <a:ext cx="3825" cy="2300"/>
              </a:xfrm>
              <a:custGeom>
                <a:avLst/>
                <a:gdLst/>
                <a:ahLst/>
                <a:cxnLst/>
                <a:rect l="l" t="t" r="r" b="b"/>
                <a:pathLst>
                  <a:path w="153" h="92" extrusionOk="0">
                    <a:moveTo>
                      <a:pt x="153" y="0"/>
                    </a:moveTo>
                    <a:lnTo>
                      <a:pt x="1" y="91"/>
                    </a:lnTo>
                    <a:lnTo>
                      <a:pt x="92" y="91"/>
                    </a:lnTo>
                    <a:cubicBezTo>
                      <a:pt x="122" y="61"/>
                      <a:pt x="153" y="31"/>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p29"/>
              <p:cNvSpPr/>
              <p:nvPr/>
            </p:nvSpPr>
            <p:spPr>
              <a:xfrm>
                <a:off x="6572688" y="3116425"/>
                <a:ext cx="66875" cy="50925"/>
              </a:xfrm>
              <a:custGeom>
                <a:avLst/>
                <a:gdLst/>
                <a:ahLst/>
                <a:cxnLst/>
                <a:rect l="l" t="t" r="r" b="b"/>
                <a:pathLst>
                  <a:path w="2675" h="2037" extrusionOk="0">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p29"/>
              <p:cNvSpPr/>
              <p:nvPr/>
            </p:nvSpPr>
            <p:spPr>
              <a:xfrm>
                <a:off x="7078013" y="3011550"/>
                <a:ext cx="66900" cy="50950"/>
              </a:xfrm>
              <a:custGeom>
                <a:avLst/>
                <a:gdLst/>
                <a:ahLst/>
                <a:cxnLst/>
                <a:rect l="l" t="t" r="r" b="b"/>
                <a:pathLst>
                  <a:path w="2676" h="2038" extrusionOk="0">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9;p29"/>
              <p:cNvSpPr/>
              <p:nvPr/>
            </p:nvSpPr>
            <p:spPr>
              <a:xfrm>
                <a:off x="6910838" y="3206850"/>
                <a:ext cx="50175" cy="66900"/>
              </a:xfrm>
              <a:custGeom>
                <a:avLst/>
                <a:gdLst/>
                <a:ahLst/>
                <a:cxnLst/>
                <a:rect l="l" t="t" r="r" b="b"/>
                <a:pathLst>
                  <a:path w="2007" h="2676" extrusionOk="0">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0;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1;p29"/>
              <p:cNvSpPr/>
              <p:nvPr/>
            </p:nvSpPr>
            <p:spPr>
              <a:xfrm>
                <a:off x="6537713" y="2939775"/>
                <a:ext cx="249525" cy="404175"/>
              </a:xfrm>
              <a:custGeom>
                <a:avLst/>
                <a:gdLst/>
                <a:ahLst/>
                <a:cxnLst/>
                <a:rect l="l" t="t" r="r" b="b"/>
                <a:pathLst>
                  <a:path w="9981" h="16167" extrusionOk="0">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p29"/>
              <p:cNvSpPr/>
              <p:nvPr/>
            </p:nvSpPr>
            <p:spPr>
              <a:xfrm>
                <a:off x="6850788" y="2635300"/>
                <a:ext cx="859850" cy="852900"/>
              </a:xfrm>
              <a:custGeom>
                <a:avLst/>
                <a:gdLst/>
                <a:ahLst/>
                <a:cxnLst/>
                <a:rect l="l" t="t" r="r" b="b"/>
                <a:pathLst>
                  <a:path w="34394" h="34116" extrusionOk="0">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p29"/>
              <p:cNvSpPr/>
              <p:nvPr/>
            </p:nvSpPr>
            <p:spPr>
              <a:xfrm>
                <a:off x="7183638" y="2656875"/>
                <a:ext cx="1243200" cy="1395750"/>
              </a:xfrm>
              <a:custGeom>
                <a:avLst/>
                <a:gdLst/>
                <a:ahLst/>
                <a:cxnLst/>
                <a:rect l="l" t="t" r="r" b="b"/>
                <a:pathLst>
                  <a:path w="49728" h="55830" extrusionOk="0">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p29"/>
              <p:cNvSpPr/>
              <p:nvPr/>
            </p:nvSpPr>
            <p:spPr>
              <a:xfrm>
                <a:off x="8213288" y="3758525"/>
                <a:ext cx="14450" cy="83625"/>
              </a:xfrm>
              <a:custGeom>
                <a:avLst/>
                <a:gdLst/>
                <a:ahLst/>
                <a:cxnLst/>
                <a:rect l="l" t="t" r="r" b="b"/>
                <a:pathLst>
                  <a:path w="578" h="3345" extrusionOk="0">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p29"/>
              <p:cNvSpPr/>
              <p:nvPr/>
            </p:nvSpPr>
            <p:spPr>
              <a:xfrm>
                <a:off x="7718588" y="3944700"/>
                <a:ext cx="14475" cy="82850"/>
              </a:xfrm>
              <a:custGeom>
                <a:avLst/>
                <a:gdLst/>
                <a:ahLst/>
                <a:cxnLst/>
                <a:rect l="l" t="t" r="r" b="b"/>
                <a:pathLst>
                  <a:path w="579" h="3314" extrusionOk="0">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7;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8;p29"/>
              <p:cNvSpPr/>
              <p:nvPr/>
            </p:nvSpPr>
            <p:spPr>
              <a:xfrm>
                <a:off x="7909338" y="3435575"/>
                <a:ext cx="15975" cy="83600"/>
              </a:xfrm>
              <a:custGeom>
                <a:avLst/>
                <a:gdLst/>
                <a:ahLst/>
                <a:cxnLst/>
                <a:rect l="l" t="t" r="r" b="b"/>
                <a:pathLst>
                  <a:path w="639" h="3344" extrusionOk="0">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9;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0;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1;p29"/>
              <p:cNvSpPr/>
              <p:nvPr/>
            </p:nvSpPr>
            <p:spPr>
              <a:xfrm>
                <a:off x="7963288" y="3237375"/>
                <a:ext cx="82850" cy="13275"/>
              </a:xfrm>
              <a:custGeom>
                <a:avLst/>
                <a:gdLst/>
                <a:ahLst/>
                <a:cxnLst/>
                <a:rect l="l" t="t" r="r" b="b"/>
                <a:pathLst>
                  <a:path w="3314" h="531" extrusionOk="0">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2;p29"/>
              <p:cNvSpPr/>
              <p:nvPr/>
            </p:nvSpPr>
            <p:spPr>
              <a:xfrm>
                <a:off x="7346238" y="3950750"/>
                <a:ext cx="82875" cy="13275"/>
              </a:xfrm>
              <a:custGeom>
                <a:avLst/>
                <a:gdLst/>
                <a:ahLst/>
                <a:cxnLst/>
                <a:rect l="l" t="t" r="r" b="b"/>
                <a:pathLst>
                  <a:path w="3315" h="531" extrusionOk="0">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3;p29"/>
              <p:cNvSpPr/>
              <p:nvPr/>
            </p:nvSpPr>
            <p:spPr>
              <a:xfrm>
                <a:off x="7989888" y="3666875"/>
                <a:ext cx="82850" cy="13425"/>
              </a:xfrm>
              <a:custGeom>
                <a:avLst/>
                <a:gdLst/>
                <a:ahLst/>
                <a:cxnLst/>
                <a:rect l="l" t="t" r="r" b="b"/>
                <a:pathLst>
                  <a:path w="3314" h="537" extrusionOk="0">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5;p29"/>
              <p:cNvSpPr/>
              <p:nvPr/>
            </p:nvSpPr>
            <p:spPr>
              <a:xfrm>
                <a:off x="7963288" y="3867200"/>
                <a:ext cx="66900" cy="50925"/>
              </a:xfrm>
              <a:custGeom>
                <a:avLst/>
                <a:gdLst/>
                <a:ahLst/>
                <a:cxnLst/>
                <a:rect l="l" t="t" r="r" b="b"/>
                <a:pathLst>
                  <a:path w="2676" h="2037" extrusionOk="0">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6;p29"/>
              <p:cNvSpPr/>
              <p:nvPr/>
            </p:nvSpPr>
            <p:spPr>
              <a:xfrm>
                <a:off x="8078013" y="3462175"/>
                <a:ext cx="66900" cy="50175"/>
              </a:xfrm>
              <a:custGeom>
                <a:avLst/>
                <a:gdLst/>
                <a:ahLst/>
                <a:cxnLst/>
                <a:rect l="l" t="t" r="r" b="b"/>
                <a:pathLst>
                  <a:path w="2676" h="2007" extrusionOk="0">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7;p29"/>
              <p:cNvSpPr/>
              <p:nvPr/>
            </p:nvSpPr>
            <p:spPr>
              <a:xfrm>
                <a:off x="7393363" y="3316275"/>
                <a:ext cx="66900" cy="50175"/>
              </a:xfrm>
              <a:custGeom>
                <a:avLst/>
                <a:gdLst/>
                <a:ahLst/>
                <a:cxnLst/>
                <a:rect l="l" t="t" r="r" b="b"/>
                <a:pathLst>
                  <a:path w="2676" h="2007" extrusionOk="0">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p29"/>
              <p:cNvSpPr/>
              <p:nvPr/>
            </p:nvSpPr>
            <p:spPr>
              <a:xfrm>
                <a:off x="7837138" y="3036625"/>
                <a:ext cx="66900" cy="50950"/>
              </a:xfrm>
              <a:custGeom>
                <a:avLst/>
                <a:gdLst/>
                <a:ahLst/>
                <a:cxnLst/>
                <a:rect l="l" t="t" r="r" b="b"/>
                <a:pathLst>
                  <a:path w="2676" h="2038" extrusionOk="0">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9;p29"/>
              <p:cNvSpPr/>
              <p:nvPr/>
            </p:nvSpPr>
            <p:spPr>
              <a:xfrm>
                <a:off x="7280138" y="3700775"/>
                <a:ext cx="29650" cy="28150"/>
              </a:xfrm>
              <a:custGeom>
                <a:avLst/>
                <a:gdLst/>
                <a:ahLst/>
                <a:cxnLst/>
                <a:rect l="l" t="t" r="r" b="b"/>
                <a:pathLst>
                  <a:path w="1186" h="1126" extrusionOk="0">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0;p29"/>
              <p:cNvSpPr/>
              <p:nvPr/>
            </p:nvSpPr>
            <p:spPr>
              <a:xfrm>
                <a:off x="7611463" y="2858050"/>
                <a:ext cx="66875" cy="50950"/>
              </a:xfrm>
              <a:custGeom>
                <a:avLst/>
                <a:gdLst/>
                <a:ahLst/>
                <a:cxnLst/>
                <a:rect l="l" t="t" r="r" b="b"/>
                <a:pathLst>
                  <a:path w="2675" h="2038" extrusionOk="0">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1;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2;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3;p29"/>
              <p:cNvSpPr/>
              <p:nvPr/>
            </p:nvSpPr>
            <p:spPr>
              <a:xfrm>
                <a:off x="7788513" y="3692425"/>
                <a:ext cx="50175" cy="66125"/>
              </a:xfrm>
              <a:custGeom>
                <a:avLst/>
                <a:gdLst/>
                <a:ahLst/>
                <a:cxnLst/>
                <a:rect l="l" t="t" r="r" b="b"/>
                <a:pathLst>
                  <a:path w="2007" h="2645" extrusionOk="0">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4;p29"/>
              <p:cNvSpPr/>
              <p:nvPr/>
            </p:nvSpPr>
            <p:spPr>
              <a:xfrm>
                <a:off x="8201138" y="3967500"/>
                <a:ext cx="50175" cy="66900"/>
              </a:xfrm>
              <a:custGeom>
                <a:avLst/>
                <a:gdLst/>
                <a:ahLst/>
                <a:cxnLst/>
                <a:rect l="l" t="t" r="r" b="b"/>
                <a:pathLst>
                  <a:path w="2007" h="2676" extrusionOk="0">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5;p29"/>
              <p:cNvSpPr/>
              <p:nvPr/>
            </p:nvSpPr>
            <p:spPr>
              <a:xfrm>
                <a:off x="7780138" y="2785875"/>
                <a:ext cx="50950" cy="66125"/>
              </a:xfrm>
              <a:custGeom>
                <a:avLst/>
                <a:gdLst/>
                <a:ahLst/>
                <a:cxnLst/>
                <a:rect l="l" t="t" r="r" b="b"/>
                <a:pathLst>
                  <a:path w="2038" h="2645" extrusionOk="0">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7;p29"/>
              <p:cNvSpPr/>
              <p:nvPr/>
            </p:nvSpPr>
            <p:spPr>
              <a:xfrm>
                <a:off x="7457963" y="2405150"/>
                <a:ext cx="219625" cy="409475"/>
              </a:xfrm>
              <a:custGeom>
                <a:avLst/>
                <a:gdLst/>
                <a:ahLst/>
                <a:cxnLst/>
                <a:rect l="l" t="t" r="r" b="b"/>
                <a:pathLst>
                  <a:path w="8785" h="16379" extrusionOk="0">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8;p29"/>
              <p:cNvSpPr/>
              <p:nvPr/>
            </p:nvSpPr>
            <p:spPr>
              <a:xfrm>
                <a:off x="7462513" y="2405150"/>
                <a:ext cx="215075" cy="250800"/>
              </a:xfrm>
              <a:custGeom>
                <a:avLst/>
                <a:gdLst/>
                <a:ahLst/>
                <a:cxnLst/>
                <a:rect l="l" t="t" r="r" b="b"/>
                <a:pathLst>
                  <a:path w="8603" h="10032" extrusionOk="0">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9;p29"/>
              <p:cNvSpPr/>
              <p:nvPr/>
            </p:nvSpPr>
            <p:spPr>
              <a:xfrm>
                <a:off x="7248988" y="1969825"/>
                <a:ext cx="540300" cy="625875"/>
              </a:xfrm>
              <a:custGeom>
                <a:avLst/>
                <a:gdLst/>
                <a:ahLst/>
                <a:cxnLst/>
                <a:rect l="l" t="t" r="r" b="b"/>
                <a:pathLst>
                  <a:path w="21612" h="25035" extrusionOk="0">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0;p29"/>
              <p:cNvSpPr/>
              <p:nvPr/>
            </p:nvSpPr>
            <p:spPr>
              <a:xfrm>
                <a:off x="7300238" y="2196075"/>
                <a:ext cx="52875" cy="29175"/>
              </a:xfrm>
              <a:custGeom>
                <a:avLst/>
                <a:gdLst/>
                <a:ahLst/>
                <a:cxnLst/>
                <a:rect l="l" t="t" r="r" b="b"/>
                <a:pathLst>
                  <a:path w="2115" h="1167" extrusionOk="0">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1;p29"/>
              <p:cNvSpPr/>
              <p:nvPr/>
            </p:nvSpPr>
            <p:spPr>
              <a:xfrm>
                <a:off x="7453388" y="2199750"/>
                <a:ext cx="52250" cy="29175"/>
              </a:xfrm>
              <a:custGeom>
                <a:avLst/>
                <a:gdLst/>
                <a:ahLst/>
                <a:cxnLst/>
                <a:rect l="l" t="t" r="r" b="b"/>
                <a:pathLst>
                  <a:path w="2090" h="1167" extrusionOk="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2;p29"/>
              <p:cNvSpPr/>
              <p:nvPr/>
            </p:nvSpPr>
            <p:spPr>
              <a:xfrm>
                <a:off x="7445788" y="2296300"/>
                <a:ext cx="22825" cy="48100"/>
              </a:xfrm>
              <a:custGeom>
                <a:avLst/>
                <a:gdLst/>
                <a:ahLst/>
                <a:cxnLst/>
                <a:rect l="l" t="t" r="r" b="b"/>
                <a:pathLst>
                  <a:path w="913" h="1924" extrusionOk="0">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3;p29"/>
              <p:cNvSpPr/>
              <p:nvPr/>
            </p:nvSpPr>
            <p:spPr>
              <a:xfrm>
                <a:off x="7441988" y="2277500"/>
                <a:ext cx="53975" cy="58575"/>
              </a:xfrm>
              <a:custGeom>
                <a:avLst/>
                <a:gdLst/>
                <a:ahLst/>
                <a:cxnLst/>
                <a:rect l="l" t="t" r="r" b="b"/>
                <a:pathLst>
                  <a:path w="2159" h="2343" extrusionOk="0">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4;p29"/>
              <p:cNvSpPr/>
              <p:nvPr/>
            </p:nvSpPr>
            <p:spPr>
              <a:xfrm>
                <a:off x="7474663" y="2278700"/>
                <a:ext cx="38025" cy="25575"/>
              </a:xfrm>
              <a:custGeom>
                <a:avLst/>
                <a:gdLst/>
                <a:ahLst/>
                <a:cxnLst/>
                <a:rect l="l" t="t" r="r" b="b"/>
                <a:pathLst>
                  <a:path w="1521" h="1023" extrusionOk="0">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5;p29"/>
              <p:cNvSpPr/>
              <p:nvPr/>
            </p:nvSpPr>
            <p:spPr>
              <a:xfrm>
                <a:off x="7329538" y="2291725"/>
                <a:ext cx="23575" cy="48100"/>
              </a:xfrm>
              <a:custGeom>
                <a:avLst/>
                <a:gdLst/>
                <a:ahLst/>
                <a:cxnLst/>
                <a:rect l="l" t="t" r="r" b="b"/>
                <a:pathLst>
                  <a:path w="943" h="1924" extrusionOk="0">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6;p29"/>
              <p:cNvSpPr/>
              <p:nvPr/>
            </p:nvSpPr>
            <p:spPr>
              <a:xfrm>
                <a:off x="7302688" y="2273625"/>
                <a:ext cx="53900" cy="58650"/>
              </a:xfrm>
              <a:custGeom>
                <a:avLst/>
                <a:gdLst/>
                <a:ahLst/>
                <a:cxnLst/>
                <a:rect l="l" t="t" r="r" b="b"/>
                <a:pathLst>
                  <a:path w="2156" h="2346" extrusionOk="0">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7;p29"/>
              <p:cNvSpPr/>
              <p:nvPr/>
            </p:nvSpPr>
            <p:spPr>
              <a:xfrm>
                <a:off x="7289263" y="2272950"/>
                <a:ext cx="34225" cy="26950"/>
              </a:xfrm>
              <a:custGeom>
                <a:avLst/>
                <a:gdLst/>
                <a:ahLst/>
                <a:cxnLst/>
                <a:rect l="l" t="t" r="r" b="b"/>
                <a:pathLst>
                  <a:path w="1369" h="1078" extrusionOk="0">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8;p29"/>
              <p:cNvSpPr/>
              <p:nvPr/>
            </p:nvSpPr>
            <p:spPr>
              <a:xfrm>
                <a:off x="7415388" y="2439550"/>
                <a:ext cx="37650" cy="17975"/>
              </a:xfrm>
              <a:custGeom>
                <a:avLst/>
                <a:gdLst/>
                <a:ahLst/>
                <a:cxnLst/>
                <a:rect l="l" t="t" r="r" b="b"/>
                <a:pathLst>
                  <a:path w="1506" h="719" extrusionOk="0">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9;p29"/>
              <p:cNvSpPr/>
              <p:nvPr/>
            </p:nvSpPr>
            <p:spPr>
              <a:xfrm>
                <a:off x="7345113" y="2196575"/>
                <a:ext cx="93875" cy="220150"/>
              </a:xfrm>
              <a:custGeom>
                <a:avLst/>
                <a:gdLst/>
                <a:ahLst/>
                <a:cxnLst/>
                <a:rect l="l" t="t" r="r" b="b"/>
                <a:pathLst>
                  <a:path w="3755" h="8806" extrusionOk="0">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0;p29"/>
              <p:cNvSpPr/>
              <p:nvPr/>
            </p:nvSpPr>
            <p:spPr>
              <a:xfrm>
                <a:off x="7381963" y="2391475"/>
                <a:ext cx="64625" cy="47175"/>
              </a:xfrm>
              <a:custGeom>
                <a:avLst/>
                <a:gdLst/>
                <a:ahLst/>
                <a:cxnLst/>
                <a:rect l="l" t="t" r="r" b="b"/>
                <a:pathLst>
                  <a:path w="2585" h="1887" extrusionOk="0">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1;p29"/>
              <p:cNvSpPr/>
              <p:nvPr/>
            </p:nvSpPr>
            <p:spPr>
              <a:xfrm>
                <a:off x="7411588" y="2409725"/>
                <a:ext cx="35000" cy="29125"/>
              </a:xfrm>
              <a:custGeom>
                <a:avLst/>
                <a:gdLst/>
                <a:ahLst/>
                <a:cxnLst/>
                <a:rect l="l" t="t" r="r" b="b"/>
                <a:pathLst>
                  <a:path w="1400" h="1165" extrusionOk="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2;p29"/>
              <p:cNvSpPr/>
              <p:nvPr/>
            </p:nvSpPr>
            <p:spPr>
              <a:xfrm>
                <a:off x="7280138" y="1953750"/>
                <a:ext cx="547900" cy="416475"/>
              </a:xfrm>
              <a:custGeom>
                <a:avLst/>
                <a:gdLst/>
                <a:ahLst/>
                <a:cxnLst/>
                <a:rect l="l" t="t" r="r" b="b"/>
                <a:pathLst>
                  <a:path w="21916" h="16659" extrusionOk="0">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3;p29"/>
              <p:cNvSpPr/>
              <p:nvPr/>
            </p:nvSpPr>
            <p:spPr>
              <a:xfrm>
                <a:off x="7348538" y="2063775"/>
                <a:ext cx="183900" cy="191725"/>
              </a:xfrm>
              <a:custGeom>
                <a:avLst/>
                <a:gdLst/>
                <a:ahLst/>
                <a:cxnLst/>
                <a:rect l="l" t="t" r="r" b="b"/>
                <a:pathLst>
                  <a:path w="7356" h="7669" extrusionOk="0">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4;p29"/>
              <p:cNvSpPr/>
              <p:nvPr/>
            </p:nvSpPr>
            <p:spPr>
              <a:xfrm>
                <a:off x="7682113" y="2294775"/>
                <a:ext cx="147450" cy="165450"/>
              </a:xfrm>
              <a:custGeom>
                <a:avLst/>
                <a:gdLst/>
                <a:ahLst/>
                <a:cxnLst/>
                <a:rect l="l" t="t" r="r" b="b"/>
                <a:pathLst>
                  <a:path w="5898" h="6618" extrusionOk="0">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5;p29"/>
              <p:cNvSpPr/>
              <p:nvPr/>
            </p:nvSpPr>
            <p:spPr>
              <a:xfrm>
                <a:off x="7705963" y="2332225"/>
                <a:ext cx="74200" cy="103500"/>
              </a:xfrm>
              <a:custGeom>
                <a:avLst/>
                <a:gdLst/>
                <a:ahLst/>
                <a:cxnLst/>
                <a:rect l="l" t="t" r="r" b="b"/>
                <a:pathLst>
                  <a:path w="2968" h="4140" extrusionOk="0">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6;p29"/>
              <p:cNvSpPr/>
              <p:nvPr/>
            </p:nvSpPr>
            <p:spPr>
              <a:xfrm>
                <a:off x="7706438" y="2431000"/>
                <a:ext cx="44100" cy="37950"/>
              </a:xfrm>
              <a:custGeom>
                <a:avLst/>
                <a:gdLst/>
                <a:ahLst/>
                <a:cxnLst/>
                <a:rect l="l" t="t" r="r" b="b"/>
                <a:pathLst>
                  <a:path w="1764" h="1518" extrusionOk="0">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7;p29"/>
              <p:cNvSpPr/>
              <p:nvPr/>
            </p:nvSpPr>
            <p:spPr>
              <a:xfrm>
                <a:off x="7336363" y="2645050"/>
                <a:ext cx="452925" cy="283375"/>
              </a:xfrm>
              <a:custGeom>
                <a:avLst/>
                <a:gdLst/>
                <a:ahLst/>
                <a:cxnLst/>
                <a:rect l="l" t="t" r="r" b="b"/>
                <a:pathLst>
                  <a:path w="18117" h="11335" extrusionOk="0">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8;p29"/>
              <p:cNvSpPr/>
              <p:nvPr/>
            </p:nvSpPr>
            <p:spPr>
              <a:xfrm>
                <a:off x="6663913" y="2805550"/>
                <a:ext cx="1191500" cy="1131575"/>
              </a:xfrm>
              <a:custGeom>
                <a:avLst/>
                <a:gdLst/>
                <a:ahLst/>
                <a:cxnLst/>
                <a:rect l="l" t="t" r="r" b="b"/>
                <a:pathLst>
                  <a:path w="47660" h="45263" extrusionOk="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9;p29"/>
              <p:cNvSpPr/>
              <p:nvPr/>
            </p:nvSpPr>
            <p:spPr>
              <a:xfrm>
                <a:off x="5926763" y="3443575"/>
                <a:ext cx="985600" cy="524350"/>
              </a:xfrm>
              <a:custGeom>
                <a:avLst/>
                <a:gdLst/>
                <a:ahLst/>
                <a:cxnLst/>
                <a:rect l="l" t="t" r="r" b="b"/>
                <a:pathLst>
                  <a:path w="39424" h="20974" extrusionOk="0">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0;p29"/>
              <p:cNvSpPr/>
              <p:nvPr/>
            </p:nvSpPr>
            <p:spPr>
              <a:xfrm>
                <a:off x="6145613" y="3678575"/>
                <a:ext cx="220950" cy="159975"/>
              </a:xfrm>
              <a:custGeom>
                <a:avLst/>
                <a:gdLst/>
                <a:ahLst/>
                <a:cxnLst/>
                <a:rect l="l" t="t" r="r" b="b"/>
                <a:pathLst>
                  <a:path w="8838" h="6399" extrusionOk="0">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1;p29"/>
              <p:cNvSpPr/>
              <p:nvPr/>
            </p:nvSpPr>
            <p:spPr>
              <a:xfrm>
                <a:off x="6066113" y="3588875"/>
                <a:ext cx="208575" cy="150325"/>
              </a:xfrm>
              <a:custGeom>
                <a:avLst/>
                <a:gdLst/>
                <a:ahLst/>
                <a:cxnLst/>
                <a:rect l="l" t="t" r="r" b="b"/>
                <a:pathLst>
                  <a:path w="8343" h="6013" extrusionOk="0">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2;p29"/>
              <p:cNvSpPr/>
              <p:nvPr/>
            </p:nvSpPr>
            <p:spPr>
              <a:xfrm>
                <a:off x="6258838" y="3764450"/>
                <a:ext cx="204225" cy="133150"/>
              </a:xfrm>
              <a:custGeom>
                <a:avLst/>
                <a:gdLst/>
                <a:ahLst/>
                <a:cxnLst/>
                <a:rect l="l" t="t" r="r" b="b"/>
                <a:pathLst>
                  <a:path w="8169" h="5326" extrusionOk="0">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3;p29"/>
              <p:cNvSpPr/>
              <p:nvPr/>
            </p:nvSpPr>
            <p:spPr>
              <a:xfrm>
                <a:off x="6769488" y="2792500"/>
                <a:ext cx="1119650" cy="1165150"/>
              </a:xfrm>
              <a:custGeom>
                <a:avLst/>
                <a:gdLst/>
                <a:ahLst/>
                <a:cxnLst/>
                <a:rect l="l" t="t" r="r" b="b"/>
                <a:pathLst>
                  <a:path w="44786" h="46606" extrusionOk="0">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5;p29"/>
              <p:cNvSpPr/>
              <p:nvPr/>
            </p:nvSpPr>
            <p:spPr>
              <a:xfrm>
                <a:off x="7098513" y="3842125"/>
                <a:ext cx="14475" cy="82850"/>
              </a:xfrm>
              <a:custGeom>
                <a:avLst/>
                <a:gdLst/>
                <a:ahLst/>
                <a:cxnLst/>
                <a:rect l="l" t="t" r="r" b="b"/>
                <a:pathLst>
                  <a:path w="579" h="3314" extrusionOk="0">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6;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7;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8;p29"/>
              <p:cNvSpPr/>
              <p:nvPr/>
            </p:nvSpPr>
            <p:spPr>
              <a:xfrm>
                <a:off x="7049888" y="3581450"/>
                <a:ext cx="83625" cy="13275"/>
              </a:xfrm>
              <a:custGeom>
                <a:avLst/>
                <a:gdLst/>
                <a:ahLst/>
                <a:cxnLst/>
                <a:rect l="l" t="t" r="r" b="b"/>
                <a:pathLst>
                  <a:path w="3345" h="531" extrusionOk="0">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9;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0;p29"/>
              <p:cNvSpPr/>
              <p:nvPr/>
            </p:nvSpPr>
            <p:spPr>
              <a:xfrm>
                <a:off x="6848513" y="3477375"/>
                <a:ext cx="66900" cy="50175"/>
              </a:xfrm>
              <a:custGeom>
                <a:avLst/>
                <a:gdLst/>
                <a:ahLst/>
                <a:cxnLst/>
                <a:rect l="l" t="t" r="r" b="b"/>
                <a:pathLst>
                  <a:path w="2676" h="2007" extrusionOk="0">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1;p29"/>
              <p:cNvSpPr/>
              <p:nvPr/>
            </p:nvSpPr>
            <p:spPr>
              <a:xfrm>
                <a:off x="7402488" y="3316275"/>
                <a:ext cx="57775" cy="46375"/>
              </a:xfrm>
              <a:custGeom>
                <a:avLst/>
                <a:gdLst/>
                <a:ahLst/>
                <a:cxnLst/>
                <a:rect l="l" t="t" r="r" b="b"/>
                <a:pathLst>
                  <a:path w="2311" h="1855" extrusionOk="0">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2;p29"/>
              <p:cNvSpPr/>
              <p:nvPr/>
            </p:nvSpPr>
            <p:spPr>
              <a:xfrm>
                <a:off x="7837138" y="3062475"/>
                <a:ext cx="25100" cy="25100"/>
              </a:xfrm>
              <a:custGeom>
                <a:avLst/>
                <a:gdLst/>
                <a:ahLst/>
                <a:cxnLst/>
                <a:rect l="l" t="t" r="r" b="b"/>
                <a:pathLst>
                  <a:path w="1004" h="1004" extrusionOk="0">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3;p29"/>
              <p:cNvSpPr/>
              <p:nvPr/>
            </p:nvSpPr>
            <p:spPr>
              <a:xfrm>
                <a:off x="7242913" y="3700775"/>
                <a:ext cx="66875" cy="50175"/>
              </a:xfrm>
              <a:custGeom>
                <a:avLst/>
                <a:gdLst/>
                <a:ahLst/>
                <a:cxnLst/>
                <a:rect l="l" t="t" r="r" b="b"/>
                <a:pathLst>
                  <a:path w="2675" h="2007" extrusionOk="0">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4;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5;p29"/>
              <p:cNvSpPr/>
              <p:nvPr/>
            </p:nvSpPr>
            <p:spPr>
              <a:xfrm>
                <a:off x="7783188" y="2792125"/>
                <a:ext cx="47900" cy="60625"/>
              </a:xfrm>
              <a:custGeom>
                <a:avLst/>
                <a:gdLst/>
                <a:ahLst/>
                <a:cxnLst/>
                <a:rect l="l" t="t" r="r" b="b"/>
                <a:pathLst>
                  <a:path w="1916" h="2425" extrusionOk="0">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7;p29"/>
              <p:cNvSpPr/>
              <p:nvPr/>
            </p:nvSpPr>
            <p:spPr>
              <a:xfrm>
                <a:off x="7206438" y="3084625"/>
                <a:ext cx="361500" cy="328175"/>
              </a:xfrm>
              <a:custGeom>
                <a:avLst/>
                <a:gdLst/>
                <a:ahLst/>
                <a:cxnLst/>
                <a:rect l="l" t="t" r="r" b="b"/>
                <a:pathLst>
                  <a:path w="14460" h="13127" extrusionOk="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8;p29"/>
              <p:cNvSpPr/>
              <p:nvPr/>
            </p:nvSpPr>
            <p:spPr>
              <a:xfrm>
                <a:off x="7276338" y="3168925"/>
                <a:ext cx="583300" cy="756800"/>
              </a:xfrm>
              <a:custGeom>
                <a:avLst/>
                <a:gdLst/>
                <a:ahLst/>
                <a:cxnLst/>
                <a:rect l="l" t="t" r="r" b="b"/>
                <a:pathLst>
                  <a:path w="23332" h="30272" extrusionOk="0">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p29"/>
              <p:cNvSpPr/>
              <p:nvPr/>
            </p:nvSpPr>
            <p:spPr>
              <a:xfrm>
                <a:off x="6894863" y="3465475"/>
                <a:ext cx="144675" cy="451800"/>
              </a:xfrm>
              <a:custGeom>
                <a:avLst/>
                <a:gdLst/>
                <a:ahLst/>
                <a:cxnLst/>
                <a:rect l="l" t="t" r="r" b="b"/>
                <a:pathLst>
                  <a:path w="5787" h="18072" extrusionOk="0">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0;p29"/>
              <p:cNvSpPr/>
              <p:nvPr/>
            </p:nvSpPr>
            <p:spPr>
              <a:xfrm>
                <a:off x="6761138" y="3428350"/>
                <a:ext cx="175550" cy="42525"/>
              </a:xfrm>
              <a:custGeom>
                <a:avLst/>
                <a:gdLst/>
                <a:ahLst/>
                <a:cxnLst/>
                <a:rect l="l" t="t" r="r" b="b"/>
                <a:pathLst>
                  <a:path w="7022" h="1701" extrusionOk="0">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1;p29"/>
              <p:cNvSpPr/>
              <p:nvPr/>
            </p:nvSpPr>
            <p:spPr>
              <a:xfrm>
                <a:off x="6297588" y="3318550"/>
                <a:ext cx="297200" cy="342550"/>
              </a:xfrm>
              <a:custGeom>
                <a:avLst/>
                <a:gdLst/>
                <a:ahLst/>
                <a:cxnLst/>
                <a:rect l="l" t="t" r="r" b="b"/>
                <a:pathLst>
                  <a:path w="11888" h="13702" extrusionOk="0">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p29"/>
              <p:cNvSpPr/>
              <p:nvPr/>
            </p:nvSpPr>
            <p:spPr>
              <a:xfrm>
                <a:off x="6356238" y="3691650"/>
                <a:ext cx="284475" cy="261575"/>
              </a:xfrm>
              <a:custGeom>
                <a:avLst/>
                <a:gdLst/>
                <a:ahLst/>
                <a:cxnLst/>
                <a:rect l="l" t="t" r="r" b="b"/>
                <a:pathLst>
                  <a:path w="11379" h="10463" extrusionOk="0">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p29"/>
              <p:cNvSpPr/>
              <p:nvPr/>
            </p:nvSpPr>
            <p:spPr>
              <a:xfrm>
                <a:off x="6265838" y="3738900"/>
                <a:ext cx="284550" cy="261450"/>
              </a:xfrm>
              <a:custGeom>
                <a:avLst/>
                <a:gdLst/>
                <a:ahLst/>
                <a:cxnLst/>
                <a:rect l="l" t="t" r="r" b="b"/>
                <a:pathLst>
                  <a:path w="11382" h="10458" extrusionOk="0">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4;p29"/>
              <p:cNvSpPr/>
              <p:nvPr/>
            </p:nvSpPr>
            <p:spPr>
              <a:xfrm>
                <a:off x="6200413" y="3750525"/>
                <a:ext cx="240000" cy="253425"/>
              </a:xfrm>
              <a:custGeom>
                <a:avLst/>
                <a:gdLst/>
                <a:ahLst/>
                <a:cxnLst/>
                <a:rect l="l" t="t" r="r" b="b"/>
                <a:pathLst>
                  <a:path w="9600" h="10137" extrusionOk="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5;p29"/>
              <p:cNvSpPr/>
              <p:nvPr/>
            </p:nvSpPr>
            <p:spPr>
              <a:xfrm>
                <a:off x="6118713" y="3745475"/>
                <a:ext cx="188250" cy="256750"/>
              </a:xfrm>
              <a:custGeom>
                <a:avLst/>
                <a:gdLst/>
                <a:ahLst/>
                <a:cxnLst/>
                <a:rect l="l" t="t" r="r" b="b"/>
                <a:pathLst>
                  <a:path w="7530" h="10270" extrusionOk="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6;p29"/>
              <p:cNvSpPr/>
              <p:nvPr/>
            </p:nvSpPr>
            <p:spPr>
              <a:xfrm>
                <a:off x="6398113" y="3772675"/>
                <a:ext cx="94975" cy="168325"/>
              </a:xfrm>
              <a:custGeom>
                <a:avLst/>
                <a:gdLst/>
                <a:ahLst/>
                <a:cxnLst/>
                <a:rect l="l" t="t" r="r" b="b"/>
                <a:pathLst>
                  <a:path w="3799" h="6733" extrusionOk="0">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7;p29"/>
              <p:cNvSpPr/>
              <p:nvPr/>
            </p:nvSpPr>
            <p:spPr>
              <a:xfrm>
                <a:off x="6304738" y="3770625"/>
                <a:ext cx="78000" cy="201750"/>
              </a:xfrm>
              <a:custGeom>
                <a:avLst/>
                <a:gdLst/>
                <a:ahLst/>
                <a:cxnLst/>
                <a:rect l="l" t="t" r="r" b="b"/>
                <a:pathLst>
                  <a:path w="3120" h="8070" extrusionOk="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8;p29"/>
              <p:cNvSpPr/>
              <p:nvPr/>
            </p:nvSpPr>
            <p:spPr>
              <a:xfrm>
                <a:off x="6233763" y="3786575"/>
                <a:ext cx="29325" cy="148200"/>
              </a:xfrm>
              <a:custGeom>
                <a:avLst/>
                <a:gdLst/>
                <a:ahLst/>
                <a:cxnLst/>
                <a:rect l="l" t="t" r="r" b="b"/>
                <a:pathLst>
                  <a:path w="1173" h="5928" extrusionOk="0">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0;p29"/>
              <p:cNvSpPr/>
              <p:nvPr/>
            </p:nvSpPr>
            <p:spPr>
              <a:xfrm flipH="1">
                <a:off x="5372526" y="242446"/>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70" name="Picture 2" descr="Node version check như thế nào, là gì (Downgrade node version như thế nào)  - BYTU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8218" y="1710102"/>
            <a:ext cx="1792671" cy="10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18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10</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Postman là gì?</a:t>
            </a:r>
            <a:endParaRPr lang="en-US" sz="2400" dirty="0"/>
          </a:p>
        </p:txBody>
      </p:sp>
      <p:sp>
        <p:nvSpPr>
          <p:cNvPr id="5" name="Google Shape;1228;p42"/>
          <p:cNvSpPr txBox="1">
            <a:spLocks/>
          </p:cNvSpPr>
          <p:nvPr/>
        </p:nvSpPr>
        <p:spPr>
          <a:xfrm>
            <a:off x="757239" y="1500083"/>
            <a:ext cx="4233862" cy="416729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Postman là một công cụ cho </a:t>
            </a:r>
            <a:r>
              <a:rPr lang="en-US" sz="1800" dirty="0" err="1" smtClean="0">
                <a:latin typeface="Nunito" pitchFamily="2" charset="0"/>
              </a:rPr>
              <a:t>phép</a:t>
            </a:r>
            <a:r>
              <a:rPr lang="en-US" sz="1800" dirty="0" smtClean="0">
                <a:latin typeface="Nunito" pitchFamily="2" charset="0"/>
              </a:rPr>
              <a:t> ta </a:t>
            </a:r>
            <a:r>
              <a:rPr lang="en-US" sz="1800" dirty="0" err="1" smtClean="0">
                <a:latin typeface="Nunito" pitchFamily="2" charset="0"/>
              </a:rPr>
              <a:t>viết</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Request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tương</a:t>
            </a:r>
            <a:r>
              <a:rPr lang="en-US" sz="1800" dirty="0" smtClean="0">
                <a:latin typeface="Nunito" pitchFamily="2" charset="0"/>
              </a:rPr>
              <a:t> </a:t>
            </a:r>
            <a:r>
              <a:rPr lang="en-US" sz="1800" dirty="0" err="1" smtClean="0">
                <a:latin typeface="Nunito" pitchFamily="2" charset="0"/>
              </a:rPr>
              <a:t>tác</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REST API</a:t>
            </a:r>
            <a:r>
              <a:rPr lang="vi-VN" sz="1800" dirty="0" smtClean="0">
                <a:latin typeface="Nunito" pitchFamily="2" charset="0"/>
              </a:rPr>
              <a:t>. </a:t>
            </a:r>
            <a:endParaRPr lang="en-US" sz="1800" dirty="0" smtClean="0">
              <a:latin typeface="Nunito" pitchFamily="2" charset="0"/>
            </a:endParaRPr>
          </a:p>
          <a:p>
            <a:pPr marL="0" indent="0">
              <a:lnSpc>
                <a:spcPct val="100000"/>
              </a:lnSpc>
              <a:spcBef>
                <a:spcPts val="600"/>
              </a:spcBef>
              <a:spcAft>
                <a:spcPts val="600"/>
              </a:spcAft>
              <a:buNone/>
            </a:pPr>
            <a:r>
              <a:rPr lang="vi-VN" sz="1800" dirty="0" smtClean="0">
                <a:latin typeface="Nunito" pitchFamily="2" charset="0"/>
              </a:rPr>
              <a:t>Postman </a:t>
            </a:r>
            <a:r>
              <a:rPr lang="vi-VN" sz="1800" dirty="0">
                <a:latin typeface="Nunito" pitchFamily="2" charset="0"/>
              </a:rPr>
              <a:t>hỗ trợ tất cả các phương thức HTTP (GET, POST, PUT, PATCH, DELETE, </a:t>
            </a:r>
            <a:r>
              <a:rPr lang="vi-VN" sz="1800" dirty="0" smtClean="0">
                <a:latin typeface="Nunito" pitchFamily="2" charset="0"/>
              </a:rPr>
              <a:t>…)</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truyền</a:t>
            </a:r>
            <a:r>
              <a:rPr lang="en-US" sz="1800" dirty="0" smtClean="0">
                <a:latin typeface="Nunito" pitchFamily="2" charset="0"/>
              </a:rPr>
              <a:t> </a:t>
            </a:r>
            <a:r>
              <a:rPr lang="en-US" sz="1800" dirty="0" err="1" smtClean="0">
                <a:latin typeface="Nunito" pitchFamily="2" charset="0"/>
              </a:rPr>
              <a:t>tham</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headers, body,.. </a:t>
            </a:r>
            <a:r>
              <a:rPr lang="en-US" sz="1800" dirty="0" err="1" smtClean="0">
                <a:latin typeface="Nunito" pitchFamily="2" charset="0"/>
              </a:rPr>
              <a:t>bên</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phương</a:t>
            </a:r>
            <a:r>
              <a:rPr lang="en-US" sz="1800" dirty="0" smtClean="0">
                <a:latin typeface="Nunito" pitchFamily="2" charset="0"/>
              </a:rPr>
              <a:t> </a:t>
            </a:r>
            <a:r>
              <a:rPr lang="en-US" sz="1800" dirty="0" err="1" smtClean="0">
                <a:latin typeface="Nunito" pitchFamily="2" charset="0"/>
              </a:rPr>
              <a:t>thức</a:t>
            </a:r>
            <a:r>
              <a:rPr lang="en-US" sz="1800" dirty="0" smtClean="0">
                <a:latin typeface="Nunito" pitchFamily="2" charset="0"/>
              </a:rPr>
              <a:t> </a:t>
            </a:r>
            <a:r>
              <a:rPr lang="en-US" sz="1800" dirty="0" err="1" smtClean="0">
                <a:latin typeface="Nunito" pitchFamily="2" charset="0"/>
              </a:rPr>
              <a:t>đó</a:t>
            </a:r>
            <a:r>
              <a:rPr lang="vi-VN" sz="1800" dirty="0" smtClean="0">
                <a:latin typeface="Nunito" pitchFamily="2" charset="0"/>
              </a:rPr>
              <a:t>. </a:t>
            </a:r>
            <a:r>
              <a:rPr lang="vi-VN" sz="1800" dirty="0">
                <a:latin typeface="Nunito" pitchFamily="2" charset="0"/>
              </a:rPr>
              <a:t>Bên cạnh đó, nó còn cho phép lưu lại lịch sử các lần request, rất tiện cho việc sử dụng lại khi cần</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Tải</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đặt</a:t>
            </a:r>
            <a:r>
              <a:rPr lang="en-US" sz="1800" dirty="0" smtClean="0">
                <a:latin typeface="Nunito" pitchFamily="2" charset="0"/>
              </a:rPr>
              <a:t> postman </a:t>
            </a:r>
            <a:r>
              <a:rPr lang="en-US" sz="1800" dirty="0" err="1" smtClean="0">
                <a:latin typeface="Nunito" pitchFamily="2" charset="0"/>
              </a:rPr>
              <a:t>tại</a:t>
            </a:r>
            <a:r>
              <a:rPr lang="en-US" sz="1800" dirty="0" smtClean="0">
                <a:latin typeface="Nunito" pitchFamily="2" charset="0"/>
              </a:rPr>
              <a:t>: </a:t>
            </a:r>
            <a:r>
              <a:rPr lang="en-US" sz="1800" dirty="0" smtClean="0">
                <a:latin typeface="Nunito" pitchFamily="2" charset="0"/>
                <a:hlinkClick r:id="rId3"/>
              </a:rPr>
              <a:t>https</a:t>
            </a:r>
            <a:r>
              <a:rPr lang="en-US" sz="1800" dirty="0">
                <a:latin typeface="Nunito" pitchFamily="2" charset="0"/>
                <a:hlinkClick r:id="rId3"/>
              </a:rPr>
              <a:t>://www.postman.com</a:t>
            </a:r>
            <a:r>
              <a:rPr lang="en-US" sz="1800" dirty="0" smtClean="0">
                <a:latin typeface="Nunito" pitchFamily="2" charset="0"/>
                <a:hlinkClick r:id="rId3"/>
              </a:rPr>
              <a:t>/</a:t>
            </a:r>
            <a:endParaRPr lang="en-US" sz="1800" dirty="0" smtClean="0">
              <a:latin typeface="Nunito" pitchFamily="2" charset="0"/>
            </a:endParaRPr>
          </a:p>
        </p:txBody>
      </p:sp>
      <p:sp>
        <p:nvSpPr>
          <p:cNvPr id="9" name="Google Shape;1228;p42"/>
          <p:cNvSpPr txBox="1">
            <a:spLocks/>
          </p:cNvSpPr>
          <p:nvPr/>
        </p:nvSpPr>
        <p:spPr>
          <a:xfrm>
            <a:off x="5271519" y="1500083"/>
            <a:ext cx="6184625" cy="92879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Ngoài</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còn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Postman </a:t>
            </a:r>
            <a:r>
              <a:rPr lang="en-US" sz="1800" dirty="0" err="1" smtClean="0">
                <a:latin typeface="Nunito" pitchFamily="2" charset="0"/>
              </a:rPr>
              <a:t>phiên</a:t>
            </a:r>
            <a:r>
              <a:rPr lang="en-US" sz="1800" dirty="0" smtClean="0">
                <a:latin typeface="Nunito" pitchFamily="2" charset="0"/>
              </a:rPr>
              <a:t> </a:t>
            </a:r>
            <a:r>
              <a:rPr lang="en-US" sz="1800" dirty="0" err="1" smtClean="0">
                <a:latin typeface="Nunito" pitchFamily="2" charset="0"/>
              </a:rPr>
              <a:t>bản</a:t>
            </a:r>
            <a:r>
              <a:rPr lang="en-US" sz="1800" dirty="0" smtClean="0">
                <a:latin typeface="Nunito" pitchFamily="2" charset="0"/>
              </a:rPr>
              <a:t> website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đồng</a:t>
            </a:r>
            <a:r>
              <a:rPr lang="en-US" sz="1800" dirty="0" smtClean="0">
                <a:latin typeface="Nunito" pitchFamily="2" charset="0"/>
              </a:rPr>
              <a:t> </a:t>
            </a:r>
            <a:r>
              <a:rPr lang="en-US" sz="1800" dirty="0" err="1" smtClean="0">
                <a:latin typeface="Nunito" pitchFamily="2" charset="0"/>
              </a:rPr>
              <a:t>bộ</a:t>
            </a:r>
            <a:r>
              <a:rPr lang="en-US" sz="1800" dirty="0" smtClean="0">
                <a:latin typeface="Nunito" pitchFamily="2" charset="0"/>
              </a:rPr>
              <a:t> </a:t>
            </a:r>
            <a:r>
              <a:rPr lang="en-US" sz="1800" dirty="0" err="1" smtClean="0">
                <a:latin typeface="Nunito" pitchFamily="2" charset="0"/>
              </a:rPr>
              <a:t>với</a:t>
            </a:r>
            <a:r>
              <a:rPr lang="en-US" sz="1800" dirty="0">
                <a:latin typeface="Nunito" pitchFamily="2" charset="0"/>
              </a:rPr>
              <a:t> </a:t>
            </a:r>
            <a:r>
              <a:rPr lang="en-US" sz="1800" dirty="0" err="1" smtClean="0">
                <a:latin typeface="Nunito" pitchFamily="2" charset="0"/>
              </a:rPr>
              <a:t>phiên</a:t>
            </a:r>
            <a:r>
              <a:rPr lang="en-US" sz="1800" dirty="0" smtClean="0">
                <a:latin typeface="Nunito" pitchFamily="2" charset="0"/>
              </a:rPr>
              <a:t> </a:t>
            </a:r>
            <a:r>
              <a:rPr lang="en-US" sz="1800" dirty="0" err="1" smtClean="0">
                <a:latin typeface="Nunito" pitchFamily="2" charset="0"/>
              </a:rPr>
              <a:t>bản</a:t>
            </a:r>
            <a:r>
              <a:rPr lang="en-US" sz="1800" dirty="0" smtClean="0">
                <a:latin typeface="Nunito" pitchFamily="2" charset="0"/>
              </a:rPr>
              <a:t> desktop app.</a:t>
            </a:r>
          </a:p>
        </p:txBody>
      </p:sp>
      <p:pic>
        <p:nvPicPr>
          <p:cNvPr id="8" name="Picture 7"/>
          <p:cNvPicPr>
            <a:picLocks noChangeAspect="1"/>
          </p:cNvPicPr>
          <p:nvPr/>
        </p:nvPicPr>
        <p:blipFill>
          <a:blip r:embed="rId4"/>
          <a:stretch>
            <a:fillRect/>
          </a:stretch>
        </p:blipFill>
        <p:spPr>
          <a:xfrm>
            <a:off x="5271520" y="2581275"/>
            <a:ext cx="6184625" cy="2902264"/>
          </a:xfrm>
          <a:prstGeom prst="rect">
            <a:avLst/>
          </a:prstGeom>
        </p:spPr>
      </p:pic>
    </p:spTree>
    <p:extLst>
      <p:ext uri="{BB962C8B-B14F-4D97-AF65-F5344CB8AC3E}">
        <p14:creationId xmlns:p14="http://schemas.microsoft.com/office/powerpoint/2010/main" val="1844118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11</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Thao tác với POSTMAN</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611" y="1093341"/>
            <a:ext cx="9646778" cy="5168990"/>
          </a:xfrm>
          <a:prstGeom prst="rect">
            <a:avLst/>
          </a:prstGeom>
        </p:spPr>
      </p:pic>
    </p:spTree>
    <p:extLst>
      <p:ext uri="{BB962C8B-B14F-4D97-AF65-F5344CB8AC3E}">
        <p14:creationId xmlns:p14="http://schemas.microsoft.com/office/powerpoint/2010/main" val="1157601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12</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 sz="3600" b="1" dirty="0" smtClean="0">
                <a:latin typeface="Nunito" pitchFamily="2" charset="0"/>
                <a:sym typeface="Fira Sans Extra Condensed SemiBold"/>
              </a:rPr>
              <a:t>JSON</a:t>
            </a:r>
            <a:endParaRPr lang="en-US" sz="36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04.</a:t>
            </a:r>
            <a:endParaRPr lang="en" sz="7000" dirty="0"/>
          </a:p>
        </p:txBody>
      </p:sp>
      <p:grpSp>
        <p:nvGrpSpPr>
          <p:cNvPr id="417" name="Google Shape;495;p35"/>
          <p:cNvGrpSpPr/>
          <p:nvPr/>
        </p:nvGrpSpPr>
        <p:grpSpPr>
          <a:xfrm>
            <a:off x="314147" y="1819734"/>
            <a:ext cx="6592847" cy="3863338"/>
            <a:chOff x="0" y="1651637"/>
            <a:chExt cx="5255775" cy="3079828"/>
          </a:xfrm>
        </p:grpSpPr>
        <p:cxnSp>
          <p:nvCxnSpPr>
            <p:cNvPr id="41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419" name="Google Shape;497;p35"/>
            <p:cNvGrpSpPr/>
            <p:nvPr/>
          </p:nvGrpSpPr>
          <p:grpSpPr>
            <a:xfrm>
              <a:off x="785119" y="1651637"/>
              <a:ext cx="3196774" cy="3079828"/>
              <a:chOff x="4374713" y="1278013"/>
              <a:chExt cx="3464962" cy="3338205"/>
            </a:xfrm>
          </p:grpSpPr>
          <p:grpSp>
            <p:nvGrpSpPr>
              <p:cNvPr id="420" name="Google Shape;498;p35"/>
              <p:cNvGrpSpPr/>
              <p:nvPr/>
            </p:nvGrpSpPr>
            <p:grpSpPr>
              <a:xfrm>
                <a:off x="6094195" y="1916130"/>
                <a:ext cx="1745480" cy="2700089"/>
                <a:chOff x="6094195" y="1916130"/>
                <a:chExt cx="1745480" cy="2700089"/>
              </a:xfrm>
            </p:grpSpPr>
            <p:sp>
              <p:nvSpPr>
                <p:cNvPr id="55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581;p35"/>
              <p:cNvGrpSpPr/>
              <p:nvPr/>
            </p:nvGrpSpPr>
            <p:grpSpPr>
              <a:xfrm>
                <a:off x="4374713" y="1278013"/>
                <a:ext cx="1887074" cy="3307364"/>
                <a:chOff x="4396500" y="1249076"/>
                <a:chExt cx="1887074" cy="3307364"/>
              </a:xfrm>
            </p:grpSpPr>
            <p:sp>
              <p:nvSpPr>
                <p:cNvPr id="42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08471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13</a:t>
            </a:fld>
            <a:endParaRPr lang="en-US"/>
          </a:p>
        </p:txBody>
      </p:sp>
      <p:sp>
        <p:nvSpPr>
          <p:cNvPr id="21" name="Title 20"/>
          <p:cNvSpPr>
            <a:spLocks noGrp="1"/>
          </p:cNvSpPr>
          <p:nvPr>
            <p:ph type="title"/>
          </p:nvPr>
        </p:nvSpPr>
        <p:spPr/>
        <p:txBody>
          <a:bodyPr/>
          <a:lstStyle/>
          <a:p>
            <a:r>
              <a:rPr lang="en" sz="2800" dirty="0" smtClean="0">
                <a:latin typeface="Nunito" pitchFamily="2" charset="0"/>
              </a:rPr>
              <a:t>JSON là gì?</a:t>
            </a:r>
            <a:endParaRPr lang="en-US" dirty="0"/>
          </a:p>
        </p:txBody>
      </p:sp>
      <p:sp>
        <p:nvSpPr>
          <p:cNvPr id="5" name="Google Shape;1228;p42"/>
          <p:cNvSpPr txBox="1">
            <a:spLocks/>
          </p:cNvSpPr>
          <p:nvPr/>
        </p:nvSpPr>
        <p:spPr>
          <a:xfrm>
            <a:off x="1147763" y="1626151"/>
            <a:ext cx="4672012" cy="402957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JSON là viết tắt của Javascript Object Notation, nó là một kiểu định dạng dữ liệu được sử dụng như là một tiêu chuẩn để truyền tải dữ liệu của website</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JSON sử dụng các cặp key – value để lưu trữ cấu trúc dữ liệu. Key bắt buộc là string và đặt trong dấu “”, còn value có thể là string, number, null, array và object</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Nếu có nhiều trường dữ liệu thì ngăn cách bằng dấu phẩy, nếu phía sau không có dữ liệu thì không được đặt dấu phẩy</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File JSON được bắt đầu và kết thúc trong cặp dấu { }. Có đuôi là .json hoặc .js.</a:t>
            </a:r>
          </a:p>
        </p:txBody>
      </p:sp>
      <p:pic>
        <p:nvPicPr>
          <p:cNvPr id="8" name="Picture 2" descr="How to Insert JSON Data into MySQL using PH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898" y="1427509"/>
            <a:ext cx="4028702" cy="456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49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14</a:t>
            </a:fld>
            <a:endParaRPr lang="en-US"/>
          </a:p>
        </p:txBody>
      </p:sp>
      <p:sp>
        <p:nvSpPr>
          <p:cNvPr id="21" name="Title 20"/>
          <p:cNvSpPr>
            <a:spLocks noGrp="1"/>
          </p:cNvSpPr>
          <p:nvPr>
            <p:ph type="title"/>
          </p:nvPr>
        </p:nvSpPr>
        <p:spPr/>
        <p:txBody>
          <a:bodyPr/>
          <a:lstStyle/>
          <a:p>
            <a:r>
              <a:rPr lang="en" sz="2800" dirty="0" smtClean="0">
                <a:latin typeface="Nunito" pitchFamily="2" charset="0"/>
              </a:rPr>
              <a:t>Vai trò của JSON</a:t>
            </a:r>
            <a:endParaRPr lang="en-US" dirty="0"/>
          </a:p>
        </p:txBody>
      </p:sp>
      <p:sp>
        <p:nvSpPr>
          <p:cNvPr id="5" name="Google Shape;1228;p42"/>
          <p:cNvSpPr txBox="1">
            <a:spLocks/>
          </p:cNvSpPr>
          <p:nvPr/>
        </p:nvSpPr>
        <p:spPr>
          <a:xfrm>
            <a:off x="6057900" y="2001325"/>
            <a:ext cx="4672012" cy="327922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Nunito" pitchFamily="2" charset="0"/>
              </a:rPr>
              <a:t>Đối</a:t>
            </a:r>
            <a:r>
              <a:rPr lang="en-US" sz="1800" dirty="0">
                <a:latin typeface="Nunito" pitchFamily="2" charset="0"/>
              </a:rPr>
              <a: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mô</a:t>
            </a:r>
            <a:r>
              <a:rPr lang="en-US" sz="1800" dirty="0">
                <a:latin typeface="Nunito" pitchFamily="2" charset="0"/>
              </a:rPr>
              <a:t> </a:t>
            </a:r>
            <a:r>
              <a:rPr lang="en-US" sz="1800" dirty="0" err="1">
                <a:latin typeface="Nunito" pitchFamily="2" charset="0"/>
              </a:rPr>
              <a:t>hình</a:t>
            </a:r>
            <a:r>
              <a:rPr lang="en-US" sz="1800" dirty="0">
                <a:latin typeface="Nunito" pitchFamily="2" charset="0"/>
              </a:rPr>
              <a:t> CSR, JSON </a:t>
            </a:r>
            <a:r>
              <a:rPr lang="en-US" sz="1800" dirty="0" err="1">
                <a:latin typeface="Nunito" pitchFamily="2" charset="0"/>
              </a:rPr>
              <a:t>là</a:t>
            </a:r>
            <a:r>
              <a:rPr lang="en-US" sz="1800" dirty="0">
                <a:latin typeface="Nunito" pitchFamily="2" charset="0"/>
              </a:rPr>
              <a:t> </a:t>
            </a:r>
            <a:r>
              <a:rPr lang="en-US" sz="1800" dirty="0" err="1">
                <a:latin typeface="Nunito" pitchFamily="2" charset="0"/>
              </a:rPr>
              <a:t>cách</a:t>
            </a:r>
            <a:r>
              <a:rPr lang="en-US" sz="1800" dirty="0">
                <a:latin typeface="Nunito" pitchFamily="2" charset="0"/>
              </a:rPr>
              <a:t> </a:t>
            </a:r>
            <a:r>
              <a:rPr lang="en-US" sz="1800" dirty="0" err="1">
                <a:latin typeface="Nunito" pitchFamily="2" charset="0"/>
              </a:rPr>
              <a:t>giao</a:t>
            </a:r>
            <a:r>
              <a:rPr lang="en-US" sz="1800" dirty="0">
                <a:latin typeface="Nunito" pitchFamily="2" charset="0"/>
              </a:rPr>
              <a:t> </a:t>
            </a:r>
            <a:r>
              <a:rPr lang="en-US" sz="1800" dirty="0" err="1">
                <a:latin typeface="Nunito" pitchFamily="2" charset="0"/>
              </a:rPr>
              <a:t>tiếp</a:t>
            </a:r>
            <a:r>
              <a:rPr lang="en-US" sz="1800" dirty="0">
                <a:latin typeface="Nunito" pitchFamily="2" charset="0"/>
              </a:rPr>
              <a:t> </a:t>
            </a:r>
            <a:r>
              <a:rPr lang="en-US" sz="1800" dirty="0" err="1">
                <a:latin typeface="Nunito" pitchFamily="2" charset="0"/>
              </a:rPr>
              <a:t>giúp</a:t>
            </a:r>
            <a:r>
              <a:rPr lang="en-US" sz="1800" dirty="0">
                <a:latin typeface="Nunito" pitchFamily="2" charset="0"/>
              </a:rPr>
              <a:t> </a:t>
            </a:r>
            <a:r>
              <a:rPr lang="en-US" sz="1800" dirty="0" err="1">
                <a:latin typeface="Nunito" pitchFamily="2" charset="0"/>
              </a:rPr>
              <a:t>cho</a:t>
            </a:r>
            <a:r>
              <a:rPr lang="en-US" sz="1800" dirty="0">
                <a:latin typeface="Nunito" pitchFamily="2" charset="0"/>
              </a:rPr>
              <a:t> client </a:t>
            </a:r>
            <a:r>
              <a:rPr lang="en-US" sz="1800" dirty="0" err="1">
                <a:latin typeface="Nunito" pitchFamily="2" charset="0"/>
              </a:rPr>
              <a:t>và</a:t>
            </a:r>
            <a:r>
              <a:rPr lang="en-US" sz="1800" dirty="0">
                <a:latin typeface="Nunito" pitchFamily="2" charset="0"/>
              </a:rPr>
              <a:t> server </a:t>
            </a:r>
            <a:r>
              <a:rPr lang="en-US" sz="1800" dirty="0" err="1">
                <a:latin typeface="Nunito" pitchFamily="2" charset="0"/>
              </a:rPr>
              <a:t>hiểu</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tương</a:t>
            </a:r>
            <a:r>
              <a:rPr lang="en-US" sz="1800" dirty="0">
                <a:latin typeface="Nunito" pitchFamily="2" charset="0"/>
              </a:rPr>
              <a:t> </a:t>
            </a:r>
            <a:r>
              <a:rPr lang="en-US" sz="1800" dirty="0" err="1">
                <a:latin typeface="Nunito" pitchFamily="2" charset="0"/>
              </a:rPr>
              <a:t>tác</a:t>
            </a:r>
            <a:r>
              <a:rPr lang="en-US" sz="1800" dirty="0">
                <a:latin typeface="Nunito" pitchFamily="2" charset="0"/>
              </a:rPr>
              <a:t> </a:t>
            </a:r>
            <a:r>
              <a:rPr lang="en-US" sz="1800" dirty="0" err="1">
                <a:latin typeface="Nunito" pitchFamily="2" charset="0"/>
              </a:rPr>
              <a:t>lẫn</a:t>
            </a:r>
            <a:r>
              <a:rPr lang="en-US" sz="1800" dirty="0">
                <a:latin typeface="Nunito" pitchFamily="2" charset="0"/>
              </a:rPr>
              <a:t> </a:t>
            </a:r>
            <a:r>
              <a:rPr lang="en-US" sz="1800" dirty="0" err="1">
                <a:latin typeface="Nunito" pitchFamily="2" charset="0"/>
              </a:rPr>
              <a:t>nhau</a:t>
            </a:r>
            <a:r>
              <a:rPr lang="en-US" sz="1800" dirty="0">
                <a:latin typeface="Nunito" pitchFamily="2" charset="0"/>
              </a:rPr>
              <a:t>. </a:t>
            </a:r>
            <a:endParaRPr lang="en-US" sz="1800" dirty="0" smtClean="0">
              <a:latin typeface="Nunito" pitchFamily="2" charset="0"/>
            </a:endParaRPr>
          </a:p>
          <a:p>
            <a:pPr marL="0" indent="0">
              <a:buNone/>
            </a:pPr>
            <a:endParaRPr lang="en-US" sz="1800" dirty="0">
              <a:latin typeface="Nunito" pitchFamily="2" charset="0"/>
            </a:endParaRPr>
          </a:p>
          <a:p>
            <a:pPr marL="0" indent="0">
              <a:buNone/>
            </a:pPr>
            <a:r>
              <a:rPr lang="en-US" sz="1800" dirty="0">
                <a:latin typeface="Nunito" pitchFamily="2" charset="0"/>
              </a:rPr>
              <a:t>JSON </a:t>
            </a:r>
            <a:r>
              <a:rPr lang="en-US" sz="1800" dirty="0" err="1">
                <a:latin typeface="Nunito" pitchFamily="2" charset="0"/>
              </a:rPr>
              <a:t>thường</a:t>
            </a:r>
            <a:r>
              <a:rPr lang="en-US" sz="1800" dirty="0">
                <a:latin typeface="Nunito" pitchFamily="2" charset="0"/>
              </a:rPr>
              <a:t> </a:t>
            </a:r>
            <a:r>
              <a:rPr lang="en-US" sz="1800" dirty="0" err="1">
                <a:latin typeface="Nunito" pitchFamily="2" charset="0"/>
              </a:rPr>
              <a:t>dùng</a:t>
            </a:r>
            <a:r>
              <a:rPr lang="en-US" sz="1800" dirty="0">
                <a:latin typeface="Nunito" pitchFamily="2" charset="0"/>
              </a:rPr>
              <a:t> </a:t>
            </a:r>
            <a:r>
              <a:rPr lang="en-US" sz="1800" dirty="0" err="1">
                <a:latin typeface="Nunito" pitchFamily="2" charset="0"/>
              </a:rPr>
              <a:t>để</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a:latin typeface="Nunito" pitchFamily="2" charset="0"/>
              </a:rPr>
              <a:t>dữ</a:t>
            </a:r>
            <a:r>
              <a:rPr lang="en-US" sz="1800" dirty="0">
                <a:latin typeface="Nunito" pitchFamily="2" charset="0"/>
              </a:rPr>
              <a:t> </a:t>
            </a:r>
            <a:r>
              <a:rPr lang="en-US" sz="1800" dirty="0" err="1">
                <a:latin typeface="Nunito" pitchFamily="2" charset="0"/>
              </a:rPr>
              <a:t>liệu</a:t>
            </a:r>
            <a:r>
              <a:rPr lang="en-US" sz="1800" dirty="0">
                <a:latin typeface="Nunito" pitchFamily="2" charset="0"/>
              </a:rPr>
              <a:t> </a:t>
            </a:r>
            <a:r>
              <a:rPr lang="en-US" sz="1800" dirty="0" err="1">
                <a:latin typeface="Nunito" pitchFamily="2" charset="0"/>
              </a:rPr>
              <a:t>mẫu</a:t>
            </a:r>
            <a:r>
              <a:rPr lang="en-US" sz="1800" dirty="0">
                <a:latin typeface="Nunito" pitchFamily="2" charset="0"/>
              </a:rPr>
              <a:t> </a:t>
            </a:r>
            <a:r>
              <a:rPr lang="en-US" sz="1800" dirty="0" err="1">
                <a:latin typeface="Nunito" pitchFamily="2" charset="0"/>
              </a:rPr>
              <a:t>giúp</a:t>
            </a:r>
            <a:r>
              <a:rPr lang="en-US" sz="1800" dirty="0">
                <a:latin typeface="Nunito" pitchFamily="2" charset="0"/>
              </a:rPr>
              <a:t> </a:t>
            </a:r>
            <a:r>
              <a:rPr lang="en-US" sz="1800" dirty="0" err="1">
                <a:latin typeface="Nunito" pitchFamily="2" charset="0"/>
              </a:rPr>
              <a:t>cho</a:t>
            </a:r>
            <a:r>
              <a:rPr lang="en-US" sz="1800" dirty="0">
                <a:latin typeface="Nunito" pitchFamily="2" charset="0"/>
              </a:rPr>
              <a:t> Frontend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phát</a:t>
            </a:r>
            <a:r>
              <a:rPr lang="en-US" sz="1800" dirty="0">
                <a:latin typeface="Nunito" pitchFamily="2" charset="0"/>
              </a:rPr>
              <a:t> </a:t>
            </a:r>
            <a:r>
              <a:rPr lang="en-US" sz="1800" dirty="0" err="1">
                <a:latin typeface="Nunito" pitchFamily="2" charset="0"/>
              </a:rPr>
              <a:t>triển</a:t>
            </a:r>
            <a:r>
              <a:rPr lang="en-US" sz="1800" dirty="0">
                <a:latin typeface="Nunito" pitchFamily="2" charset="0"/>
              </a:rPr>
              <a:t> </a:t>
            </a:r>
            <a:r>
              <a:rPr lang="en-US" sz="1800" dirty="0" err="1">
                <a:latin typeface="Nunito" pitchFamily="2" charset="0"/>
              </a:rPr>
              <a:t>độc</a:t>
            </a:r>
            <a:r>
              <a:rPr lang="en-US" sz="1800" dirty="0">
                <a:latin typeface="Nunito" pitchFamily="2" charset="0"/>
              </a:rPr>
              <a:t> </a:t>
            </a:r>
            <a:r>
              <a:rPr lang="en-US" sz="1800" dirty="0" err="1">
                <a:latin typeface="Nunito" pitchFamily="2" charset="0"/>
              </a:rPr>
              <a:t>lập</a:t>
            </a:r>
            <a:r>
              <a:rPr lang="en-US" sz="1800" dirty="0">
                <a:latin typeface="Nunito" pitchFamily="2" charset="0"/>
              </a:rPr>
              <a:t> </a:t>
            </a:r>
            <a:r>
              <a:rPr lang="en-US" sz="1800" dirty="0" err="1">
                <a:latin typeface="Nunito" pitchFamily="2" charset="0"/>
              </a:rPr>
              <a:t>mà</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lệ</a:t>
            </a:r>
            <a:r>
              <a:rPr lang="en-US" sz="1800" dirty="0">
                <a:latin typeface="Nunito" pitchFamily="2" charset="0"/>
              </a:rPr>
              <a:t> </a:t>
            </a:r>
            <a:r>
              <a:rPr lang="en-US" sz="1800" dirty="0" err="1">
                <a:latin typeface="Nunito" pitchFamily="2" charset="0"/>
              </a:rPr>
              <a:t>thuộc</a:t>
            </a:r>
            <a:r>
              <a:rPr lang="en-US" sz="1800" dirty="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vào</a:t>
            </a:r>
            <a:r>
              <a:rPr lang="en-US" sz="1800" dirty="0">
                <a:latin typeface="Nunito" pitchFamily="2" charset="0"/>
              </a:rPr>
              <a:t> backend. </a:t>
            </a:r>
            <a:r>
              <a:rPr lang="en-US" sz="1800" dirty="0" err="1">
                <a:latin typeface="Nunito" pitchFamily="2" charset="0"/>
              </a:rPr>
              <a:t>Chỉ</a:t>
            </a:r>
            <a:r>
              <a:rPr lang="en-US" sz="1800" dirty="0">
                <a:latin typeface="Nunito" pitchFamily="2" charset="0"/>
              </a:rPr>
              <a:t> </a:t>
            </a:r>
            <a:r>
              <a:rPr lang="en-US" sz="1800" dirty="0" err="1">
                <a:latin typeface="Nunito" pitchFamily="2" charset="0"/>
              </a:rPr>
              <a:t>cần</a:t>
            </a:r>
            <a:r>
              <a:rPr lang="en-US" sz="1800" dirty="0">
                <a:latin typeface="Nunito" pitchFamily="2" charset="0"/>
              </a:rPr>
              <a:t> Backend </a:t>
            </a:r>
            <a:r>
              <a:rPr lang="en-US" sz="1800" dirty="0" err="1">
                <a:latin typeface="Nunito" pitchFamily="2" charset="0"/>
              </a:rPr>
              <a:t>đề</a:t>
            </a:r>
            <a:r>
              <a:rPr lang="en-US" sz="1800" dirty="0">
                <a:latin typeface="Nunito" pitchFamily="2" charset="0"/>
              </a:rPr>
              <a:t> </a:t>
            </a:r>
            <a:r>
              <a:rPr lang="en-US" sz="1800" dirty="0" err="1">
                <a:latin typeface="Nunito" pitchFamily="2" charset="0"/>
              </a:rPr>
              <a:t>ra</a:t>
            </a:r>
            <a:r>
              <a:rPr lang="en-US" sz="1800" dirty="0">
                <a:latin typeface="Nunito" pitchFamily="2" charset="0"/>
              </a:rPr>
              <a:t> </a:t>
            </a:r>
            <a:r>
              <a:rPr lang="en-US" sz="1800" dirty="0" err="1">
                <a:latin typeface="Nunito" pitchFamily="2" charset="0"/>
              </a:rPr>
              <a:t>cấu</a:t>
            </a:r>
            <a:r>
              <a:rPr lang="en-US" sz="1800" dirty="0">
                <a:latin typeface="Nunito" pitchFamily="2" charset="0"/>
              </a:rPr>
              <a:t> </a:t>
            </a:r>
            <a:r>
              <a:rPr lang="en-US" sz="1800" dirty="0" err="1">
                <a:latin typeface="Nunito" pitchFamily="2" charset="0"/>
              </a:rPr>
              <a:t>trúc</a:t>
            </a:r>
            <a:r>
              <a:rPr lang="en-US" sz="1800" dirty="0">
                <a:latin typeface="Nunito" pitchFamily="2" charset="0"/>
              </a:rPr>
              <a:t> file JSON </a:t>
            </a:r>
            <a:r>
              <a:rPr lang="en-US" sz="1800" dirty="0" err="1">
                <a:latin typeface="Nunito" pitchFamily="2" charset="0"/>
              </a:rPr>
              <a:t>chuẩn</a:t>
            </a:r>
            <a:r>
              <a:rPr lang="en-US" sz="1800" dirty="0">
                <a:latin typeface="Nunito" pitchFamily="2" charset="0"/>
              </a:rPr>
              <a:t> </a:t>
            </a:r>
            <a:r>
              <a:rPr lang="en-US" sz="1800" dirty="0" err="1">
                <a:latin typeface="Nunito" pitchFamily="2" charset="0"/>
              </a:rPr>
              <a:t>theo</a:t>
            </a:r>
            <a:r>
              <a:rPr lang="en-US" sz="1800" dirty="0">
                <a:latin typeface="Nunito" pitchFamily="2" charset="0"/>
              </a:rPr>
              <a:t> </a:t>
            </a:r>
            <a:r>
              <a:rPr lang="en-US" sz="1800" dirty="0" err="1">
                <a:latin typeface="Nunito" pitchFamily="2" charset="0"/>
              </a:rPr>
              <a:t>từng</a:t>
            </a:r>
            <a:r>
              <a:rPr lang="en-US" sz="1800" dirty="0">
                <a:latin typeface="Nunito" pitchFamily="2" charset="0"/>
              </a:rPr>
              <a:t> API </a:t>
            </a:r>
            <a:r>
              <a:rPr lang="en-US" sz="1800" dirty="0" err="1">
                <a:latin typeface="Nunito" pitchFamily="2" charset="0"/>
              </a:rPr>
              <a:t>là</a:t>
            </a:r>
            <a:r>
              <a:rPr lang="en-US" sz="1800" dirty="0">
                <a:latin typeface="Nunito" pitchFamily="2" charset="0"/>
              </a:rPr>
              <a:t> Frontend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độc</a:t>
            </a:r>
            <a:r>
              <a:rPr lang="en-US" sz="1800" dirty="0">
                <a:latin typeface="Nunito" pitchFamily="2" charset="0"/>
              </a:rPr>
              <a:t> </a:t>
            </a:r>
            <a:r>
              <a:rPr lang="en-US" sz="1800" dirty="0" err="1">
                <a:latin typeface="Nunito" pitchFamily="2" charset="0"/>
              </a:rPr>
              <a:t>lập</a:t>
            </a:r>
            <a:r>
              <a:rPr lang="en-US" sz="1800" dirty="0">
                <a:latin typeface="Nunito" pitchFamily="2" charset="0"/>
              </a:rPr>
              <a:t> </a:t>
            </a:r>
            <a:r>
              <a:rPr lang="en-US" sz="1800" dirty="0" err="1">
                <a:latin typeface="Nunito" pitchFamily="2" charset="0"/>
              </a:rPr>
              <a:t>tự</a:t>
            </a:r>
            <a:r>
              <a:rPr lang="en-US" sz="1800" dirty="0">
                <a:latin typeface="Nunito" pitchFamily="2" charset="0"/>
              </a:rPr>
              <a:t> lo.</a:t>
            </a:r>
          </a:p>
        </p:txBody>
      </p:sp>
      <p:pic>
        <p:nvPicPr>
          <p:cNvPr id="7" name="Picture 2" descr="Asterism Infosoft på Twitter: &amp;quot;When you are a full stack developer 😂😂.  #CodeNewbie #FullStack #FrontEnd #Backend #DEVCommunity #dev #Website  #webdev #programmer #techhouse #MEMES #humour #wednesdaythought  #programmingjoke #digitalart #MachineLearning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599" y="1598419"/>
            <a:ext cx="4029075" cy="408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43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15</a:t>
            </a:fld>
            <a:endParaRPr lang="en-US"/>
          </a:p>
        </p:txBody>
      </p:sp>
      <p:sp>
        <p:nvSpPr>
          <p:cNvPr id="21" name="Title 20"/>
          <p:cNvSpPr>
            <a:spLocks noGrp="1"/>
          </p:cNvSpPr>
          <p:nvPr>
            <p:ph type="title"/>
          </p:nvPr>
        </p:nvSpPr>
        <p:spPr/>
        <p:txBody>
          <a:bodyPr/>
          <a:lstStyle/>
          <a:p>
            <a:endParaRPr lang="en-US" dirty="0"/>
          </a:p>
        </p:txBody>
      </p:sp>
      <p:sp>
        <p:nvSpPr>
          <p:cNvPr id="7" name="Google Shape;12;p3"/>
          <p:cNvSpPr/>
          <p:nvPr/>
        </p:nvSpPr>
        <p:spPr>
          <a:xfrm>
            <a:off x="6421397"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431;p34"/>
          <p:cNvGrpSpPr/>
          <p:nvPr/>
        </p:nvGrpSpPr>
        <p:grpSpPr>
          <a:xfrm>
            <a:off x="698983" y="2225587"/>
            <a:ext cx="6854342" cy="3687000"/>
            <a:chOff x="685800" y="1636475"/>
            <a:chExt cx="5672363" cy="3051205"/>
          </a:xfrm>
        </p:grpSpPr>
        <p:sp>
          <p:nvSpPr>
            <p:cNvPr id="9"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300;p29"/>
          <p:cNvSpPr/>
          <p:nvPr/>
        </p:nvSpPr>
        <p:spPr>
          <a:xfrm flipH="1">
            <a:off x="3549678" y="1579269"/>
            <a:ext cx="1469232" cy="1068881"/>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29;p34"/>
          <p:cNvSpPr txBox="1">
            <a:spLocks/>
          </p:cNvSpPr>
          <p:nvPr/>
        </p:nvSpPr>
        <p:spPr>
          <a:xfrm>
            <a:off x="6746795"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2400" b="1" dirty="0">
                <a:latin typeface="Nunito" pitchFamily="2" charset="0"/>
              </a:rPr>
              <a:t>Client Side Rendering </a:t>
            </a:r>
            <a:r>
              <a:rPr lang="en-US" sz="2400" b="1" dirty="0" err="1">
                <a:latin typeface="Nunito" pitchFamily="2" charset="0"/>
              </a:rPr>
              <a:t>và</a:t>
            </a:r>
            <a:r>
              <a:rPr lang="en-US" sz="2400" b="1" dirty="0">
                <a:latin typeface="Nunito" pitchFamily="2" charset="0"/>
              </a:rPr>
              <a:t> Server Side Rendering</a:t>
            </a:r>
            <a:endParaRPr lang="en-US" sz="24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289035"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05.</a:t>
            </a:r>
            <a:endParaRPr lang="en" sz="7000" dirty="0"/>
          </a:p>
        </p:txBody>
      </p:sp>
    </p:spTree>
    <p:extLst>
      <p:ext uri="{BB962C8B-B14F-4D97-AF65-F5344CB8AC3E}">
        <p14:creationId xmlns:p14="http://schemas.microsoft.com/office/powerpoint/2010/main" val="2643024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16</a:t>
            </a:fld>
            <a:endParaRPr lang="en-US"/>
          </a:p>
        </p:txBody>
      </p:sp>
      <p:sp>
        <p:nvSpPr>
          <p:cNvPr id="21" name="Title 20"/>
          <p:cNvSpPr>
            <a:spLocks noGrp="1"/>
          </p:cNvSpPr>
          <p:nvPr>
            <p:ph type="title"/>
          </p:nvPr>
        </p:nvSpPr>
        <p:spPr/>
        <p:txBody>
          <a:bodyPr/>
          <a:lstStyle/>
          <a:p>
            <a:r>
              <a:rPr lang="en" sz="2800" dirty="0">
                <a:latin typeface="Nunito" pitchFamily="2" charset="0"/>
              </a:rPr>
              <a:t>Server Side </a:t>
            </a:r>
            <a:r>
              <a:rPr lang="en" sz="2800" dirty="0" smtClean="0">
                <a:latin typeface="Nunito" pitchFamily="2" charset="0"/>
              </a:rPr>
              <a:t>Rendering (SSR)</a:t>
            </a:r>
            <a:endParaRPr lang="en-US" dirty="0"/>
          </a:p>
        </p:txBody>
      </p:sp>
      <p:sp>
        <p:nvSpPr>
          <p:cNvPr id="5" name="Google Shape;1228;p42"/>
          <p:cNvSpPr txBox="1">
            <a:spLocks/>
          </p:cNvSpPr>
          <p:nvPr/>
        </p:nvSpPr>
        <p:spPr>
          <a:xfrm>
            <a:off x="890587" y="1626151"/>
            <a:ext cx="4529137" cy="402957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800" dirty="0" smtClean="0">
                <a:latin typeface="Nunito" pitchFamily="2" charset="0"/>
              </a:rPr>
              <a:t>Server Side Rendering(SSR)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browser </a:t>
            </a:r>
            <a:r>
              <a:rPr lang="en-US" sz="1800" dirty="0" err="1" smtClean="0">
                <a:latin typeface="Nunito" pitchFamily="2" charset="0"/>
              </a:rPr>
              <a:t>gửi</a:t>
            </a:r>
            <a:r>
              <a:rPr lang="en-US" sz="1800" dirty="0" smtClean="0">
                <a:latin typeface="Nunito" pitchFamily="2" charset="0"/>
              </a:rPr>
              <a:t> request </a:t>
            </a:r>
            <a:r>
              <a:rPr lang="en-US" sz="1800" dirty="0" err="1" smtClean="0">
                <a:latin typeface="Nunito" pitchFamily="2" charset="0"/>
              </a:rPr>
              <a:t>đến</a:t>
            </a:r>
            <a:r>
              <a:rPr lang="en-US" sz="1800" dirty="0" smtClean="0">
                <a:latin typeface="Nunito" pitchFamily="2" charset="0"/>
              </a:rPr>
              <a:t> web server, web server </a:t>
            </a:r>
            <a:r>
              <a:rPr lang="en-US" sz="1800" dirty="0" err="1" smtClean="0">
                <a:latin typeface="Nunito" pitchFamily="2" charset="0"/>
              </a:rPr>
              <a:t>sẽ</a:t>
            </a:r>
            <a:r>
              <a:rPr lang="en-US" sz="1800" dirty="0" smtClean="0">
                <a:latin typeface="Nunito" pitchFamily="2" charset="0"/>
              </a:rPr>
              <a:t> render html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css</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trả</a:t>
            </a:r>
            <a:r>
              <a:rPr lang="en-US" sz="1800" dirty="0" smtClean="0">
                <a:latin typeface="Nunito" pitchFamily="2" charset="0"/>
              </a:rPr>
              <a:t> </a:t>
            </a: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browser render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Sau</a:t>
            </a:r>
            <a:r>
              <a:rPr lang="en-US" sz="1800" dirty="0" smtClean="0">
                <a:latin typeface="Nunito" pitchFamily="2" charset="0"/>
              </a:rPr>
              <a:t> </a:t>
            </a:r>
            <a:r>
              <a:rPr lang="en-US" sz="1800" dirty="0" err="1" smtClean="0">
                <a:latin typeface="Nunito" pitchFamily="2" charset="0"/>
              </a:rPr>
              <a:t>đó</a:t>
            </a:r>
            <a:r>
              <a:rPr lang="en-US" sz="1800" dirty="0" smtClean="0">
                <a:latin typeface="Nunito" pitchFamily="2" charset="0"/>
              </a:rPr>
              <a:t>, browser </a:t>
            </a:r>
            <a:r>
              <a:rPr lang="en-US" sz="1800" dirty="0" err="1" smtClean="0">
                <a:latin typeface="Nunito" pitchFamily="2" charset="0"/>
              </a:rPr>
              <a:t>sẽ</a:t>
            </a:r>
            <a:r>
              <a:rPr lang="en-US" sz="1800" dirty="0" smtClean="0">
                <a:latin typeface="Nunito" pitchFamily="2" charset="0"/>
              </a:rPr>
              <a:t> load </a:t>
            </a:r>
            <a:r>
              <a:rPr lang="en-US" sz="1800" dirty="0" err="1" smtClean="0">
                <a:latin typeface="Nunito" pitchFamily="2" charset="0"/>
              </a:rPr>
              <a:t>javascript</a:t>
            </a:r>
            <a:r>
              <a:rPr lang="en-US" sz="1800" dirty="0" smtClean="0">
                <a:latin typeface="Nunito" pitchFamily="2" charset="0"/>
              </a:rPr>
              <a:t> </a:t>
            </a: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tương</a:t>
            </a:r>
            <a:r>
              <a:rPr lang="en-US" sz="1800" dirty="0" smtClean="0">
                <a:latin typeface="Nunito" pitchFamily="2" charset="0"/>
              </a:rPr>
              <a:t> </a:t>
            </a:r>
            <a:r>
              <a:rPr lang="en-US" sz="1800" dirty="0" err="1" smtClean="0">
                <a:latin typeface="Nunito" pitchFamily="2" charset="0"/>
              </a:rPr>
              <a:t>tác</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a:t>
            </a:r>
          </a:p>
          <a:p>
            <a:pPr marL="0" indent="0">
              <a:lnSpc>
                <a:spcPct val="100000"/>
              </a:lnSpc>
              <a:spcBef>
                <a:spcPts val="600"/>
              </a:spcBef>
              <a:spcAft>
                <a:spcPts val="600"/>
              </a:spcAft>
              <a:buFont typeface="Arial" panose="020B0604020202020204" pitchFamily="34" charset="0"/>
              <a:buNone/>
            </a:pPr>
            <a:r>
              <a:rPr lang="en-US" sz="1800" dirty="0" err="1" smtClean="0">
                <a:latin typeface="Nunito" pitchFamily="2" charset="0"/>
              </a:rPr>
              <a:t>Đối</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SSR, </a:t>
            </a:r>
            <a:r>
              <a:rPr lang="en-US" sz="1800" dirty="0" err="1" smtClean="0">
                <a:latin typeface="Nunito" pitchFamily="2" charset="0"/>
              </a:rPr>
              <a:t>tất</a:t>
            </a:r>
            <a:r>
              <a:rPr lang="en-US" sz="1800" dirty="0" smtClean="0">
                <a:latin typeface="Nunito" pitchFamily="2" charset="0"/>
              </a:rPr>
              <a:t> </a:t>
            </a:r>
            <a:r>
              <a:rPr lang="en-US" sz="1800" dirty="0" err="1" smtClean="0">
                <a:latin typeface="Nunito" pitchFamily="2" charset="0"/>
              </a:rPr>
              <a:t>cả</a:t>
            </a:r>
            <a:r>
              <a:rPr lang="en-US" sz="1800" dirty="0" smtClean="0">
                <a:latin typeface="Nunito" pitchFamily="2" charset="0"/>
              </a:rPr>
              <a:t> </a:t>
            </a:r>
            <a:r>
              <a:rPr lang="en-US" sz="1800" dirty="0" err="1" smtClean="0">
                <a:latin typeface="Nunito" pitchFamily="2" charset="0"/>
              </a:rPr>
              <a:t>nghiệp</a:t>
            </a:r>
            <a:r>
              <a:rPr lang="en-US" sz="1800" dirty="0" smtClean="0">
                <a:latin typeface="Nunito" pitchFamily="2" charset="0"/>
              </a:rPr>
              <a:t> </a:t>
            </a:r>
            <a:r>
              <a:rPr lang="en-US" sz="1800" dirty="0" err="1" smtClean="0">
                <a:latin typeface="Nunito" pitchFamily="2" charset="0"/>
              </a:rPr>
              <a:t>vụ</a:t>
            </a:r>
            <a:r>
              <a:rPr lang="en-US" sz="1800" dirty="0" smtClean="0">
                <a:latin typeface="Nunito" pitchFamily="2" charset="0"/>
              </a:rPr>
              <a:t> </a:t>
            </a:r>
            <a:r>
              <a:rPr lang="en-US" sz="1800" dirty="0" err="1" smtClean="0">
                <a:latin typeface="Nunito" pitchFamily="2" charset="0"/>
              </a:rPr>
              <a:t>đều</a:t>
            </a:r>
            <a:r>
              <a:rPr lang="en-US" sz="1800" dirty="0" smtClean="0">
                <a:latin typeface="Nunito" pitchFamily="2" charset="0"/>
              </a:rPr>
              <a:t> ở server.</a:t>
            </a:r>
          </a:p>
          <a:p>
            <a:pPr marL="0" indent="0">
              <a:lnSpc>
                <a:spcPct val="100000"/>
              </a:lnSpc>
              <a:spcBef>
                <a:spcPts val="600"/>
              </a:spcBef>
              <a:spcAft>
                <a:spcPts val="600"/>
              </a:spcAft>
              <a:buFont typeface="Arial" panose="020B0604020202020204" pitchFamily="34" charset="0"/>
              <a:buNone/>
            </a:pPr>
            <a:r>
              <a:rPr lang="en-US" sz="1800" dirty="0" smtClean="0">
                <a:latin typeface="Nunito" pitchFamily="2" charset="0"/>
              </a:rPr>
              <a:t>SSR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a:t>
            </a:r>
            <a:r>
              <a:rPr lang="en-US" sz="1800" dirty="0" err="1" smtClean="0">
                <a:latin typeface="Nunito" pitchFamily="2" charset="0"/>
              </a:rPr>
              <a:t>nhiều</a:t>
            </a:r>
            <a:r>
              <a:rPr lang="en-US" sz="1800" dirty="0" smtClean="0">
                <a:latin typeface="Nunito" pitchFamily="2" charset="0"/>
              </a:rPr>
              <a:t> ở </a:t>
            </a:r>
            <a:r>
              <a:rPr lang="en-US" sz="1800" dirty="0" err="1" smtClean="0">
                <a:latin typeface="Nunito" pitchFamily="2" charset="0"/>
              </a:rPr>
              <a:t>thời</a:t>
            </a:r>
            <a:r>
              <a:rPr lang="en-US" sz="1800" dirty="0" smtClean="0">
                <a:latin typeface="Nunito" pitchFamily="2" charset="0"/>
              </a:rPr>
              <a:t> </a:t>
            </a:r>
            <a:r>
              <a:rPr lang="en-US" sz="1800" dirty="0" err="1" smtClean="0">
                <a:latin typeface="Nunito" pitchFamily="2" charset="0"/>
              </a:rPr>
              <a:t>kỳ</a:t>
            </a:r>
            <a:r>
              <a:rPr lang="en-US" sz="1800" dirty="0" smtClean="0">
                <a:latin typeface="Nunito" pitchFamily="2" charset="0"/>
              </a:rPr>
              <a:t> </a:t>
            </a:r>
            <a:r>
              <a:rPr lang="en-US" sz="1800" dirty="0" err="1" smtClean="0">
                <a:latin typeface="Nunito" pitchFamily="2" charset="0"/>
              </a:rPr>
              <a:t>đầu</a:t>
            </a:r>
            <a:r>
              <a:rPr lang="en-US" sz="1800" dirty="0" smtClean="0">
                <a:latin typeface="Nunito" pitchFamily="2" charset="0"/>
              </a:rPr>
              <a:t> website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phát</a:t>
            </a:r>
            <a:r>
              <a:rPr lang="en-US" sz="1800" dirty="0" smtClean="0">
                <a:latin typeface="Nunito" pitchFamily="2" charset="0"/>
              </a:rPr>
              <a:t> </a:t>
            </a:r>
            <a:r>
              <a:rPr lang="en-US" sz="1800" dirty="0" err="1" smtClean="0">
                <a:latin typeface="Nunito" pitchFamily="2" charset="0"/>
              </a:rPr>
              <a:t>triển</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tại</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lượng</a:t>
            </a:r>
            <a:r>
              <a:rPr lang="en-US" sz="1800" dirty="0" smtClean="0">
                <a:latin typeface="Nunito" pitchFamily="2" charset="0"/>
              </a:rPr>
              <a:t> </a:t>
            </a:r>
            <a:r>
              <a:rPr lang="en-US" sz="1800" dirty="0" err="1" smtClean="0">
                <a:latin typeface="Nunito" pitchFamily="2" charset="0"/>
              </a:rPr>
              <a:t>trang</a:t>
            </a:r>
            <a:r>
              <a:rPr lang="en-US" sz="1800" dirty="0" smtClean="0">
                <a:latin typeface="Nunito" pitchFamily="2" charset="0"/>
              </a:rPr>
              <a:t> web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SSR </a:t>
            </a:r>
            <a:r>
              <a:rPr lang="en-US" sz="1800" dirty="0" err="1" smtClean="0">
                <a:latin typeface="Nunito" pitchFamily="2" charset="0"/>
              </a:rPr>
              <a:t>vẫn</a:t>
            </a:r>
            <a:r>
              <a:rPr lang="en-US" sz="1800" dirty="0" smtClean="0">
                <a:latin typeface="Nunito" pitchFamily="2" charset="0"/>
              </a:rPr>
              <a:t> </a:t>
            </a:r>
            <a:r>
              <a:rPr lang="en-US" sz="1800" dirty="0" err="1" smtClean="0">
                <a:latin typeface="Nunito" pitchFamily="2" charset="0"/>
              </a:rPr>
              <a:t>rất</a:t>
            </a:r>
            <a:r>
              <a:rPr lang="en-US" sz="1800" dirty="0" smtClean="0">
                <a:latin typeface="Nunito" pitchFamily="2" charset="0"/>
              </a:rPr>
              <a:t> </a:t>
            </a:r>
            <a:r>
              <a:rPr lang="en-US" sz="1800" dirty="0" err="1" smtClean="0">
                <a:latin typeface="Nunito" pitchFamily="2" charset="0"/>
              </a:rPr>
              <a:t>phổ</a:t>
            </a:r>
            <a:r>
              <a:rPr lang="en-US" sz="1800" dirty="0" smtClean="0">
                <a:latin typeface="Nunito" pitchFamily="2" charset="0"/>
              </a:rPr>
              <a:t> </a:t>
            </a:r>
            <a:r>
              <a:rPr lang="en-US" sz="1800" dirty="0" err="1" smtClean="0">
                <a:latin typeface="Nunito" pitchFamily="2" charset="0"/>
              </a:rPr>
              <a:t>biến</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chưa</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dấu</a:t>
            </a:r>
            <a:r>
              <a:rPr lang="en-US" sz="1800" dirty="0" smtClean="0">
                <a:latin typeface="Nunito" pitchFamily="2" charset="0"/>
              </a:rPr>
              <a:t> </a:t>
            </a:r>
            <a:r>
              <a:rPr lang="en-US" sz="1800" dirty="0" err="1" smtClean="0">
                <a:latin typeface="Nunito" pitchFamily="2" charset="0"/>
              </a:rPr>
              <a:t>hiệu</a:t>
            </a:r>
            <a:r>
              <a:rPr lang="en-US" sz="1800" dirty="0" smtClean="0">
                <a:latin typeface="Nunito" pitchFamily="2" charset="0"/>
              </a:rPr>
              <a:t> </a:t>
            </a:r>
            <a:r>
              <a:rPr lang="en-US" sz="1800" dirty="0" err="1" smtClean="0">
                <a:latin typeface="Nunito" pitchFamily="2" charset="0"/>
              </a:rPr>
              <a:t>bị</a:t>
            </a:r>
            <a:r>
              <a:rPr lang="en-US" sz="1800" dirty="0" smtClean="0">
                <a:latin typeface="Nunito" pitchFamily="2" charset="0"/>
              </a:rPr>
              <a:t> </a:t>
            </a: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hoàn</a:t>
            </a:r>
            <a:r>
              <a:rPr lang="en-US" sz="1800" dirty="0" smtClean="0">
                <a:latin typeface="Nunito" pitchFamily="2" charset="0"/>
              </a:rPr>
              <a:t> </a:t>
            </a:r>
            <a:r>
              <a:rPr lang="en-US" sz="1800" dirty="0" err="1" smtClean="0">
                <a:latin typeface="Nunito" pitchFamily="2" charset="0"/>
              </a:rPr>
              <a:t>toàn</a:t>
            </a:r>
            <a:r>
              <a:rPr lang="en-US" sz="1800" dirty="0" smtClean="0">
                <a:latin typeface="Nunito" pitchFamily="2" charset="0"/>
              </a:rPr>
              <a:t>.</a:t>
            </a:r>
          </a:p>
          <a:p>
            <a:pPr marL="0" indent="0">
              <a:lnSpc>
                <a:spcPct val="100000"/>
              </a:lnSpc>
              <a:spcBef>
                <a:spcPts val="600"/>
              </a:spcBef>
              <a:spcAft>
                <a:spcPts val="600"/>
              </a:spcAft>
              <a:buFont typeface="Arial" panose="020B0604020202020204" pitchFamily="34" charset="0"/>
              <a:buNone/>
            </a:pP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nhiều</a:t>
            </a:r>
            <a:r>
              <a:rPr lang="en-US" sz="1800" dirty="0" smtClean="0">
                <a:latin typeface="Nunito" pitchFamily="2" charset="0"/>
              </a:rPr>
              <a:t> framework </a:t>
            </a:r>
            <a:r>
              <a:rPr lang="en-US" sz="1800" dirty="0" err="1" smtClean="0">
                <a:latin typeface="Nunito" pitchFamily="2" charset="0"/>
              </a:rPr>
              <a:t>hỗ</a:t>
            </a:r>
            <a:r>
              <a:rPr lang="en-US" sz="1800" dirty="0" smtClean="0">
                <a:latin typeface="Nunito" pitchFamily="2" charset="0"/>
              </a:rPr>
              <a:t> </a:t>
            </a:r>
            <a:r>
              <a:rPr lang="en-US" sz="1800" dirty="0" err="1" smtClean="0">
                <a:latin typeface="Nunito" pitchFamily="2" charset="0"/>
              </a:rPr>
              <a:t>trợ</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SSR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NextJS</a:t>
            </a:r>
            <a:r>
              <a:rPr lang="en-US" sz="1800" dirty="0" smtClean="0">
                <a:latin typeface="Nunito" pitchFamily="2" charset="0"/>
              </a:rPr>
              <a:t> (React), </a:t>
            </a:r>
            <a:r>
              <a:rPr lang="en-US" sz="1800" dirty="0" err="1" smtClean="0">
                <a:latin typeface="Nunito" pitchFamily="2" charset="0"/>
              </a:rPr>
              <a:t>NuxtJS</a:t>
            </a:r>
            <a:r>
              <a:rPr lang="en-US" sz="1800" dirty="0" smtClean="0">
                <a:latin typeface="Nunito" pitchFamily="2" charset="0"/>
              </a:rPr>
              <a:t> (</a:t>
            </a:r>
            <a:r>
              <a:rPr lang="en-US" sz="1800" dirty="0" err="1" smtClean="0">
                <a:latin typeface="Nunito" pitchFamily="2" charset="0"/>
              </a:rPr>
              <a:t>VueJS</a:t>
            </a:r>
            <a:r>
              <a:rPr lang="en-US" sz="1800" dirty="0" smtClean="0">
                <a:latin typeface="Nunito" pitchFamily="2" charset="0"/>
              </a:rPr>
              <a:t>),…</a:t>
            </a:r>
          </a:p>
        </p:txBody>
      </p:sp>
      <p:pic>
        <p:nvPicPr>
          <p:cNvPr id="7" name="Picture 4" descr="https://images.viblo.asia/full/4e1f1cfc-867b-49c9-a484-e4b499c24f6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403" y="1542554"/>
            <a:ext cx="5669280" cy="403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68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17</a:t>
            </a:fld>
            <a:endParaRPr lang="en-US"/>
          </a:p>
        </p:txBody>
      </p:sp>
      <p:sp>
        <p:nvSpPr>
          <p:cNvPr id="21" name="Title 20"/>
          <p:cNvSpPr>
            <a:spLocks noGrp="1"/>
          </p:cNvSpPr>
          <p:nvPr>
            <p:ph type="title"/>
          </p:nvPr>
        </p:nvSpPr>
        <p:spPr/>
        <p:txBody>
          <a:bodyPr/>
          <a:lstStyle/>
          <a:p>
            <a:r>
              <a:rPr lang="vi-VN" sz="2800" dirty="0">
                <a:latin typeface="Nunito" pitchFamily="2" charset="0"/>
              </a:rPr>
              <a:t>Ưu điểm và nhược điểm của SSR</a:t>
            </a:r>
          </a:p>
        </p:txBody>
      </p:sp>
      <p:sp>
        <p:nvSpPr>
          <p:cNvPr id="5" name="Google Shape;1228;p42"/>
          <p:cNvSpPr txBox="1">
            <a:spLocks/>
          </p:cNvSpPr>
          <p:nvPr/>
        </p:nvSpPr>
        <p:spPr>
          <a:xfrm>
            <a:off x="1804988" y="1626151"/>
            <a:ext cx="4010024" cy="430792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00000"/>
              </a:lnSpc>
              <a:spcBef>
                <a:spcPts val="600"/>
              </a:spcBef>
              <a:spcAft>
                <a:spcPts val="600"/>
              </a:spcAft>
              <a:buAutoNum type="arabicPeriod"/>
            </a:pPr>
            <a:r>
              <a:rPr lang="en-US" sz="1800" b="1" dirty="0" err="1">
                <a:latin typeface="Nunito" pitchFamily="2" charset="0"/>
              </a:rPr>
              <a:t>Ưu</a:t>
            </a:r>
            <a:r>
              <a:rPr lang="en-US" sz="1800" b="1" dirty="0">
                <a:latin typeface="Nunito" pitchFamily="2" charset="0"/>
              </a:rPr>
              <a:t> </a:t>
            </a:r>
            <a:r>
              <a:rPr lang="en-US" sz="1800" b="1" dirty="0" err="1" smtClean="0">
                <a:latin typeface="Nunito" pitchFamily="2" charset="0"/>
              </a:rPr>
              <a:t>điểm</a:t>
            </a:r>
            <a:endParaRPr lang="en-US" sz="1800" b="1" dirty="0">
              <a:latin typeface="Nunito" pitchFamily="2" charset="0"/>
            </a:endParaRPr>
          </a:p>
          <a:p>
            <a:pPr marL="0" lvl="0" indent="0">
              <a:lnSpc>
                <a:spcPct val="100000"/>
              </a:lnSpc>
              <a:spcBef>
                <a:spcPts val="600"/>
              </a:spcBef>
              <a:spcAft>
                <a:spcPts val="600"/>
              </a:spcAft>
              <a:buNone/>
            </a:pPr>
            <a:r>
              <a:rPr lang="en-US" sz="1800" dirty="0">
                <a:latin typeface="Nunito" pitchFamily="2" charset="0"/>
              </a:rPr>
              <a:t>- </a:t>
            </a:r>
            <a:r>
              <a:rPr lang="en-US" sz="1800" dirty="0" err="1">
                <a:latin typeface="Nunito" pitchFamily="2" charset="0"/>
              </a:rPr>
              <a:t>Tốc</a:t>
            </a:r>
            <a:r>
              <a:rPr lang="en-US" sz="1800" dirty="0">
                <a:latin typeface="Nunito" pitchFamily="2" charset="0"/>
              </a:rPr>
              <a:t> </a:t>
            </a:r>
            <a:r>
              <a:rPr lang="en-US" sz="1800" dirty="0" err="1">
                <a:latin typeface="Nunito" pitchFamily="2" charset="0"/>
              </a:rPr>
              <a:t>độ</a:t>
            </a:r>
            <a:r>
              <a:rPr lang="en-US" sz="1800" dirty="0">
                <a:latin typeface="Nunito" pitchFamily="2" charset="0"/>
              </a:rPr>
              <a:t> load </a:t>
            </a:r>
            <a:r>
              <a:rPr lang="en-US" sz="1800" dirty="0" err="1">
                <a:latin typeface="Nunito" pitchFamily="2" charset="0"/>
              </a:rPr>
              <a:t>lần</a:t>
            </a:r>
            <a:r>
              <a:rPr lang="en-US" sz="1800" dirty="0">
                <a:latin typeface="Nunito" pitchFamily="2" charset="0"/>
              </a:rPr>
              <a:t> </a:t>
            </a:r>
            <a:r>
              <a:rPr lang="en-US" sz="1800" dirty="0" err="1">
                <a:latin typeface="Nunito" pitchFamily="2" charset="0"/>
              </a:rPr>
              <a:t>đầu</a:t>
            </a:r>
            <a:r>
              <a:rPr lang="en-US" sz="1800" dirty="0">
                <a:latin typeface="Nunito" pitchFamily="2" charset="0"/>
              </a:rPr>
              <a:t> </a:t>
            </a:r>
            <a:r>
              <a:rPr lang="en-US" sz="1800" dirty="0" err="1">
                <a:latin typeface="Nunito" pitchFamily="2" charset="0"/>
              </a:rPr>
              <a:t>khá</a:t>
            </a:r>
            <a:r>
              <a:rPr lang="en-US" sz="1800" dirty="0">
                <a:latin typeface="Nunito" pitchFamily="2" charset="0"/>
              </a:rPr>
              <a:t> </a:t>
            </a:r>
            <a:r>
              <a:rPr lang="en-US" sz="1800" dirty="0" err="1">
                <a:latin typeface="Nunito" pitchFamily="2" charset="0"/>
              </a:rPr>
              <a:t>nhanh</a:t>
            </a:r>
            <a:r>
              <a:rPr lang="en-US" sz="1800" dirty="0">
                <a:latin typeface="Nunito" pitchFamily="2" charset="0"/>
              </a:rPr>
              <a:t>, </a:t>
            </a:r>
            <a:r>
              <a:rPr lang="en-US" sz="1800" dirty="0" err="1">
                <a:latin typeface="Nunito" pitchFamily="2" charset="0"/>
              </a:rPr>
              <a:t>dễ</a:t>
            </a:r>
            <a:r>
              <a:rPr lang="en-US" sz="1800" dirty="0">
                <a:latin typeface="Nunito" pitchFamily="2" charset="0"/>
              </a:rPr>
              <a:t> </a:t>
            </a:r>
            <a:r>
              <a:rPr lang="en-US" sz="1800" dirty="0" err="1">
                <a:latin typeface="Nunito" pitchFamily="2" charset="0"/>
              </a:rPr>
              <a:t>tối</a:t>
            </a:r>
            <a:r>
              <a:rPr lang="en-US" sz="1800" dirty="0">
                <a:latin typeface="Nunito" pitchFamily="2" charset="0"/>
              </a:rPr>
              <a:t> </a:t>
            </a:r>
            <a:r>
              <a:rPr lang="en-US" sz="1800" dirty="0" err="1">
                <a:latin typeface="Nunito" pitchFamily="2" charset="0"/>
              </a:rPr>
              <a:t>ưu</a:t>
            </a:r>
            <a:r>
              <a:rPr lang="en-US" sz="1800" dirty="0" smtClean="0">
                <a:latin typeface="Nunito" pitchFamily="2" charset="0"/>
              </a:rPr>
              <a:t>.</a:t>
            </a:r>
            <a:endParaRPr lang="en-US" sz="1800" dirty="0">
              <a:latin typeface="Nunito" pitchFamily="2" charset="0"/>
            </a:endParaRPr>
          </a:p>
          <a:p>
            <a:pPr marL="0" lvl="0" indent="0">
              <a:lnSpc>
                <a:spcPct val="100000"/>
              </a:lnSpc>
              <a:spcBef>
                <a:spcPts val="600"/>
              </a:spcBef>
              <a:spcAft>
                <a:spcPts val="600"/>
              </a:spcAft>
              <a:buNone/>
            </a:pPr>
            <a:r>
              <a:rPr lang="en-US" sz="1800" dirty="0">
                <a:latin typeface="Nunito" pitchFamily="2" charset="0"/>
              </a:rPr>
              <a:t>- </a:t>
            </a:r>
            <a:r>
              <a:rPr lang="en-US" sz="1800" dirty="0" err="1">
                <a:latin typeface="Nunito" pitchFamily="2" charset="0"/>
              </a:rPr>
              <a:t>Tối</a:t>
            </a:r>
            <a:r>
              <a:rPr lang="en-US" sz="1800" dirty="0">
                <a:latin typeface="Nunito" pitchFamily="2" charset="0"/>
              </a:rPr>
              <a:t> </a:t>
            </a:r>
            <a:r>
              <a:rPr lang="en-US" sz="1800" dirty="0" err="1">
                <a:latin typeface="Nunito" pitchFamily="2" charset="0"/>
              </a:rPr>
              <a:t>ưu</a:t>
            </a:r>
            <a:r>
              <a:rPr lang="en-US" sz="1800" dirty="0">
                <a:latin typeface="Nunito" pitchFamily="2" charset="0"/>
              </a:rPr>
              <a:t> Search Engine Optimization (SEO), </a:t>
            </a:r>
            <a:r>
              <a:rPr lang="en-US" sz="1800" dirty="0" err="1">
                <a:latin typeface="Nunito" pitchFamily="2" charset="0"/>
              </a:rPr>
              <a:t>giúp</a:t>
            </a:r>
            <a:r>
              <a:rPr lang="en-US" sz="1800" dirty="0">
                <a:latin typeface="Nunito" pitchFamily="2" charset="0"/>
              </a:rPr>
              <a:t> </a:t>
            </a:r>
            <a:r>
              <a:rPr lang="en-US" sz="1800" dirty="0" err="1">
                <a:latin typeface="Nunito" pitchFamily="2" charset="0"/>
              </a:rPr>
              <a:t>cho</a:t>
            </a:r>
            <a:r>
              <a:rPr lang="en-US" sz="1800" dirty="0">
                <a:latin typeface="Nunito" pitchFamily="2" charset="0"/>
              </a:rPr>
              <a:t> website </a:t>
            </a:r>
            <a:r>
              <a:rPr lang="en-US" sz="1800" dirty="0" err="1">
                <a:latin typeface="Nunito" pitchFamily="2" charset="0"/>
              </a:rPr>
              <a:t>được</a:t>
            </a:r>
            <a:r>
              <a:rPr lang="en-US" sz="1800" dirty="0">
                <a:latin typeface="Nunito" pitchFamily="2" charset="0"/>
              </a:rPr>
              <a:t> </a:t>
            </a:r>
            <a:r>
              <a:rPr lang="en-US" sz="1800" dirty="0" err="1">
                <a:latin typeface="Nunito" pitchFamily="2" charset="0"/>
              </a:rPr>
              <a:t>tìm</a:t>
            </a:r>
            <a:r>
              <a:rPr lang="en-US" sz="1800" dirty="0">
                <a:latin typeface="Nunito" pitchFamily="2" charset="0"/>
              </a:rPr>
              <a:t> </a:t>
            </a:r>
            <a:r>
              <a:rPr lang="en-US" sz="1800" dirty="0" err="1">
                <a:latin typeface="Nunito" pitchFamily="2" charset="0"/>
              </a:rPr>
              <a:t>kiếm</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hiển</a:t>
            </a:r>
            <a:r>
              <a:rPr lang="en-US" sz="1800" dirty="0">
                <a:latin typeface="Nunito" pitchFamily="2" charset="0"/>
              </a:rPr>
              <a:t> </a:t>
            </a:r>
            <a:r>
              <a:rPr lang="en-US" sz="1800" dirty="0" err="1">
                <a:latin typeface="Nunito" pitchFamily="2" charset="0"/>
              </a:rPr>
              <a:t>thị</a:t>
            </a:r>
            <a:r>
              <a:rPr lang="en-US" sz="1800" dirty="0">
                <a:latin typeface="Nunito" pitchFamily="2" charset="0"/>
              </a:rPr>
              <a:t> </a:t>
            </a:r>
            <a:r>
              <a:rPr lang="en-US" sz="1800" dirty="0" err="1">
                <a:latin typeface="Nunito" pitchFamily="2" charset="0"/>
              </a:rPr>
              <a:t>nhanh</a:t>
            </a:r>
            <a:r>
              <a:rPr lang="en-US" sz="1800" dirty="0">
                <a:latin typeface="Nunito" pitchFamily="2" charset="0"/>
              </a:rPr>
              <a:t> </a:t>
            </a:r>
            <a:r>
              <a:rPr lang="en-US" sz="1800" dirty="0" err="1">
                <a:latin typeface="Nunito" pitchFamily="2" charset="0"/>
              </a:rPr>
              <a:t>chóng</a:t>
            </a:r>
            <a:r>
              <a:rPr lang="en-US" sz="1800" dirty="0">
                <a:latin typeface="Nunito" pitchFamily="2" charset="0"/>
              </a:rPr>
              <a:t> </a:t>
            </a:r>
            <a:r>
              <a:rPr lang="en-US" sz="1800" dirty="0" err="1">
                <a:latin typeface="Nunito" pitchFamily="2" charset="0"/>
              </a:rPr>
              <a:t>trên</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công</a:t>
            </a:r>
            <a:r>
              <a:rPr lang="en-US" sz="1800" dirty="0">
                <a:latin typeface="Nunito" pitchFamily="2" charset="0"/>
              </a:rPr>
              <a:t> </a:t>
            </a:r>
            <a:r>
              <a:rPr lang="en-US" sz="1800" dirty="0" err="1">
                <a:latin typeface="Nunito" pitchFamily="2" charset="0"/>
              </a:rPr>
              <a:t>cụ</a:t>
            </a:r>
            <a:r>
              <a:rPr lang="en-US" sz="1800" dirty="0">
                <a:latin typeface="Nunito" pitchFamily="2" charset="0"/>
              </a:rPr>
              <a:t> </a:t>
            </a:r>
            <a:r>
              <a:rPr lang="en-US" sz="1800" dirty="0" err="1">
                <a:latin typeface="Nunito" pitchFamily="2" charset="0"/>
              </a:rPr>
              <a:t>tìm</a:t>
            </a:r>
            <a:r>
              <a:rPr lang="en-US" sz="1800" dirty="0">
                <a:latin typeface="Nunito" pitchFamily="2" charset="0"/>
              </a:rPr>
              <a:t> </a:t>
            </a:r>
            <a:r>
              <a:rPr lang="en-US" sz="1800" dirty="0" err="1">
                <a:latin typeface="Nunito" pitchFamily="2" charset="0"/>
              </a:rPr>
              <a:t>kiếm</a:t>
            </a:r>
            <a:r>
              <a:rPr lang="en-US" sz="1800" dirty="0">
                <a:latin typeface="Nunito" pitchFamily="2" charset="0"/>
              </a:rPr>
              <a:t> </a:t>
            </a:r>
            <a:r>
              <a:rPr lang="en-US" sz="1800" dirty="0" err="1">
                <a:latin typeface="Nunito" pitchFamily="2" charset="0"/>
              </a:rPr>
              <a:t>như</a:t>
            </a:r>
            <a:r>
              <a:rPr lang="en-US" sz="1800" dirty="0">
                <a:latin typeface="Nunito" pitchFamily="2" charset="0"/>
              </a:rPr>
              <a:t> Google, Big</a:t>
            </a:r>
            <a:r>
              <a:rPr lang="en-US" sz="1800" dirty="0" smtClean="0">
                <a:latin typeface="Nunito" pitchFamily="2" charset="0"/>
              </a:rPr>
              <a:t>,…</a:t>
            </a:r>
            <a:endParaRPr lang="en-US" sz="1800" dirty="0">
              <a:latin typeface="Nunito" pitchFamily="2" charset="0"/>
            </a:endParaRPr>
          </a:p>
          <a:p>
            <a:pPr marL="0" lvl="0" indent="0">
              <a:lnSpc>
                <a:spcPct val="100000"/>
              </a:lnSpc>
              <a:spcBef>
                <a:spcPts val="600"/>
              </a:spcBef>
              <a:spcAft>
                <a:spcPts val="600"/>
              </a:spcAft>
              <a:buNone/>
            </a:pPr>
            <a:r>
              <a:rPr lang="en-US" sz="1800" dirty="0">
                <a:latin typeface="Nunito" pitchFamily="2" charset="0"/>
              </a:rPr>
              <a:t>- </a:t>
            </a:r>
            <a:r>
              <a:rPr lang="en-US" sz="1800" dirty="0" err="1">
                <a:latin typeface="Nunito" pitchFamily="2" charset="0"/>
              </a:rPr>
              <a:t>Chạy</a:t>
            </a:r>
            <a:r>
              <a:rPr lang="en-US" sz="1800" dirty="0">
                <a:latin typeface="Nunito" pitchFamily="2" charset="0"/>
              </a:rPr>
              <a:t> </a:t>
            </a:r>
            <a:r>
              <a:rPr lang="en-US" sz="1800" dirty="0" err="1">
                <a:latin typeface="Nunito" pitchFamily="2" charset="0"/>
              </a:rPr>
              <a:t>tốt</a:t>
            </a:r>
            <a:r>
              <a:rPr lang="en-US" sz="1800" dirty="0">
                <a:latin typeface="Nunito" pitchFamily="2" charset="0"/>
              </a:rPr>
              <a:t> </a:t>
            </a:r>
            <a:r>
              <a:rPr lang="en-US" sz="1800" dirty="0" err="1">
                <a:latin typeface="Nunito" pitchFamily="2" charset="0"/>
              </a:rPr>
              <a:t>trên</a:t>
            </a:r>
            <a:r>
              <a:rPr lang="en-US" sz="1800" dirty="0">
                <a:latin typeface="Nunito" pitchFamily="2" charset="0"/>
              </a:rPr>
              <a:t> </a:t>
            </a:r>
            <a:r>
              <a:rPr lang="en-US" sz="1800" dirty="0" err="1">
                <a:latin typeface="Nunito" pitchFamily="2" charset="0"/>
              </a:rPr>
              <a:t>phần</a:t>
            </a:r>
            <a:r>
              <a:rPr lang="en-US" sz="1800" dirty="0">
                <a:latin typeface="Nunito" pitchFamily="2" charset="0"/>
              </a:rPr>
              <a:t> </a:t>
            </a:r>
            <a:r>
              <a:rPr lang="en-US" sz="1800" dirty="0" err="1">
                <a:latin typeface="Nunito" pitchFamily="2" charset="0"/>
              </a:rPr>
              <a:t>lớn</a:t>
            </a:r>
            <a:r>
              <a:rPr lang="en-US" sz="1800" dirty="0">
                <a:latin typeface="Nunito" pitchFamily="2" charset="0"/>
              </a:rPr>
              <a:t> </a:t>
            </a:r>
            <a:r>
              <a:rPr lang="en-US" sz="1800" dirty="0" err="1">
                <a:latin typeface="Nunito" pitchFamily="2" charset="0"/>
              </a:rPr>
              <a:t>mọi</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smtClean="0">
                <a:latin typeface="Nunito" pitchFamily="2" charset="0"/>
              </a:rPr>
              <a:t>duyệt</a:t>
            </a:r>
            <a:endParaRPr lang="en-US" sz="1800" dirty="0">
              <a:latin typeface="Nunito" pitchFamily="2" charset="0"/>
            </a:endParaRPr>
          </a:p>
          <a:p>
            <a:pPr marL="0" lvl="0" indent="0">
              <a:lnSpc>
                <a:spcPct val="100000"/>
              </a:lnSpc>
              <a:spcBef>
                <a:spcPts val="600"/>
              </a:spcBef>
              <a:spcAft>
                <a:spcPts val="600"/>
              </a:spcAft>
              <a:buNone/>
            </a:pPr>
            <a:r>
              <a:rPr lang="en-US" sz="1800" dirty="0">
                <a:latin typeface="Nunito" pitchFamily="2" charset="0"/>
              </a:rPr>
              <a:t>- </a:t>
            </a:r>
            <a:r>
              <a:rPr lang="en-US" sz="1800" dirty="0" err="1">
                <a:latin typeface="Nunito" pitchFamily="2" charset="0"/>
              </a:rPr>
              <a:t>Tối</a:t>
            </a:r>
            <a:r>
              <a:rPr lang="en-US" sz="1800" dirty="0">
                <a:latin typeface="Nunito" pitchFamily="2" charset="0"/>
              </a:rPr>
              <a:t> </a:t>
            </a:r>
            <a:r>
              <a:rPr lang="en-US" sz="1800" dirty="0" err="1">
                <a:latin typeface="Nunito" pitchFamily="2" charset="0"/>
              </a:rPr>
              <a:t>ưu</a:t>
            </a:r>
            <a:r>
              <a:rPr lang="en-US" sz="1800" dirty="0">
                <a:latin typeface="Nunito" pitchFamily="2" charset="0"/>
              </a:rPr>
              <a:t> </a:t>
            </a:r>
            <a:r>
              <a:rPr lang="en-US" sz="1800" dirty="0" err="1">
                <a:latin typeface="Nunito" pitchFamily="2" charset="0"/>
              </a:rPr>
              <a:t>cho</a:t>
            </a:r>
            <a:r>
              <a:rPr lang="en-US" sz="1800" dirty="0">
                <a:latin typeface="Nunito" pitchFamily="2" charset="0"/>
              </a:rPr>
              <a:t> client </a:t>
            </a:r>
            <a:r>
              <a:rPr lang="en-US" sz="1800" dirty="0" err="1">
                <a:latin typeface="Nunito" pitchFamily="2" charset="0"/>
              </a:rPr>
              <a:t>cấu</a:t>
            </a:r>
            <a:r>
              <a:rPr lang="en-US" sz="1800" dirty="0">
                <a:latin typeface="Nunito" pitchFamily="2" charset="0"/>
              </a:rPr>
              <a:t> </a:t>
            </a:r>
            <a:r>
              <a:rPr lang="en-US" sz="1800" dirty="0" err="1">
                <a:latin typeface="Nunito" pitchFamily="2" charset="0"/>
              </a:rPr>
              <a:t>hình</a:t>
            </a:r>
            <a:r>
              <a:rPr lang="en-US" sz="1800" dirty="0">
                <a:latin typeface="Nunito" pitchFamily="2" charset="0"/>
              </a:rPr>
              <a:t> </a:t>
            </a:r>
            <a:r>
              <a:rPr lang="en-US" sz="1800" dirty="0" err="1">
                <a:latin typeface="Nunito" pitchFamily="2" charset="0"/>
              </a:rPr>
              <a:t>yếu</a:t>
            </a:r>
            <a:r>
              <a:rPr lang="en-US" sz="1800" dirty="0">
                <a:latin typeface="Nunito" pitchFamily="2" charset="0"/>
              </a:rPr>
              <a:t> do </a:t>
            </a:r>
            <a:r>
              <a:rPr lang="en-US" sz="1800" dirty="0" err="1">
                <a:latin typeface="Nunito" pitchFamily="2" charset="0"/>
              </a:rPr>
              <a:t>chỉ</a:t>
            </a:r>
            <a:r>
              <a:rPr lang="en-US" sz="1800" dirty="0">
                <a:latin typeface="Nunito" pitchFamily="2" charset="0"/>
              </a:rPr>
              <a:t> </a:t>
            </a:r>
            <a:r>
              <a:rPr lang="en-US" sz="1800" dirty="0" err="1">
                <a:latin typeface="Nunito" pitchFamily="2" charset="0"/>
              </a:rPr>
              <a:t>việc</a:t>
            </a:r>
            <a:r>
              <a:rPr lang="en-US" sz="1800" dirty="0">
                <a:latin typeface="Nunito" pitchFamily="2" charset="0"/>
              </a:rPr>
              <a:t> </a:t>
            </a:r>
            <a:r>
              <a:rPr lang="en-US" sz="1800" dirty="0" err="1">
                <a:latin typeface="Nunito" pitchFamily="2" charset="0"/>
              </a:rPr>
              <a:t>hiển</a:t>
            </a:r>
            <a:r>
              <a:rPr lang="en-US" sz="1800" dirty="0">
                <a:latin typeface="Nunito" pitchFamily="2" charset="0"/>
              </a:rPr>
              <a:t> </a:t>
            </a:r>
            <a:r>
              <a:rPr lang="en-US" sz="1800" dirty="0" err="1">
                <a:latin typeface="Nunito" pitchFamily="2" charset="0"/>
              </a:rPr>
              <a:t>thị</a:t>
            </a:r>
            <a:r>
              <a:rPr lang="en-US" sz="1800" dirty="0">
                <a:latin typeface="Nunito" pitchFamily="2" charset="0"/>
              </a:rPr>
              <a:t> </a:t>
            </a:r>
            <a:r>
              <a:rPr lang="en-US" sz="1800" dirty="0" err="1">
                <a:latin typeface="Nunito" pitchFamily="2" charset="0"/>
              </a:rPr>
              <a:t>giao</a:t>
            </a:r>
            <a:r>
              <a:rPr lang="en-US" sz="1800" dirty="0">
                <a:latin typeface="Nunito" pitchFamily="2" charset="0"/>
              </a:rPr>
              <a:t> </a:t>
            </a:r>
            <a:r>
              <a:rPr lang="en-US" sz="1800" dirty="0" err="1">
                <a:latin typeface="Nunito" pitchFamily="2" charset="0"/>
              </a:rPr>
              <a:t>diện</a:t>
            </a:r>
            <a:r>
              <a:rPr lang="en-US" sz="1800" dirty="0">
                <a:latin typeface="Nunito" pitchFamily="2" charset="0"/>
              </a:rPr>
              <a:t>.</a:t>
            </a:r>
          </a:p>
        </p:txBody>
      </p:sp>
      <p:sp>
        <p:nvSpPr>
          <p:cNvPr id="8" name="Google Shape;1228;p42"/>
          <p:cNvSpPr txBox="1">
            <a:spLocks/>
          </p:cNvSpPr>
          <p:nvPr/>
        </p:nvSpPr>
        <p:spPr>
          <a:xfrm>
            <a:off x="6470740" y="1626152"/>
            <a:ext cx="4010024" cy="360307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b="1" dirty="0">
                <a:latin typeface="Nunito" pitchFamily="2" charset="0"/>
              </a:rPr>
              <a:t>2. </a:t>
            </a:r>
            <a:r>
              <a:rPr lang="en-US" sz="1800" b="1" dirty="0" err="1">
                <a:latin typeface="Nunito" pitchFamily="2" charset="0"/>
              </a:rPr>
              <a:t>Nhược</a:t>
            </a:r>
            <a:r>
              <a:rPr lang="en-US" sz="1800" b="1" dirty="0">
                <a:latin typeface="Nunito" pitchFamily="2" charset="0"/>
              </a:rPr>
              <a:t> </a:t>
            </a:r>
            <a:r>
              <a:rPr lang="en-US" sz="1800" b="1" dirty="0" err="1" smtClean="0">
                <a:latin typeface="Nunito" pitchFamily="2" charset="0"/>
              </a:rPr>
              <a:t>điểm</a:t>
            </a:r>
            <a:endParaRPr lang="en-US" sz="1800" dirty="0">
              <a:latin typeface="Nunito" pitchFamily="2" charset="0"/>
            </a:endParaRPr>
          </a:p>
          <a:p>
            <a:pPr marL="0" indent="0">
              <a:lnSpc>
                <a:spcPct val="100000"/>
              </a:lnSpc>
              <a:spcBef>
                <a:spcPts val="600"/>
              </a:spcBef>
              <a:spcAft>
                <a:spcPts val="600"/>
              </a:spcAft>
              <a:buNone/>
            </a:pPr>
            <a:r>
              <a:rPr lang="en-US" sz="1800" dirty="0">
                <a:latin typeface="Nunito" pitchFamily="2" charset="0"/>
              </a:rPr>
              <a:t>- Load </a:t>
            </a:r>
            <a:r>
              <a:rPr lang="en-US" sz="1800" dirty="0" err="1">
                <a:latin typeface="Nunito" pitchFamily="2" charset="0"/>
              </a:rPr>
              <a:t>lại</a:t>
            </a:r>
            <a:r>
              <a:rPr lang="en-US" sz="1800" dirty="0">
                <a:latin typeface="Nunito" pitchFamily="2" charset="0"/>
              </a:rPr>
              <a:t> </a:t>
            </a:r>
            <a:r>
              <a:rPr lang="en-US" sz="1800" dirty="0" err="1">
                <a:latin typeface="Nunito" pitchFamily="2" charset="0"/>
              </a:rPr>
              <a:t>toàn</a:t>
            </a:r>
            <a:r>
              <a:rPr lang="en-US" sz="1800" dirty="0">
                <a:latin typeface="Nunito" pitchFamily="2" charset="0"/>
              </a:rPr>
              <a:t> </a:t>
            </a:r>
            <a:r>
              <a:rPr lang="en-US" sz="1800" dirty="0" err="1">
                <a:latin typeface="Nunito" pitchFamily="2" charset="0"/>
              </a:rPr>
              <a:t>trang</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bất</a:t>
            </a:r>
            <a:r>
              <a:rPr lang="en-US" sz="1800" dirty="0">
                <a:latin typeface="Nunito" pitchFamily="2" charset="0"/>
              </a:rPr>
              <a:t> </a:t>
            </a:r>
            <a:r>
              <a:rPr lang="en-US" sz="1800" dirty="0" err="1">
                <a:latin typeface="Nunito" pitchFamily="2" charset="0"/>
              </a:rPr>
              <a:t>kỳ</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thay</a:t>
            </a:r>
            <a:r>
              <a:rPr lang="en-US" sz="1800" dirty="0">
                <a:latin typeface="Nunito" pitchFamily="2" charset="0"/>
              </a:rPr>
              <a:t> </a:t>
            </a:r>
            <a:r>
              <a:rPr lang="en-US" sz="1800" dirty="0" err="1">
                <a:latin typeface="Nunito" pitchFamily="2" charset="0"/>
              </a:rPr>
              <a:t>đổi</a:t>
            </a:r>
            <a:r>
              <a:rPr lang="en-US" sz="1800" dirty="0">
                <a:latin typeface="Nunito" pitchFamily="2" charset="0"/>
              </a:rPr>
              <a:t> </a:t>
            </a:r>
            <a:r>
              <a:rPr lang="en-US" sz="1800" dirty="0" err="1">
                <a:latin typeface="Nunito" pitchFamily="2" charset="0"/>
              </a:rPr>
              <a:t>nào</a:t>
            </a:r>
            <a:r>
              <a:rPr lang="en-US" sz="1800" dirty="0">
                <a:latin typeface="Nunito" pitchFamily="2" charset="0"/>
              </a:rPr>
              <a:t>, </a:t>
            </a:r>
            <a:r>
              <a:rPr lang="en-US" sz="1800" dirty="0" err="1">
                <a:latin typeface="Nunito" pitchFamily="2" charset="0"/>
              </a:rPr>
              <a:t>điều</a:t>
            </a:r>
            <a:r>
              <a:rPr lang="en-US" sz="1800" dirty="0">
                <a:latin typeface="Nunito" pitchFamily="2" charset="0"/>
              </a:rPr>
              <a:t> </a:t>
            </a:r>
            <a:r>
              <a:rPr lang="en-US" sz="1800" dirty="0" err="1">
                <a:latin typeface="Nunito" pitchFamily="2" charset="0"/>
              </a:rPr>
              <a:t>này</a:t>
            </a:r>
            <a:r>
              <a:rPr lang="en-US" sz="1800" dirty="0">
                <a:latin typeface="Nunito" pitchFamily="2" charset="0"/>
              </a:rPr>
              <a:t> </a:t>
            </a:r>
            <a:r>
              <a:rPr lang="en-US" sz="1800" dirty="0" err="1">
                <a:latin typeface="Nunito" pitchFamily="2" charset="0"/>
              </a:rPr>
              <a:t>gây</a:t>
            </a:r>
            <a:r>
              <a:rPr lang="en-US" sz="1800" dirty="0">
                <a:latin typeface="Nunito" pitchFamily="2" charset="0"/>
              </a:rPr>
              <a:t> </a:t>
            </a:r>
            <a:r>
              <a:rPr lang="en-US" sz="1800" dirty="0" err="1">
                <a:latin typeface="Nunito" pitchFamily="2" charset="0"/>
              </a:rPr>
              <a:t>nên</a:t>
            </a:r>
            <a:r>
              <a:rPr lang="en-US" sz="1800" dirty="0">
                <a:latin typeface="Nunito" pitchFamily="2" charset="0"/>
              </a:rPr>
              <a:t> </a:t>
            </a:r>
            <a:r>
              <a:rPr lang="en-US" sz="1800" dirty="0" err="1">
                <a:latin typeface="Nunito" pitchFamily="2" charset="0"/>
              </a:rPr>
              <a:t>trải</a:t>
            </a:r>
            <a:r>
              <a:rPr lang="en-US" sz="1800" dirty="0">
                <a:latin typeface="Nunito" pitchFamily="2" charset="0"/>
              </a:rPr>
              <a:t> </a:t>
            </a:r>
            <a:r>
              <a:rPr lang="en-US" sz="1800" dirty="0" err="1">
                <a:latin typeface="Nunito" pitchFamily="2" charset="0"/>
              </a:rPr>
              <a:t>nghiệm</a:t>
            </a:r>
            <a:r>
              <a:rPr lang="en-US" sz="1800" dirty="0">
                <a:latin typeface="Nunito" pitchFamily="2" charset="0"/>
              </a:rPr>
              <a:t> </a:t>
            </a:r>
            <a:r>
              <a:rPr lang="en-US" sz="1800" dirty="0" err="1">
                <a:latin typeface="Nunito" pitchFamily="2" charset="0"/>
              </a:rPr>
              <a:t>khá</a:t>
            </a:r>
            <a:r>
              <a:rPr lang="en-US" sz="1800" dirty="0">
                <a:latin typeface="Nunito" pitchFamily="2" charset="0"/>
              </a:rPr>
              <a:t> </a:t>
            </a:r>
            <a:r>
              <a:rPr lang="en-US" sz="1800" dirty="0" err="1">
                <a:latin typeface="Nunito" pitchFamily="2" charset="0"/>
              </a:rPr>
              <a:t>khó</a:t>
            </a:r>
            <a:r>
              <a:rPr lang="en-US" sz="1800" dirty="0">
                <a:latin typeface="Nunito" pitchFamily="2" charset="0"/>
              </a:rPr>
              <a:t> </a:t>
            </a:r>
            <a:r>
              <a:rPr lang="en-US" sz="1800" dirty="0" err="1">
                <a:latin typeface="Nunito" pitchFamily="2" charset="0"/>
              </a:rPr>
              <a:t>chịu</a:t>
            </a:r>
            <a:r>
              <a:rPr lang="en-US" sz="1800" dirty="0" smtClean="0">
                <a:latin typeface="Nunito" pitchFamily="2" charset="0"/>
              </a:rPr>
              <a:t>.</a:t>
            </a:r>
            <a:endParaRPr lang="en-US" sz="1800" dirty="0">
              <a:latin typeface="Nunito" pitchFamily="2" charset="0"/>
            </a:endParaRPr>
          </a:p>
          <a:p>
            <a:pPr marL="0" indent="0">
              <a:lnSpc>
                <a:spcPct val="100000"/>
              </a:lnSpc>
              <a:spcBef>
                <a:spcPts val="600"/>
              </a:spcBef>
              <a:spcAft>
                <a:spcPts val="600"/>
              </a:spcAft>
              <a:buNone/>
            </a:pPr>
            <a:r>
              <a:rPr lang="en-US" sz="1800" dirty="0">
                <a:latin typeface="Nunito" pitchFamily="2" charset="0"/>
              </a:rPr>
              <a:t>- Render HTML </a:t>
            </a:r>
            <a:r>
              <a:rPr lang="en-US" sz="1800" dirty="0" err="1">
                <a:latin typeface="Nunito" pitchFamily="2" charset="0"/>
              </a:rPr>
              <a:t>gây</a:t>
            </a:r>
            <a:r>
              <a:rPr lang="en-US" sz="1800" dirty="0">
                <a:latin typeface="Nunito" pitchFamily="2" charset="0"/>
              </a:rPr>
              <a:t> </a:t>
            </a:r>
            <a:r>
              <a:rPr lang="en-US" sz="1800" dirty="0" err="1">
                <a:latin typeface="Nunito" pitchFamily="2" charset="0"/>
              </a:rPr>
              <a:t>hao</a:t>
            </a:r>
            <a:r>
              <a:rPr lang="en-US" sz="1800" dirty="0">
                <a:latin typeface="Nunito" pitchFamily="2" charset="0"/>
              </a:rPr>
              <a:t> </a:t>
            </a:r>
            <a:r>
              <a:rPr lang="en-US" sz="1800" dirty="0" err="1">
                <a:latin typeface="Nunito" pitchFamily="2" charset="0"/>
              </a:rPr>
              <a:t>tốn</a:t>
            </a:r>
            <a:r>
              <a:rPr lang="en-US" sz="1800" dirty="0">
                <a:latin typeface="Nunito" pitchFamily="2" charset="0"/>
              </a:rPr>
              <a:t> </a:t>
            </a:r>
            <a:r>
              <a:rPr lang="en-US" sz="1800" dirty="0" err="1">
                <a:latin typeface="Nunito" pitchFamily="2" charset="0"/>
              </a:rPr>
              <a:t>tài</a:t>
            </a:r>
            <a:r>
              <a:rPr lang="en-US" sz="1800" dirty="0">
                <a:latin typeface="Nunito" pitchFamily="2" charset="0"/>
              </a:rPr>
              <a:t> </a:t>
            </a:r>
            <a:r>
              <a:rPr lang="en-US" sz="1800" dirty="0" err="1">
                <a:latin typeface="Nunito" pitchFamily="2" charset="0"/>
              </a:rPr>
              <a:t>nguyên</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tốn</a:t>
            </a:r>
            <a:r>
              <a:rPr lang="en-US" sz="1800" dirty="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thời</a:t>
            </a:r>
            <a:r>
              <a:rPr lang="en-US" sz="1800" dirty="0">
                <a:latin typeface="Nunito" pitchFamily="2" charset="0"/>
              </a:rPr>
              <a:t> </a:t>
            </a:r>
            <a:r>
              <a:rPr lang="en-US" sz="1800" dirty="0" err="1">
                <a:latin typeface="Nunito" pitchFamily="2" charset="0"/>
              </a:rPr>
              <a:t>gian</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a:t>
            </a:r>
            <a:r>
              <a:rPr lang="en-US" sz="1800" dirty="0" err="1">
                <a:latin typeface="Nunito" pitchFamily="2" charset="0"/>
              </a:rPr>
              <a:t>của</a:t>
            </a:r>
            <a:r>
              <a:rPr lang="en-US" sz="1800" dirty="0">
                <a:latin typeface="Nunito" pitchFamily="2" charset="0"/>
              </a:rPr>
              <a:t> server, </a:t>
            </a:r>
            <a:r>
              <a:rPr lang="en-US" sz="1800" dirty="0" err="1">
                <a:latin typeface="Nunito" pitchFamily="2" charset="0"/>
              </a:rPr>
              <a:t>khiến</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lượng</a:t>
            </a:r>
            <a:r>
              <a:rPr lang="en-US" sz="1800" dirty="0">
                <a:latin typeface="Nunito" pitchFamily="2" charset="0"/>
              </a:rPr>
              <a:t> request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a:t>
            </a:r>
            <a:r>
              <a:rPr lang="en-US" sz="1800" dirty="0" err="1">
                <a:latin typeface="Nunito" pitchFamily="2" charset="0"/>
              </a:rPr>
              <a:t>bị</a:t>
            </a:r>
            <a:r>
              <a:rPr lang="en-US" sz="1800" dirty="0">
                <a:latin typeface="Nunito" pitchFamily="2" charset="0"/>
              </a:rPr>
              <a:t> </a:t>
            </a:r>
            <a:r>
              <a:rPr lang="en-US" sz="1800" dirty="0" err="1">
                <a:latin typeface="Nunito" pitchFamily="2" charset="0"/>
              </a:rPr>
              <a:t>giảm</a:t>
            </a:r>
            <a:r>
              <a:rPr lang="en-US" sz="1800" dirty="0">
                <a:latin typeface="Nunito" pitchFamily="2" charset="0"/>
              </a:rPr>
              <a:t> </a:t>
            </a:r>
            <a:r>
              <a:rPr lang="en-US" sz="1800" dirty="0" err="1">
                <a:latin typeface="Nunito" pitchFamily="2" charset="0"/>
              </a:rPr>
              <a:t>đi</a:t>
            </a:r>
            <a:r>
              <a:rPr lang="en-US" sz="1800" dirty="0">
                <a:latin typeface="Nunito" pitchFamily="2" charset="0"/>
              </a:rPr>
              <a:t> </a:t>
            </a:r>
            <a:r>
              <a:rPr lang="en-US" sz="1800" dirty="0" err="1">
                <a:latin typeface="Nunito" pitchFamily="2" charset="0"/>
              </a:rPr>
              <a:t>đáng</a:t>
            </a:r>
            <a:r>
              <a:rPr lang="en-US" sz="1800" dirty="0">
                <a:latin typeface="Nunito" pitchFamily="2" charset="0"/>
              </a:rPr>
              <a:t> </a:t>
            </a:r>
            <a:r>
              <a:rPr lang="en-US" sz="1800" dirty="0" err="1">
                <a:latin typeface="Nunito" pitchFamily="2" charset="0"/>
              </a:rPr>
              <a:t>kể</a:t>
            </a:r>
            <a:r>
              <a:rPr lang="en-US" sz="1800" dirty="0" smtClean="0">
                <a:latin typeface="Nunito" pitchFamily="2" charset="0"/>
              </a:rPr>
              <a:t>.</a:t>
            </a:r>
            <a:endParaRPr lang="en-US" sz="1800" dirty="0">
              <a:latin typeface="Nunito" pitchFamily="2" charset="0"/>
            </a:endParaRPr>
          </a:p>
          <a:p>
            <a:pPr marL="0" indent="0">
              <a:lnSpc>
                <a:spcPct val="100000"/>
              </a:lnSpc>
              <a:spcBef>
                <a:spcPts val="600"/>
              </a:spcBef>
              <a:spcAft>
                <a:spcPts val="600"/>
              </a:spcAft>
              <a:buNone/>
            </a:pP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khai</a:t>
            </a:r>
            <a:r>
              <a:rPr lang="en-US" sz="1800" dirty="0">
                <a:latin typeface="Nunito" pitchFamily="2" charset="0"/>
              </a:rPr>
              <a:t> </a:t>
            </a:r>
            <a:r>
              <a:rPr lang="en-US" sz="1800" dirty="0" err="1">
                <a:latin typeface="Nunito" pitchFamily="2" charset="0"/>
              </a:rPr>
              <a:t>thác</a:t>
            </a:r>
            <a:r>
              <a:rPr lang="en-US" sz="1800" dirty="0">
                <a:latin typeface="Nunito" pitchFamily="2" charset="0"/>
              </a:rPr>
              <a:t> </a:t>
            </a:r>
            <a:r>
              <a:rPr lang="en-US" sz="1800" dirty="0" err="1">
                <a:latin typeface="Nunito" pitchFamily="2" charset="0"/>
              </a:rPr>
              <a:t>được</a:t>
            </a:r>
            <a:r>
              <a:rPr lang="en-US" sz="1800" dirty="0">
                <a:latin typeface="Nunito" pitchFamily="2" charset="0"/>
              </a:rPr>
              <a:t> </a:t>
            </a:r>
            <a:r>
              <a:rPr lang="en-US" sz="1800" dirty="0" err="1">
                <a:latin typeface="Nunito" pitchFamily="2" charset="0"/>
              </a:rPr>
              <a:t>cấu</a:t>
            </a:r>
            <a:r>
              <a:rPr lang="en-US" sz="1800" dirty="0">
                <a:latin typeface="Nunito" pitchFamily="2" charset="0"/>
              </a:rPr>
              <a:t> </a:t>
            </a:r>
            <a:r>
              <a:rPr lang="en-US" sz="1800" dirty="0" err="1">
                <a:latin typeface="Nunito" pitchFamily="2" charset="0"/>
              </a:rPr>
              <a:t>hình</a:t>
            </a:r>
            <a:r>
              <a:rPr lang="en-US" sz="1800" dirty="0">
                <a:latin typeface="Nunito" pitchFamily="2" charset="0"/>
              </a:rPr>
              <a:t> </a:t>
            </a:r>
            <a:r>
              <a:rPr lang="en-US" sz="1800" dirty="0" err="1">
                <a:latin typeface="Nunito" pitchFamily="2" charset="0"/>
              </a:rPr>
              <a:t>ngày</a:t>
            </a:r>
            <a:r>
              <a:rPr lang="en-US" sz="1800" dirty="0">
                <a:latin typeface="Nunito" pitchFamily="2" charset="0"/>
              </a:rPr>
              <a:t> </a:t>
            </a:r>
            <a:r>
              <a:rPr lang="en-US" sz="1800" dirty="0" err="1">
                <a:latin typeface="Nunito" pitchFamily="2" charset="0"/>
              </a:rPr>
              <a:t>càng</a:t>
            </a:r>
            <a:r>
              <a:rPr lang="en-US" sz="1800" dirty="0">
                <a:latin typeface="Nunito" pitchFamily="2" charset="0"/>
              </a:rPr>
              <a:t> </a:t>
            </a:r>
            <a:r>
              <a:rPr lang="en-US" sz="1800" dirty="0" err="1">
                <a:latin typeface="Nunito" pitchFamily="2" charset="0"/>
              </a:rPr>
              <a:t>cao</a:t>
            </a:r>
            <a:r>
              <a:rPr lang="en-US" sz="1800" dirty="0">
                <a:latin typeface="Nunito" pitchFamily="2" charset="0"/>
              </a:rPr>
              <a:t> </a:t>
            </a:r>
            <a:r>
              <a:rPr lang="en-US" sz="1800" dirty="0" err="1">
                <a:latin typeface="Nunito" pitchFamily="2" charset="0"/>
              </a:rPr>
              <a:t>của</a:t>
            </a:r>
            <a:r>
              <a:rPr lang="en-US" sz="1800" dirty="0">
                <a:latin typeface="Nunito" pitchFamily="2" charset="0"/>
              </a:rPr>
              <a:t> client.</a:t>
            </a:r>
          </a:p>
        </p:txBody>
      </p:sp>
    </p:spTree>
    <p:extLst>
      <p:ext uri="{BB962C8B-B14F-4D97-AF65-F5344CB8AC3E}">
        <p14:creationId xmlns:p14="http://schemas.microsoft.com/office/powerpoint/2010/main" val="1081533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18</a:t>
            </a:fld>
            <a:endParaRPr lang="en-US"/>
          </a:p>
        </p:txBody>
      </p:sp>
      <p:sp>
        <p:nvSpPr>
          <p:cNvPr id="21" name="Title 20"/>
          <p:cNvSpPr>
            <a:spLocks noGrp="1"/>
          </p:cNvSpPr>
          <p:nvPr>
            <p:ph type="title"/>
          </p:nvPr>
        </p:nvSpPr>
        <p:spPr/>
        <p:txBody>
          <a:bodyPr/>
          <a:lstStyle/>
          <a:p>
            <a:r>
              <a:rPr lang="en" sz="2800" dirty="0" smtClean="0">
                <a:latin typeface="Nunito" pitchFamily="2" charset="0"/>
              </a:rPr>
              <a:t>Client </a:t>
            </a:r>
            <a:r>
              <a:rPr lang="en" sz="2800" dirty="0">
                <a:latin typeface="Nunito" pitchFamily="2" charset="0"/>
              </a:rPr>
              <a:t>Side </a:t>
            </a:r>
            <a:r>
              <a:rPr lang="en" sz="2800" dirty="0" smtClean="0">
                <a:latin typeface="Nunito" pitchFamily="2" charset="0"/>
              </a:rPr>
              <a:t>Rendering (CSR)</a:t>
            </a:r>
            <a:endParaRPr lang="en-US" dirty="0"/>
          </a:p>
        </p:txBody>
      </p:sp>
      <p:sp>
        <p:nvSpPr>
          <p:cNvPr id="5" name="Google Shape;1228;p42"/>
          <p:cNvSpPr txBox="1">
            <a:spLocks/>
          </p:cNvSpPr>
          <p:nvPr/>
        </p:nvSpPr>
        <p:spPr>
          <a:xfrm>
            <a:off x="890588" y="1626151"/>
            <a:ext cx="4010024" cy="402957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a:t>Client Side Rendering </a:t>
            </a:r>
            <a:r>
              <a:rPr lang="en-US" sz="1800" dirty="0" err="1"/>
              <a:t>là</a:t>
            </a:r>
            <a:r>
              <a:rPr lang="en-US" sz="1800" dirty="0"/>
              <a:t> </a:t>
            </a:r>
            <a:r>
              <a:rPr lang="en-US" sz="1800" dirty="0" err="1"/>
              <a:t>việc</a:t>
            </a:r>
            <a:r>
              <a:rPr lang="en-US" sz="1800" dirty="0"/>
              <a:t> web server </a:t>
            </a:r>
            <a:r>
              <a:rPr lang="en-US" sz="1800" dirty="0" err="1"/>
              <a:t>chỉ</a:t>
            </a:r>
            <a:r>
              <a:rPr lang="en-US" sz="1800" dirty="0"/>
              <a:t> </a:t>
            </a:r>
            <a:r>
              <a:rPr lang="en-US" sz="1800" dirty="0" err="1"/>
              <a:t>việc</a:t>
            </a:r>
            <a:r>
              <a:rPr lang="en-US" sz="1800" dirty="0"/>
              <a:t> </a:t>
            </a:r>
            <a:r>
              <a:rPr lang="en-US" sz="1800" dirty="0" err="1"/>
              <a:t>xử</a:t>
            </a:r>
            <a:r>
              <a:rPr lang="en-US" sz="1800" dirty="0"/>
              <a:t> </a:t>
            </a:r>
            <a:r>
              <a:rPr lang="en-US" sz="1800" dirty="0" err="1"/>
              <a:t>lí</a:t>
            </a:r>
            <a:r>
              <a:rPr lang="en-US" sz="1800" dirty="0"/>
              <a:t> </a:t>
            </a:r>
            <a:r>
              <a:rPr lang="en-US" sz="1800" dirty="0" err="1"/>
              <a:t>và</a:t>
            </a:r>
            <a:r>
              <a:rPr lang="en-US" sz="1800" dirty="0"/>
              <a:t> </a:t>
            </a:r>
            <a:r>
              <a:rPr lang="en-US" sz="1800" dirty="0" err="1"/>
              <a:t>trả</a:t>
            </a:r>
            <a:r>
              <a:rPr lang="en-US" sz="1800" dirty="0"/>
              <a:t> </a:t>
            </a:r>
            <a:r>
              <a:rPr lang="en-US" sz="1800" dirty="0" err="1"/>
              <a:t>về</a:t>
            </a:r>
            <a:r>
              <a:rPr lang="en-US" sz="1800" dirty="0"/>
              <a:t> </a:t>
            </a:r>
            <a:r>
              <a:rPr lang="en-US" sz="1800" dirty="0" err="1"/>
              <a:t>dữ</a:t>
            </a:r>
            <a:r>
              <a:rPr lang="en-US" sz="1800" dirty="0"/>
              <a:t> </a:t>
            </a:r>
            <a:r>
              <a:rPr lang="en-US" sz="1800" dirty="0" err="1"/>
              <a:t>liệu</a:t>
            </a:r>
            <a:r>
              <a:rPr lang="en-US" sz="1800" dirty="0"/>
              <a:t>, </a:t>
            </a:r>
            <a:r>
              <a:rPr lang="en-US" sz="1800" dirty="0" err="1"/>
              <a:t>còn</a:t>
            </a:r>
            <a:r>
              <a:rPr lang="en-US" sz="1800" dirty="0"/>
              <a:t> </a:t>
            </a:r>
            <a:r>
              <a:rPr lang="en-US" sz="1800" dirty="0" err="1"/>
              <a:t>việc</a:t>
            </a:r>
            <a:r>
              <a:rPr lang="en-US" sz="1800" dirty="0"/>
              <a:t> render </a:t>
            </a:r>
            <a:r>
              <a:rPr lang="en-US" sz="1800" dirty="0" err="1"/>
              <a:t>giao</a:t>
            </a:r>
            <a:r>
              <a:rPr lang="en-US" sz="1800" dirty="0"/>
              <a:t> </a:t>
            </a:r>
            <a:r>
              <a:rPr lang="en-US" sz="1800" dirty="0" err="1"/>
              <a:t>diện</a:t>
            </a:r>
            <a:r>
              <a:rPr lang="en-US" sz="1800" dirty="0"/>
              <a:t> </a:t>
            </a:r>
            <a:r>
              <a:rPr lang="en-US" sz="1800" dirty="0" err="1"/>
              <a:t>cho</a:t>
            </a:r>
            <a:r>
              <a:rPr lang="en-US" sz="1800" dirty="0"/>
              <a:t> </a:t>
            </a:r>
            <a:r>
              <a:rPr lang="en-US" sz="1800" dirty="0" err="1"/>
              <a:t>người</a:t>
            </a:r>
            <a:r>
              <a:rPr lang="en-US" sz="1800" dirty="0"/>
              <a:t> </a:t>
            </a:r>
            <a:r>
              <a:rPr lang="en-US" sz="1800" dirty="0" err="1"/>
              <a:t>dùng</a:t>
            </a:r>
            <a:r>
              <a:rPr lang="en-US" sz="1800" dirty="0"/>
              <a:t> </a:t>
            </a:r>
            <a:r>
              <a:rPr lang="en-US" sz="1800" dirty="0" err="1"/>
              <a:t>là</a:t>
            </a:r>
            <a:r>
              <a:rPr lang="en-US" sz="1800" dirty="0"/>
              <a:t> </a:t>
            </a:r>
            <a:r>
              <a:rPr lang="en-US" sz="1800" dirty="0" err="1"/>
              <a:t>việc</a:t>
            </a:r>
            <a:r>
              <a:rPr lang="en-US" sz="1800" dirty="0"/>
              <a:t> </a:t>
            </a:r>
            <a:r>
              <a:rPr lang="en-US" sz="1800" dirty="0" err="1"/>
              <a:t>của</a:t>
            </a:r>
            <a:r>
              <a:rPr lang="en-US" sz="1800" dirty="0"/>
              <a:t> </a:t>
            </a:r>
            <a:r>
              <a:rPr lang="en-US" sz="1800" dirty="0" smtClean="0"/>
              <a:t>client.</a:t>
            </a:r>
          </a:p>
          <a:p>
            <a:pPr marL="0" lvl="0" indent="0">
              <a:buNone/>
            </a:pPr>
            <a:r>
              <a:rPr lang="en-US" sz="1800" dirty="0" smtClean="0"/>
              <a:t>CSR </a:t>
            </a:r>
            <a:r>
              <a:rPr lang="en-US" sz="1800" dirty="0" err="1"/>
              <a:t>ra</a:t>
            </a:r>
            <a:r>
              <a:rPr lang="en-US" sz="1800" dirty="0"/>
              <a:t> </a:t>
            </a:r>
            <a:r>
              <a:rPr lang="en-US" sz="1800" dirty="0" err="1"/>
              <a:t>đời</a:t>
            </a:r>
            <a:r>
              <a:rPr lang="en-US" sz="1800" dirty="0"/>
              <a:t> </a:t>
            </a:r>
            <a:r>
              <a:rPr lang="en-US" sz="1800" dirty="0" err="1"/>
              <a:t>vào</a:t>
            </a:r>
            <a:r>
              <a:rPr lang="en-US" sz="1800" dirty="0"/>
              <a:t> 2010, </a:t>
            </a:r>
            <a:r>
              <a:rPr lang="en-US" sz="1800" dirty="0" err="1"/>
              <a:t>cùng</a:t>
            </a:r>
            <a:r>
              <a:rPr lang="en-US" sz="1800" dirty="0"/>
              <a:t> </a:t>
            </a:r>
            <a:r>
              <a:rPr lang="en-US" sz="1800" dirty="0" err="1"/>
              <a:t>với</a:t>
            </a:r>
            <a:r>
              <a:rPr lang="en-US" sz="1800" dirty="0"/>
              <a:t> </a:t>
            </a:r>
            <a:r>
              <a:rPr lang="en-US" sz="1800" dirty="0" err="1"/>
              <a:t>sự</a:t>
            </a:r>
            <a:r>
              <a:rPr lang="en-US" sz="1800" dirty="0"/>
              <a:t> </a:t>
            </a:r>
            <a:r>
              <a:rPr lang="en-US" sz="1800" dirty="0" err="1"/>
              <a:t>phát</a:t>
            </a:r>
            <a:r>
              <a:rPr lang="en-US" sz="1800" dirty="0"/>
              <a:t> </a:t>
            </a:r>
            <a:r>
              <a:rPr lang="en-US" sz="1800" dirty="0" err="1"/>
              <a:t>triển</a:t>
            </a:r>
            <a:r>
              <a:rPr lang="en-US" sz="1800" dirty="0"/>
              <a:t> </a:t>
            </a:r>
            <a:r>
              <a:rPr lang="en-US" sz="1800" dirty="0" err="1"/>
              <a:t>của</a:t>
            </a:r>
            <a:r>
              <a:rPr lang="en-US" sz="1800" dirty="0"/>
              <a:t> </a:t>
            </a:r>
            <a:r>
              <a:rPr lang="en-US" sz="1800" dirty="0" err="1"/>
              <a:t>Javascript</a:t>
            </a:r>
            <a:r>
              <a:rPr lang="en-US" sz="1800" dirty="0"/>
              <a:t> </a:t>
            </a:r>
            <a:r>
              <a:rPr lang="en-US" sz="1800" dirty="0" err="1"/>
              <a:t>và</a:t>
            </a:r>
            <a:r>
              <a:rPr lang="en-US" sz="1800" dirty="0"/>
              <a:t> </a:t>
            </a:r>
            <a:r>
              <a:rPr lang="en-US" sz="1800" dirty="0" err="1"/>
              <a:t>công</a:t>
            </a:r>
            <a:r>
              <a:rPr lang="en-US" sz="1800" dirty="0"/>
              <a:t> </a:t>
            </a:r>
            <a:r>
              <a:rPr lang="en-US" sz="1800" dirty="0" err="1"/>
              <a:t>nghệ</a:t>
            </a:r>
            <a:r>
              <a:rPr lang="en-US" sz="1800" dirty="0"/>
              <a:t> AJAX</a:t>
            </a:r>
            <a:r>
              <a:rPr lang="en-US" sz="1800" dirty="0" smtClean="0"/>
              <a:t>.</a:t>
            </a:r>
            <a:endParaRPr lang="en-US" sz="1800" dirty="0"/>
          </a:p>
          <a:p>
            <a:pPr marL="0" lvl="0" indent="0">
              <a:buNone/>
            </a:pPr>
            <a:r>
              <a:rPr lang="en-US" sz="1800" dirty="0" err="1"/>
              <a:t>Đối</a:t>
            </a:r>
            <a:r>
              <a:rPr lang="en-US" sz="1800" dirty="0"/>
              <a:t> </a:t>
            </a:r>
            <a:r>
              <a:rPr lang="en-US" sz="1800" dirty="0" err="1"/>
              <a:t>với</a:t>
            </a:r>
            <a:r>
              <a:rPr lang="en-US" sz="1800" dirty="0"/>
              <a:t> CSR, </a:t>
            </a:r>
            <a:r>
              <a:rPr lang="en-US" sz="1800" dirty="0" err="1"/>
              <a:t>những</a:t>
            </a:r>
            <a:r>
              <a:rPr lang="en-US" sz="1800" dirty="0"/>
              <a:t> </a:t>
            </a:r>
            <a:r>
              <a:rPr lang="en-US" sz="1800" dirty="0" err="1"/>
              <a:t>xử</a:t>
            </a:r>
            <a:r>
              <a:rPr lang="en-US" sz="1800" dirty="0"/>
              <a:t> </a:t>
            </a:r>
            <a:r>
              <a:rPr lang="en-US" sz="1800" dirty="0" err="1"/>
              <a:t>lí</a:t>
            </a:r>
            <a:r>
              <a:rPr lang="en-US" sz="1800" dirty="0"/>
              <a:t> logic </a:t>
            </a:r>
            <a:r>
              <a:rPr lang="en-US" sz="1800" dirty="0" err="1"/>
              <a:t>đơn</a:t>
            </a:r>
            <a:r>
              <a:rPr lang="en-US" sz="1800" dirty="0"/>
              <a:t> </a:t>
            </a:r>
            <a:r>
              <a:rPr lang="en-US" sz="1800" dirty="0" err="1"/>
              <a:t>giản</a:t>
            </a:r>
            <a:r>
              <a:rPr lang="en-US" sz="1800" dirty="0"/>
              <a:t> (validation, sort, filter, pagination,…) </a:t>
            </a:r>
            <a:r>
              <a:rPr lang="en-US" sz="1800" dirty="0" err="1"/>
              <a:t>nằm</a:t>
            </a:r>
            <a:r>
              <a:rPr lang="en-US" sz="1800" dirty="0"/>
              <a:t> ở client, </a:t>
            </a:r>
            <a:r>
              <a:rPr lang="en-US" sz="1800" dirty="0" err="1"/>
              <a:t>còn</a:t>
            </a:r>
            <a:r>
              <a:rPr lang="en-US" sz="1800" dirty="0"/>
              <a:t> </a:t>
            </a:r>
            <a:r>
              <a:rPr lang="en-US" sz="1800" dirty="0" err="1"/>
              <a:t>những</a:t>
            </a:r>
            <a:r>
              <a:rPr lang="en-US" sz="1800" dirty="0"/>
              <a:t> </a:t>
            </a:r>
            <a:r>
              <a:rPr lang="en-US" sz="1800" dirty="0" err="1"/>
              <a:t>nghiệp</a:t>
            </a:r>
            <a:r>
              <a:rPr lang="en-US" sz="1800" dirty="0"/>
              <a:t> </a:t>
            </a:r>
            <a:r>
              <a:rPr lang="en-US" sz="1800" dirty="0" err="1"/>
              <a:t>vụ</a:t>
            </a:r>
            <a:r>
              <a:rPr lang="en-US" sz="1800" dirty="0"/>
              <a:t> </a:t>
            </a:r>
            <a:r>
              <a:rPr lang="en-US" sz="1800" dirty="0" err="1"/>
              <a:t>phức</a:t>
            </a:r>
            <a:r>
              <a:rPr lang="en-US" sz="1800" dirty="0"/>
              <a:t> </a:t>
            </a:r>
            <a:r>
              <a:rPr lang="en-US" sz="1800" dirty="0" err="1"/>
              <a:t>tạp</a:t>
            </a:r>
            <a:r>
              <a:rPr lang="en-US" sz="1800" dirty="0"/>
              <a:t> </a:t>
            </a:r>
            <a:r>
              <a:rPr lang="en-US" sz="1800" dirty="0" err="1"/>
              <a:t>hơn</a:t>
            </a:r>
            <a:r>
              <a:rPr lang="en-US" sz="1800" dirty="0"/>
              <a:t> </a:t>
            </a:r>
            <a:r>
              <a:rPr lang="en-US" sz="1800" dirty="0" err="1"/>
              <a:t>nằm</a:t>
            </a:r>
            <a:r>
              <a:rPr lang="en-US" sz="1800" dirty="0"/>
              <a:t> ở server. </a:t>
            </a:r>
          </a:p>
        </p:txBody>
      </p:sp>
      <p:pic>
        <p:nvPicPr>
          <p:cNvPr id="8" name="Picture 2" descr="IT Club | Next.js Framework For Full-stack and Frontend Developmen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98" t="53822" r="11470" b="5064"/>
          <a:stretch/>
        </p:blipFill>
        <p:spPr bwMode="auto">
          <a:xfrm>
            <a:off x="5591175" y="1412128"/>
            <a:ext cx="5669280" cy="445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48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19</a:t>
            </a:fld>
            <a:endParaRPr lang="en-US"/>
          </a:p>
        </p:txBody>
      </p:sp>
      <p:sp>
        <p:nvSpPr>
          <p:cNvPr id="21" name="Title 20"/>
          <p:cNvSpPr>
            <a:spLocks noGrp="1"/>
          </p:cNvSpPr>
          <p:nvPr>
            <p:ph type="title"/>
          </p:nvPr>
        </p:nvSpPr>
        <p:spPr/>
        <p:txBody>
          <a:bodyPr/>
          <a:lstStyle/>
          <a:p>
            <a:r>
              <a:rPr lang="vi-VN" sz="2800" dirty="0">
                <a:latin typeface="Nunito" pitchFamily="2" charset="0"/>
              </a:rPr>
              <a:t>Ưu điểm và nhược điểm của </a:t>
            </a:r>
            <a:r>
              <a:rPr lang="en-US" sz="2800" dirty="0" smtClean="0">
                <a:latin typeface="Nunito" pitchFamily="2" charset="0"/>
              </a:rPr>
              <a:t>C</a:t>
            </a:r>
            <a:r>
              <a:rPr lang="vi-VN" sz="2800" dirty="0" smtClean="0">
                <a:latin typeface="Nunito" pitchFamily="2" charset="0"/>
              </a:rPr>
              <a:t>SR</a:t>
            </a:r>
            <a:endParaRPr lang="vi-VN" sz="2800" dirty="0">
              <a:latin typeface="Nunito" pitchFamily="2" charset="0"/>
            </a:endParaRPr>
          </a:p>
        </p:txBody>
      </p:sp>
      <p:sp>
        <p:nvSpPr>
          <p:cNvPr id="5" name="Google Shape;1228;p42"/>
          <p:cNvSpPr txBox="1">
            <a:spLocks/>
          </p:cNvSpPr>
          <p:nvPr/>
        </p:nvSpPr>
        <p:spPr>
          <a:xfrm>
            <a:off x="1728788" y="1683301"/>
            <a:ext cx="4010024" cy="367927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00000"/>
              </a:lnSpc>
              <a:spcBef>
                <a:spcPts val="600"/>
              </a:spcBef>
              <a:spcAft>
                <a:spcPts val="600"/>
              </a:spcAft>
              <a:buAutoNum type="arabicPeriod"/>
            </a:pPr>
            <a:r>
              <a:rPr lang="en-US" sz="1800" b="1" dirty="0" err="1">
                <a:latin typeface="Nunito" pitchFamily="2" charset="0"/>
              </a:rPr>
              <a:t>Ưu</a:t>
            </a:r>
            <a:r>
              <a:rPr lang="en-US" sz="1800" b="1" dirty="0">
                <a:latin typeface="Nunito" pitchFamily="2" charset="0"/>
              </a:rPr>
              <a:t> </a:t>
            </a:r>
            <a:r>
              <a:rPr lang="en-US" sz="1800" b="1" dirty="0" err="1" smtClean="0">
                <a:latin typeface="Nunito" pitchFamily="2" charset="0"/>
              </a:rPr>
              <a:t>điểm</a:t>
            </a:r>
            <a:endParaRPr lang="en-US" sz="1800" b="1" dirty="0">
              <a:latin typeface="Nunito" pitchFamily="2" charset="0"/>
            </a:endParaRPr>
          </a:p>
          <a:p>
            <a:pPr marL="0" lvl="0" indent="0">
              <a:buNone/>
            </a:pPr>
            <a:r>
              <a:rPr lang="en-US" sz="1800" dirty="0">
                <a:latin typeface="Nunito" pitchFamily="2" charset="0"/>
              </a:rPr>
              <a:t>- Page </a:t>
            </a:r>
            <a:r>
              <a:rPr lang="en-US" sz="1800" dirty="0" err="1">
                <a:latin typeface="Nunito" pitchFamily="2" charset="0"/>
              </a:rPr>
              <a:t>chỉ</a:t>
            </a:r>
            <a:r>
              <a:rPr lang="en-US" sz="1800" dirty="0">
                <a:latin typeface="Nunito" pitchFamily="2" charset="0"/>
              </a:rPr>
              <a:t> </a:t>
            </a:r>
            <a:r>
              <a:rPr lang="en-US" sz="1800" dirty="0" err="1">
                <a:latin typeface="Nunito" pitchFamily="2" charset="0"/>
              </a:rPr>
              <a:t>cần</a:t>
            </a:r>
            <a:r>
              <a:rPr lang="en-US" sz="1800" dirty="0">
                <a:latin typeface="Nunito" pitchFamily="2" charset="0"/>
              </a:rPr>
              <a:t> load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lần</a:t>
            </a:r>
            <a:r>
              <a:rPr lang="en-US" sz="1800" dirty="0">
                <a:latin typeface="Nunito" pitchFamily="2" charset="0"/>
              </a:rPr>
              <a:t> </a:t>
            </a:r>
            <a:r>
              <a:rPr lang="en-US" sz="1800" dirty="0" err="1">
                <a:latin typeface="Nunito" pitchFamily="2" charset="0"/>
              </a:rPr>
              <a:t>duy</a:t>
            </a:r>
            <a:r>
              <a:rPr lang="en-US" sz="1800" dirty="0">
                <a:latin typeface="Nunito" pitchFamily="2" charset="0"/>
              </a:rPr>
              <a:t> </a:t>
            </a:r>
            <a:r>
              <a:rPr lang="en-US" sz="1800" dirty="0" err="1">
                <a:latin typeface="Nunito" pitchFamily="2" charset="0"/>
              </a:rPr>
              <a:t>nhất</a:t>
            </a:r>
            <a:r>
              <a:rPr lang="en-US" sz="1800" dirty="0">
                <a:latin typeface="Nunito" pitchFamily="2" charset="0"/>
              </a:rPr>
              <a:t>, </a:t>
            </a:r>
            <a:r>
              <a:rPr lang="en-US" sz="1800" dirty="0" err="1">
                <a:latin typeface="Nunito" pitchFamily="2" charset="0"/>
              </a:rPr>
              <a:t>khi</a:t>
            </a:r>
            <a:r>
              <a:rPr lang="en-US" sz="1800" dirty="0">
                <a:latin typeface="Nunito" pitchFamily="2" charset="0"/>
              </a:rPr>
              <a:t> user </a:t>
            </a:r>
            <a:r>
              <a:rPr lang="en-US" sz="1800" dirty="0" err="1">
                <a:latin typeface="Nunito" pitchFamily="2" charset="0"/>
              </a:rPr>
              <a:t>chuyển</a:t>
            </a:r>
            <a:r>
              <a:rPr lang="en-US" sz="1800" dirty="0">
                <a:latin typeface="Nunito" pitchFamily="2" charset="0"/>
              </a:rPr>
              <a:t> </a:t>
            </a:r>
            <a:r>
              <a:rPr lang="en-US" sz="1800" dirty="0" err="1">
                <a:latin typeface="Nunito" pitchFamily="2" charset="0"/>
              </a:rPr>
              <a:t>trang</a:t>
            </a:r>
            <a:r>
              <a:rPr lang="en-US" sz="1800" dirty="0">
                <a:latin typeface="Nunito" pitchFamily="2" charset="0"/>
              </a:rPr>
              <a:t> </a:t>
            </a:r>
            <a:r>
              <a:rPr lang="en-US" sz="1800" dirty="0" err="1">
                <a:latin typeface="Nunito" pitchFamily="2" charset="0"/>
              </a:rPr>
              <a:t>hoặc</a:t>
            </a:r>
            <a:r>
              <a:rPr lang="en-US" sz="1800" dirty="0">
                <a:latin typeface="Nunito" pitchFamily="2" charset="0"/>
              </a:rPr>
              <a:t> </a:t>
            </a:r>
            <a:r>
              <a:rPr lang="en-US" sz="1800" dirty="0" err="1">
                <a:latin typeface="Nunito" pitchFamily="2" charset="0"/>
              </a:rPr>
              <a:t>thay</a:t>
            </a:r>
            <a:r>
              <a:rPr lang="en-US" sz="1800" dirty="0">
                <a:latin typeface="Nunito" pitchFamily="2" charset="0"/>
              </a:rPr>
              <a:t> </a:t>
            </a:r>
            <a:r>
              <a:rPr lang="en-US" sz="1800" dirty="0" err="1">
                <a:latin typeface="Nunito" pitchFamily="2" charset="0"/>
              </a:rPr>
              <a:t>đổi</a:t>
            </a:r>
            <a:r>
              <a:rPr lang="en-US" sz="1800" dirty="0">
                <a:latin typeface="Nunito" pitchFamily="2" charset="0"/>
              </a:rPr>
              <a:t> </a:t>
            </a:r>
            <a:r>
              <a:rPr lang="en-US" sz="1800" dirty="0" err="1">
                <a:latin typeface="Nunito" pitchFamily="2" charset="0"/>
              </a:rPr>
              <a:t>dữ</a:t>
            </a:r>
            <a:r>
              <a:rPr lang="en-US" sz="1800" dirty="0">
                <a:latin typeface="Nunito" pitchFamily="2" charset="0"/>
              </a:rPr>
              <a:t> </a:t>
            </a:r>
            <a:r>
              <a:rPr lang="en-US" sz="1800" dirty="0" err="1">
                <a:latin typeface="Nunito" pitchFamily="2" charset="0"/>
              </a:rPr>
              <a:t>liệu</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chỉ</a:t>
            </a:r>
            <a:r>
              <a:rPr lang="en-US" sz="1800" dirty="0">
                <a:latin typeface="Nunito" pitchFamily="2" charset="0"/>
              </a:rPr>
              <a:t> re-render </a:t>
            </a:r>
            <a:r>
              <a:rPr lang="en-US" sz="1800" dirty="0" err="1">
                <a:latin typeface="Nunito" pitchFamily="2" charset="0"/>
              </a:rPr>
              <a:t>những</a:t>
            </a:r>
            <a:r>
              <a:rPr lang="en-US" sz="1800" dirty="0">
                <a:latin typeface="Nunito" pitchFamily="2" charset="0"/>
              </a:rPr>
              <a:t> </a:t>
            </a:r>
            <a:r>
              <a:rPr lang="en-US" sz="1800" dirty="0" err="1">
                <a:latin typeface="Nunito" pitchFamily="2" charset="0"/>
              </a:rPr>
              <a:t>nơi</a:t>
            </a:r>
            <a:r>
              <a:rPr lang="en-US" sz="1800" dirty="0">
                <a:latin typeface="Nunito" pitchFamily="2" charset="0"/>
              </a:rPr>
              <a:t> </a:t>
            </a:r>
            <a:r>
              <a:rPr lang="en-US" sz="1800" dirty="0" err="1">
                <a:latin typeface="Nunito" pitchFamily="2" charset="0"/>
              </a:rPr>
              <a:t>dữ</a:t>
            </a:r>
            <a:r>
              <a:rPr lang="en-US" sz="1800" dirty="0">
                <a:latin typeface="Nunito" pitchFamily="2" charset="0"/>
              </a:rPr>
              <a:t> </a:t>
            </a:r>
            <a:r>
              <a:rPr lang="en-US" sz="1800" dirty="0" err="1">
                <a:latin typeface="Nunito" pitchFamily="2" charset="0"/>
              </a:rPr>
              <a:t>liệu</a:t>
            </a:r>
            <a:r>
              <a:rPr lang="en-US" sz="1800" dirty="0">
                <a:latin typeface="Nunito" pitchFamily="2" charset="0"/>
              </a:rPr>
              <a:t> </a:t>
            </a:r>
            <a:r>
              <a:rPr lang="en-US" sz="1800" dirty="0" err="1">
                <a:latin typeface="Nunito" pitchFamily="2" charset="0"/>
              </a:rPr>
              <a:t>thay</a:t>
            </a:r>
            <a:r>
              <a:rPr lang="en-US" sz="1800" dirty="0">
                <a:latin typeface="Nunito" pitchFamily="2" charset="0"/>
              </a:rPr>
              <a:t> </a:t>
            </a:r>
            <a:r>
              <a:rPr lang="en-US" sz="1800" dirty="0" err="1">
                <a:latin typeface="Nunito" pitchFamily="2" charset="0"/>
              </a:rPr>
              <a:t>đổi</a:t>
            </a:r>
            <a:r>
              <a:rPr lang="en-US" sz="1800" dirty="0" smtClean="0">
                <a:latin typeface="Nunito" pitchFamily="2" charset="0"/>
              </a:rPr>
              <a:t>.</a:t>
            </a:r>
            <a:endParaRPr lang="en-US" sz="1800" dirty="0">
              <a:latin typeface="Nunito" pitchFamily="2" charset="0"/>
            </a:endParaRPr>
          </a:p>
          <a:p>
            <a:pPr marL="0" lvl="0" indent="0">
              <a:buNone/>
            </a:pPr>
            <a:r>
              <a:rPr lang="en-US" sz="1800" dirty="0">
                <a:latin typeface="Nunito" pitchFamily="2" charset="0"/>
              </a:rPr>
              <a:t>- </a:t>
            </a:r>
            <a:r>
              <a:rPr lang="en-US" sz="1800" dirty="0" err="1">
                <a:latin typeface="Nunito" pitchFamily="2" charset="0"/>
              </a:rPr>
              <a:t>Những</a:t>
            </a:r>
            <a:r>
              <a:rPr lang="en-US" sz="1800" dirty="0">
                <a:latin typeface="Nunito" pitchFamily="2" charset="0"/>
              </a:rPr>
              <a:t> logic </a:t>
            </a:r>
            <a:r>
              <a:rPr lang="en-US" sz="1800" dirty="0" err="1">
                <a:latin typeface="Nunito" pitchFamily="2" charset="0"/>
              </a:rPr>
              <a:t>đơn</a:t>
            </a:r>
            <a:r>
              <a:rPr lang="en-US" sz="1800" dirty="0">
                <a:latin typeface="Nunito" pitchFamily="2" charset="0"/>
              </a:rPr>
              <a:t> </a:t>
            </a:r>
            <a:r>
              <a:rPr lang="en-US" sz="1800" dirty="0" err="1">
                <a:latin typeface="Nunito" pitchFamily="2" charset="0"/>
              </a:rPr>
              <a:t>giản</a:t>
            </a:r>
            <a:r>
              <a:rPr lang="en-US" sz="1800" dirty="0">
                <a:latin typeface="Nunito" pitchFamily="2" charset="0"/>
              </a:rPr>
              <a:t> </a:t>
            </a:r>
            <a:r>
              <a:rPr lang="en-US" sz="1800" dirty="0" err="1">
                <a:latin typeface="Nunito" pitchFamily="2" charset="0"/>
              </a:rPr>
              <a:t>được</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ở client, </a:t>
            </a:r>
            <a:r>
              <a:rPr lang="en-US" sz="1800" dirty="0" err="1">
                <a:latin typeface="Nunito" pitchFamily="2" charset="0"/>
              </a:rPr>
              <a:t>giảm</a:t>
            </a:r>
            <a:r>
              <a:rPr lang="en-US" sz="1800" dirty="0">
                <a:latin typeface="Nunito" pitchFamily="2" charset="0"/>
              </a:rPr>
              <a:t> </a:t>
            </a:r>
            <a:r>
              <a:rPr lang="en-US" sz="1800" dirty="0" err="1">
                <a:latin typeface="Nunito" pitchFamily="2" charset="0"/>
              </a:rPr>
              <a:t>tải</a:t>
            </a:r>
            <a:r>
              <a:rPr lang="en-US" sz="1800" dirty="0">
                <a:latin typeface="Nunito" pitchFamily="2" charset="0"/>
              </a:rPr>
              <a:t> </a:t>
            </a:r>
            <a:r>
              <a:rPr lang="en-US" sz="1800" dirty="0" err="1">
                <a:latin typeface="Nunito" pitchFamily="2" charset="0"/>
              </a:rPr>
              <a:t>gánh</a:t>
            </a:r>
            <a:r>
              <a:rPr lang="en-US" sz="1800" dirty="0">
                <a:latin typeface="Nunito" pitchFamily="2" charset="0"/>
              </a:rPr>
              <a:t> </a:t>
            </a:r>
            <a:r>
              <a:rPr lang="en-US" sz="1800" dirty="0" err="1">
                <a:latin typeface="Nunito" pitchFamily="2" charset="0"/>
              </a:rPr>
              <a:t>nặng</a:t>
            </a:r>
            <a:r>
              <a:rPr lang="en-US" sz="1800" dirty="0">
                <a:latin typeface="Nunito" pitchFamily="2" charset="0"/>
              </a:rPr>
              <a:t> </a:t>
            </a:r>
            <a:r>
              <a:rPr lang="en-US" sz="1800" dirty="0" err="1">
                <a:latin typeface="Nunito" pitchFamily="2" charset="0"/>
              </a:rPr>
              <a:t>cho</a:t>
            </a:r>
            <a:r>
              <a:rPr lang="en-US" sz="1800" dirty="0">
                <a:latin typeface="Nunito" pitchFamily="2" charset="0"/>
              </a:rPr>
              <a:t> server</a:t>
            </a:r>
            <a:r>
              <a:rPr lang="en-US" sz="1800" dirty="0" smtClean="0">
                <a:latin typeface="Nunito" pitchFamily="2" charset="0"/>
              </a:rPr>
              <a:t>.</a:t>
            </a:r>
            <a:endParaRPr lang="en-US" sz="1800" dirty="0">
              <a:latin typeface="Nunito" pitchFamily="2" charset="0"/>
            </a:endParaRPr>
          </a:p>
          <a:p>
            <a:pPr marL="0" lvl="0" indent="0">
              <a:buNone/>
            </a:pPr>
            <a:r>
              <a:rPr lang="en-US" sz="1800" dirty="0">
                <a:latin typeface="Nunito" pitchFamily="2" charset="0"/>
              </a:rPr>
              <a:t>- </a:t>
            </a:r>
            <a:r>
              <a:rPr lang="en-US" sz="1800" dirty="0" err="1">
                <a:latin typeface="Nunito" pitchFamily="2" charset="0"/>
              </a:rPr>
              <a:t>Giảm</a:t>
            </a:r>
            <a:r>
              <a:rPr lang="en-US" sz="1800" dirty="0">
                <a:latin typeface="Nunito" pitchFamily="2" charset="0"/>
              </a:rPr>
              <a:t> </a:t>
            </a:r>
            <a:r>
              <a:rPr lang="en-US" sz="1800" dirty="0" err="1">
                <a:latin typeface="Nunito" pitchFamily="2" charset="0"/>
              </a:rPr>
              <a:t>lượng</a:t>
            </a:r>
            <a:r>
              <a:rPr lang="en-US" sz="1800" dirty="0">
                <a:latin typeface="Nunito" pitchFamily="2" charset="0"/>
              </a:rPr>
              <a:t> </a:t>
            </a:r>
            <a:r>
              <a:rPr lang="en-US" sz="1800" dirty="0" err="1">
                <a:latin typeface="Nunito" pitchFamily="2" charset="0"/>
              </a:rPr>
              <a:t>băng</a:t>
            </a:r>
            <a:r>
              <a:rPr lang="en-US" sz="1800" dirty="0">
                <a:latin typeface="Nunito" pitchFamily="2" charset="0"/>
              </a:rPr>
              <a:t> </a:t>
            </a:r>
            <a:r>
              <a:rPr lang="en-US" sz="1800" dirty="0" err="1">
                <a:latin typeface="Nunito" pitchFamily="2" charset="0"/>
              </a:rPr>
              <a:t>thông</a:t>
            </a:r>
            <a:r>
              <a:rPr lang="en-US" sz="1800" dirty="0">
                <a:latin typeface="Nunito" pitchFamily="2" charset="0"/>
              </a:rPr>
              <a:t> </a:t>
            </a:r>
            <a:r>
              <a:rPr lang="en-US" sz="1800" dirty="0" err="1">
                <a:latin typeface="Nunito" pitchFamily="2" charset="0"/>
              </a:rPr>
              <a:t>nhờ</a:t>
            </a:r>
            <a:r>
              <a:rPr lang="en-US" sz="1800" dirty="0">
                <a:latin typeface="Nunito" pitchFamily="2" charset="0"/>
              </a:rPr>
              <a:t> </a:t>
            </a:r>
            <a:r>
              <a:rPr lang="en-US" sz="1800" dirty="0" err="1">
                <a:latin typeface="Nunito" pitchFamily="2" charset="0"/>
              </a:rPr>
              <a:t>việc</a:t>
            </a:r>
            <a:r>
              <a:rPr lang="en-US" sz="1800" dirty="0">
                <a:latin typeface="Nunito" pitchFamily="2" charset="0"/>
              </a:rPr>
              <a:t> </a:t>
            </a:r>
            <a:r>
              <a:rPr lang="en-US" sz="1800" dirty="0" err="1">
                <a:latin typeface="Nunito" pitchFamily="2" charset="0"/>
              </a:rPr>
              <a:t>tương</a:t>
            </a:r>
            <a:r>
              <a:rPr lang="en-US" sz="1800" dirty="0">
                <a:latin typeface="Nunito" pitchFamily="2" charset="0"/>
              </a:rPr>
              <a:t> </a:t>
            </a:r>
            <a:r>
              <a:rPr lang="en-US" sz="1800" dirty="0" err="1">
                <a:latin typeface="Nunito" pitchFamily="2" charset="0"/>
              </a:rPr>
              <a:t>tác</a:t>
            </a:r>
            <a:r>
              <a:rPr lang="en-US" sz="1800" dirty="0">
                <a:latin typeface="Nunito" pitchFamily="2" charset="0"/>
              </a:rPr>
              <a:t> </a:t>
            </a:r>
            <a:r>
              <a:rPr lang="en-US" sz="1800" dirty="0" err="1">
                <a:latin typeface="Nunito" pitchFamily="2" charset="0"/>
              </a:rPr>
              <a:t>giữa</a:t>
            </a:r>
            <a:r>
              <a:rPr lang="en-US" sz="1800" dirty="0">
                <a:latin typeface="Nunito" pitchFamily="2" charset="0"/>
              </a:rPr>
              <a:t> client </a:t>
            </a:r>
            <a:r>
              <a:rPr lang="en-US" sz="1800" dirty="0" err="1">
                <a:latin typeface="Nunito" pitchFamily="2" charset="0"/>
              </a:rPr>
              <a:t>và</a:t>
            </a:r>
            <a:r>
              <a:rPr lang="en-US" sz="1800" dirty="0">
                <a:latin typeface="Nunito" pitchFamily="2" charset="0"/>
              </a:rPr>
              <a:t> server </a:t>
            </a:r>
            <a:r>
              <a:rPr lang="en-US" sz="1800" dirty="0" err="1">
                <a:latin typeface="Nunito" pitchFamily="2" charset="0"/>
              </a:rPr>
              <a:t>bằng</a:t>
            </a:r>
            <a:r>
              <a:rPr lang="en-US" sz="1800" dirty="0">
                <a:latin typeface="Nunito" pitchFamily="2" charset="0"/>
              </a:rPr>
              <a:t> JSON file</a:t>
            </a:r>
            <a:r>
              <a:rPr lang="en-US" sz="1800" dirty="0" smtClean="0">
                <a:latin typeface="Nunito" pitchFamily="2" charset="0"/>
              </a:rPr>
              <a:t>.</a:t>
            </a:r>
            <a:endParaRPr lang="en-US" sz="1800" dirty="0">
              <a:latin typeface="Nunito" pitchFamily="2" charset="0"/>
            </a:endParaRPr>
          </a:p>
          <a:p>
            <a:pPr marL="0" lvl="0" indent="0">
              <a:buNone/>
            </a:pPr>
            <a:r>
              <a:rPr lang="en-US" sz="1800" dirty="0">
                <a:latin typeface="Nunito" pitchFamily="2" charset="0"/>
              </a:rPr>
              <a:t>-  </a:t>
            </a:r>
            <a:r>
              <a:rPr lang="en-US" sz="1800" dirty="0" err="1">
                <a:latin typeface="Nunito" pitchFamily="2" charset="0"/>
              </a:rPr>
              <a:t>Tối</a:t>
            </a:r>
            <a:r>
              <a:rPr lang="en-US" sz="1800" dirty="0">
                <a:latin typeface="Nunito" pitchFamily="2" charset="0"/>
              </a:rPr>
              <a:t> </a:t>
            </a:r>
            <a:r>
              <a:rPr lang="en-US" sz="1800" dirty="0" err="1">
                <a:latin typeface="Nunito" pitchFamily="2" charset="0"/>
              </a:rPr>
              <a:t>ưu</a:t>
            </a:r>
            <a:r>
              <a:rPr lang="en-US" sz="1800" dirty="0">
                <a:latin typeface="Nunito" pitchFamily="2" charset="0"/>
              </a:rPr>
              <a:t> </a:t>
            </a:r>
            <a:r>
              <a:rPr lang="en-US" sz="1800" dirty="0" err="1">
                <a:latin typeface="Nunito" pitchFamily="2" charset="0"/>
              </a:rPr>
              <a:t>trải</a:t>
            </a:r>
            <a:r>
              <a:rPr lang="en-US" sz="1800" dirty="0">
                <a:latin typeface="Nunito" pitchFamily="2" charset="0"/>
              </a:rPr>
              <a:t> </a:t>
            </a:r>
            <a:r>
              <a:rPr lang="en-US" sz="1800" dirty="0" err="1">
                <a:latin typeface="Nunito" pitchFamily="2" charset="0"/>
              </a:rPr>
              <a:t>nghiệm</a:t>
            </a:r>
            <a:r>
              <a:rPr lang="en-US" sz="1800" dirty="0">
                <a:latin typeface="Nunito" pitchFamily="2" charset="0"/>
              </a:rPr>
              <a:t> </a:t>
            </a:r>
            <a:r>
              <a:rPr lang="en-US" sz="1800" dirty="0" err="1">
                <a:latin typeface="Nunito" pitchFamily="2" charset="0"/>
              </a:rPr>
              <a:t>người</a:t>
            </a:r>
            <a:r>
              <a:rPr lang="en-US" sz="1800" dirty="0">
                <a:latin typeface="Nunito" pitchFamily="2" charset="0"/>
              </a:rPr>
              <a:t> </a:t>
            </a:r>
            <a:r>
              <a:rPr lang="en-US" sz="1800" dirty="0" err="1">
                <a:latin typeface="Nunito" pitchFamily="2" charset="0"/>
              </a:rPr>
              <a:t>dùng</a:t>
            </a:r>
            <a:r>
              <a:rPr lang="en-US" sz="1800" dirty="0">
                <a:latin typeface="Nunito" pitchFamily="2" charset="0"/>
              </a:rPr>
              <a:t>.</a:t>
            </a:r>
          </a:p>
        </p:txBody>
      </p:sp>
      <p:sp>
        <p:nvSpPr>
          <p:cNvPr id="8" name="Google Shape;1228;p42"/>
          <p:cNvSpPr txBox="1">
            <a:spLocks/>
          </p:cNvSpPr>
          <p:nvPr/>
        </p:nvSpPr>
        <p:spPr>
          <a:xfrm>
            <a:off x="6470740" y="1683301"/>
            <a:ext cx="4010024" cy="392692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Nunito" pitchFamily="2" charset="0"/>
              </a:rPr>
              <a:t>2. </a:t>
            </a:r>
            <a:r>
              <a:rPr lang="en-US" sz="1800" b="1" dirty="0" err="1">
                <a:latin typeface="Nunito" pitchFamily="2" charset="0"/>
              </a:rPr>
              <a:t>Nhược</a:t>
            </a:r>
            <a:r>
              <a:rPr lang="en-US" sz="1800" b="1" dirty="0">
                <a:latin typeface="Nunito" pitchFamily="2" charset="0"/>
              </a:rPr>
              <a:t> </a:t>
            </a:r>
            <a:r>
              <a:rPr lang="en-US" sz="1800" b="1" dirty="0" err="1" smtClean="0">
                <a:latin typeface="Nunito" pitchFamily="2" charset="0"/>
              </a:rPr>
              <a:t>điểm</a:t>
            </a:r>
            <a:endParaRPr lang="en-US" sz="1800" dirty="0">
              <a:latin typeface="Nunito" pitchFamily="2" charset="0"/>
            </a:endParaRPr>
          </a:p>
          <a:p>
            <a:pPr marL="0" indent="0">
              <a:lnSpc>
                <a:spcPct val="100000"/>
              </a:lnSpc>
              <a:spcBef>
                <a:spcPts val="600"/>
              </a:spcBef>
              <a:spcAft>
                <a:spcPts val="600"/>
              </a:spcAft>
              <a:buNone/>
            </a:pPr>
            <a:r>
              <a:rPr lang="en-US" sz="1800" dirty="0">
                <a:latin typeface="Nunito" pitchFamily="2" charset="0"/>
              </a:rPr>
              <a:t>- </a:t>
            </a:r>
            <a:r>
              <a:rPr lang="en-US" sz="1800" dirty="0" err="1">
                <a:latin typeface="Nunito" pitchFamily="2" charset="0"/>
              </a:rPr>
              <a:t>Lần</a:t>
            </a:r>
            <a:r>
              <a:rPr lang="en-US" sz="1800" dirty="0">
                <a:latin typeface="Nunito" pitchFamily="2" charset="0"/>
              </a:rPr>
              <a:t> load </a:t>
            </a:r>
            <a:r>
              <a:rPr lang="en-US" sz="1800" dirty="0" err="1">
                <a:latin typeface="Nunito" pitchFamily="2" charset="0"/>
              </a:rPr>
              <a:t>trang</a:t>
            </a:r>
            <a:r>
              <a:rPr lang="en-US" sz="1800" dirty="0">
                <a:latin typeface="Nunito" pitchFamily="2" charset="0"/>
              </a:rPr>
              <a:t> </a:t>
            </a:r>
            <a:r>
              <a:rPr lang="en-US" sz="1800" dirty="0" err="1">
                <a:latin typeface="Nunito" pitchFamily="2" charset="0"/>
              </a:rPr>
              <a:t>đầu</a:t>
            </a:r>
            <a:r>
              <a:rPr lang="en-US" sz="1800" dirty="0">
                <a:latin typeface="Nunito" pitchFamily="2" charset="0"/>
              </a:rPr>
              <a:t> </a:t>
            </a:r>
            <a:r>
              <a:rPr lang="en-US" sz="1800" dirty="0" err="1">
                <a:latin typeface="Nunito" pitchFamily="2" charset="0"/>
              </a:rPr>
              <a:t>tiên</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chậm</a:t>
            </a:r>
            <a:r>
              <a:rPr lang="en-US" sz="1800" dirty="0">
                <a:latin typeface="Nunito" pitchFamily="2" charset="0"/>
              </a:rPr>
              <a:t> </a:t>
            </a:r>
            <a:r>
              <a:rPr lang="en-US" sz="1800" dirty="0" err="1">
                <a:latin typeface="Nunito" pitchFamily="2" charset="0"/>
              </a:rPr>
              <a:t>nếu</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biết</a:t>
            </a:r>
            <a:r>
              <a:rPr lang="en-US" sz="1800" dirty="0">
                <a:latin typeface="Nunito" pitchFamily="2" charset="0"/>
              </a:rPr>
              <a:t> </a:t>
            </a:r>
            <a:r>
              <a:rPr lang="en-US" sz="1800" dirty="0" err="1">
                <a:latin typeface="Nunito" pitchFamily="2" charset="0"/>
              </a:rPr>
              <a:t>tối</a:t>
            </a:r>
            <a:r>
              <a:rPr lang="en-US" sz="1800" dirty="0">
                <a:latin typeface="Nunito" pitchFamily="2" charset="0"/>
              </a:rPr>
              <a:t> </a:t>
            </a:r>
            <a:r>
              <a:rPr lang="en-US" sz="1800" dirty="0" err="1">
                <a:latin typeface="Nunito" pitchFamily="2" charset="0"/>
              </a:rPr>
              <a:t>ưu</a:t>
            </a:r>
            <a:r>
              <a:rPr lang="en-US" sz="1800" dirty="0" smtClean="0">
                <a:latin typeface="Nunito" pitchFamily="2" charset="0"/>
              </a:rPr>
              <a:t>.</a:t>
            </a:r>
            <a:endParaRPr lang="en-US" sz="1800" dirty="0">
              <a:latin typeface="Nunito" pitchFamily="2" charset="0"/>
            </a:endParaRPr>
          </a:p>
          <a:p>
            <a:pPr marL="0" indent="0">
              <a:buNone/>
            </a:pPr>
            <a:r>
              <a:rPr lang="en-US" sz="1800" dirty="0">
                <a:latin typeface="Nunito" pitchFamily="2" charset="0"/>
              </a:rPr>
              <a:t>- Project </a:t>
            </a:r>
            <a:r>
              <a:rPr lang="en-US" sz="1800" dirty="0" err="1">
                <a:latin typeface="Nunito" pitchFamily="2" charset="0"/>
              </a:rPr>
              <a:t>phải</a:t>
            </a:r>
            <a:r>
              <a:rPr lang="en-US" sz="1800" dirty="0">
                <a:latin typeface="Nunito" pitchFamily="2" charset="0"/>
              </a:rPr>
              <a:t> chia </a:t>
            </a:r>
            <a:r>
              <a:rPr lang="en-US" sz="1800" dirty="0" err="1">
                <a:latin typeface="Nunito" pitchFamily="2" charset="0"/>
              </a:rPr>
              <a:t>làm</a:t>
            </a:r>
            <a:r>
              <a:rPr lang="en-US" sz="1800" dirty="0">
                <a:latin typeface="Nunito" pitchFamily="2" charset="0"/>
              </a:rPr>
              <a:t> 2 </a:t>
            </a:r>
            <a:r>
              <a:rPr lang="en-US" sz="1800" dirty="0" err="1">
                <a:latin typeface="Nunito" pitchFamily="2" charset="0"/>
              </a:rPr>
              <a:t>phần</a:t>
            </a:r>
            <a:r>
              <a:rPr lang="en-US" sz="1800" dirty="0">
                <a:latin typeface="Nunito" pitchFamily="2" charset="0"/>
              </a:rPr>
              <a:t> </a:t>
            </a:r>
            <a:r>
              <a:rPr lang="en-US" sz="1800" dirty="0" err="1">
                <a:latin typeface="Nunito" pitchFamily="2" charset="0"/>
              </a:rPr>
              <a:t>là</a:t>
            </a:r>
            <a:r>
              <a:rPr lang="en-US" sz="1800" dirty="0">
                <a:latin typeface="Nunito" pitchFamily="2" charset="0"/>
              </a:rPr>
              <a:t> Frontend </a:t>
            </a:r>
            <a:r>
              <a:rPr lang="en-US" sz="1800" dirty="0" err="1">
                <a:latin typeface="Nunito" pitchFamily="2" charset="0"/>
              </a:rPr>
              <a:t>và</a:t>
            </a:r>
            <a:r>
              <a:rPr lang="en-US" sz="1800" dirty="0">
                <a:latin typeface="Nunito" pitchFamily="2" charset="0"/>
              </a:rPr>
              <a:t>  </a:t>
            </a:r>
            <a:r>
              <a:rPr lang="en-US" sz="1800" dirty="0" smtClean="0">
                <a:latin typeface="Nunito" pitchFamily="2" charset="0"/>
              </a:rPr>
              <a:t>Backend</a:t>
            </a:r>
            <a:endParaRPr lang="en-US" sz="1800" dirty="0">
              <a:latin typeface="Nunito" pitchFamily="2" charset="0"/>
            </a:endParaRPr>
          </a:p>
          <a:p>
            <a:pPr marL="0" indent="0">
              <a:buNone/>
            </a:pP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hoạt</a:t>
            </a:r>
            <a:r>
              <a:rPr lang="en-US" sz="1800" dirty="0">
                <a:latin typeface="Nunito" pitchFamily="2" charset="0"/>
              </a:rPr>
              <a:t> </a:t>
            </a:r>
            <a:r>
              <a:rPr lang="en-US" sz="1800" dirty="0" err="1">
                <a:latin typeface="Nunito" pitchFamily="2" charset="0"/>
              </a:rPr>
              <a:t>động</a:t>
            </a:r>
            <a:r>
              <a:rPr lang="en-US" sz="1800" dirty="0">
                <a:latin typeface="Nunito" pitchFamily="2" charset="0"/>
              </a:rPr>
              <a:t> ở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duyệt</a:t>
            </a:r>
            <a:r>
              <a:rPr lang="en-US" sz="1800" dirty="0">
                <a:latin typeface="Nunito" pitchFamily="2" charset="0"/>
              </a:rPr>
              <a:t> </a:t>
            </a:r>
            <a:r>
              <a:rPr lang="en-US" sz="1800" dirty="0" err="1">
                <a:latin typeface="Nunito" pitchFamily="2" charset="0"/>
              </a:rPr>
              <a:t>cũ</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hỗ</a:t>
            </a:r>
            <a:r>
              <a:rPr lang="en-US" sz="1800" dirty="0">
                <a:latin typeface="Nunito" pitchFamily="2" charset="0"/>
              </a:rPr>
              <a:t> </a:t>
            </a:r>
            <a:r>
              <a:rPr lang="en-US" sz="1800" dirty="0" err="1">
                <a:latin typeface="Nunito" pitchFamily="2" charset="0"/>
              </a:rPr>
              <a:t>trợ</a:t>
            </a:r>
            <a:r>
              <a:rPr lang="en-US" sz="1800" dirty="0">
                <a:latin typeface="Nunito" pitchFamily="2" charset="0"/>
              </a:rPr>
              <a:t> ES6, </a:t>
            </a:r>
            <a:r>
              <a:rPr lang="en-US" sz="1800" dirty="0" err="1">
                <a:latin typeface="Nunito" pitchFamily="2" charset="0"/>
              </a:rPr>
              <a:t>tuy</a:t>
            </a:r>
            <a:r>
              <a:rPr lang="en-US" sz="1800" dirty="0">
                <a:latin typeface="Nunito" pitchFamily="2" charset="0"/>
              </a:rPr>
              <a:t> </a:t>
            </a:r>
            <a:r>
              <a:rPr lang="en-US" sz="1800" dirty="0" err="1">
                <a:latin typeface="Nunito" pitchFamily="2" charset="0"/>
              </a:rPr>
              <a:t>nhiên</a:t>
            </a:r>
            <a:r>
              <a:rPr lang="en-US" sz="1800" dirty="0">
                <a:latin typeface="Nunito" pitchFamily="2" charset="0"/>
              </a:rPr>
              <a:t> </a:t>
            </a:r>
            <a:r>
              <a:rPr lang="en-US" sz="1800" dirty="0" err="1">
                <a:latin typeface="Nunito" pitchFamily="2" charset="0"/>
              </a:rPr>
              <a:t>vẫn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dùng</a:t>
            </a:r>
            <a:r>
              <a:rPr lang="en-US" sz="1800" dirty="0">
                <a:latin typeface="Nunito" pitchFamily="2" charset="0"/>
              </a:rPr>
              <a:t> </a:t>
            </a:r>
            <a:r>
              <a:rPr lang="en-US" sz="1800" dirty="0" err="1">
                <a:latin typeface="Nunito" pitchFamily="2" charset="0"/>
              </a:rPr>
              <a:t>transpiler</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polyfill</a:t>
            </a:r>
            <a:r>
              <a:rPr lang="en-US" sz="1800" dirty="0">
                <a:latin typeface="Nunito" pitchFamily="2" charset="0"/>
              </a:rPr>
              <a:t> </a:t>
            </a:r>
            <a:r>
              <a:rPr lang="en-US" sz="1800" dirty="0" err="1">
                <a:latin typeface="Nunito" pitchFamily="2" charset="0"/>
              </a:rPr>
              <a:t>nhưng</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nặng</a:t>
            </a:r>
            <a:r>
              <a:rPr lang="en-US" sz="1800" dirty="0">
                <a:latin typeface="Nunito" pitchFamily="2" charset="0"/>
              </a:rPr>
              <a:t> </a:t>
            </a:r>
            <a:r>
              <a:rPr lang="en-US" sz="1800" dirty="0" err="1">
                <a:latin typeface="Nunito" pitchFamily="2" charset="0"/>
              </a:rPr>
              <a:t>hơn</a:t>
            </a:r>
            <a:r>
              <a:rPr lang="en-US" sz="1800" dirty="0" smtClean="0">
                <a:latin typeface="Nunito" pitchFamily="2" charset="0"/>
              </a:rPr>
              <a:t>.</a:t>
            </a:r>
            <a:endParaRPr lang="en-US" sz="1800" dirty="0">
              <a:latin typeface="Nunito" pitchFamily="2" charset="0"/>
            </a:endParaRPr>
          </a:p>
          <a:p>
            <a:pPr marL="0" indent="0">
              <a:buNone/>
            </a:pP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tối</a:t>
            </a:r>
            <a:r>
              <a:rPr lang="en-US" sz="1800" dirty="0">
                <a:latin typeface="Nunito" pitchFamily="2" charset="0"/>
              </a:rPr>
              <a:t> </a:t>
            </a:r>
            <a:r>
              <a:rPr lang="en-US" sz="1800" dirty="0" err="1">
                <a:latin typeface="Nunito" pitchFamily="2" charset="0"/>
              </a:rPr>
              <a:t>ưu</a:t>
            </a:r>
            <a:r>
              <a:rPr lang="en-US" sz="1800" dirty="0">
                <a:latin typeface="Nunito" pitchFamily="2" charset="0"/>
              </a:rPr>
              <a:t> </a:t>
            </a:r>
            <a:r>
              <a:rPr lang="en-US" sz="1800" dirty="0" err="1">
                <a:latin typeface="Nunito" pitchFamily="2" charset="0"/>
              </a:rPr>
              <a:t>cho</a:t>
            </a:r>
            <a:r>
              <a:rPr lang="en-US" sz="1800" dirty="0">
                <a:latin typeface="Nunito" pitchFamily="2" charset="0"/>
              </a:rPr>
              <a:t> SEO</a:t>
            </a:r>
            <a:r>
              <a:rPr lang="en-US" sz="1800" dirty="0" smtClean="0">
                <a:latin typeface="Nunito" pitchFamily="2" charset="0"/>
              </a:rPr>
              <a:t>.</a:t>
            </a:r>
            <a:endParaRPr lang="en-US" sz="1800" dirty="0">
              <a:latin typeface="Nunito" pitchFamily="2" charset="0"/>
            </a:endParaRPr>
          </a:p>
          <a:p>
            <a:pPr marL="0" indent="0">
              <a:lnSpc>
                <a:spcPct val="100000"/>
              </a:lnSpc>
              <a:spcBef>
                <a:spcPts val="600"/>
              </a:spcBef>
              <a:spcAft>
                <a:spcPts val="600"/>
              </a:spcAft>
              <a:buNone/>
            </a:pPr>
            <a:r>
              <a:rPr lang="en-US" sz="1800" dirty="0">
                <a:latin typeface="Nunito" pitchFamily="2" charset="0"/>
              </a:rPr>
              <a:t>- </a:t>
            </a:r>
            <a:r>
              <a:rPr lang="en-US" sz="1800" dirty="0" err="1">
                <a:latin typeface="Nunito" pitchFamily="2" charset="0"/>
              </a:rPr>
              <a:t>Nếu</a:t>
            </a:r>
            <a:r>
              <a:rPr lang="en-US" sz="1800" dirty="0">
                <a:latin typeface="Nunito" pitchFamily="2" charset="0"/>
              </a:rPr>
              <a:t> </a:t>
            </a:r>
            <a:r>
              <a:rPr lang="en-US" sz="1800" dirty="0" err="1">
                <a:latin typeface="Nunito" pitchFamily="2" charset="0"/>
              </a:rPr>
              <a:t>cấu</a:t>
            </a:r>
            <a:r>
              <a:rPr lang="en-US" sz="1800" dirty="0">
                <a:latin typeface="Nunito" pitchFamily="2" charset="0"/>
              </a:rPr>
              <a:t> </a:t>
            </a:r>
            <a:r>
              <a:rPr lang="en-US" sz="1800" dirty="0" err="1">
                <a:latin typeface="Nunito" pitchFamily="2" charset="0"/>
              </a:rPr>
              <a:t>hình</a:t>
            </a:r>
            <a:r>
              <a:rPr lang="en-US" sz="1800" dirty="0">
                <a:latin typeface="Nunito" pitchFamily="2" charset="0"/>
              </a:rPr>
              <a:t> client </a:t>
            </a:r>
            <a:r>
              <a:rPr lang="en-US" sz="1800" dirty="0" err="1">
                <a:latin typeface="Nunito" pitchFamily="2" charset="0"/>
              </a:rPr>
              <a:t>yếu</a:t>
            </a:r>
            <a:r>
              <a:rPr lang="en-US" sz="1800" dirty="0">
                <a:latin typeface="Nunito" pitchFamily="2" charset="0"/>
              </a:rPr>
              <a:t> </a:t>
            </a:r>
            <a:r>
              <a:rPr lang="en-US" sz="1800" dirty="0" err="1">
                <a:latin typeface="Nunito" pitchFamily="2" charset="0"/>
              </a:rPr>
              <a:t>thì</a:t>
            </a:r>
            <a:r>
              <a:rPr lang="en-US" sz="1800" dirty="0">
                <a:latin typeface="Nunito" pitchFamily="2" charset="0"/>
              </a:rPr>
              <a:t> </a:t>
            </a:r>
            <a:r>
              <a:rPr lang="en-US" sz="1800" dirty="0" err="1">
                <a:latin typeface="Nunito" pitchFamily="2" charset="0"/>
              </a:rPr>
              <a:t>khi</a:t>
            </a:r>
            <a:r>
              <a:rPr lang="en-US" sz="1800" dirty="0">
                <a:latin typeface="Nunito" pitchFamily="2" charset="0"/>
              </a:rPr>
              <a:t> load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bị</a:t>
            </a:r>
            <a:r>
              <a:rPr lang="en-US" sz="1800" dirty="0">
                <a:latin typeface="Nunito" pitchFamily="2" charset="0"/>
              </a:rPr>
              <a:t> </a:t>
            </a:r>
            <a:r>
              <a:rPr lang="en-US" sz="1800" dirty="0" err="1">
                <a:latin typeface="Nunito" pitchFamily="2" charset="0"/>
              </a:rPr>
              <a:t>chậm</a:t>
            </a:r>
            <a:r>
              <a:rPr lang="en-US" sz="1800" dirty="0">
                <a:latin typeface="Nunito" pitchFamily="2" charset="0"/>
              </a:rPr>
              <a:t>.</a:t>
            </a:r>
          </a:p>
        </p:txBody>
      </p:sp>
    </p:spTree>
    <p:extLst>
      <p:ext uri="{BB962C8B-B14F-4D97-AF65-F5344CB8AC3E}">
        <p14:creationId xmlns:p14="http://schemas.microsoft.com/office/powerpoint/2010/main" val="538671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a:t>
            </a:fld>
            <a:endParaRPr lang="en-US"/>
          </a:p>
        </p:txBody>
      </p:sp>
      <p:sp>
        <p:nvSpPr>
          <p:cNvPr id="21" name="Title 20"/>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7" name="Google Shape;316;p31"/>
          <p:cNvSpPr txBox="1">
            <a:spLocks/>
          </p:cNvSpPr>
          <p:nvPr/>
        </p:nvSpPr>
        <p:spPr>
          <a:xfrm>
            <a:off x="685800" y="2004999"/>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01</a:t>
            </a:r>
            <a:endParaRPr lang="en" sz="5000" dirty="0">
              <a:solidFill>
                <a:schemeClr val="bg2">
                  <a:lumMod val="25000"/>
                </a:schemeClr>
              </a:solidFill>
            </a:endParaRPr>
          </a:p>
        </p:txBody>
      </p:sp>
      <p:sp>
        <p:nvSpPr>
          <p:cNvPr id="8" name="Google Shape;321;p31"/>
          <p:cNvSpPr txBox="1">
            <a:spLocks/>
          </p:cNvSpPr>
          <p:nvPr/>
        </p:nvSpPr>
        <p:spPr>
          <a:xfrm>
            <a:off x="1969200" y="1928174"/>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err="1" smtClean="0">
                <a:solidFill>
                  <a:schemeClr val="bg2">
                    <a:lumMod val="25000"/>
                  </a:schemeClr>
                </a:solidFill>
                <a:latin typeface="Nunito" pitchFamily="2" charset="0"/>
                <a:ea typeface="Fira Sans Extra Condensed SemiBold"/>
                <a:cs typeface="Fira Sans Extra Condensed SemiBold"/>
                <a:sym typeface="Fira Sans Extra Condensed SemiBold"/>
              </a:rPr>
              <a:t>Giới</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thiệu</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về</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node_modules</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9" name="Google Shape;316;p31"/>
          <p:cNvSpPr txBox="1">
            <a:spLocks/>
          </p:cNvSpPr>
          <p:nvPr/>
        </p:nvSpPr>
        <p:spPr>
          <a:xfrm>
            <a:off x="685800" y="3192982"/>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02</a:t>
            </a:r>
            <a:endParaRPr lang="en" sz="5000" dirty="0">
              <a:solidFill>
                <a:schemeClr val="bg2">
                  <a:lumMod val="25000"/>
                </a:schemeClr>
              </a:solidFill>
            </a:endParaRPr>
          </a:p>
        </p:txBody>
      </p:sp>
      <p:sp>
        <p:nvSpPr>
          <p:cNvPr id="10" name="Google Shape;321;p31"/>
          <p:cNvSpPr txBox="1">
            <a:spLocks/>
          </p:cNvSpPr>
          <p:nvPr/>
        </p:nvSpPr>
        <p:spPr>
          <a:xfrm>
            <a:off x="1969200" y="3154569"/>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1200"/>
              </a:spcAft>
              <a:buNone/>
            </a:pPr>
            <a:r>
              <a:rPr lang="en-US" sz="2000" b="1" dirty="0" err="1">
                <a:latin typeface="Nunito" pitchFamily="2" charset="0"/>
                <a:ea typeface="Fira Sans Extra Condensed SemiBold"/>
                <a:cs typeface="Fira Sans Extra Condensed SemiBold"/>
                <a:sym typeface="Fira Sans Extra Condensed SemiBold"/>
              </a:rPr>
              <a:t>Cài</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đặt</a:t>
            </a:r>
            <a:r>
              <a:rPr lang="en-US" sz="2000" b="1" dirty="0">
                <a:latin typeface="Nunito" pitchFamily="2" charset="0"/>
                <a:ea typeface="Fira Sans Extra Condensed SemiBold"/>
                <a:cs typeface="Fira Sans Extra Condensed SemiBold"/>
                <a:sym typeface="Fira Sans Extra Condensed SemiBold"/>
              </a:rPr>
              <a:t> </a:t>
            </a:r>
            <a:r>
              <a:rPr lang="en-US" sz="2000" b="1" dirty="0" err="1" smtClean="0">
                <a:latin typeface="Nunito" pitchFamily="2" charset="0"/>
                <a:ea typeface="Fira Sans Extra Condensed SemiBold"/>
                <a:cs typeface="Fira Sans Extra Condensed SemiBold"/>
                <a:sym typeface="Fira Sans Extra Condensed SemiBold"/>
              </a:rPr>
              <a:t>Nodemon</a:t>
            </a:r>
            <a:r>
              <a:rPr lang="en-US" sz="2000" b="1" dirty="0" smtClean="0">
                <a:latin typeface="Nunito" pitchFamily="2" charset="0"/>
                <a:ea typeface="Fira Sans Extra Condensed SemiBold"/>
                <a:cs typeface="Fira Sans Extra Condensed SemiBold"/>
                <a:sym typeface="Fira Sans Extra Condensed SemiBold"/>
              </a:rPr>
              <a:t> </a:t>
            </a:r>
            <a:r>
              <a:rPr lang="en-US" sz="2000" b="1" dirty="0" err="1" smtClean="0">
                <a:latin typeface="Nunito" pitchFamily="2" charset="0"/>
                <a:ea typeface="Fira Sans Extra Condensed SemiBold"/>
                <a:cs typeface="Fira Sans Extra Condensed SemiBold"/>
                <a:sym typeface="Fira Sans Extra Condensed SemiBold"/>
              </a:rPr>
              <a:t>và</a:t>
            </a:r>
            <a:r>
              <a:rPr lang="en-US" sz="2000" b="1" dirty="0" smtClean="0">
                <a:latin typeface="Nunito" pitchFamily="2" charset="0"/>
                <a:ea typeface="Fira Sans Extra Condensed SemiBold"/>
                <a:cs typeface="Fira Sans Extra Condensed SemiBold"/>
                <a:sym typeface="Fira Sans Extra Condensed SemiBold"/>
              </a:rPr>
              <a:t> Morgan</a:t>
            </a:r>
            <a:endParaRPr lang="en-US" sz="2000" b="1" dirty="0">
              <a:latin typeface="Nunito" pitchFamily="2" charset="0"/>
              <a:ea typeface="Fira Sans Extra Condensed SemiBold"/>
              <a:cs typeface="Fira Sans Extra Condensed SemiBold"/>
              <a:sym typeface="Fira Sans Extra Condensed SemiBold"/>
            </a:endParaRPr>
          </a:p>
        </p:txBody>
      </p:sp>
      <p:sp>
        <p:nvSpPr>
          <p:cNvPr id="11" name="Google Shape;316;p31"/>
          <p:cNvSpPr txBox="1">
            <a:spLocks/>
          </p:cNvSpPr>
          <p:nvPr/>
        </p:nvSpPr>
        <p:spPr>
          <a:xfrm>
            <a:off x="685800" y="4371430"/>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03</a:t>
            </a:r>
            <a:endParaRPr lang="en" sz="5000" dirty="0">
              <a:solidFill>
                <a:schemeClr val="bg2">
                  <a:lumMod val="25000"/>
                </a:schemeClr>
              </a:solidFill>
            </a:endParaRPr>
          </a:p>
        </p:txBody>
      </p:sp>
      <p:sp>
        <p:nvSpPr>
          <p:cNvPr id="12" name="Google Shape;321;p31"/>
          <p:cNvSpPr txBox="1">
            <a:spLocks/>
          </p:cNvSpPr>
          <p:nvPr/>
        </p:nvSpPr>
        <p:spPr>
          <a:xfrm>
            <a:off x="1969200" y="4294605"/>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err="1" smtClean="0">
                <a:solidFill>
                  <a:schemeClr val="bg2">
                    <a:lumMod val="25000"/>
                  </a:schemeClr>
                </a:solidFill>
                <a:latin typeface="Nunito" pitchFamily="2" charset="0"/>
                <a:ea typeface="Fira Sans Extra Condensed SemiBold"/>
                <a:cs typeface="Fira Sans Extra Condensed SemiBold"/>
                <a:sym typeface="Fira Sans Extra Condensed SemiBold"/>
              </a:rPr>
              <a:t>Cài</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smtClean="0">
                <a:solidFill>
                  <a:schemeClr val="bg2">
                    <a:lumMod val="25000"/>
                  </a:schemeClr>
                </a:solidFill>
                <a:latin typeface="Nunito" pitchFamily="2" charset="0"/>
                <a:ea typeface="Fira Sans Extra Condensed SemiBold"/>
                <a:cs typeface="Fira Sans Extra Condensed SemiBold"/>
                <a:sym typeface="Fira Sans Extra Condensed SemiBold"/>
              </a:rPr>
              <a:t>đặt</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smtClean="0">
                <a:solidFill>
                  <a:schemeClr val="bg2">
                    <a:lumMod val="25000"/>
                  </a:schemeClr>
                </a:solidFill>
                <a:latin typeface="Nunito" pitchFamily="2" charset="0"/>
                <a:ea typeface="Fira Sans Extra Condensed SemiBold"/>
                <a:cs typeface="Fira Sans Extra Condensed SemiBold"/>
                <a:sym typeface="Fira Sans Extra Condensed SemiBold"/>
              </a:rPr>
              <a:t>và</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smtClean="0">
                <a:solidFill>
                  <a:schemeClr val="bg2">
                    <a:lumMod val="25000"/>
                  </a:schemeClr>
                </a:solidFill>
                <a:latin typeface="Nunito" pitchFamily="2" charset="0"/>
                <a:ea typeface="Fira Sans Extra Condensed SemiBold"/>
                <a:cs typeface="Fira Sans Extra Condensed SemiBold"/>
                <a:sym typeface="Fira Sans Extra Condensed SemiBold"/>
              </a:rPr>
              <a:t>sử</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smtClean="0">
                <a:solidFill>
                  <a:schemeClr val="bg2">
                    <a:lumMod val="25000"/>
                  </a:schemeClr>
                </a:solidFill>
                <a:latin typeface="Nunito" pitchFamily="2" charset="0"/>
                <a:ea typeface="Fira Sans Extra Condensed SemiBold"/>
                <a:cs typeface="Fira Sans Extra Condensed SemiBold"/>
                <a:sym typeface="Fira Sans Extra Condensed SemiBold"/>
              </a:rPr>
              <a:t>dụng</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 Postman</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13" name="Google Shape;316;p31"/>
          <p:cNvSpPr txBox="1">
            <a:spLocks/>
          </p:cNvSpPr>
          <p:nvPr/>
        </p:nvSpPr>
        <p:spPr>
          <a:xfrm>
            <a:off x="6219825" y="322584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05</a:t>
            </a:r>
            <a:endParaRPr lang="en" sz="5000" dirty="0">
              <a:solidFill>
                <a:schemeClr val="bg2">
                  <a:lumMod val="25000"/>
                </a:schemeClr>
              </a:solidFill>
            </a:endParaRPr>
          </a:p>
        </p:txBody>
      </p:sp>
      <p:sp>
        <p:nvSpPr>
          <p:cNvPr id="14" name="Google Shape;321;p31"/>
          <p:cNvSpPr txBox="1">
            <a:spLocks/>
          </p:cNvSpPr>
          <p:nvPr/>
        </p:nvSpPr>
        <p:spPr>
          <a:xfrm>
            <a:off x="7379400" y="3187433"/>
            <a:ext cx="4250625"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a:latin typeface="Nunito" pitchFamily="2" charset="0"/>
              </a:rPr>
              <a:t>Client Side Rendering </a:t>
            </a:r>
            <a:r>
              <a:rPr lang="en-US" sz="2000" b="1" dirty="0" err="1">
                <a:latin typeface="Nunito" pitchFamily="2" charset="0"/>
              </a:rPr>
              <a:t>và</a:t>
            </a:r>
            <a:r>
              <a:rPr lang="en-US" sz="2000" b="1" dirty="0">
                <a:latin typeface="Nunito" pitchFamily="2" charset="0"/>
              </a:rPr>
              <a:t> Server Side Rendering</a:t>
            </a:r>
            <a:endParaRPr lang="en-US" sz="2000" b="1" dirty="0">
              <a:latin typeface="Nunito" pitchFamily="2" charset="0"/>
              <a:ea typeface="Fira Sans Extra Condensed SemiBold"/>
              <a:cs typeface="Fira Sans Extra Condensed SemiBold"/>
              <a:sym typeface="Fira Sans Extra Condensed SemiBold"/>
            </a:endParaRPr>
          </a:p>
        </p:txBody>
      </p:sp>
      <p:sp>
        <p:nvSpPr>
          <p:cNvPr id="15" name="Google Shape;316;p31"/>
          <p:cNvSpPr txBox="1">
            <a:spLocks/>
          </p:cNvSpPr>
          <p:nvPr/>
        </p:nvSpPr>
        <p:spPr>
          <a:xfrm>
            <a:off x="6096000" y="2000553"/>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04</a:t>
            </a:r>
            <a:endParaRPr lang="en" sz="5000" dirty="0">
              <a:solidFill>
                <a:schemeClr val="bg2">
                  <a:lumMod val="25000"/>
                </a:schemeClr>
              </a:solidFill>
            </a:endParaRPr>
          </a:p>
        </p:txBody>
      </p:sp>
      <p:sp>
        <p:nvSpPr>
          <p:cNvPr id="16" name="Google Shape;321;p31"/>
          <p:cNvSpPr txBox="1">
            <a:spLocks/>
          </p:cNvSpPr>
          <p:nvPr/>
        </p:nvSpPr>
        <p:spPr>
          <a:xfrm>
            <a:off x="7379400" y="1962140"/>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1200"/>
              </a:spcAft>
              <a:buNone/>
            </a:pPr>
            <a:r>
              <a:rPr lang="en-US" sz="2000" b="1" dirty="0" err="1">
                <a:latin typeface="Nunito" pitchFamily="2" charset="0"/>
                <a:ea typeface="Fira Sans Extra Condensed SemiBold"/>
                <a:cs typeface="Fira Sans Extra Condensed SemiBold"/>
                <a:sym typeface="Fira Sans Extra Condensed SemiBold"/>
              </a:rPr>
              <a:t>Javascript</a:t>
            </a:r>
            <a:r>
              <a:rPr lang="en-US" sz="2000" b="1" dirty="0">
                <a:latin typeface="Nunito" pitchFamily="2" charset="0"/>
                <a:ea typeface="Fira Sans Extra Condensed SemiBold"/>
                <a:cs typeface="Fira Sans Extra Condensed SemiBold"/>
                <a:sym typeface="Fira Sans Extra Condensed SemiBold"/>
              </a:rPr>
              <a:t> Object Notation</a:t>
            </a:r>
            <a:br>
              <a:rPr lang="en-US" sz="2000" b="1" dirty="0">
                <a:latin typeface="Nunito" pitchFamily="2" charset="0"/>
                <a:ea typeface="Fira Sans Extra Condensed SemiBold"/>
                <a:cs typeface="Fira Sans Extra Condensed SemiBold"/>
                <a:sym typeface="Fira Sans Extra Condensed SemiBold"/>
              </a:rPr>
            </a:br>
            <a:r>
              <a:rPr lang="en-US" sz="2000" b="1" dirty="0">
                <a:latin typeface="Nunito" pitchFamily="2" charset="0"/>
                <a:ea typeface="Fira Sans Extra Condensed SemiBold"/>
                <a:cs typeface="Fira Sans Extra Condensed SemiBold"/>
                <a:sym typeface="Fira Sans Extra Condensed SemiBold"/>
              </a:rPr>
              <a:t>- JSON</a:t>
            </a:r>
          </a:p>
        </p:txBody>
      </p:sp>
    </p:spTree>
    <p:extLst>
      <p:ext uri="{BB962C8B-B14F-4D97-AF65-F5344CB8AC3E}">
        <p14:creationId xmlns:p14="http://schemas.microsoft.com/office/powerpoint/2010/main" val="3015622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600" b="1" dirty="0" err="1">
                <a:latin typeface="Nunito" pitchFamily="2" charset="0"/>
                <a:ea typeface="Fira Sans Extra Condensed SemiBold"/>
                <a:cs typeface="Fira Sans Extra Condensed SemiBold"/>
                <a:sym typeface="Fira Sans Extra Condensed SemiBold"/>
              </a:rPr>
              <a:t>Giới</a:t>
            </a:r>
            <a:r>
              <a:rPr lang="en-US" sz="3600" b="1" dirty="0">
                <a:latin typeface="Nunito" pitchFamily="2" charset="0"/>
                <a:ea typeface="Fira Sans Extra Condensed SemiBold"/>
                <a:cs typeface="Fira Sans Extra Condensed SemiBold"/>
                <a:sym typeface="Fira Sans Extra Condensed SemiBold"/>
              </a:rPr>
              <a:t> </a:t>
            </a:r>
            <a:r>
              <a:rPr lang="en-US" sz="3600" b="1" dirty="0" err="1">
                <a:latin typeface="Nunito" pitchFamily="2" charset="0"/>
                <a:ea typeface="Fira Sans Extra Condensed SemiBold"/>
                <a:cs typeface="Fira Sans Extra Condensed SemiBold"/>
                <a:sym typeface="Fira Sans Extra Condensed SemiBold"/>
              </a:rPr>
              <a:t>thiệu</a:t>
            </a:r>
            <a:r>
              <a:rPr lang="en-US" sz="3600" b="1" dirty="0">
                <a:latin typeface="Nunito" pitchFamily="2" charset="0"/>
                <a:ea typeface="Fira Sans Extra Condensed SemiBold"/>
                <a:cs typeface="Fira Sans Extra Condensed SemiBold"/>
                <a:sym typeface="Fira Sans Extra Condensed SemiBold"/>
              </a:rPr>
              <a:t> </a:t>
            </a:r>
            <a:r>
              <a:rPr lang="en-US" sz="3600" b="1" dirty="0" err="1">
                <a:latin typeface="Nunito" pitchFamily="2" charset="0"/>
                <a:ea typeface="Fira Sans Extra Condensed SemiBold"/>
                <a:cs typeface="Fira Sans Extra Condensed SemiBold"/>
                <a:sym typeface="Fira Sans Extra Condensed SemiBold"/>
              </a:rPr>
              <a:t>về</a:t>
            </a:r>
            <a:r>
              <a:rPr lang="en-US" sz="3600" b="1" dirty="0">
                <a:latin typeface="Nunito" pitchFamily="2" charset="0"/>
                <a:ea typeface="Fira Sans Extra Condensed SemiBold"/>
                <a:cs typeface="Fira Sans Extra Condensed SemiBold"/>
                <a:sym typeface="Fira Sans Extra Condensed SemiBold"/>
              </a:rPr>
              <a:t> </a:t>
            </a:r>
            <a:r>
              <a:rPr lang="en-US" sz="3600" b="1" dirty="0" err="1">
                <a:latin typeface="Nunito" pitchFamily="2" charset="0"/>
                <a:ea typeface="Fira Sans Extra Condensed SemiBold"/>
                <a:cs typeface="Fira Sans Extra Condensed SemiBold"/>
                <a:sym typeface="Fira Sans Extra Condensed SemiBold"/>
              </a:rPr>
              <a:t>node_modules</a:t>
            </a:r>
            <a:endParaRPr lang="en-US" sz="36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01.</a:t>
            </a:r>
            <a:endParaRPr lang="en" sz="7000" dirty="0"/>
          </a:p>
        </p:txBody>
      </p:sp>
      <p:grpSp>
        <p:nvGrpSpPr>
          <p:cNvPr id="67" name="Google Shape;1883;p53"/>
          <p:cNvGrpSpPr/>
          <p:nvPr/>
        </p:nvGrpSpPr>
        <p:grpSpPr>
          <a:xfrm>
            <a:off x="-118541" y="2284549"/>
            <a:ext cx="7025535" cy="3529627"/>
            <a:chOff x="4842550" y="2398250"/>
            <a:chExt cx="3462866" cy="1739743"/>
          </a:xfrm>
        </p:grpSpPr>
        <p:sp>
          <p:nvSpPr>
            <p:cNvPr id="6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2888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a:t>
            </a:fld>
            <a:endParaRPr lang="en-US"/>
          </a:p>
        </p:txBody>
      </p:sp>
      <p:sp>
        <p:nvSpPr>
          <p:cNvPr id="21" name="Title 20"/>
          <p:cNvSpPr>
            <a:spLocks noGrp="1"/>
          </p:cNvSpPr>
          <p:nvPr>
            <p:ph type="title"/>
          </p:nvPr>
        </p:nvSpPr>
        <p:spPr/>
        <p:txBody>
          <a:bodyPr/>
          <a:lstStyle/>
          <a:p>
            <a:r>
              <a:rPr lang="en" sz="2800" dirty="0" smtClean="0">
                <a:latin typeface="Nunito" pitchFamily="2" charset="0"/>
              </a:rPr>
              <a:t>Mục đích của folder node_modules</a:t>
            </a:r>
            <a:endParaRPr lang="en-US" dirty="0"/>
          </a:p>
        </p:txBody>
      </p:sp>
      <p:sp>
        <p:nvSpPr>
          <p:cNvPr id="5" name="Google Shape;1228;p42"/>
          <p:cNvSpPr txBox="1">
            <a:spLocks/>
          </p:cNvSpPr>
          <p:nvPr/>
        </p:nvSpPr>
        <p:spPr>
          <a:xfrm>
            <a:off x="1019175" y="1212824"/>
            <a:ext cx="6134099"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xem</a:t>
            </a:r>
            <a:r>
              <a:rPr lang="en-US" sz="1800" dirty="0" smtClean="0">
                <a:latin typeface="Nunito" pitchFamily="2" charset="0"/>
              </a:rPr>
              <a:t> </a:t>
            </a:r>
            <a:r>
              <a:rPr lang="en-US" sz="1800" dirty="0" err="1" smtClean="0">
                <a:latin typeface="Nunito" pitchFamily="2" charset="0"/>
              </a:rPr>
              <a:t>node_modules</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bộ</a:t>
            </a:r>
            <a:r>
              <a:rPr lang="en-US" sz="1800" dirty="0" smtClean="0">
                <a:latin typeface="Nunito" pitchFamily="2" charset="0"/>
              </a:rPr>
              <a:t> </a:t>
            </a:r>
            <a:r>
              <a:rPr lang="en-US" sz="1800" dirty="0" err="1" smtClean="0">
                <a:latin typeface="Nunito" pitchFamily="2" charset="0"/>
              </a:rPr>
              <a:t>nhớ</a:t>
            </a:r>
            <a:r>
              <a:rPr lang="en-US" sz="1800" dirty="0" smtClean="0">
                <a:latin typeface="Nunito" pitchFamily="2" charset="0"/>
              </a:rPr>
              <a:t> cache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external modules </a:t>
            </a:r>
            <a:r>
              <a:rPr lang="en-US" sz="1800" dirty="0" err="1" smtClean="0">
                <a:latin typeface="Nunito" pitchFamily="2" charset="0"/>
              </a:rPr>
              <a:t>bên</a:t>
            </a:r>
            <a:r>
              <a:rPr lang="en-US" sz="1800" dirty="0" smtClean="0">
                <a:latin typeface="Nunito" pitchFamily="2" charset="0"/>
              </a:rPr>
              <a:t> </a:t>
            </a:r>
            <a:r>
              <a:rPr lang="en-US" sz="1800" dirty="0" err="1" smtClean="0">
                <a:latin typeface="Nunito" pitchFamily="2" charset="0"/>
              </a:rPr>
              <a:t>ngoài</a:t>
            </a:r>
            <a:r>
              <a:rPr lang="en-US" sz="1800" dirty="0" smtClean="0">
                <a:latin typeface="Nunito" pitchFamily="2" charset="0"/>
              </a:rPr>
              <a:t> </a:t>
            </a:r>
            <a:r>
              <a:rPr lang="en-US" sz="1800" dirty="0" err="1" smtClean="0">
                <a:latin typeface="Nunito" pitchFamily="2" charset="0"/>
              </a:rPr>
              <a:t>mà</a:t>
            </a:r>
            <a:r>
              <a:rPr lang="en-US" sz="1800" dirty="0" smtClean="0">
                <a:latin typeface="Nunito" pitchFamily="2" charset="0"/>
              </a:rPr>
              <a:t> </a:t>
            </a:r>
            <a:r>
              <a:rPr lang="en-US" sz="1800" dirty="0" err="1" smtClean="0">
                <a:latin typeface="Nunito" pitchFamily="2" charset="0"/>
              </a:rPr>
              <a:t>dự</a:t>
            </a:r>
            <a:r>
              <a:rPr lang="en-US" sz="1800" dirty="0" smtClean="0">
                <a:latin typeface="Nunito" pitchFamily="2" charset="0"/>
              </a:rPr>
              <a:t> </a:t>
            </a:r>
            <a:r>
              <a:rPr lang="en-US" sz="1800" dirty="0" err="1" smtClean="0">
                <a:latin typeface="Nunito" pitchFamily="2" charset="0"/>
              </a:rPr>
              <a:t>án</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phụ</a:t>
            </a:r>
            <a:r>
              <a:rPr lang="en-US" sz="1800" dirty="0" smtClean="0">
                <a:latin typeface="Nunito" pitchFamily="2" charset="0"/>
              </a:rPr>
              <a:t> </a:t>
            </a:r>
            <a:r>
              <a:rPr lang="en-US" sz="1800" dirty="0" err="1" smtClean="0">
                <a:latin typeface="Nunito" pitchFamily="2" charset="0"/>
              </a:rPr>
              <a:t>thuộc</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npm</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đặt</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package </a:t>
            </a:r>
            <a:r>
              <a:rPr lang="en-US" sz="1800" dirty="0" err="1" smtClean="0">
                <a:latin typeface="Nunito" pitchFamily="2" charset="0"/>
              </a:rPr>
              <a:t>và</a:t>
            </a:r>
            <a:r>
              <a:rPr lang="en-US" sz="1800" dirty="0" smtClean="0">
                <a:latin typeface="Nunito" pitchFamily="2" charset="0"/>
              </a:rPr>
              <a:t> dependent package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tải</a:t>
            </a:r>
            <a:r>
              <a:rPr lang="en-US" sz="1800" dirty="0" smtClean="0">
                <a:latin typeface="Nunito" pitchFamily="2" charset="0"/>
              </a:rPr>
              <a:t> </a:t>
            </a:r>
            <a:r>
              <a:rPr lang="en-US" sz="1800" dirty="0" err="1" smtClean="0">
                <a:latin typeface="Nunito" pitchFamily="2" charset="0"/>
              </a:rPr>
              <a:t>xuống</a:t>
            </a:r>
            <a:r>
              <a:rPr lang="en-US" sz="1800" dirty="0" smtClean="0">
                <a:latin typeface="Nunito" pitchFamily="2" charset="0"/>
              </a:rPr>
              <a:t> </a:t>
            </a:r>
            <a:r>
              <a:rPr lang="en-US" sz="1800" dirty="0" err="1" smtClean="0">
                <a:latin typeface="Nunito" pitchFamily="2" charset="0"/>
              </a:rPr>
              <a:t>từ</a:t>
            </a:r>
            <a:r>
              <a:rPr lang="en-US" sz="1800" dirty="0" smtClean="0">
                <a:latin typeface="Nunito" pitchFamily="2" charset="0"/>
              </a:rPr>
              <a:t> web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sao</a:t>
            </a:r>
            <a:r>
              <a:rPr lang="en-US" sz="1800" dirty="0" smtClean="0">
                <a:latin typeface="Nunito" pitchFamily="2" charset="0"/>
              </a:rPr>
              <a:t> </a:t>
            </a:r>
            <a:r>
              <a:rPr lang="en-US" sz="1800" dirty="0" err="1" smtClean="0">
                <a:latin typeface="Nunito" pitchFamily="2" charset="0"/>
              </a:rPr>
              <a:t>chép</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thư</a:t>
            </a:r>
            <a:r>
              <a:rPr lang="en-US" sz="1800" dirty="0" smtClean="0">
                <a:latin typeface="Nunito" pitchFamily="2" charset="0"/>
              </a:rPr>
              <a:t> </a:t>
            </a:r>
            <a:r>
              <a:rPr lang="en-US" sz="1800" dirty="0" err="1" smtClean="0">
                <a:latin typeface="Nunito" pitchFamily="2" charset="0"/>
              </a:rPr>
              <a:t>mục</a:t>
            </a:r>
            <a:r>
              <a:rPr lang="en-US" sz="1800" dirty="0" smtClean="0">
                <a:latin typeface="Nunito" pitchFamily="2" charset="0"/>
              </a:rPr>
              <a:t> </a:t>
            </a:r>
            <a:r>
              <a:rPr lang="en-US" sz="1800" dirty="0" err="1" smtClean="0">
                <a:latin typeface="Nunito" pitchFamily="2" charset="0"/>
              </a:rPr>
              <a:t>node_modules</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đã</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training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tìm</a:t>
            </a:r>
            <a:r>
              <a:rPr lang="en-US" sz="1800" dirty="0" smtClean="0">
                <a:latin typeface="Nunito" pitchFamily="2" charset="0"/>
              </a:rPr>
              <a:t> </a:t>
            </a:r>
            <a:r>
              <a:rPr lang="en-US" sz="1800" dirty="0" err="1" smtClean="0">
                <a:latin typeface="Nunito" pitchFamily="2" charset="0"/>
              </a:rPr>
              <a:t>kiếm</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đọc</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file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node_modules</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cách</a:t>
            </a:r>
            <a:r>
              <a:rPr lang="en-US" sz="1800" dirty="0" smtClean="0">
                <a:latin typeface="Nunito" pitchFamily="2" charset="0"/>
              </a:rPr>
              <a:t> </a:t>
            </a:r>
            <a:r>
              <a:rPr lang="en-US" sz="1800" dirty="0" err="1" smtClean="0">
                <a:latin typeface="Nunito" pitchFamily="2" charset="0"/>
              </a:rPr>
              <a:t>nhanh</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a:t>
            </a:r>
            <a:r>
              <a:rPr lang="en-US" sz="1800" dirty="0" err="1" smtClean="0">
                <a:latin typeface="Nunito" pitchFamily="2" charset="0"/>
              </a:rPr>
              <a:t>tuy</a:t>
            </a:r>
            <a:r>
              <a:rPr lang="en-US" sz="1800" dirty="0" smtClean="0">
                <a:latin typeface="Nunito" pitchFamily="2" charset="0"/>
              </a:rPr>
              <a:t> </a:t>
            </a:r>
            <a:r>
              <a:rPr lang="en-US" sz="1800" dirty="0" err="1" smtClean="0">
                <a:latin typeface="Nunito" pitchFamily="2" charset="0"/>
              </a:rPr>
              <a:t>rằng</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đường</a:t>
            </a:r>
            <a:r>
              <a:rPr lang="en-US" sz="1800" dirty="0" smtClean="0">
                <a:latin typeface="Nunito" pitchFamily="2" charset="0"/>
              </a:rPr>
              <a:t> </a:t>
            </a:r>
            <a:r>
              <a:rPr lang="en-US" sz="1800" dirty="0" err="1" smtClean="0">
                <a:latin typeface="Nunito" pitchFamily="2" charset="0"/>
              </a:rPr>
              <a:t>dẫn</a:t>
            </a:r>
            <a:r>
              <a:rPr lang="en-US" sz="1800" dirty="0" smtClean="0">
                <a:latin typeface="Nunito" pitchFamily="2" charset="0"/>
              </a:rPr>
              <a:t> </a:t>
            </a:r>
            <a:r>
              <a:rPr lang="en-US" sz="1800" dirty="0" err="1" smtClean="0">
                <a:latin typeface="Nunito" pitchFamily="2" charset="0"/>
              </a:rPr>
              <a:t>cụ</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a:t>
            </a:r>
          </a:p>
          <a:p>
            <a:pPr marL="0" indent="0">
              <a:lnSpc>
                <a:spcPct val="100000"/>
              </a:lnSpc>
              <a:spcBef>
                <a:spcPts val="600"/>
              </a:spcBef>
              <a:spcAft>
                <a:spcPts val="600"/>
              </a:spcAft>
              <a:buNone/>
            </a:pPr>
            <a:r>
              <a:rPr lang="en-US" sz="1800" dirty="0" smtClean="0">
                <a:latin typeface="Nunito" pitchFamily="2" charset="0"/>
              </a:rPr>
              <a:t>Gọi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bộ</a:t>
            </a:r>
            <a:r>
              <a:rPr lang="en-US" sz="1800" dirty="0" smtClean="0">
                <a:latin typeface="Nunito" pitchFamily="2" charset="0"/>
              </a:rPr>
              <a:t> </a:t>
            </a:r>
            <a:r>
              <a:rPr lang="en-US" sz="1800" dirty="0" err="1" smtClean="0">
                <a:latin typeface="Nunito" pitchFamily="2" charset="0"/>
              </a:rPr>
              <a:t>nhớ</a:t>
            </a:r>
            <a:r>
              <a:rPr lang="en-US" sz="1800" dirty="0" smtClean="0">
                <a:latin typeface="Nunito" pitchFamily="2" charset="0"/>
              </a:rPr>
              <a:t> cache </a:t>
            </a:r>
            <a:r>
              <a:rPr lang="en-US" sz="1800" dirty="0" err="1" smtClean="0">
                <a:latin typeface="Nunito" pitchFamily="2" charset="0"/>
              </a:rPr>
              <a:t>vì</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hoàn</a:t>
            </a:r>
            <a:r>
              <a:rPr lang="en-US" sz="1800" dirty="0" smtClean="0">
                <a:latin typeface="Nunito" pitchFamily="2" charset="0"/>
              </a:rPr>
              <a:t> </a:t>
            </a:r>
            <a:r>
              <a:rPr lang="en-US" sz="1800" dirty="0" err="1" smtClean="0">
                <a:latin typeface="Nunito" pitchFamily="2" charset="0"/>
              </a:rPr>
              <a:t>toàn</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modules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tất</a:t>
            </a:r>
            <a:r>
              <a:rPr lang="en-US" sz="1800" dirty="0" smtClean="0">
                <a:latin typeface="Nunito" pitchFamily="2" charset="0"/>
              </a:rPr>
              <a:t> </a:t>
            </a:r>
            <a:r>
              <a:rPr lang="en-US" sz="1800" dirty="0" err="1" smtClean="0">
                <a:latin typeface="Nunito" pitchFamily="2" charset="0"/>
              </a:rPr>
              <a:t>cả</a:t>
            </a:r>
            <a:r>
              <a:rPr lang="en-US" sz="1800" dirty="0" smtClean="0">
                <a:latin typeface="Nunito" pitchFamily="2" charset="0"/>
              </a:rPr>
              <a:t> </a:t>
            </a:r>
            <a:r>
              <a:rPr lang="en-US" sz="1800" dirty="0" err="1" smtClean="0">
                <a:latin typeface="Nunito" pitchFamily="2" charset="0"/>
              </a:rPr>
              <a:t>các</a:t>
            </a:r>
            <a:r>
              <a:rPr lang="en-US" sz="1800" dirty="0">
                <a:latin typeface="Nunito" pitchFamily="2" charset="0"/>
              </a:rPr>
              <a:t> dependent </a:t>
            </a:r>
            <a:r>
              <a:rPr lang="en-US" sz="1800" dirty="0" smtClean="0">
                <a:latin typeface="Nunito" pitchFamily="2" charset="0"/>
              </a:rPr>
              <a:t>modules.</a:t>
            </a:r>
          </a:p>
          <a:p>
            <a:pPr marL="0" indent="0">
              <a:lnSpc>
                <a:spcPct val="100000"/>
              </a:lnSpc>
              <a:spcBef>
                <a:spcPts val="600"/>
              </a:spcBef>
              <a:spcAft>
                <a:spcPts val="600"/>
              </a:spcAft>
              <a:buNone/>
            </a:pP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phiên</a:t>
            </a:r>
            <a:r>
              <a:rPr lang="en-US" sz="1800" dirty="0" smtClean="0">
                <a:latin typeface="Nunito" pitchFamily="2" charset="0"/>
              </a:rPr>
              <a:t> </a:t>
            </a:r>
            <a:r>
              <a:rPr lang="en-US" sz="1800" dirty="0" err="1" smtClean="0">
                <a:latin typeface="Nunito" pitchFamily="2" charset="0"/>
              </a:rPr>
              <a:t>bản</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external module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đã</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package.json</a:t>
            </a:r>
            <a:endParaRPr lang="en-US" sz="1800" dirty="0" smtClean="0">
              <a:latin typeface="Nunito" pitchFamily="2" charset="0"/>
            </a:endParaRPr>
          </a:p>
        </p:txBody>
      </p:sp>
      <p:pic>
        <p:nvPicPr>
          <p:cNvPr id="3" name="Picture 2"/>
          <p:cNvPicPr>
            <a:picLocks noChangeAspect="1"/>
          </p:cNvPicPr>
          <p:nvPr/>
        </p:nvPicPr>
        <p:blipFill>
          <a:blip r:embed="rId3"/>
          <a:stretch>
            <a:fillRect/>
          </a:stretch>
        </p:blipFill>
        <p:spPr>
          <a:xfrm>
            <a:off x="7920444" y="1265059"/>
            <a:ext cx="2560320" cy="4803992"/>
          </a:xfrm>
          <a:prstGeom prst="rect">
            <a:avLst/>
          </a:prstGeom>
        </p:spPr>
      </p:pic>
    </p:spTree>
    <p:extLst>
      <p:ext uri="{BB962C8B-B14F-4D97-AF65-F5344CB8AC3E}">
        <p14:creationId xmlns:p14="http://schemas.microsoft.com/office/powerpoint/2010/main" val="241045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5</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Tại sao phải bỏ qua node_modules khi upload lên github?</a:t>
            </a:r>
            <a:endParaRPr lang="en-US" sz="2400" dirty="0"/>
          </a:p>
        </p:txBody>
      </p:sp>
      <p:sp>
        <p:nvSpPr>
          <p:cNvPr id="5" name="Google Shape;1228;p42"/>
          <p:cNvSpPr txBox="1">
            <a:spLocks/>
          </p:cNvSpPr>
          <p:nvPr/>
        </p:nvSpPr>
        <p:spPr>
          <a:xfrm>
            <a:off x="1147763" y="1281007"/>
            <a:ext cx="5243512"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upload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github</a:t>
            </a:r>
            <a:r>
              <a:rPr lang="en-US" sz="1800" dirty="0" smtClean="0">
                <a:latin typeface="Nunito" pitchFamily="2" charset="0"/>
              </a:rPr>
              <a:t> hay né file zip project, </a:t>
            </a: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xóa</a:t>
            </a:r>
            <a:r>
              <a:rPr lang="en-US" sz="1800" dirty="0" smtClean="0">
                <a:latin typeface="Nunito" pitchFamily="2" charset="0"/>
              </a:rPr>
              <a:t> </a:t>
            </a:r>
            <a:r>
              <a:rPr lang="en-US" sz="1800" dirty="0" err="1" smtClean="0">
                <a:latin typeface="Nunito" pitchFamily="2" charset="0"/>
              </a:rPr>
              <a:t>node_modules</a:t>
            </a:r>
            <a:r>
              <a:rPr lang="en-US" sz="1800" dirty="0" smtClean="0">
                <a:latin typeface="Nunito" pitchFamily="2" charset="0"/>
              </a:rPr>
              <a:t> </a:t>
            </a:r>
            <a:r>
              <a:rPr lang="en-US" sz="1800" dirty="0" err="1" smtClean="0">
                <a:latin typeface="Nunito" pitchFamily="2" charset="0"/>
              </a:rPr>
              <a:t>đi</a:t>
            </a:r>
            <a:r>
              <a:rPr lang="en-US" sz="1800" dirty="0" smtClean="0">
                <a:latin typeface="Nunito" pitchFamily="2" charset="0"/>
              </a:rPr>
              <a:t> </a:t>
            </a:r>
            <a:r>
              <a:rPr lang="en-US" sz="1800" dirty="0" err="1" smtClean="0">
                <a:latin typeface="Nunito" pitchFamily="2" charset="0"/>
              </a:rPr>
              <a:t>vì</a:t>
            </a:r>
            <a:r>
              <a:rPr lang="en-US" sz="1800" dirty="0" smtClean="0">
                <a:latin typeface="Nunito" pitchFamily="2" charset="0"/>
              </a:rPr>
              <a:t>:</a:t>
            </a:r>
          </a:p>
          <a:p>
            <a:pPr>
              <a:lnSpc>
                <a:spcPct val="100000"/>
              </a:lnSpc>
              <a:spcBef>
                <a:spcPts val="600"/>
              </a:spcBef>
              <a:spcAft>
                <a:spcPts val="600"/>
              </a:spcAft>
              <a:buFontTx/>
              <a:buChar char="-"/>
            </a:pPr>
            <a:r>
              <a:rPr lang="en-US" sz="1800" dirty="0" err="1" smtClean="0">
                <a:latin typeface="Nunito" pitchFamily="2" charset="0"/>
              </a:rPr>
              <a:t>node_modules</a:t>
            </a:r>
            <a:r>
              <a:rPr lang="en-US" sz="1800" dirty="0" smtClean="0">
                <a:latin typeface="Nunito" pitchFamily="2" charset="0"/>
              </a:rPr>
              <a:t> </a:t>
            </a:r>
            <a:r>
              <a:rPr lang="en-US" sz="1800" dirty="0" err="1" smtClean="0">
                <a:latin typeface="Nunito" pitchFamily="2" charset="0"/>
              </a:rPr>
              <a:t>chứa</a:t>
            </a:r>
            <a:r>
              <a:rPr lang="en-US" sz="1800" dirty="0" smtClean="0">
                <a:latin typeface="Nunito" pitchFamily="2" charset="0"/>
              </a:rPr>
              <a:t> </a:t>
            </a:r>
            <a:r>
              <a:rPr lang="en-US" sz="1800" dirty="0" err="1" smtClean="0">
                <a:latin typeface="Nunito" pitchFamily="2" charset="0"/>
              </a:rPr>
              <a:t>cực</a:t>
            </a:r>
            <a:r>
              <a:rPr lang="en-US" sz="1800" dirty="0" smtClean="0">
                <a:latin typeface="Nunito" pitchFamily="2" charset="0"/>
              </a:rPr>
              <a:t> </a:t>
            </a:r>
            <a:r>
              <a:rPr lang="en-US" sz="1800" dirty="0" err="1" smtClean="0">
                <a:latin typeface="Nunito" pitchFamily="2" charset="0"/>
              </a:rPr>
              <a:t>kỳ</a:t>
            </a:r>
            <a:r>
              <a:rPr lang="en-US" sz="1800" dirty="0" smtClean="0">
                <a:latin typeface="Nunito" pitchFamily="2" charset="0"/>
              </a:rPr>
              <a:t> </a:t>
            </a:r>
            <a:r>
              <a:rPr lang="en-US" sz="1800" dirty="0" err="1" smtClean="0">
                <a:latin typeface="Nunito" pitchFamily="2" charset="0"/>
              </a:rPr>
              <a:t>nhiều</a:t>
            </a:r>
            <a:r>
              <a:rPr lang="en-US" sz="1800" dirty="0" smtClean="0">
                <a:latin typeface="Nunito" pitchFamily="2" charset="0"/>
              </a:rPr>
              <a:t> file </a:t>
            </a: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rất</a:t>
            </a:r>
            <a:r>
              <a:rPr lang="en-US" sz="1800" dirty="0" smtClean="0">
                <a:latin typeface="Nunito" pitchFamily="2" charset="0"/>
              </a:rPr>
              <a:t> </a:t>
            </a:r>
            <a:r>
              <a:rPr lang="en-US" sz="1800" dirty="0" err="1" smtClean="0">
                <a:latin typeface="Nunito" pitchFamily="2" charset="0"/>
              </a:rPr>
              <a:t>nặng</a:t>
            </a:r>
            <a:r>
              <a:rPr lang="en-US" sz="1800" dirty="0" smtClean="0">
                <a:latin typeface="Nunito" pitchFamily="2" charset="0"/>
              </a:rPr>
              <a:t>.</a:t>
            </a:r>
          </a:p>
          <a:p>
            <a:pPr>
              <a:lnSpc>
                <a:spcPct val="100000"/>
              </a:lnSpc>
              <a:spcBef>
                <a:spcPts val="600"/>
              </a:spcBef>
              <a:spcAft>
                <a:spcPts val="600"/>
              </a:spcAft>
              <a:buFontTx/>
              <a:buChar char="-"/>
            </a:pP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bản</a:t>
            </a:r>
            <a:r>
              <a:rPr lang="en-US" sz="1800" dirty="0" smtClean="0">
                <a:latin typeface="Nunito" pitchFamily="2" charset="0"/>
              </a:rPr>
              <a:t> copy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module, </a:t>
            </a:r>
            <a:r>
              <a:rPr lang="en-US" sz="1800" dirty="0" err="1" smtClean="0">
                <a:latin typeface="Nunito" pitchFamily="2" charset="0"/>
              </a:rPr>
              <a:t>điều</a:t>
            </a:r>
            <a:r>
              <a:rPr lang="en-US" sz="1800" dirty="0" smtClean="0">
                <a:latin typeface="Nunito" pitchFamily="2" charset="0"/>
              </a:rPr>
              <a:t> </a:t>
            </a:r>
            <a:r>
              <a:rPr lang="en-US" sz="1800" dirty="0" err="1" smtClean="0">
                <a:latin typeface="Nunito" pitchFamily="2" charset="0"/>
              </a:rPr>
              <a:t>này</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làm</a:t>
            </a:r>
            <a:r>
              <a:rPr lang="en-US" sz="1800" dirty="0" smtClean="0">
                <a:latin typeface="Nunito" pitchFamily="2" charset="0"/>
              </a:rPr>
              <a:t> </a:t>
            </a:r>
            <a:r>
              <a:rPr lang="en-US" sz="1800" dirty="0" err="1" smtClean="0">
                <a:latin typeface="Nunito" pitchFamily="2" charset="0"/>
              </a:rPr>
              <a:t>phức</a:t>
            </a:r>
            <a:r>
              <a:rPr lang="en-US" sz="1800" dirty="0" smtClean="0">
                <a:latin typeface="Nunito" pitchFamily="2" charset="0"/>
              </a:rPr>
              <a:t> </a:t>
            </a:r>
            <a:r>
              <a:rPr lang="en-US" sz="1800" dirty="0" err="1" smtClean="0">
                <a:latin typeface="Nunito" pitchFamily="2" charset="0"/>
              </a:rPr>
              <a:t>tạp</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a:t>
            </a:r>
            <a:r>
              <a:rPr lang="en-US" sz="1800" dirty="0" err="1" smtClean="0">
                <a:latin typeface="Nunito" pitchFamily="2" charset="0"/>
              </a:rPr>
              <a:t>nâng</a:t>
            </a:r>
            <a:r>
              <a:rPr lang="en-US" sz="1800" dirty="0" smtClean="0">
                <a:latin typeface="Nunito" pitchFamily="2" charset="0"/>
              </a:rPr>
              <a:t> </a:t>
            </a:r>
            <a:r>
              <a:rPr lang="en-US" sz="1800" dirty="0" err="1" smtClean="0">
                <a:latin typeface="Nunito" pitchFamily="2" charset="0"/>
              </a:rPr>
              <a:t>cấp</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modules </a:t>
            </a:r>
            <a:r>
              <a:rPr lang="en-US" sz="1800" dirty="0" err="1" smtClean="0">
                <a:latin typeface="Nunito" pitchFamily="2" charset="0"/>
              </a:rPr>
              <a:t>đó</a:t>
            </a:r>
            <a:r>
              <a:rPr lang="en-US" sz="1800" dirty="0" smtClean="0">
                <a:latin typeface="Nunito" pitchFamily="2" charset="0"/>
              </a:rPr>
              <a:t>.</a:t>
            </a:r>
          </a:p>
          <a:p>
            <a:pPr>
              <a:lnSpc>
                <a:spcPct val="100000"/>
              </a:lnSpc>
              <a:spcBef>
                <a:spcPts val="600"/>
              </a:spcBef>
              <a:spcAft>
                <a:spcPts val="600"/>
              </a:spcAft>
              <a:buFontTx/>
              <a:buChar char="-"/>
            </a:pPr>
            <a:r>
              <a:rPr lang="en-US" sz="1800" dirty="0" err="1" smtClean="0">
                <a:latin typeface="Nunito" pitchFamily="2" charset="0"/>
              </a:rPr>
              <a:t>Thông</a:t>
            </a:r>
            <a:r>
              <a:rPr lang="en-US" sz="1800" dirty="0" smtClean="0">
                <a:latin typeface="Nunito" pitchFamily="2" charset="0"/>
              </a:rPr>
              <a:t> tin </a:t>
            </a: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phiên</a:t>
            </a:r>
            <a:r>
              <a:rPr lang="en-US" sz="1800" dirty="0" smtClean="0">
                <a:latin typeface="Nunito" pitchFamily="2" charset="0"/>
              </a:rPr>
              <a:t> </a:t>
            </a:r>
            <a:r>
              <a:rPr lang="en-US" sz="1800" dirty="0" err="1" smtClean="0">
                <a:latin typeface="Nunito" pitchFamily="2" charset="0"/>
              </a:rPr>
              <a:t>bản</a:t>
            </a:r>
            <a:r>
              <a:rPr lang="en-US" sz="1800" dirty="0" smtClean="0">
                <a:latin typeface="Nunito" pitchFamily="2" charset="0"/>
              </a:rPr>
              <a:t> modules </a:t>
            </a:r>
            <a:r>
              <a:rPr lang="en-US" sz="1800" dirty="0" err="1" smtClean="0">
                <a:latin typeface="Nunito" pitchFamily="2" charset="0"/>
              </a:rPr>
              <a:t>dự</a:t>
            </a:r>
            <a:r>
              <a:rPr lang="en-US" sz="1800" dirty="0" smtClean="0">
                <a:latin typeface="Nunito" pitchFamily="2" charset="0"/>
              </a:rPr>
              <a:t> </a:t>
            </a:r>
            <a:r>
              <a:rPr lang="en-US" sz="1800" dirty="0" err="1" smtClean="0">
                <a:latin typeface="Nunito" pitchFamily="2" charset="0"/>
              </a:rPr>
              <a:t>án</a:t>
            </a:r>
            <a:r>
              <a:rPr lang="en-US" sz="1800" dirty="0" smtClean="0">
                <a:latin typeface="Nunito" pitchFamily="2" charset="0"/>
              </a:rPr>
              <a:t> </a:t>
            </a:r>
            <a:r>
              <a:rPr lang="en-US" sz="1800" dirty="0" err="1" smtClean="0">
                <a:latin typeface="Nunito" pitchFamily="2" charset="0"/>
              </a:rPr>
              <a:t>đang</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trữ</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package.json</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package-</a:t>
            </a:r>
            <a:r>
              <a:rPr lang="en-US" sz="1800" dirty="0" err="1" smtClean="0">
                <a:latin typeface="Nunito" pitchFamily="2" charset="0"/>
              </a:rPr>
              <a:t>lock.json</a:t>
            </a:r>
            <a:r>
              <a:rPr lang="en-US" sz="1800" dirty="0" smtClean="0">
                <a:latin typeface="Nunito" pitchFamily="2" charset="0"/>
              </a:rPr>
              <a:t>.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chạy</a:t>
            </a:r>
            <a:r>
              <a:rPr lang="en-US" sz="1800" dirty="0" smtClean="0">
                <a:latin typeface="Nunito" pitchFamily="2" charset="0"/>
              </a:rPr>
              <a:t> </a:t>
            </a:r>
            <a:r>
              <a:rPr lang="en-US" sz="1800" dirty="0" err="1" smtClean="0">
                <a:latin typeface="Nunito" pitchFamily="2" charset="0"/>
              </a:rPr>
              <a:t>lệnh</a:t>
            </a:r>
            <a:r>
              <a:rPr lang="en-US" sz="1800" dirty="0">
                <a:latin typeface="Nunito" pitchFamily="2" charset="0"/>
              </a:rPr>
              <a:t> </a:t>
            </a:r>
            <a:r>
              <a:rPr lang="en-US" sz="1800" dirty="0" smtClean="0">
                <a:latin typeface="Nunito" pitchFamily="2" charset="0"/>
              </a:rPr>
              <a:t/>
            </a:r>
            <a:br>
              <a:rPr lang="en-US" sz="1800" dirty="0" smtClean="0">
                <a:latin typeface="Nunito" pitchFamily="2" charset="0"/>
              </a:rPr>
            </a:br>
            <a:r>
              <a:rPr lang="en-US" sz="1800" dirty="0" smtClean="0">
                <a:latin typeface="Nunito" pitchFamily="2" charset="0"/>
              </a:rPr>
              <a:t>[ </a:t>
            </a:r>
            <a:r>
              <a:rPr lang="en-US" sz="1800" dirty="0" err="1" smtClean="0">
                <a:latin typeface="Nunito" pitchFamily="2" charset="0"/>
              </a:rPr>
              <a:t>npm</a:t>
            </a:r>
            <a:r>
              <a:rPr lang="en-US" sz="1800" dirty="0" smtClean="0">
                <a:latin typeface="Nunito" pitchFamily="2" charset="0"/>
              </a:rPr>
              <a:t> install ]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tự</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đặt</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tất</a:t>
            </a:r>
            <a:r>
              <a:rPr lang="en-US" sz="1800" dirty="0" smtClean="0">
                <a:latin typeface="Nunito" pitchFamily="2" charset="0"/>
              </a:rPr>
              <a:t> </a:t>
            </a:r>
            <a:r>
              <a:rPr lang="en-US" sz="1800" dirty="0" err="1" smtClean="0">
                <a:latin typeface="Nunito" pitchFamily="2" charset="0"/>
              </a:rPr>
              <a:t>cả</a:t>
            </a:r>
            <a:r>
              <a:rPr lang="en-US" sz="1800" dirty="0" smtClean="0">
                <a:latin typeface="Nunito" pitchFamily="2" charset="0"/>
              </a:rPr>
              <a:t> modules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đó</a:t>
            </a:r>
            <a:r>
              <a:rPr lang="en-US" sz="1800" dirty="0" smtClean="0">
                <a:latin typeface="Nunito" pitchFamily="2" charset="0"/>
              </a:rPr>
              <a:t>.</a:t>
            </a:r>
            <a:endParaRPr lang="en-US" sz="1800" dirty="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file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a:t>
            </a:r>
            <a:r>
              <a:rPr lang="en-US" sz="1800" dirty="0" err="1" smtClean="0">
                <a:latin typeface="Nunito" pitchFamily="2" charset="0"/>
              </a:rPr>
              <a:t>là</a:t>
            </a:r>
            <a:r>
              <a:rPr lang="en-US" sz="1800" dirty="0">
                <a:latin typeface="Nunito" pitchFamily="2" charset="0"/>
              </a:rPr>
              <a:t> .</a:t>
            </a:r>
            <a:r>
              <a:rPr lang="en-US" sz="1800" dirty="0" err="1" smtClean="0">
                <a:latin typeface="Nunito" pitchFamily="2" charset="0"/>
              </a:rPr>
              <a:t>gitignore</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định</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folder/file </a:t>
            </a:r>
            <a:r>
              <a:rPr lang="en-US" sz="1800" dirty="0" err="1" smtClean="0">
                <a:latin typeface="Nunito" pitchFamily="2" charset="0"/>
              </a:rPr>
              <a:t>nào</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upload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github</a:t>
            </a:r>
            <a:r>
              <a:rPr lang="en-US" sz="1800" dirty="0" smtClean="0">
                <a:latin typeface="Nunito" pitchFamily="2" charset="0"/>
              </a:rPr>
              <a:t>.</a:t>
            </a:r>
          </a:p>
        </p:txBody>
      </p:sp>
      <p:pic>
        <p:nvPicPr>
          <p:cNvPr id="4" name="Picture 3"/>
          <p:cNvPicPr>
            <a:picLocks noChangeAspect="1"/>
          </p:cNvPicPr>
          <p:nvPr/>
        </p:nvPicPr>
        <p:blipFill>
          <a:blip r:embed="rId2"/>
          <a:stretch>
            <a:fillRect/>
          </a:stretch>
        </p:blipFill>
        <p:spPr>
          <a:xfrm>
            <a:off x="6887521" y="4207717"/>
            <a:ext cx="2886075" cy="2039075"/>
          </a:xfrm>
          <a:prstGeom prst="rect">
            <a:avLst/>
          </a:prstGeom>
        </p:spPr>
      </p:pic>
      <p:pic>
        <p:nvPicPr>
          <p:cNvPr id="8" name="Picture 7"/>
          <p:cNvPicPr>
            <a:picLocks noChangeAspect="1"/>
          </p:cNvPicPr>
          <p:nvPr/>
        </p:nvPicPr>
        <p:blipFill>
          <a:blip r:embed="rId3"/>
          <a:stretch>
            <a:fillRect/>
          </a:stretch>
        </p:blipFill>
        <p:spPr>
          <a:xfrm>
            <a:off x="6875142" y="1492699"/>
            <a:ext cx="3724275" cy="2605460"/>
          </a:xfrm>
          <a:prstGeom prst="rect">
            <a:avLst/>
          </a:prstGeom>
        </p:spPr>
      </p:pic>
    </p:spTree>
    <p:extLst>
      <p:ext uri="{BB962C8B-B14F-4D97-AF65-F5344CB8AC3E}">
        <p14:creationId xmlns:p14="http://schemas.microsoft.com/office/powerpoint/2010/main" val="1249797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6</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3200" b="1" dirty="0" err="1">
                <a:latin typeface="Nunito" pitchFamily="2" charset="0"/>
                <a:ea typeface="Fira Sans Extra Condensed SemiBold"/>
                <a:cs typeface="Fira Sans Extra Condensed SemiBold"/>
                <a:sym typeface="Fira Sans Extra Condensed SemiBold"/>
              </a:rPr>
              <a:t>Cài</a:t>
            </a:r>
            <a:r>
              <a:rPr lang="en-US" sz="3200" b="1" dirty="0">
                <a:latin typeface="Nunito" pitchFamily="2" charset="0"/>
                <a:ea typeface="Fira Sans Extra Condensed SemiBold"/>
                <a:cs typeface="Fira Sans Extra Condensed SemiBold"/>
                <a:sym typeface="Fira Sans Extra Condensed SemiBold"/>
              </a:rPr>
              <a:t> </a:t>
            </a:r>
            <a:r>
              <a:rPr lang="en-US" sz="3200" b="1" dirty="0" err="1">
                <a:latin typeface="Nunito" pitchFamily="2" charset="0"/>
                <a:ea typeface="Fira Sans Extra Condensed SemiBold"/>
                <a:cs typeface="Fira Sans Extra Condensed SemiBold"/>
                <a:sym typeface="Fira Sans Extra Condensed SemiBold"/>
              </a:rPr>
              <a:t>đặt</a:t>
            </a:r>
            <a:r>
              <a:rPr lang="en-US" sz="3200" b="1" dirty="0">
                <a:latin typeface="Nunito" pitchFamily="2" charset="0"/>
                <a:ea typeface="Fira Sans Extra Condensed SemiBold"/>
                <a:cs typeface="Fira Sans Extra Condensed SemiBold"/>
                <a:sym typeface="Fira Sans Extra Condensed SemiBold"/>
              </a:rPr>
              <a:t> </a:t>
            </a:r>
            <a:r>
              <a:rPr lang="en-US" sz="3200" b="1" dirty="0" err="1" smtClean="0">
                <a:latin typeface="Nunito" pitchFamily="2" charset="0"/>
                <a:ea typeface="Fira Sans Extra Condensed SemiBold"/>
                <a:cs typeface="Fira Sans Extra Condensed SemiBold"/>
                <a:sym typeface="Fira Sans Extra Condensed SemiBold"/>
              </a:rPr>
              <a:t>Nodemon</a:t>
            </a:r>
            <a:r>
              <a:rPr lang="en-US" sz="3200" b="1" dirty="0" smtClean="0">
                <a:latin typeface="Nunito" pitchFamily="2" charset="0"/>
                <a:ea typeface="Fira Sans Extra Condensed SemiBold"/>
                <a:cs typeface="Fira Sans Extra Condensed SemiBold"/>
                <a:sym typeface="Fira Sans Extra Condensed SemiBold"/>
              </a:rPr>
              <a:t> </a:t>
            </a:r>
            <a:r>
              <a:rPr lang="en-US" sz="3200" b="1" dirty="0" err="1" smtClean="0">
                <a:latin typeface="Nunito" pitchFamily="2" charset="0"/>
                <a:ea typeface="Fira Sans Extra Condensed SemiBold"/>
                <a:cs typeface="Fira Sans Extra Condensed SemiBold"/>
                <a:sym typeface="Fira Sans Extra Condensed SemiBold"/>
              </a:rPr>
              <a:t>và</a:t>
            </a:r>
            <a:r>
              <a:rPr lang="en-US" sz="3200" b="1" dirty="0" smtClean="0">
                <a:latin typeface="Nunito" pitchFamily="2" charset="0"/>
                <a:ea typeface="Fira Sans Extra Condensed SemiBold"/>
                <a:cs typeface="Fira Sans Extra Condensed SemiBold"/>
                <a:sym typeface="Fira Sans Extra Condensed SemiBold"/>
              </a:rPr>
              <a:t> </a:t>
            </a:r>
            <a:r>
              <a:rPr lang="en-US" sz="3200" b="1" dirty="0">
                <a:latin typeface="Nunito" pitchFamily="2" charset="0"/>
                <a:ea typeface="Fira Sans Extra Condensed SemiBold"/>
                <a:cs typeface="Fira Sans Extra Condensed SemiBold"/>
                <a:sym typeface="Fira Sans Extra Condensed SemiBold"/>
              </a:rPr>
              <a:t>Morgan</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02.</a:t>
            </a:r>
            <a:endParaRPr lang="en" sz="7000" dirty="0"/>
          </a:p>
        </p:txBody>
      </p:sp>
      <p:grpSp>
        <p:nvGrpSpPr>
          <p:cNvPr id="417" name="Google Shape;970;p40"/>
          <p:cNvGrpSpPr/>
          <p:nvPr/>
        </p:nvGrpSpPr>
        <p:grpSpPr>
          <a:xfrm>
            <a:off x="133340" y="1819734"/>
            <a:ext cx="6631630" cy="3759876"/>
            <a:chOff x="757875" y="1179775"/>
            <a:chExt cx="6084500" cy="3449675"/>
          </a:xfrm>
        </p:grpSpPr>
        <p:sp>
          <p:nvSpPr>
            <p:cNvPr id="418" name="Google Shape;971;p40"/>
            <p:cNvSpPr/>
            <p:nvPr/>
          </p:nvSpPr>
          <p:spPr>
            <a:xfrm>
              <a:off x="757875" y="4235150"/>
              <a:ext cx="6084500" cy="9900"/>
            </a:xfrm>
            <a:custGeom>
              <a:avLst/>
              <a:gdLst/>
              <a:ahLst/>
              <a:cxnLst/>
              <a:rect l="l" t="t" r="r" b="b"/>
              <a:pathLst>
                <a:path w="243380" h="396" extrusionOk="0">
                  <a:moveTo>
                    <a:pt x="121705" y="1"/>
                  </a:moveTo>
                  <a:lnTo>
                    <a:pt x="60853" y="92"/>
                  </a:lnTo>
                  <a:lnTo>
                    <a:pt x="30427" y="122"/>
                  </a:lnTo>
                  <a:lnTo>
                    <a:pt x="1" y="213"/>
                  </a:lnTo>
                  <a:lnTo>
                    <a:pt x="30427" y="305"/>
                  </a:lnTo>
                  <a:lnTo>
                    <a:pt x="60853" y="335"/>
                  </a:lnTo>
                  <a:lnTo>
                    <a:pt x="121705" y="396"/>
                  </a:lnTo>
                  <a:lnTo>
                    <a:pt x="182527" y="335"/>
                  </a:lnTo>
                  <a:lnTo>
                    <a:pt x="212953" y="305"/>
                  </a:lnTo>
                  <a:lnTo>
                    <a:pt x="243379" y="213"/>
                  </a:lnTo>
                  <a:lnTo>
                    <a:pt x="212953" y="122"/>
                  </a:lnTo>
                  <a:lnTo>
                    <a:pt x="182527" y="92"/>
                  </a:lnTo>
                  <a:lnTo>
                    <a:pt x="121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72;p40"/>
            <p:cNvSpPr/>
            <p:nvPr/>
          </p:nvSpPr>
          <p:spPr>
            <a:xfrm>
              <a:off x="2665825" y="2551750"/>
              <a:ext cx="1809475" cy="950025"/>
            </a:xfrm>
            <a:custGeom>
              <a:avLst/>
              <a:gdLst/>
              <a:ahLst/>
              <a:cxnLst/>
              <a:rect l="l" t="t" r="r" b="b"/>
              <a:pathLst>
                <a:path w="72379" h="38001" extrusionOk="0">
                  <a:moveTo>
                    <a:pt x="3247" y="1"/>
                  </a:moveTo>
                  <a:cubicBezTo>
                    <a:pt x="0" y="1"/>
                    <a:pt x="852" y="5990"/>
                    <a:pt x="4657" y="11743"/>
                  </a:cubicBezTo>
                  <a:cubicBezTo>
                    <a:pt x="10614" y="20771"/>
                    <a:pt x="22742" y="35938"/>
                    <a:pt x="31952" y="37640"/>
                  </a:cubicBezTo>
                  <a:cubicBezTo>
                    <a:pt x="33279" y="37890"/>
                    <a:pt x="35025" y="38001"/>
                    <a:pt x="37044" y="38001"/>
                  </a:cubicBezTo>
                  <a:cubicBezTo>
                    <a:pt x="49040" y="38001"/>
                    <a:pt x="70686" y="34090"/>
                    <a:pt x="71467" y="32139"/>
                  </a:cubicBezTo>
                  <a:cubicBezTo>
                    <a:pt x="72378" y="29889"/>
                    <a:pt x="65235" y="19220"/>
                    <a:pt x="62986" y="17944"/>
                  </a:cubicBezTo>
                  <a:cubicBezTo>
                    <a:pt x="62608" y="17729"/>
                    <a:pt x="61684" y="17642"/>
                    <a:pt x="60380" y="17642"/>
                  </a:cubicBezTo>
                  <a:cubicBezTo>
                    <a:pt x="54606" y="17642"/>
                    <a:pt x="41398" y="19358"/>
                    <a:pt x="35328" y="19358"/>
                  </a:cubicBezTo>
                  <a:cubicBezTo>
                    <a:pt x="34612" y="19358"/>
                    <a:pt x="33996" y="19335"/>
                    <a:pt x="33502" y="19281"/>
                  </a:cubicBezTo>
                  <a:cubicBezTo>
                    <a:pt x="27879" y="18673"/>
                    <a:pt x="12347" y="5694"/>
                    <a:pt x="8061" y="2351"/>
                  </a:cubicBezTo>
                  <a:cubicBezTo>
                    <a:pt x="5947" y="701"/>
                    <a:pt x="4357" y="1"/>
                    <a:pt x="3247"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73;p40"/>
            <p:cNvSpPr/>
            <p:nvPr/>
          </p:nvSpPr>
          <p:spPr>
            <a:xfrm>
              <a:off x="2643275" y="2544450"/>
              <a:ext cx="702825" cy="759100"/>
            </a:xfrm>
            <a:custGeom>
              <a:avLst/>
              <a:gdLst/>
              <a:ahLst/>
              <a:cxnLst/>
              <a:rect l="l" t="t" r="r" b="b"/>
              <a:pathLst>
                <a:path w="28113" h="30364" extrusionOk="0">
                  <a:moveTo>
                    <a:pt x="3341" y="0"/>
                  </a:moveTo>
                  <a:cubicBezTo>
                    <a:pt x="569" y="0"/>
                    <a:pt x="0" y="2938"/>
                    <a:pt x="3674" y="10211"/>
                  </a:cubicBezTo>
                  <a:cubicBezTo>
                    <a:pt x="7504" y="17719"/>
                    <a:pt x="12580" y="24528"/>
                    <a:pt x="18690" y="30364"/>
                  </a:cubicBezTo>
                  <a:lnTo>
                    <a:pt x="28112" y="15774"/>
                  </a:lnTo>
                  <a:cubicBezTo>
                    <a:pt x="28112" y="15774"/>
                    <a:pt x="16592" y="7050"/>
                    <a:pt x="10574" y="3068"/>
                  </a:cubicBezTo>
                  <a:cubicBezTo>
                    <a:pt x="7638" y="1135"/>
                    <a:pt x="5064" y="0"/>
                    <a:pt x="334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74;p40"/>
            <p:cNvSpPr/>
            <p:nvPr/>
          </p:nvSpPr>
          <p:spPr>
            <a:xfrm>
              <a:off x="3056025" y="2926000"/>
              <a:ext cx="193125" cy="270725"/>
            </a:xfrm>
            <a:custGeom>
              <a:avLst/>
              <a:gdLst/>
              <a:ahLst/>
              <a:cxnLst/>
              <a:rect l="l" t="t" r="r" b="b"/>
              <a:pathLst>
                <a:path w="7725" h="10829" extrusionOk="0">
                  <a:moveTo>
                    <a:pt x="7671" y="0"/>
                  </a:moveTo>
                  <a:cubicBezTo>
                    <a:pt x="7656" y="0"/>
                    <a:pt x="7638" y="8"/>
                    <a:pt x="7621" y="26"/>
                  </a:cubicBezTo>
                  <a:cubicBezTo>
                    <a:pt x="7104" y="664"/>
                    <a:pt x="6618" y="1333"/>
                    <a:pt x="6131" y="2001"/>
                  </a:cubicBezTo>
                  <a:lnTo>
                    <a:pt x="4611" y="4159"/>
                  </a:lnTo>
                  <a:cubicBezTo>
                    <a:pt x="3639" y="5557"/>
                    <a:pt x="2666" y="6956"/>
                    <a:pt x="1693" y="8354"/>
                  </a:cubicBezTo>
                  <a:cubicBezTo>
                    <a:pt x="1146" y="9175"/>
                    <a:pt x="599" y="9995"/>
                    <a:pt x="22" y="10786"/>
                  </a:cubicBezTo>
                  <a:cubicBezTo>
                    <a:pt x="0" y="10807"/>
                    <a:pt x="24" y="10829"/>
                    <a:pt x="51" y="10829"/>
                  </a:cubicBezTo>
                  <a:cubicBezTo>
                    <a:pt x="62" y="10829"/>
                    <a:pt x="74" y="10825"/>
                    <a:pt x="82" y="10816"/>
                  </a:cubicBezTo>
                  <a:cubicBezTo>
                    <a:pt x="599" y="10117"/>
                    <a:pt x="1146" y="9479"/>
                    <a:pt x="1663" y="8779"/>
                  </a:cubicBezTo>
                  <a:cubicBezTo>
                    <a:pt x="2180" y="8111"/>
                    <a:pt x="2696" y="7442"/>
                    <a:pt x="3213" y="6743"/>
                  </a:cubicBezTo>
                  <a:cubicBezTo>
                    <a:pt x="4216" y="5375"/>
                    <a:pt x="7256" y="937"/>
                    <a:pt x="7681" y="86"/>
                  </a:cubicBezTo>
                  <a:cubicBezTo>
                    <a:pt x="7724" y="43"/>
                    <a:pt x="7707" y="0"/>
                    <a:pt x="7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75;p40"/>
            <p:cNvSpPr/>
            <p:nvPr/>
          </p:nvSpPr>
          <p:spPr>
            <a:xfrm>
              <a:off x="2678125" y="2658375"/>
              <a:ext cx="549425" cy="645175"/>
            </a:xfrm>
            <a:custGeom>
              <a:avLst/>
              <a:gdLst/>
              <a:ahLst/>
              <a:cxnLst/>
              <a:rect l="l" t="t" r="r" b="b"/>
              <a:pathLst>
                <a:path w="21977" h="25807" extrusionOk="0">
                  <a:moveTo>
                    <a:pt x="1" y="1"/>
                  </a:moveTo>
                  <a:lnTo>
                    <a:pt x="1" y="1"/>
                  </a:lnTo>
                  <a:cubicBezTo>
                    <a:pt x="548" y="1946"/>
                    <a:pt x="1308" y="3861"/>
                    <a:pt x="2280" y="5654"/>
                  </a:cubicBezTo>
                  <a:cubicBezTo>
                    <a:pt x="6110" y="13162"/>
                    <a:pt x="11186" y="19971"/>
                    <a:pt x="17296" y="25807"/>
                  </a:cubicBezTo>
                  <a:lnTo>
                    <a:pt x="21977" y="18603"/>
                  </a:lnTo>
                  <a:cubicBezTo>
                    <a:pt x="16323" y="13861"/>
                    <a:pt x="5289" y="4591"/>
                    <a:pt x="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76;p40"/>
            <p:cNvSpPr/>
            <p:nvPr/>
          </p:nvSpPr>
          <p:spPr>
            <a:xfrm>
              <a:off x="2212325" y="3552775"/>
              <a:ext cx="894400" cy="683925"/>
            </a:xfrm>
            <a:custGeom>
              <a:avLst/>
              <a:gdLst/>
              <a:ahLst/>
              <a:cxnLst/>
              <a:rect l="l" t="t" r="r" b="b"/>
              <a:pathLst>
                <a:path w="35776" h="27357" extrusionOk="0">
                  <a:moveTo>
                    <a:pt x="0" y="0"/>
                  </a:moveTo>
                  <a:cubicBezTo>
                    <a:pt x="0" y="0"/>
                    <a:pt x="2796" y="12280"/>
                    <a:pt x="6231" y="27356"/>
                  </a:cubicBezTo>
                  <a:lnTo>
                    <a:pt x="35776" y="27356"/>
                  </a:lnTo>
                  <a:cubicBezTo>
                    <a:pt x="31277" y="12280"/>
                    <a:pt x="27539" y="0"/>
                    <a:pt x="27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77;p40"/>
            <p:cNvSpPr/>
            <p:nvPr/>
          </p:nvSpPr>
          <p:spPr>
            <a:xfrm>
              <a:off x="2327375" y="3720850"/>
              <a:ext cx="138000" cy="515850"/>
            </a:xfrm>
            <a:custGeom>
              <a:avLst/>
              <a:gdLst/>
              <a:ahLst/>
              <a:cxnLst/>
              <a:rect l="l" t="t" r="r" b="b"/>
              <a:pathLst>
                <a:path w="5520" h="20634" extrusionOk="0">
                  <a:moveTo>
                    <a:pt x="90" y="1"/>
                  </a:moveTo>
                  <a:cubicBezTo>
                    <a:pt x="44" y="1"/>
                    <a:pt x="1" y="33"/>
                    <a:pt x="18" y="86"/>
                  </a:cubicBezTo>
                  <a:cubicBezTo>
                    <a:pt x="1568" y="6955"/>
                    <a:pt x="3240" y="13794"/>
                    <a:pt x="4973" y="20633"/>
                  </a:cubicBezTo>
                  <a:lnTo>
                    <a:pt x="5520" y="20633"/>
                  </a:lnTo>
                  <a:cubicBezTo>
                    <a:pt x="3818" y="13764"/>
                    <a:pt x="2085" y="6895"/>
                    <a:pt x="170" y="56"/>
                  </a:cubicBezTo>
                  <a:cubicBezTo>
                    <a:pt x="157" y="17"/>
                    <a:pt x="123"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78;p40"/>
            <p:cNvSpPr/>
            <p:nvPr/>
          </p:nvSpPr>
          <p:spPr>
            <a:xfrm>
              <a:off x="1784500" y="3552775"/>
              <a:ext cx="1029675" cy="683925"/>
            </a:xfrm>
            <a:custGeom>
              <a:avLst/>
              <a:gdLst/>
              <a:ahLst/>
              <a:cxnLst/>
              <a:rect l="l" t="t" r="r" b="b"/>
              <a:pathLst>
                <a:path w="41187" h="27357" extrusionOk="0">
                  <a:moveTo>
                    <a:pt x="6262" y="0"/>
                  </a:moveTo>
                  <a:cubicBezTo>
                    <a:pt x="0" y="8906"/>
                    <a:pt x="2553" y="26536"/>
                    <a:pt x="2553" y="26536"/>
                  </a:cubicBezTo>
                  <a:lnTo>
                    <a:pt x="2462" y="27356"/>
                  </a:lnTo>
                  <a:lnTo>
                    <a:pt x="34378" y="27356"/>
                  </a:lnTo>
                  <a:cubicBezTo>
                    <a:pt x="35898" y="26657"/>
                    <a:pt x="36718" y="26323"/>
                    <a:pt x="36718" y="26262"/>
                  </a:cubicBezTo>
                  <a:cubicBezTo>
                    <a:pt x="36749" y="26232"/>
                    <a:pt x="36749" y="26141"/>
                    <a:pt x="36779" y="26019"/>
                  </a:cubicBezTo>
                  <a:cubicBezTo>
                    <a:pt x="37387" y="23283"/>
                    <a:pt x="41186" y="0"/>
                    <a:pt x="4118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79;p40"/>
            <p:cNvSpPr/>
            <p:nvPr/>
          </p:nvSpPr>
          <p:spPr>
            <a:xfrm>
              <a:off x="2634050" y="4189900"/>
              <a:ext cx="111150" cy="47550"/>
            </a:xfrm>
            <a:custGeom>
              <a:avLst/>
              <a:gdLst/>
              <a:ahLst/>
              <a:cxnLst/>
              <a:rect l="l" t="t" r="r" b="b"/>
              <a:pathLst>
                <a:path w="4446" h="1902" extrusionOk="0">
                  <a:moveTo>
                    <a:pt x="4181" y="1"/>
                  </a:moveTo>
                  <a:cubicBezTo>
                    <a:pt x="4157" y="1"/>
                    <a:pt x="4131" y="6"/>
                    <a:pt x="4104" y="17"/>
                  </a:cubicBezTo>
                  <a:cubicBezTo>
                    <a:pt x="3679" y="169"/>
                    <a:pt x="3223" y="352"/>
                    <a:pt x="2797" y="564"/>
                  </a:cubicBezTo>
                  <a:cubicBezTo>
                    <a:pt x="1855" y="960"/>
                    <a:pt x="913" y="1416"/>
                    <a:pt x="1" y="1902"/>
                  </a:cubicBezTo>
                  <a:lnTo>
                    <a:pt x="1429" y="1902"/>
                  </a:lnTo>
                  <a:cubicBezTo>
                    <a:pt x="2402" y="1385"/>
                    <a:pt x="3344" y="899"/>
                    <a:pt x="4286" y="382"/>
                  </a:cubicBezTo>
                  <a:cubicBezTo>
                    <a:pt x="4446" y="249"/>
                    <a:pt x="4350" y="1"/>
                    <a:pt x="4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80;p40"/>
            <p:cNvSpPr/>
            <p:nvPr/>
          </p:nvSpPr>
          <p:spPr>
            <a:xfrm>
              <a:off x="2582600" y="3824425"/>
              <a:ext cx="127475" cy="389550"/>
            </a:xfrm>
            <a:custGeom>
              <a:avLst/>
              <a:gdLst/>
              <a:ahLst/>
              <a:cxnLst/>
              <a:rect l="l" t="t" r="r" b="b"/>
              <a:pathLst>
                <a:path w="5099" h="15582" extrusionOk="0">
                  <a:moveTo>
                    <a:pt x="5034" y="1"/>
                  </a:moveTo>
                  <a:cubicBezTo>
                    <a:pt x="4999" y="1"/>
                    <a:pt x="4961" y="16"/>
                    <a:pt x="4946" y="46"/>
                  </a:cubicBezTo>
                  <a:cubicBezTo>
                    <a:pt x="4460" y="3086"/>
                    <a:pt x="4156" y="6186"/>
                    <a:pt x="3822" y="9256"/>
                  </a:cubicBezTo>
                  <a:cubicBezTo>
                    <a:pt x="3730" y="9986"/>
                    <a:pt x="3639" y="10715"/>
                    <a:pt x="3578" y="11445"/>
                  </a:cubicBezTo>
                  <a:cubicBezTo>
                    <a:pt x="3548" y="12144"/>
                    <a:pt x="3366" y="12782"/>
                    <a:pt x="3031" y="13390"/>
                  </a:cubicBezTo>
                  <a:cubicBezTo>
                    <a:pt x="2363" y="14424"/>
                    <a:pt x="1177" y="14910"/>
                    <a:pt x="113" y="15366"/>
                  </a:cubicBezTo>
                  <a:cubicBezTo>
                    <a:pt x="1" y="15422"/>
                    <a:pt x="44" y="15582"/>
                    <a:pt x="148" y="15582"/>
                  </a:cubicBezTo>
                  <a:cubicBezTo>
                    <a:pt x="156" y="15582"/>
                    <a:pt x="165" y="15581"/>
                    <a:pt x="174" y="15579"/>
                  </a:cubicBezTo>
                  <a:cubicBezTo>
                    <a:pt x="1268" y="15244"/>
                    <a:pt x="2484" y="14788"/>
                    <a:pt x="3274" y="13937"/>
                  </a:cubicBezTo>
                  <a:cubicBezTo>
                    <a:pt x="4247" y="12904"/>
                    <a:pt x="4217" y="11323"/>
                    <a:pt x="4369" y="9986"/>
                  </a:cubicBezTo>
                  <a:cubicBezTo>
                    <a:pt x="4825" y="6703"/>
                    <a:pt x="5068" y="3360"/>
                    <a:pt x="5098" y="46"/>
                  </a:cubicBezTo>
                  <a:cubicBezTo>
                    <a:pt x="5098" y="16"/>
                    <a:pt x="5068" y="1"/>
                    <a:pt x="5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81;p40"/>
            <p:cNvSpPr/>
            <p:nvPr/>
          </p:nvSpPr>
          <p:spPr>
            <a:xfrm>
              <a:off x="2589975" y="3847225"/>
              <a:ext cx="26625" cy="331900"/>
            </a:xfrm>
            <a:custGeom>
              <a:avLst/>
              <a:gdLst/>
              <a:ahLst/>
              <a:cxnLst/>
              <a:rect l="l" t="t" r="r" b="b"/>
              <a:pathLst>
                <a:path w="1065" h="13276" extrusionOk="0">
                  <a:moveTo>
                    <a:pt x="1019" y="1"/>
                  </a:moveTo>
                  <a:cubicBezTo>
                    <a:pt x="996" y="1"/>
                    <a:pt x="973" y="16"/>
                    <a:pt x="973" y="46"/>
                  </a:cubicBezTo>
                  <a:cubicBezTo>
                    <a:pt x="852" y="2265"/>
                    <a:pt x="609" y="4454"/>
                    <a:pt x="426" y="6642"/>
                  </a:cubicBezTo>
                  <a:cubicBezTo>
                    <a:pt x="335" y="7706"/>
                    <a:pt x="244" y="8800"/>
                    <a:pt x="183" y="9895"/>
                  </a:cubicBezTo>
                  <a:cubicBezTo>
                    <a:pt x="122" y="10958"/>
                    <a:pt x="1" y="12113"/>
                    <a:pt x="31" y="13208"/>
                  </a:cubicBezTo>
                  <a:cubicBezTo>
                    <a:pt x="31" y="13253"/>
                    <a:pt x="61" y="13276"/>
                    <a:pt x="92" y="13276"/>
                  </a:cubicBezTo>
                  <a:cubicBezTo>
                    <a:pt x="122" y="13276"/>
                    <a:pt x="153" y="13253"/>
                    <a:pt x="153" y="13208"/>
                  </a:cubicBezTo>
                  <a:cubicBezTo>
                    <a:pt x="335" y="12174"/>
                    <a:pt x="365" y="11080"/>
                    <a:pt x="457" y="10016"/>
                  </a:cubicBezTo>
                  <a:cubicBezTo>
                    <a:pt x="548" y="8983"/>
                    <a:pt x="609" y="7797"/>
                    <a:pt x="669" y="6703"/>
                  </a:cubicBezTo>
                  <a:cubicBezTo>
                    <a:pt x="821" y="4484"/>
                    <a:pt x="882" y="2265"/>
                    <a:pt x="1065" y="46"/>
                  </a:cubicBezTo>
                  <a:cubicBezTo>
                    <a:pt x="1065" y="16"/>
                    <a:pt x="1042" y="1"/>
                    <a:pt x="1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82;p40"/>
            <p:cNvSpPr/>
            <p:nvPr/>
          </p:nvSpPr>
          <p:spPr>
            <a:xfrm>
              <a:off x="2102900" y="3965025"/>
              <a:ext cx="34975" cy="272425"/>
            </a:xfrm>
            <a:custGeom>
              <a:avLst/>
              <a:gdLst/>
              <a:ahLst/>
              <a:cxnLst/>
              <a:rect l="l" t="t" r="r" b="b"/>
              <a:pathLst>
                <a:path w="1399" h="10897" extrusionOk="0">
                  <a:moveTo>
                    <a:pt x="1353" y="0"/>
                  </a:moveTo>
                  <a:cubicBezTo>
                    <a:pt x="1330" y="0"/>
                    <a:pt x="1307" y="15"/>
                    <a:pt x="1307" y="46"/>
                  </a:cubicBezTo>
                  <a:cubicBezTo>
                    <a:pt x="882" y="3663"/>
                    <a:pt x="456" y="7280"/>
                    <a:pt x="0" y="10897"/>
                  </a:cubicBezTo>
                  <a:lnTo>
                    <a:pt x="365" y="10897"/>
                  </a:lnTo>
                  <a:cubicBezTo>
                    <a:pt x="730" y="7280"/>
                    <a:pt x="1064" y="3663"/>
                    <a:pt x="1398" y="46"/>
                  </a:cubicBezTo>
                  <a:cubicBezTo>
                    <a:pt x="1398" y="15"/>
                    <a:pt x="1375"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83;p40"/>
            <p:cNvSpPr/>
            <p:nvPr/>
          </p:nvSpPr>
          <p:spPr>
            <a:xfrm>
              <a:off x="1812600" y="2471850"/>
              <a:ext cx="1225750" cy="1397075"/>
            </a:xfrm>
            <a:custGeom>
              <a:avLst/>
              <a:gdLst/>
              <a:ahLst/>
              <a:cxnLst/>
              <a:rect l="l" t="t" r="r" b="b"/>
              <a:pathLst>
                <a:path w="49030" h="55883" extrusionOk="0">
                  <a:moveTo>
                    <a:pt x="31308" y="0"/>
                  </a:moveTo>
                  <a:cubicBezTo>
                    <a:pt x="29693" y="0"/>
                    <a:pt x="28218" y="354"/>
                    <a:pt x="27266" y="1170"/>
                  </a:cubicBezTo>
                  <a:cubicBezTo>
                    <a:pt x="10062" y="16064"/>
                    <a:pt x="1" y="55882"/>
                    <a:pt x="1" y="55882"/>
                  </a:cubicBezTo>
                  <a:lnTo>
                    <a:pt x="48908" y="54757"/>
                  </a:lnTo>
                  <a:cubicBezTo>
                    <a:pt x="49029" y="54605"/>
                    <a:pt x="44379" y="18100"/>
                    <a:pt x="43284" y="12842"/>
                  </a:cubicBezTo>
                  <a:cubicBezTo>
                    <a:pt x="42221" y="7553"/>
                    <a:pt x="38330" y="1960"/>
                    <a:pt x="37205" y="1413"/>
                  </a:cubicBezTo>
                  <a:cubicBezTo>
                    <a:pt x="35509" y="540"/>
                    <a:pt x="33302" y="0"/>
                    <a:pt x="31308"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84;p40"/>
            <p:cNvSpPr/>
            <p:nvPr/>
          </p:nvSpPr>
          <p:spPr>
            <a:xfrm>
              <a:off x="2893175" y="2782425"/>
              <a:ext cx="83625" cy="589325"/>
            </a:xfrm>
            <a:custGeom>
              <a:avLst/>
              <a:gdLst/>
              <a:ahLst/>
              <a:cxnLst/>
              <a:rect l="l" t="t" r="r" b="b"/>
              <a:pathLst>
                <a:path w="3345" h="23573" extrusionOk="0">
                  <a:moveTo>
                    <a:pt x="31" y="1"/>
                  </a:moveTo>
                  <a:cubicBezTo>
                    <a:pt x="16" y="1"/>
                    <a:pt x="1" y="9"/>
                    <a:pt x="1" y="24"/>
                  </a:cubicBezTo>
                  <a:cubicBezTo>
                    <a:pt x="122" y="784"/>
                    <a:pt x="213" y="1574"/>
                    <a:pt x="335" y="2334"/>
                  </a:cubicBezTo>
                  <a:cubicBezTo>
                    <a:pt x="426" y="3094"/>
                    <a:pt x="548" y="3884"/>
                    <a:pt x="639" y="4644"/>
                  </a:cubicBezTo>
                  <a:cubicBezTo>
                    <a:pt x="852" y="6164"/>
                    <a:pt x="1064" y="7683"/>
                    <a:pt x="1308" y="9203"/>
                  </a:cubicBezTo>
                  <a:cubicBezTo>
                    <a:pt x="1733" y="12243"/>
                    <a:pt x="2128" y="15282"/>
                    <a:pt x="2554" y="18322"/>
                  </a:cubicBezTo>
                  <a:cubicBezTo>
                    <a:pt x="2797" y="20054"/>
                    <a:pt x="3101" y="21787"/>
                    <a:pt x="3283" y="23550"/>
                  </a:cubicBezTo>
                  <a:cubicBezTo>
                    <a:pt x="3283" y="23565"/>
                    <a:pt x="3299" y="23573"/>
                    <a:pt x="3314" y="23573"/>
                  </a:cubicBezTo>
                  <a:cubicBezTo>
                    <a:pt x="3329" y="23573"/>
                    <a:pt x="3344" y="23565"/>
                    <a:pt x="3344" y="23550"/>
                  </a:cubicBezTo>
                  <a:cubicBezTo>
                    <a:pt x="3223" y="21969"/>
                    <a:pt x="3131" y="20419"/>
                    <a:pt x="2979" y="18869"/>
                  </a:cubicBezTo>
                  <a:cubicBezTo>
                    <a:pt x="2827" y="17349"/>
                    <a:pt x="2645" y="15829"/>
                    <a:pt x="2463" y="14310"/>
                  </a:cubicBezTo>
                  <a:cubicBezTo>
                    <a:pt x="2098" y="11574"/>
                    <a:pt x="1733" y="8838"/>
                    <a:pt x="1247" y="6103"/>
                  </a:cubicBezTo>
                  <a:cubicBezTo>
                    <a:pt x="1277" y="4796"/>
                    <a:pt x="1216" y="3458"/>
                    <a:pt x="1095" y="2121"/>
                  </a:cubicBezTo>
                  <a:lnTo>
                    <a:pt x="1034" y="2121"/>
                  </a:lnTo>
                  <a:cubicBezTo>
                    <a:pt x="1095" y="3276"/>
                    <a:pt x="1125" y="4370"/>
                    <a:pt x="1156" y="5525"/>
                  </a:cubicBezTo>
                  <a:cubicBezTo>
                    <a:pt x="1125" y="5404"/>
                    <a:pt x="1095" y="5282"/>
                    <a:pt x="1064" y="5161"/>
                  </a:cubicBezTo>
                  <a:cubicBezTo>
                    <a:pt x="912" y="4310"/>
                    <a:pt x="760" y="3458"/>
                    <a:pt x="578" y="2577"/>
                  </a:cubicBezTo>
                  <a:cubicBezTo>
                    <a:pt x="426" y="1726"/>
                    <a:pt x="213" y="875"/>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985;p40"/>
            <p:cNvSpPr/>
            <p:nvPr/>
          </p:nvSpPr>
          <p:spPr>
            <a:xfrm>
              <a:off x="2504875" y="2238925"/>
              <a:ext cx="329825" cy="467725"/>
            </a:xfrm>
            <a:custGeom>
              <a:avLst/>
              <a:gdLst/>
              <a:ahLst/>
              <a:cxnLst/>
              <a:rect l="l" t="t" r="r" b="b"/>
              <a:pathLst>
                <a:path w="13193" h="18709" extrusionOk="0">
                  <a:moveTo>
                    <a:pt x="2250" y="1"/>
                  </a:moveTo>
                  <a:cubicBezTo>
                    <a:pt x="2037" y="1794"/>
                    <a:pt x="1642" y="3739"/>
                    <a:pt x="1277" y="5472"/>
                  </a:cubicBezTo>
                  <a:cubicBezTo>
                    <a:pt x="639" y="8329"/>
                    <a:pt x="0" y="10669"/>
                    <a:pt x="92" y="10913"/>
                  </a:cubicBezTo>
                  <a:cubicBezTo>
                    <a:pt x="1445" y="14297"/>
                    <a:pt x="5279" y="18708"/>
                    <a:pt x="8004" y="18708"/>
                  </a:cubicBezTo>
                  <a:cubicBezTo>
                    <a:pt x="8093" y="18708"/>
                    <a:pt x="8181" y="18703"/>
                    <a:pt x="8268" y="18694"/>
                  </a:cubicBezTo>
                  <a:cubicBezTo>
                    <a:pt x="10912" y="18390"/>
                    <a:pt x="11308" y="13192"/>
                    <a:pt x="11277" y="11794"/>
                  </a:cubicBezTo>
                  <a:lnTo>
                    <a:pt x="11277" y="11672"/>
                  </a:lnTo>
                  <a:cubicBezTo>
                    <a:pt x="11247" y="11399"/>
                    <a:pt x="11247" y="11156"/>
                    <a:pt x="11277" y="10913"/>
                  </a:cubicBezTo>
                  <a:cubicBezTo>
                    <a:pt x="11642" y="7751"/>
                    <a:pt x="13192" y="4134"/>
                    <a:pt x="13192" y="4134"/>
                  </a:cubicBezTo>
                  <a:lnTo>
                    <a:pt x="225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986;p40"/>
            <p:cNvSpPr/>
            <p:nvPr/>
          </p:nvSpPr>
          <p:spPr>
            <a:xfrm>
              <a:off x="2572500" y="2243475"/>
              <a:ext cx="262200" cy="289550"/>
            </a:xfrm>
            <a:custGeom>
              <a:avLst/>
              <a:gdLst/>
              <a:ahLst/>
              <a:cxnLst/>
              <a:rect l="l" t="t" r="r" b="b"/>
              <a:pathLst>
                <a:path w="10488" h="11582" extrusionOk="0">
                  <a:moveTo>
                    <a:pt x="1" y="1"/>
                  </a:moveTo>
                  <a:cubicBezTo>
                    <a:pt x="1" y="2433"/>
                    <a:pt x="609" y="10579"/>
                    <a:pt x="7387" y="11521"/>
                  </a:cubicBezTo>
                  <a:cubicBezTo>
                    <a:pt x="7782" y="11551"/>
                    <a:pt x="8177" y="11582"/>
                    <a:pt x="8572" y="11582"/>
                  </a:cubicBezTo>
                  <a:lnTo>
                    <a:pt x="8572" y="11460"/>
                  </a:lnTo>
                  <a:cubicBezTo>
                    <a:pt x="8542" y="11217"/>
                    <a:pt x="8542" y="10943"/>
                    <a:pt x="8572" y="10700"/>
                  </a:cubicBezTo>
                  <a:cubicBezTo>
                    <a:pt x="8937" y="7569"/>
                    <a:pt x="10487" y="3952"/>
                    <a:pt x="10487" y="3952"/>
                  </a:cubicBezTo>
                  <a:lnTo>
                    <a:pt x="3040" y="112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987;p40"/>
            <p:cNvSpPr/>
            <p:nvPr/>
          </p:nvSpPr>
          <p:spPr>
            <a:xfrm>
              <a:off x="2500325" y="1744850"/>
              <a:ext cx="553975" cy="692075"/>
            </a:xfrm>
            <a:custGeom>
              <a:avLst/>
              <a:gdLst/>
              <a:ahLst/>
              <a:cxnLst/>
              <a:rect l="l" t="t" r="r" b="b"/>
              <a:pathLst>
                <a:path w="22159" h="27683" extrusionOk="0">
                  <a:moveTo>
                    <a:pt x="10844" y="1"/>
                  </a:moveTo>
                  <a:cubicBezTo>
                    <a:pt x="6803" y="1"/>
                    <a:pt x="2586" y="2378"/>
                    <a:pt x="1307" y="6420"/>
                  </a:cubicBezTo>
                  <a:cubicBezTo>
                    <a:pt x="0" y="10432"/>
                    <a:pt x="1976" y="22104"/>
                    <a:pt x="4803" y="24748"/>
                  </a:cubicBezTo>
                  <a:cubicBezTo>
                    <a:pt x="6841" y="26622"/>
                    <a:pt x="9522" y="27682"/>
                    <a:pt x="12110" y="27682"/>
                  </a:cubicBezTo>
                  <a:cubicBezTo>
                    <a:pt x="14771" y="27682"/>
                    <a:pt x="17333" y="26561"/>
                    <a:pt x="18997" y="24049"/>
                  </a:cubicBezTo>
                  <a:cubicBezTo>
                    <a:pt x="22158" y="19247"/>
                    <a:pt x="19301" y="4079"/>
                    <a:pt x="16140" y="1678"/>
                  </a:cubicBezTo>
                  <a:cubicBezTo>
                    <a:pt x="14635" y="535"/>
                    <a:pt x="12759" y="1"/>
                    <a:pt x="1084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988;p40"/>
            <p:cNvSpPr/>
            <p:nvPr/>
          </p:nvSpPr>
          <p:spPr>
            <a:xfrm>
              <a:off x="2820225" y="2214600"/>
              <a:ext cx="69175" cy="49625"/>
            </a:xfrm>
            <a:custGeom>
              <a:avLst/>
              <a:gdLst/>
              <a:ahLst/>
              <a:cxnLst/>
              <a:rect l="l" t="t" r="r" b="b"/>
              <a:pathLst>
                <a:path w="2767" h="1985" extrusionOk="0">
                  <a:moveTo>
                    <a:pt x="274" y="1"/>
                  </a:moveTo>
                  <a:cubicBezTo>
                    <a:pt x="153" y="244"/>
                    <a:pt x="92" y="518"/>
                    <a:pt x="61" y="791"/>
                  </a:cubicBezTo>
                  <a:cubicBezTo>
                    <a:pt x="1" y="1308"/>
                    <a:pt x="92" y="1885"/>
                    <a:pt x="760" y="1977"/>
                  </a:cubicBezTo>
                  <a:cubicBezTo>
                    <a:pt x="811" y="1982"/>
                    <a:pt x="862" y="1984"/>
                    <a:pt x="912" y="1984"/>
                  </a:cubicBezTo>
                  <a:cubicBezTo>
                    <a:pt x="1164" y="1984"/>
                    <a:pt x="1409" y="1921"/>
                    <a:pt x="1612" y="1794"/>
                  </a:cubicBezTo>
                  <a:cubicBezTo>
                    <a:pt x="2098" y="1521"/>
                    <a:pt x="2493" y="1125"/>
                    <a:pt x="2767" y="670"/>
                  </a:cubicBezTo>
                  <a:lnTo>
                    <a:pt x="2767" y="670"/>
                  </a:lnTo>
                  <a:cubicBezTo>
                    <a:pt x="2712" y="671"/>
                    <a:pt x="2657" y="672"/>
                    <a:pt x="2602" y="672"/>
                  </a:cubicBezTo>
                  <a:cubicBezTo>
                    <a:pt x="1776" y="672"/>
                    <a:pt x="958" y="45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989;p40"/>
            <p:cNvSpPr/>
            <p:nvPr/>
          </p:nvSpPr>
          <p:spPr>
            <a:xfrm>
              <a:off x="2853675" y="2251850"/>
              <a:ext cx="15975" cy="3825"/>
            </a:xfrm>
            <a:custGeom>
              <a:avLst/>
              <a:gdLst/>
              <a:ahLst/>
              <a:cxnLst/>
              <a:rect l="l" t="t" r="r" b="b"/>
              <a:pathLst>
                <a:path w="639" h="153" extrusionOk="0">
                  <a:moveTo>
                    <a:pt x="0" y="0"/>
                  </a:moveTo>
                  <a:lnTo>
                    <a:pt x="0" y="0"/>
                  </a:lnTo>
                  <a:cubicBezTo>
                    <a:pt x="182" y="61"/>
                    <a:pt x="365" y="122"/>
                    <a:pt x="547" y="152"/>
                  </a:cubicBezTo>
                  <a:lnTo>
                    <a:pt x="638" y="91"/>
                  </a:lnTo>
                  <a:cubicBezTo>
                    <a:pt x="426" y="61"/>
                    <a:pt x="213" y="31"/>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990;p40"/>
            <p:cNvSpPr/>
            <p:nvPr/>
          </p:nvSpPr>
          <p:spPr>
            <a:xfrm>
              <a:off x="2821750" y="2231325"/>
              <a:ext cx="15975" cy="13700"/>
            </a:xfrm>
            <a:custGeom>
              <a:avLst/>
              <a:gdLst/>
              <a:ahLst/>
              <a:cxnLst/>
              <a:rect l="l" t="t" r="r" b="b"/>
              <a:pathLst>
                <a:path w="639" h="548" extrusionOk="0">
                  <a:moveTo>
                    <a:pt x="0" y="1"/>
                  </a:moveTo>
                  <a:cubicBezTo>
                    <a:pt x="0" y="61"/>
                    <a:pt x="0" y="92"/>
                    <a:pt x="0" y="122"/>
                  </a:cubicBezTo>
                  <a:cubicBezTo>
                    <a:pt x="31" y="153"/>
                    <a:pt x="61" y="183"/>
                    <a:pt x="92" y="213"/>
                  </a:cubicBezTo>
                  <a:cubicBezTo>
                    <a:pt x="183" y="274"/>
                    <a:pt x="274" y="335"/>
                    <a:pt x="365" y="396"/>
                  </a:cubicBezTo>
                  <a:cubicBezTo>
                    <a:pt x="456" y="456"/>
                    <a:pt x="548" y="487"/>
                    <a:pt x="639" y="548"/>
                  </a:cubicBezTo>
                  <a:cubicBezTo>
                    <a:pt x="426" y="365"/>
                    <a:pt x="213" y="183"/>
                    <a:pt x="0"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991;p40"/>
            <p:cNvSpPr/>
            <p:nvPr/>
          </p:nvSpPr>
          <p:spPr>
            <a:xfrm>
              <a:off x="2739675" y="2009625"/>
              <a:ext cx="76775" cy="38600"/>
            </a:xfrm>
            <a:custGeom>
              <a:avLst/>
              <a:gdLst/>
              <a:ahLst/>
              <a:cxnLst/>
              <a:rect l="l" t="t" r="r" b="b"/>
              <a:pathLst>
                <a:path w="3071" h="1544" extrusionOk="0">
                  <a:moveTo>
                    <a:pt x="1889" y="0"/>
                  </a:moveTo>
                  <a:cubicBezTo>
                    <a:pt x="1807" y="0"/>
                    <a:pt x="1725" y="8"/>
                    <a:pt x="1642" y="23"/>
                  </a:cubicBezTo>
                  <a:cubicBezTo>
                    <a:pt x="1156" y="23"/>
                    <a:pt x="700" y="236"/>
                    <a:pt x="335" y="571"/>
                  </a:cubicBezTo>
                  <a:cubicBezTo>
                    <a:pt x="1" y="935"/>
                    <a:pt x="244" y="1543"/>
                    <a:pt x="761" y="1543"/>
                  </a:cubicBezTo>
                  <a:cubicBezTo>
                    <a:pt x="1095" y="1543"/>
                    <a:pt x="1429" y="1482"/>
                    <a:pt x="1794" y="1452"/>
                  </a:cubicBezTo>
                  <a:cubicBezTo>
                    <a:pt x="1834" y="1455"/>
                    <a:pt x="1874" y="1457"/>
                    <a:pt x="1914" y="1457"/>
                  </a:cubicBezTo>
                  <a:cubicBezTo>
                    <a:pt x="2263" y="1457"/>
                    <a:pt x="2585" y="1339"/>
                    <a:pt x="2858" y="1148"/>
                  </a:cubicBezTo>
                  <a:cubicBezTo>
                    <a:pt x="3040" y="966"/>
                    <a:pt x="3071" y="692"/>
                    <a:pt x="2949" y="510"/>
                  </a:cubicBezTo>
                  <a:cubicBezTo>
                    <a:pt x="2671" y="182"/>
                    <a:pt x="2289" y="0"/>
                    <a:pt x="1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992;p40"/>
            <p:cNvSpPr/>
            <p:nvPr/>
          </p:nvSpPr>
          <p:spPr>
            <a:xfrm>
              <a:off x="2907625" y="1982200"/>
              <a:ext cx="76000" cy="40175"/>
            </a:xfrm>
            <a:custGeom>
              <a:avLst/>
              <a:gdLst/>
              <a:ahLst/>
              <a:cxnLst/>
              <a:rect l="l" t="t" r="r" b="b"/>
              <a:pathLst>
                <a:path w="3040" h="1607" extrusionOk="0">
                  <a:moveTo>
                    <a:pt x="1153" y="0"/>
                  </a:moveTo>
                  <a:cubicBezTo>
                    <a:pt x="763" y="0"/>
                    <a:pt x="393" y="156"/>
                    <a:pt x="122" y="452"/>
                  </a:cubicBezTo>
                  <a:cubicBezTo>
                    <a:pt x="0" y="665"/>
                    <a:pt x="0" y="938"/>
                    <a:pt x="182" y="1120"/>
                  </a:cubicBezTo>
                  <a:cubicBezTo>
                    <a:pt x="486" y="1333"/>
                    <a:pt x="851" y="1455"/>
                    <a:pt x="1216" y="1455"/>
                  </a:cubicBezTo>
                  <a:cubicBezTo>
                    <a:pt x="1581" y="1516"/>
                    <a:pt x="1915" y="1607"/>
                    <a:pt x="2280" y="1607"/>
                  </a:cubicBezTo>
                  <a:cubicBezTo>
                    <a:pt x="2766" y="1607"/>
                    <a:pt x="3040" y="1029"/>
                    <a:pt x="2736" y="634"/>
                  </a:cubicBezTo>
                  <a:cubicBezTo>
                    <a:pt x="2371" y="269"/>
                    <a:pt x="1915" y="57"/>
                    <a:pt x="1429" y="26"/>
                  </a:cubicBezTo>
                  <a:cubicBezTo>
                    <a:pt x="1336" y="9"/>
                    <a:pt x="1244" y="0"/>
                    <a:pt x="1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993;p40"/>
            <p:cNvSpPr/>
            <p:nvPr/>
          </p:nvSpPr>
          <p:spPr>
            <a:xfrm>
              <a:off x="2804275" y="2269200"/>
              <a:ext cx="39300" cy="23675"/>
            </a:xfrm>
            <a:custGeom>
              <a:avLst/>
              <a:gdLst/>
              <a:ahLst/>
              <a:cxnLst/>
              <a:rect l="l" t="t" r="r" b="b"/>
              <a:pathLst>
                <a:path w="1572" h="947" extrusionOk="0">
                  <a:moveTo>
                    <a:pt x="74" y="1"/>
                  </a:moveTo>
                  <a:cubicBezTo>
                    <a:pt x="51" y="1"/>
                    <a:pt x="31" y="18"/>
                    <a:pt x="31" y="36"/>
                  </a:cubicBezTo>
                  <a:cubicBezTo>
                    <a:pt x="0" y="400"/>
                    <a:pt x="183" y="704"/>
                    <a:pt x="487" y="887"/>
                  </a:cubicBezTo>
                  <a:cubicBezTo>
                    <a:pt x="605" y="926"/>
                    <a:pt x="730" y="947"/>
                    <a:pt x="854" y="947"/>
                  </a:cubicBezTo>
                  <a:cubicBezTo>
                    <a:pt x="1112" y="947"/>
                    <a:pt x="1366" y="859"/>
                    <a:pt x="1550" y="674"/>
                  </a:cubicBezTo>
                  <a:cubicBezTo>
                    <a:pt x="1572" y="653"/>
                    <a:pt x="1563" y="631"/>
                    <a:pt x="1556" y="631"/>
                  </a:cubicBezTo>
                  <a:cubicBezTo>
                    <a:pt x="1553" y="631"/>
                    <a:pt x="1550" y="635"/>
                    <a:pt x="1550" y="644"/>
                  </a:cubicBezTo>
                  <a:cubicBezTo>
                    <a:pt x="1398" y="659"/>
                    <a:pt x="1247" y="666"/>
                    <a:pt x="1098" y="666"/>
                  </a:cubicBezTo>
                  <a:cubicBezTo>
                    <a:pt x="950" y="666"/>
                    <a:pt x="806" y="659"/>
                    <a:pt x="669" y="644"/>
                  </a:cubicBezTo>
                  <a:cubicBezTo>
                    <a:pt x="395" y="552"/>
                    <a:pt x="243" y="248"/>
                    <a:pt x="122" y="36"/>
                  </a:cubicBezTo>
                  <a:cubicBezTo>
                    <a:pt x="109" y="10"/>
                    <a:pt x="91"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994;p40"/>
            <p:cNvSpPr/>
            <p:nvPr/>
          </p:nvSpPr>
          <p:spPr>
            <a:xfrm>
              <a:off x="2825225" y="1990075"/>
              <a:ext cx="114800" cy="249925"/>
            </a:xfrm>
            <a:custGeom>
              <a:avLst/>
              <a:gdLst/>
              <a:ahLst/>
              <a:cxnLst/>
              <a:rect l="l" t="t" r="r" b="b"/>
              <a:pathLst>
                <a:path w="4592" h="9997" extrusionOk="0">
                  <a:moveTo>
                    <a:pt x="2473" y="0"/>
                  </a:moveTo>
                  <a:cubicBezTo>
                    <a:pt x="2422" y="0"/>
                    <a:pt x="2364" y="47"/>
                    <a:pt x="2384" y="106"/>
                  </a:cubicBezTo>
                  <a:cubicBezTo>
                    <a:pt x="2749" y="2629"/>
                    <a:pt x="3539" y="5091"/>
                    <a:pt x="3965" y="7614"/>
                  </a:cubicBezTo>
                  <a:cubicBezTo>
                    <a:pt x="3539" y="7492"/>
                    <a:pt x="3083" y="7401"/>
                    <a:pt x="2658" y="7401"/>
                  </a:cubicBezTo>
                  <a:cubicBezTo>
                    <a:pt x="2567" y="7432"/>
                    <a:pt x="3023" y="9164"/>
                    <a:pt x="3023" y="9438"/>
                  </a:cubicBezTo>
                  <a:cubicBezTo>
                    <a:pt x="3023" y="9438"/>
                    <a:pt x="3023" y="9468"/>
                    <a:pt x="3023" y="9468"/>
                  </a:cubicBezTo>
                  <a:cubicBezTo>
                    <a:pt x="2730" y="9548"/>
                    <a:pt x="2452" y="9586"/>
                    <a:pt x="2180" y="9586"/>
                  </a:cubicBezTo>
                  <a:cubicBezTo>
                    <a:pt x="1520" y="9586"/>
                    <a:pt x="888" y="9360"/>
                    <a:pt x="135" y="8951"/>
                  </a:cubicBezTo>
                  <a:cubicBezTo>
                    <a:pt x="108" y="8934"/>
                    <a:pt x="84" y="8926"/>
                    <a:pt x="65" y="8926"/>
                  </a:cubicBezTo>
                  <a:cubicBezTo>
                    <a:pt x="19" y="8926"/>
                    <a:pt x="1" y="8969"/>
                    <a:pt x="44" y="9012"/>
                  </a:cubicBezTo>
                  <a:cubicBezTo>
                    <a:pt x="530" y="9590"/>
                    <a:pt x="1229" y="9955"/>
                    <a:pt x="1989" y="9985"/>
                  </a:cubicBezTo>
                  <a:cubicBezTo>
                    <a:pt x="2073" y="9993"/>
                    <a:pt x="2154" y="9996"/>
                    <a:pt x="2235" y="9996"/>
                  </a:cubicBezTo>
                  <a:cubicBezTo>
                    <a:pt x="2477" y="9996"/>
                    <a:pt x="2711" y="9962"/>
                    <a:pt x="2962" y="9894"/>
                  </a:cubicBezTo>
                  <a:cubicBezTo>
                    <a:pt x="3023" y="9894"/>
                    <a:pt x="3083" y="9894"/>
                    <a:pt x="3144" y="9863"/>
                  </a:cubicBezTo>
                  <a:lnTo>
                    <a:pt x="3327" y="9803"/>
                  </a:lnTo>
                  <a:cubicBezTo>
                    <a:pt x="3387" y="9772"/>
                    <a:pt x="3448" y="9711"/>
                    <a:pt x="3448" y="9620"/>
                  </a:cubicBezTo>
                  <a:cubicBezTo>
                    <a:pt x="3448" y="9590"/>
                    <a:pt x="3448" y="9559"/>
                    <a:pt x="3448" y="9529"/>
                  </a:cubicBezTo>
                  <a:lnTo>
                    <a:pt x="3448" y="9468"/>
                  </a:lnTo>
                  <a:cubicBezTo>
                    <a:pt x="3387" y="8860"/>
                    <a:pt x="3205" y="7948"/>
                    <a:pt x="3205" y="7948"/>
                  </a:cubicBezTo>
                  <a:lnTo>
                    <a:pt x="3205" y="7948"/>
                  </a:lnTo>
                  <a:cubicBezTo>
                    <a:pt x="3374" y="8012"/>
                    <a:pt x="4002" y="8208"/>
                    <a:pt x="4346" y="8208"/>
                  </a:cubicBezTo>
                  <a:cubicBezTo>
                    <a:pt x="4495" y="8208"/>
                    <a:pt x="4591" y="8171"/>
                    <a:pt x="4573" y="8070"/>
                  </a:cubicBezTo>
                  <a:cubicBezTo>
                    <a:pt x="4086" y="5486"/>
                    <a:pt x="3570" y="2568"/>
                    <a:pt x="2536" y="46"/>
                  </a:cubicBezTo>
                  <a:cubicBezTo>
                    <a:pt x="2526" y="14"/>
                    <a:pt x="2500" y="0"/>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995;p40"/>
            <p:cNvSpPr/>
            <p:nvPr/>
          </p:nvSpPr>
          <p:spPr>
            <a:xfrm>
              <a:off x="2803500" y="2109525"/>
              <a:ext cx="31950" cy="29125"/>
            </a:xfrm>
            <a:custGeom>
              <a:avLst/>
              <a:gdLst/>
              <a:ahLst/>
              <a:cxnLst/>
              <a:rect l="l" t="t" r="r" b="b"/>
              <a:pathLst>
                <a:path w="1278" h="1165" extrusionOk="0">
                  <a:moveTo>
                    <a:pt x="964" y="1"/>
                  </a:moveTo>
                  <a:cubicBezTo>
                    <a:pt x="941" y="1"/>
                    <a:pt x="882" y="40"/>
                    <a:pt x="882" y="40"/>
                  </a:cubicBezTo>
                  <a:cubicBezTo>
                    <a:pt x="1034" y="526"/>
                    <a:pt x="1004" y="1043"/>
                    <a:pt x="31" y="1134"/>
                  </a:cubicBezTo>
                  <a:cubicBezTo>
                    <a:pt x="1" y="1134"/>
                    <a:pt x="1" y="1164"/>
                    <a:pt x="31" y="1164"/>
                  </a:cubicBezTo>
                  <a:cubicBezTo>
                    <a:pt x="1278" y="1164"/>
                    <a:pt x="1278" y="465"/>
                    <a:pt x="974" y="9"/>
                  </a:cubicBezTo>
                  <a:cubicBezTo>
                    <a:pt x="974" y="3"/>
                    <a:pt x="970" y="1"/>
                    <a:pt x="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996;p40"/>
            <p:cNvSpPr/>
            <p:nvPr/>
          </p:nvSpPr>
          <p:spPr>
            <a:xfrm>
              <a:off x="2768550" y="2095975"/>
              <a:ext cx="71925" cy="33000"/>
            </a:xfrm>
            <a:custGeom>
              <a:avLst/>
              <a:gdLst/>
              <a:ahLst/>
              <a:cxnLst/>
              <a:rect l="l" t="t" r="r" b="b"/>
              <a:pathLst>
                <a:path w="2877" h="1320" extrusionOk="0">
                  <a:moveTo>
                    <a:pt x="1088" y="1"/>
                  </a:moveTo>
                  <a:cubicBezTo>
                    <a:pt x="537" y="1"/>
                    <a:pt x="90" y="184"/>
                    <a:pt x="61" y="551"/>
                  </a:cubicBezTo>
                  <a:cubicBezTo>
                    <a:pt x="1" y="946"/>
                    <a:pt x="396" y="1281"/>
                    <a:pt x="1186" y="1311"/>
                  </a:cubicBezTo>
                  <a:cubicBezTo>
                    <a:pt x="1263" y="1317"/>
                    <a:pt x="1337" y="1319"/>
                    <a:pt x="1407" y="1319"/>
                  </a:cubicBezTo>
                  <a:cubicBezTo>
                    <a:pt x="2877" y="1319"/>
                    <a:pt x="2725" y="149"/>
                    <a:pt x="1217" y="4"/>
                  </a:cubicBezTo>
                  <a:cubicBezTo>
                    <a:pt x="1173" y="2"/>
                    <a:pt x="1130" y="1"/>
                    <a:pt x="10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997;p40"/>
            <p:cNvSpPr/>
            <p:nvPr/>
          </p:nvSpPr>
          <p:spPr>
            <a:xfrm>
              <a:off x="2745100" y="2092250"/>
              <a:ext cx="86550" cy="27650"/>
            </a:xfrm>
            <a:custGeom>
              <a:avLst/>
              <a:gdLst/>
              <a:ahLst/>
              <a:cxnLst/>
              <a:rect l="l" t="t" r="r" b="b"/>
              <a:pathLst>
                <a:path w="3462" h="1106" extrusionOk="0">
                  <a:moveTo>
                    <a:pt x="1887" y="0"/>
                  </a:moveTo>
                  <a:cubicBezTo>
                    <a:pt x="869" y="0"/>
                    <a:pt x="0" y="525"/>
                    <a:pt x="27" y="579"/>
                  </a:cubicBezTo>
                  <a:cubicBezTo>
                    <a:pt x="55" y="635"/>
                    <a:pt x="2960" y="1106"/>
                    <a:pt x="3405" y="1106"/>
                  </a:cubicBezTo>
                  <a:cubicBezTo>
                    <a:pt x="3442" y="1106"/>
                    <a:pt x="3462" y="1102"/>
                    <a:pt x="3462" y="1095"/>
                  </a:cubicBezTo>
                  <a:cubicBezTo>
                    <a:pt x="3310" y="548"/>
                    <a:pt x="2854" y="123"/>
                    <a:pt x="2307" y="32"/>
                  </a:cubicBezTo>
                  <a:cubicBezTo>
                    <a:pt x="2165" y="10"/>
                    <a:pt x="2024" y="0"/>
                    <a:pt x="18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998;p40"/>
            <p:cNvSpPr/>
            <p:nvPr/>
          </p:nvSpPr>
          <p:spPr>
            <a:xfrm>
              <a:off x="2933875" y="2096825"/>
              <a:ext cx="29225" cy="24825"/>
            </a:xfrm>
            <a:custGeom>
              <a:avLst/>
              <a:gdLst/>
              <a:ahLst/>
              <a:cxnLst/>
              <a:rect l="l" t="t" r="r" b="b"/>
              <a:pathLst>
                <a:path w="1169" h="993" extrusionOk="0">
                  <a:moveTo>
                    <a:pt x="105" y="1"/>
                  </a:moveTo>
                  <a:cubicBezTo>
                    <a:pt x="1" y="418"/>
                    <a:pt x="120" y="993"/>
                    <a:pt x="772" y="993"/>
                  </a:cubicBezTo>
                  <a:cubicBezTo>
                    <a:pt x="880" y="993"/>
                    <a:pt x="1001" y="977"/>
                    <a:pt x="1139" y="943"/>
                  </a:cubicBezTo>
                  <a:cubicBezTo>
                    <a:pt x="1169" y="912"/>
                    <a:pt x="1169" y="912"/>
                    <a:pt x="1139" y="912"/>
                  </a:cubicBezTo>
                  <a:cubicBezTo>
                    <a:pt x="1077" y="920"/>
                    <a:pt x="1019" y="923"/>
                    <a:pt x="964" y="923"/>
                  </a:cubicBezTo>
                  <a:cubicBezTo>
                    <a:pt x="321" y="923"/>
                    <a:pt x="166" y="449"/>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999;p40"/>
            <p:cNvSpPr/>
            <p:nvPr/>
          </p:nvSpPr>
          <p:spPr>
            <a:xfrm>
              <a:off x="2929625" y="2074450"/>
              <a:ext cx="57050" cy="38150"/>
            </a:xfrm>
            <a:custGeom>
              <a:avLst/>
              <a:gdLst/>
              <a:ahLst/>
              <a:cxnLst/>
              <a:rect l="l" t="t" r="r" b="b"/>
              <a:pathLst>
                <a:path w="2282" h="1526" extrusionOk="0">
                  <a:moveTo>
                    <a:pt x="1609" y="0"/>
                  </a:moveTo>
                  <a:cubicBezTo>
                    <a:pt x="1448" y="0"/>
                    <a:pt x="1248" y="40"/>
                    <a:pt x="1005" y="136"/>
                  </a:cubicBezTo>
                  <a:cubicBezTo>
                    <a:pt x="0" y="470"/>
                    <a:pt x="65" y="1525"/>
                    <a:pt x="866" y="1525"/>
                  </a:cubicBezTo>
                  <a:cubicBezTo>
                    <a:pt x="1011" y="1525"/>
                    <a:pt x="1179" y="1491"/>
                    <a:pt x="1369" y="1412"/>
                  </a:cubicBezTo>
                  <a:cubicBezTo>
                    <a:pt x="2099" y="1139"/>
                    <a:pt x="2281" y="561"/>
                    <a:pt x="2160" y="318"/>
                  </a:cubicBezTo>
                  <a:cubicBezTo>
                    <a:pt x="2080" y="140"/>
                    <a:pt x="1911" y="0"/>
                    <a:pt x="1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00;p40"/>
            <p:cNvSpPr/>
            <p:nvPr/>
          </p:nvSpPr>
          <p:spPr>
            <a:xfrm>
              <a:off x="2934200" y="2069950"/>
              <a:ext cx="64625" cy="36900"/>
            </a:xfrm>
            <a:custGeom>
              <a:avLst/>
              <a:gdLst/>
              <a:ahLst/>
              <a:cxnLst/>
              <a:rect l="l" t="t" r="r" b="b"/>
              <a:pathLst>
                <a:path w="2585" h="1476" extrusionOk="0">
                  <a:moveTo>
                    <a:pt x="1604" y="0"/>
                  </a:moveTo>
                  <a:cubicBezTo>
                    <a:pt x="1285" y="0"/>
                    <a:pt x="966" y="76"/>
                    <a:pt x="670" y="224"/>
                  </a:cubicBezTo>
                  <a:cubicBezTo>
                    <a:pt x="244" y="468"/>
                    <a:pt x="1" y="984"/>
                    <a:pt x="62" y="1471"/>
                  </a:cubicBezTo>
                  <a:cubicBezTo>
                    <a:pt x="63" y="1474"/>
                    <a:pt x="67" y="1475"/>
                    <a:pt x="74" y="1475"/>
                  </a:cubicBezTo>
                  <a:cubicBezTo>
                    <a:pt x="265" y="1475"/>
                    <a:pt x="2585" y="314"/>
                    <a:pt x="2585" y="255"/>
                  </a:cubicBezTo>
                  <a:cubicBezTo>
                    <a:pt x="2273" y="84"/>
                    <a:pt x="1938" y="0"/>
                    <a:pt x="16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01;p40"/>
            <p:cNvSpPr/>
            <p:nvPr/>
          </p:nvSpPr>
          <p:spPr>
            <a:xfrm>
              <a:off x="2473825" y="1646950"/>
              <a:ext cx="585800" cy="485625"/>
            </a:xfrm>
            <a:custGeom>
              <a:avLst/>
              <a:gdLst/>
              <a:ahLst/>
              <a:cxnLst/>
              <a:rect l="l" t="t" r="r" b="b"/>
              <a:pathLst>
                <a:path w="23432" h="19425" extrusionOk="0">
                  <a:moveTo>
                    <a:pt x="20020" y="0"/>
                  </a:moveTo>
                  <a:cubicBezTo>
                    <a:pt x="19311" y="0"/>
                    <a:pt x="18518" y="463"/>
                    <a:pt x="17990" y="1308"/>
                  </a:cubicBezTo>
                  <a:cubicBezTo>
                    <a:pt x="18446" y="1795"/>
                    <a:pt x="18690" y="2463"/>
                    <a:pt x="18690" y="3132"/>
                  </a:cubicBezTo>
                  <a:cubicBezTo>
                    <a:pt x="18735" y="4022"/>
                    <a:pt x="18354" y="4485"/>
                    <a:pt x="17988" y="4485"/>
                  </a:cubicBezTo>
                  <a:cubicBezTo>
                    <a:pt x="17616" y="4485"/>
                    <a:pt x="17260" y="4006"/>
                    <a:pt x="17383" y="3011"/>
                  </a:cubicBezTo>
                  <a:cubicBezTo>
                    <a:pt x="17474" y="2403"/>
                    <a:pt x="17656" y="1795"/>
                    <a:pt x="17990" y="1308"/>
                  </a:cubicBezTo>
                  <a:cubicBezTo>
                    <a:pt x="17664" y="900"/>
                    <a:pt x="17188" y="694"/>
                    <a:pt x="16709" y="694"/>
                  </a:cubicBezTo>
                  <a:cubicBezTo>
                    <a:pt x="16297" y="694"/>
                    <a:pt x="15882" y="847"/>
                    <a:pt x="15559" y="1156"/>
                  </a:cubicBezTo>
                  <a:cubicBezTo>
                    <a:pt x="14860" y="1795"/>
                    <a:pt x="14313" y="2555"/>
                    <a:pt x="13978" y="3436"/>
                  </a:cubicBezTo>
                  <a:cubicBezTo>
                    <a:pt x="13978" y="3436"/>
                    <a:pt x="10830" y="2612"/>
                    <a:pt x="8300" y="2612"/>
                  </a:cubicBezTo>
                  <a:cubicBezTo>
                    <a:pt x="7193" y="2612"/>
                    <a:pt x="6205" y="2770"/>
                    <a:pt x="5650" y="3223"/>
                  </a:cubicBezTo>
                  <a:cubicBezTo>
                    <a:pt x="4008" y="4591"/>
                    <a:pt x="3887" y="5989"/>
                    <a:pt x="3887" y="5989"/>
                  </a:cubicBezTo>
                  <a:cubicBezTo>
                    <a:pt x="3887" y="5989"/>
                    <a:pt x="1607" y="6536"/>
                    <a:pt x="786" y="8391"/>
                  </a:cubicBezTo>
                  <a:cubicBezTo>
                    <a:pt x="0" y="10236"/>
                    <a:pt x="1170" y="19425"/>
                    <a:pt x="3877" y="19425"/>
                  </a:cubicBezTo>
                  <a:cubicBezTo>
                    <a:pt x="3890" y="19425"/>
                    <a:pt x="3904" y="19425"/>
                    <a:pt x="3917" y="19424"/>
                  </a:cubicBezTo>
                  <a:cubicBezTo>
                    <a:pt x="5711" y="19394"/>
                    <a:pt x="6258" y="12555"/>
                    <a:pt x="6258" y="12555"/>
                  </a:cubicBezTo>
                  <a:cubicBezTo>
                    <a:pt x="6327" y="12558"/>
                    <a:pt x="6396" y="12560"/>
                    <a:pt x="6464" y="12560"/>
                  </a:cubicBezTo>
                  <a:cubicBezTo>
                    <a:pt x="8298" y="12560"/>
                    <a:pt x="9959" y="11395"/>
                    <a:pt x="10574" y="9637"/>
                  </a:cubicBezTo>
                  <a:cubicBezTo>
                    <a:pt x="10574" y="9637"/>
                    <a:pt x="13606" y="11756"/>
                    <a:pt x="16770" y="11756"/>
                  </a:cubicBezTo>
                  <a:cubicBezTo>
                    <a:pt x="17926" y="11756"/>
                    <a:pt x="19099" y="11473"/>
                    <a:pt x="20149" y="10701"/>
                  </a:cubicBezTo>
                  <a:cubicBezTo>
                    <a:pt x="23431" y="8299"/>
                    <a:pt x="22367" y="1369"/>
                    <a:pt x="20878" y="275"/>
                  </a:cubicBezTo>
                  <a:cubicBezTo>
                    <a:pt x="20628" y="89"/>
                    <a:pt x="20332" y="0"/>
                    <a:pt x="200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02;p40"/>
            <p:cNvSpPr/>
            <p:nvPr/>
          </p:nvSpPr>
          <p:spPr>
            <a:xfrm>
              <a:off x="2464600" y="2072525"/>
              <a:ext cx="168725" cy="186975"/>
            </a:xfrm>
            <a:custGeom>
              <a:avLst/>
              <a:gdLst/>
              <a:ahLst/>
              <a:cxnLst/>
              <a:rect l="l" t="t" r="r" b="b"/>
              <a:pathLst>
                <a:path w="6749" h="7479" extrusionOk="0">
                  <a:moveTo>
                    <a:pt x="2301" y="1"/>
                  </a:moveTo>
                  <a:cubicBezTo>
                    <a:pt x="2093" y="1"/>
                    <a:pt x="1892" y="47"/>
                    <a:pt x="1703" y="152"/>
                  </a:cubicBezTo>
                  <a:cubicBezTo>
                    <a:pt x="0" y="1125"/>
                    <a:pt x="2007" y="6565"/>
                    <a:pt x="4043" y="7295"/>
                  </a:cubicBezTo>
                  <a:cubicBezTo>
                    <a:pt x="4308" y="7419"/>
                    <a:pt x="4587" y="7478"/>
                    <a:pt x="4862" y="7478"/>
                  </a:cubicBezTo>
                  <a:cubicBezTo>
                    <a:pt x="5662" y="7478"/>
                    <a:pt x="6432" y="6984"/>
                    <a:pt x="6748" y="6170"/>
                  </a:cubicBezTo>
                  <a:lnTo>
                    <a:pt x="6080" y="2979"/>
                  </a:lnTo>
                  <a:cubicBezTo>
                    <a:pt x="6080" y="2979"/>
                    <a:pt x="3966" y="1"/>
                    <a:pt x="23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03;p40"/>
            <p:cNvSpPr/>
            <p:nvPr/>
          </p:nvSpPr>
          <p:spPr>
            <a:xfrm>
              <a:off x="2521600" y="2115075"/>
              <a:ext cx="85325" cy="116375"/>
            </a:xfrm>
            <a:custGeom>
              <a:avLst/>
              <a:gdLst/>
              <a:ahLst/>
              <a:cxnLst/>
              <a:rect l="l" t="t" r="r" b="b"/>
              <a:pathLst>
                <a:path w="3413" h="4655" extrusionOk="0">
                  <a:moveTo>
                    <a:pt x="30" y="0"/>
                  </a:moveTo>
                  <a:cubicBezTo>
                    <a:pt x="0" y="0"/>
                    <a:pt x="0" y="61"/>
                    <a:pt x="30" y="61"/>
                  </a:cubicBezTo>
                  <a:cubicBezTo>
                    <a:pt x="1459" y="608"/>
                    <a:pt x="2189" y="1915"/>
                    <a:pt x="2736" y="3283"/>
                  </a:cubicBezTo>
                  <a:cubicBezTo>
                    <a:pt x="2465" y="2954"/>
                    <a:pt x="2133" y="2711"/>
                    <a:pt x="1747" y="2711"/>
                  </a:cubicBezTo>
                  <a:cubicBezTo>
                    <a:pt x="1526" y="2711"/>
                    <a:pt x="1288" y="2791"/>
                    <a:pt x="1034" y="2979"/>
                  </a:cubicBezTo>
                  <a:cubicBezTo>
                    <a:pt x="1009" y="3003"/>
                    <a:pt x="1024" y="3048"/>
                    <a:pt x="1047" y="3048"/>
                  </a:cubicBezTo>
                  <a:cubicBezTo>
                    <a:pt x="1052" y="3048"/>
                    <a:pt x="1058" y="3045"/>
                    <a:pt x="1064" y="3040"/>
                  </a:cubicBezTo>
                  <a:cubicBezTo>
                    <a:pt x="1187" y="3003"/>
                    <a:pt x="1311" y="2986"/>
                    <a:pt x="1434" y="2986"/>
                  </a:cubicBezTo>
                  <a:cubicBezTo>
                    <a:pt x="1829" y="2986"/>
                    <a:pt x="2207" y="3164"/>
                    <a:pt x="2462" y="3465"/>
                  </a:cubicBezTo>
                  <a:cubicBezTo>
                    <a:pt x="2736" y="3830"/>
                    <a:pt x="2948" y="4195"/>
                    <a:pt x="3131" y="4590"/>
                  </a:cubicBezTo>
                  <a:cubicBezTo>
                    <a:pt x="3153" y="4634"/>
                    <a:pt x="3200" y="4654"/>
                    <a:pt x="3247" y="4654"/>
                  </a:cubicBezTo>
                  <a:cubicBezTo>
                    <a:pt x="3329" y="4654"/>
                    <a:pt x="3412" y="4595"/>
                    <a:pt x="3374" y="4499"/>
                  </a:cubicBezTo>
                  <a:lnTo>
                    <a:pt x="3374" y="4468"/>
                  </a:lnTo>
                  <a:cubicBezTo>
                    <a:pt x="3374" y="2675"/>
                    <a:pt x="1976" y="182"/>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04;p40"/>
            <p:cNvSpPr/>
            <p:nvPr/>
          </p:nvSpPr>
          <p:spPr>
            <a:xfrm>
              <a:off x="1517175" y="2526100"/>
              <a:ext cx="1009025" cy="1632025"/>
            </a:xfrm>
            <a:custGeom>
              <a:avLst/>
              <a:gdLst/>
              <a:ahLst/>
              <a:cxnLst/>
              <a:rect l="l" t="t" r="r" b="b"/>
              <a:pathLst>
                <a:path w="40361" h="65281" extrusionOk="0">
                  <a:moveTo>
                    <a:pt x="38525" y="1"/>
                  </a:moveTo>
                  <a:cubicBezTo>
                    <a:pt x="37918" y="1"/>
                    <a:pt x="37136" y="484"/>
                    <a:pt x="36286" y="1371"/>
                  </a:cubicBezTo>
                  <a:cubicBezTo>
                    <a:pt x="23064" y="15140"/>
                    <a:pt x="3793" y="49973"/>
                    <a:pt x="1423" y="54989"/>
                  </a:cubicBezTo>
                  <a:cubicBezTo>
                    <a:pt x="0" y="57967"/>
                    <a:pt x="13645" y="65281"/>
                    <a:pt x="17385" y="65281"/>
                  </a:cubicBezTo>
                  <a:cubicBezTo>
                    <a:pt x="17881" y="65281"/>
                    <a:pt x="18203" y="65152"/>
                    <a:pt x="18292" y="64867"/>
                  </a:cubicBezTo>
                  <a:cubicBezTo>
                    <a:pt x="19265" y="61706"/>
                    <a:pt x="34706" y="22709"/>
                    <a:pt x="38809" y="7997"/>
                  </a:cubicBezTo>
                  <a:cubicBezTo>
                    <a:pt x="40360" y="2381"/>
                    <a:pt x="39874" y="1"/>
                    <a:pt x="3852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05;p40"/>
            <p:cNvSpPr/>
            <p:nvPr/>
          </p:nvSpPr>
          <p:spPr>
            <a:xfrm>
              <a:off x="1007125" y="3850650"/>
              <a:ext cx="988650" cy="516050"/>
            </a:xfrm>
            <a:custGeom>
              <a:avLst/>
              <a:gdLst/>
              <a:ahLst/>
              <a:cxnLst/>
              <a:rect l="l" t="t" r="r" b="b"/>
              <a:pathLst>
                <a:path w="39546" h="20642" extrusionOk="0">
                  <a:moveTo>
                    <a:pt x="22828" y="1"/>
                  </a:moveTo>
                  <a:cubicBezTo>
                    <a:pt x="22159" y="1277"/>
                    <a:pt x="21217" y="2402"/>
                    <a:pt x="20122" y="3344"/>
                  </a:cubicBezTo>
                  <a:cubicBezTo>
                    <a:pt x="18420" y="4681"/>
                    <a:pt x="2128" y="8086"/>
                    <a:pt x="2493" y="11156"/>
                  </a:cubicBezTo>
                  <a:cubicBezTo>
                    <a:pt x="2508" y="11298"/>
                    <a:pt x="2554" y="11415"/>
                    <a:pt x="2627" y="11511"/>
                  </a:cubicBezTo>
                  <a:lnTo>
                    <a:pt x="2627" y="11511"/>
                  </a:lnTo>
                  <a:cubicBezTo>
                    <a:pt x="1307" y="12086"/>
                    <a:pt x="368" y="12787"/>
                    <a:pt x="396" y="13618"/>
                  </a:cubicBezTo>
                  <a:cubicBezTo>
                    <a:pt x="415" y="14402"/>
                    <a:pt x="1118" y="14541"/>
                    <a:pt x="1614" y="14541"/>
                  </a:cubicBezTo>
                  <a:cubicBezTo>
                    <a:pt x="1887" y="14541"/>
                    <a:pt x="2098" y="14499"/>
                    <a:pt x="2098" y="14499"/>
                  </a:cubicBezTo>
                  <a:lnTo>
                    <a:pt x="2098" y="14499"/>
                  </a:lnTo>
                  <a:cubicBezTo>
                    <a:pt x="2098" y="14499"/>
                    <a:pt x="0" y="15320"/>
                    <a:pt x="456" y="16840"/>
                  </a:cubicBezTo>
                  <a:cubicBezTo>
                    <a:pt x="653" y="17444"/>
                    <a:pt x="1331" y="17606"/>
                    <a:pt x="2002" y="17606"/>
                  </a:cubicBezTo>
                  <a:cubicBezTo>
                    <a:pt x="2784" y="17606"/>
                    <a:pt x="3557" y="17387"/>
                    <a:pt x="3557" y="17387"/>
                  </a:cubicBezTo>
                  <a:lnTo>
                    <a:pt x="3557" y="17387"/>
                  </a:lnTo>
                  <a:cubicBezTo>
                    <a:pt x="3557" y="17387"/>
                    <a:pt x="1824" y="18420"/>
                    <a:pt x="2219" y="19454"/>
                  </a:cubicBezTo>
                  <a:cubicBezTo>
                    <a:pt x="2576" y="20345"/>
                    <a:pt x="3763" y="20641"/>
                    <a:pt x="5243" y="20641"/>
                  </a:cubicBezTo>
                  <a:cubicBezTo>
                    <a:pt x="7549" y="20641"/>
                    <a:pt x="10565" y="19920"/>
                    <a:pt x="12250" y="19606"/>
                  </a:cubicBezTo>
                  <a:cubicBezTo>
                    <a:pt x="13268" y="19413"/>
                    <a:pt x="15417" y="18859"/>
                    <a:pt x="17716" y="18239"/>
                  </a:cubicBezTo>
                  <a:lnTo>
                    <a:pt x="17716" y="18239"/>
                  </a:lnTo>
                  <a:cubicBezTo>
                    <a:pt x="17960" y="19245"/>
                    <a:pt x="19037" y="19970"/>
                    <a:pt x="22250" y="19970"/>
                  </a:cubicBezTo>
                  <a:cubicBezTo>
                    <a:pt x="23488" y="19970"/>
                    <a:pt x="25117" y="19992"/>
                    <a:pt x="26809" y="19992"/>
                  </a:cubicBezTo>
                  <a:cubicBezTo>
                    <a:pt x="30436" y="19992"/>
                    <a:pt x="34356" y="19893"/>
                    <a:pt x="35351" y="19271"/>
                  </a:cubicBezTo>
                  <a:cubicBezTo>
                    <a:pt x="36810" y="18390"/>
                    <a:pt x="38907" y="11216"/>
                    <a:pt x="39545" y="9514"/>
                  </a:cubicBezTo>
                  <a:lnTo>
                    <a:pt x="22828"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06;p40"/>
            <p:cNvSpPr/>
            <p:nvPr/>
          </p:nvSpPr>
          <p:spPr>
            <a:xfrm>
              <a:off x="1445575" y="4219875"/>
              <a:ext cx="209750" cy="86725"/>
            </a:xfrm>
            <a:custGeom>
              <a:avLst/>
              <a:gdLst/>
              <a:ahLst/>
              <a:cxnLst/>
              <a:rect l="l" t="t" r="r" b="b"/>
              <a:pathLst>
                <a:path w="8390" h="3469" extrusionOk="0">
                  <a:moveTo>
                    <a:pt x="8045" y="1"/>
                  </a:moveTo>
                  <a:cubicBezTo>
                    <a:pt x="6549" y="1"/>
                    <a:pt x="5055" y="184"/>
                    <a:pt x="3587" y="551"/>
                  </a:cubicBezTo>
                  <a:cubicBezTo>
                    <a:pt x="2797" y="733"/>
                    <a:pt x="2007" y="1037"/>
                    <a:pt x="1308" y="1432"/>
                  </a:cubicBezTo>
                  <a:cubicBezTo>
                    <a:pt x="913" y="1645"/>
                    <a:pt x="609" y="1919"/>
                    <a:pt x="335" y="2253"/>
                  </a:cubicBezTo>
                  <a:cubicBezTo>
                    <a:pt x="62" y="2587"/>
                    <a:pt x="1" y="3043"/>
                    <a:pt x="153" y="3469"/>
                  </a:cubicBezTo>
                  <a:cubicBezTo>
                    <a:pt x="92" y="3074"/>
                    <a:pt x="244" y="2679"/>
                    <a:pt x="518" y="2435"/>
                  </a:cubicBezTo>
                  <a:cubicBezTo>
                    <a:pt x="821" y="2162"/>
                    <a:pt x="1125" y="1949"/>
                    <a:pt x="1490" y="1797"/>
                  </a:cubicBezTo>
                  <a:cubicBezTo>
                    <a:pt x="2189" y="1493"/>
                    <a:pt x="2949" y="1250"/>
                    <a:pt x="3709" y="1098"/>
                  </a:cubicBezTo>
                  <a:cubicBezTo>
                    <a:pt x="5229" y="703"/>
                    <a:pt x="6809" y="429"/>
                    <a:pt x="8390" y="4"/>
                  </a:cubicBezTo>
                  <a:cubicBezTo>
                    <a:pt x="8275" y="2"/>
                    <a:pt x="8160" y="1"/>
                    <a:pt x="80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07;p40"/>
            <p:cNvSpPr/>
            <p:nvPr/>
          </p:nvSpPr>
          <p:spPr>
            <a:xfrm>
              <a:off x="1096025" y="4185750"/>
              <a:ext cx="330575" cy="98825"/>
            </a:xfrm>
            <a:custGeom>
              <a:avLst/>
              <a:gdLst/>
              <a:ahLst/>
              <a:cxnLst/>
              <a:rect l="l" t="t" r="r" b="b"/>
              <a:pathLst>
                <a:path w="13223" h="3953" extrusionOk="0">
                  <a:moveTo>
                    <a:pt x="13223" y="1"/>
                  </a:moveTo>
                  <a:cubicBezTo>
                    <a:pt x="12068" y="153"/>
                    <a:pt x="10913" y="335"/>
                    <a:pt x="9788" y="609"/>
                  </a:cubicBezTo>
                  <a:cubicBezTo>
                    <a:pt x="8664" y="882"/>
                    <a:pt x="7569" y="1217"/>
                    <a:pt x="6445" y="1551"/>
                  </a:cubicBezTo>
                  <a:cubicBezTo>
                    <a:pt x="5350" y="1885"/>
                    <a:pt x="4256" y="2250"/>
                    <a:pt x="3192" y="2645"/>
                  </a:cubicBezTo>
                  <a:cubicBezTo>
                    <a:pt x="2098" y="3071"/>
                    <a:pt x="1034" y="3466"/>
                    <a:pt x="1" y="3952"/>
                  </a:cubicBezTo>
                  <a:cubicBezTo>
                    <a:pt x="1125" y="3679"/>
                    <a:pt x="2220" y="3375"/>
                    <a:pt x="3314" y="3041"/>
                  </a:cubicBezTo>
                  <a:cubicBezTo>
                    <a:pt x="4439" y="2737"/>
                    <a:pt x="5533" y="2402"/>
                    <a:pt x="6627" y="2068"/>
                  </a:cubicBezTo>
                  <a:lnTo>
                    <a:pt x="9910" y="1034"/>
                  </a:lnTo>
                  <a:cubicBezTo>
                    <a:pt x="11004" y="700"/>
                    <a:pt x="12098" y="335"/>
                    <a:pt x="132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08;p40"/>
            <p:cNvSpPr/>
            <p:nvPr/>
          </p:nvSpPr>
          <p:spPr>
            <a:xfrm>
              <a:off x="1059550" y="4118125"/>
              <a:ext cx="300950" cy="95025"/>
            </a:xfrm>
            <a:custGeom>
              <a:avLst/>
              <a:gdLst/>
              <a:ahLst/>
              <a:cxnLst/>
              <a:rect l="l" t="t" r="r" b="b"/>
              <a:pathLst>
                <a:path w="12038" h="3801" extrusionOk="0">
                  <a:moveTo>
                    <a:pt x="12037" y="1"/>
                  </a:moveTo>
                  <a:cubicBezTo>
                    <a:pt x="10974" y="62"/>
                    <a:pt x="9910" y="214"/>
                    <a:pt x="8876" y="426"/>
                  </a:cubicBezTo>
                  <a:cubicBezTo>
                    <a:pt x="7843" y="639"/>
                    <a:pt x="6809" y="913"/>
                    <a:pt x="5806" y="1217"/>
                  </a:cubicBezTo>
                  <a:cubicBezTo>
                    <a:pt x="4803" y="1551"/>
                    <a:pt x="3800" y="1916"/>
                    <a:pt x="2828" y="2341"/>
                  </a:cubicBezTo>
                  <a:cubicBezTo>
                    <a:pt x="1855" y="2767"/>
                    <a:pt x="913" y="3253"/>
                    <a:pt x="1" y="3800"/>
                  </a:cubicBezTo>
                  <a:cubicBezTo>
                    <a:pt x="1004" y="3466"/>
                    <a:pt x="1976" y="3071"/>
                    <a:pt x="2980" y="2736"/>
                  </a:cubicBezTo>
                  <a:cubicBezTo>
                    <a:pt x="3983" y="2402"/>
                    <a:pt x="4955" y="2068"/>
                    <a:pt x="5958" y="1764"/>
                  </a:cubicBezTo>
                  <a:cubicBezTo>
                    <a:pt x="6961" y="1460"/>
                    <a:pt x="7964" y="1156"/>
                    <a:pt x="8998" y="852"/>
                  </a:cubicBezTo>
                  <a:cubicBezTo>
                    <a:pt x="10001" y="548"/>
                    <a:pt x="11004" y="274"/>
                    <a:pt x="12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09;p40"/>
            <p:cNvSpPr/>
            <p:nvPr/>
          </p:nvSpPr>
          <p:spPr>
            <a:xfrm>
              <a:off x="1079325" y="4052775"/>
              <a:ext cx="240900" cy="82100"/>
            </a:xfrm>
            <a:custGeom>
              <a:avLst/>
              <a:gdLst/>
              <a:ahLst/>
              <a:cxnLst/>
              <a:rect l="l" t="t" r="r" b="b"/>
              <a:pathLst>
                <a:path w="9636" h="3284" extrusionOk="0">
                  <a:moveTo>
                    <a:pt x="9635" y="1"/>
                  </a:moveTo>
                  <a:lnTo>
                    <a:pt x="9635" y="1"/>
                  </a:lnTo>
                  <a:cubicBezTo>
                    <a:pt x="7933" y="122"/>
                    <a:pt x="6231" y="487"/>
                    <a:pt x="4620" y="1065"/>
                  </a:cubicBezTo>
                  <a:cubicBezTo>
                    <a:pt x="3009" y="1581"/>
                    <a:pt x="1429" y="2341"/>
                    <a:pt x="0" y="3283"/>
                  </a:cubicBezTo>
                  <a:cubicBezTo>
                    <a:pt x="1641" y="2706"/>
                    <a:pt x="3192" y="2098"/>
                    <a:pt x="4803" y="1581"/>
                  </a:cubicBezTo>
                  <a:cubicBezTo>
                    <a:pt x="6414" y="1034"/>
                    <a:pt x="8025" y="517"/>
                    <a:pt x="9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10;p40"/>
            <p:cNvSpPr/>
            <p:nvPr/>
          </p:nvSpPr>
          <p:spPr>
            <a:xfrm>
              <a:off x="1959275" y="2521775"/>
              <a:ext cx="572300" cy="730100"/>
            </a:xfrm>
            <a:custGeom>
              <a:avLst/>
              <a:gdLst/>
              <a:ahLst/>
              <a:cxnLst/>
              <a:rect l="l" t="t" r="r" b="b"/>
              <a:pathLst>
                <a:path w="22892" h="29204" extrusionOk="0">
                  <a:moveTo>
                    <a:pt x="21061" y="1"/>
                  </a:moveTo>
                  <a:cubicBezTo>
                    <a:pt x="19971" y="1"/>
                    <a:pt x="18039" y="1476"/>
                    <a:pt x="14864" y="5252"/>
                  </a:cubicBezTo>
                  <a:cubicBezTo>
                    <a:pt x="9545" y="11605"/>
                    <a:pt x="4590" y="18231"/>
                    <a:pt x="0" y="25100"/>
                  </a:cubicBezTo>
                  <a:lnTo>
                    <a:pt x="14742" y="29204"/>
                  </a:lnTo>
                  <a:cubicBezTo>
                    <a:pt x="14742" y="29204"/>
                    <a:pt x="19757" y="15587"/>
                    <a:pt x="21338" y="8565"/>
                  </a:cubicBezTo>
                  <a:cubicBezTo>
                    <a:pt x="22348" y="4164"/>
                    <a:pt x="22892" y="1"/>
                    <a:pt x="2106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11;p40"/>
            <p:cNvSpPr/>
            <p:nvPr/>
          </p:nvSpPr>
          <p:spPr>
            <a:xfrm>
              <a:off x="2310400" y="2834100"/>
              <a:ext cx="161825" cy="420825"/>
            </a:xfrm>
            <a:custGeom>
              <a:avLst/>
              <a:gdLst/>
              <a:ahLst/>
              <a:cxnLst/>
              <a:rect l="l" t="t" r="r" b="b"/>
              <a:pathLst>
                <a:path w="6473" h="16833" extrusionOk="0">
                  <a:moveTo>
                    <a:pt x="6442" y="1"/>
                  </a:moveTo>
                  <a:cubicBezTo>
                    <a:pt x="6427" y="1"/>
                    <a:pt x="6412" y="8"/>
                    <a:pt x="6412" y="24"/>
                  </a:cubicBezTo>
                  <a:cubicBezTo>
                    <a:pt x="5560" y="2182"/>
                    <a:pt x="4801" y="4370"/>
                    <a:pt x="4102" y="6559"/>
                  </a:cubicBezTo>
                  <a:cubicBezTo>
                    <a:pt x="3372" y="8717"/>
                    <a:pt x="2612" y="10844"/>
                    <a:pt x="1883" y="12972"/>
                  </a:cubicBezTo>
                  <a:cubicBezTo>
                    <a:pt x="1487" y="14188"/>
                    <a:pt x="728" y="16650"/>
                    <a:pt x="697" y="16650"/>
                  </a:cubicBezTo>
                  <a:cubicBezTo>
                    <a:pt x="667" y="16650"/>
                    <a:pt x="120" y="16559"/>
                    <a:pt x="59" y="16559"/>
                  </a:cubicBezTo>
                  <a:cubicBezTo>
                    <a:pt x="47" y="16553"/>
                    <a:pt x="38" y="16551"/>
                    <a:pt x="31" y="16551"/>
                  </a:cubicBezTo>
                  <a:cubicBezTo>
                    <a:pt x="0" y="16551"/>
                    <a:pt x="10" y="16595"/>
                    <a:pt x="59" y="16620"/>
                  </a:cubicBezTo>
                  <a:lnTo>
                    <a:pt x="819" y="16832"/>
                  </a:lnTo>
                  <a:cubicBezTo>
                    <a:pt x="1335" y="15799"/>
                    <a:pt x="1761" y="14705"/>
                    <a:pt x="2126" y="13610"/>
                  </a:cubicBezTo>
                  <a:cubicBezTo>
                    <a:pt x="2551" y="12547"/>
                    <a:pt x="2916" y="11452"/>
                    <a:pt x="3311" y="10358"/>
                  </a:cubicBezTo>
                  <a:cubicBezTo>
                    <a:pt x="3858" y="8717"/>
                    <a:pt x="4436" y="7106"/>
                    <a:pt x="4953" y="5434"/>
                  </a:cubicBezTo>
                  <a:cubicBezTo>
                    <a:pt x="5226" y="4978"/>
                    <a:pt x="5439" y="4461"/>
                    <a:pt x="5682" y="3975"/>
                  </a:cubicBezTo>
                  <a:cubicBezTo>
                    <a:pt x="5956" y="3428"/>
                    <a:pt x="6199" y="2850"/>
                    <a:pt x="6442" y="2303"/>
                  </a:cubicBezTo>
                  <a:cubicBezTo>
                    <a:pt x="6442" y="2259"/>
                    <a:pt x="6426" y="2231"/>
                    <a:pt x="6417" y="2231"/>
                  </a:cubicBezTo>
                  <a:cubicBezTo>
                    <a:pt x="6414" y="2231"/>
                    <a:pt x="6412" y="2234"/>
                    <a:pt x="6412" y="2243"/>
                  </a:cubicBezTo>
                  <a:cubicBezTo>
                    <a:pt x="6108" y="2790"/>
                    <a:pt x="5804" y="3367"/>
                    <a:pt x="5560" y="3914"/>
                  </a:cubicBezTo>
                  <a:cubicBezTo>
                    <a:pt x="5439" y="4218"/>
                    <a:pt x="5287" y="4492"/>
                    <a:pt x="5165" y="4765"/>
                  </a:cubicBezTo>
                  <a:cubicBezTo>
                    <a:pt x="5257" y="4461"/>
                    <a:pt x="5348" y="4127"/>
                    <a:pt x="5439" y="3793"/>
                  </a:cubicBezTo>
                  <a:cubicBezTo>
                    <a:pt x="5834" y="2546"/>
                    <a:pt x="6168" y="1300"/>
                    <a:pt x="6472" y="24"/>
                  </a:cubicBezTo>
                  <a:cubicBezTo>
                    <a:pt x="6472" y="8"/>
                    <a:pt x="6457" y="1"/>
                    <a:pt x="6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12;p40"/>
            <p:cNvSpPr/>
            <p:nvPr/>
          </p:nvSpPr>
          <p:spPr>
            <a:xfrm>
              <a:off x="2013975" y="3090750"/>
              <a:ext cx="319950" cy="88950"/>
            </a:xfrm>
            <a:custGeom>
              <a:avLst/>
              <a:gdLst/>
              <a:ahLst/>
              <a:cxnLst/>
              <a:rect l="l" t="t" r="r" b="b"/>
              <a:pathLst>
                <a:path w="12798" h="3558" extrusionOk="0">
                  <a:moveTo>
                    <a:pt x="31" y="1"/>
                  </a:moveTo>
                  <a:cubicBezTo>
                    <a:pt x="1" y="1"/>
                    <a:pt x="1" y="62"/>
                    <a:pt x="31" y="62"/>
                  </a:cubicBezTo>
                  <a:cubicBezTo>
                    <a:pt x="852" y="305"/>
                    <a:pt x="1673" y="609"/>
                    <a:pt x="2493" y="852"/>
                  </a:cubicBezTo>
                  <a:cubicBezTo>
                    <a:pt x="3314" y="1126"/>
                    <a:pt x="4135" y="1369"/>
                    <a:pt x="4955" y="1612"/>
                  </a:cubicBezTo>
                  <a:cubicBezTo>
                    <a:pt x="6597" y="2098"/>
                    <a:pt x="11794" y="3436"/>
                    <a:pt x="12737" y="3557"/>
                  </a:cubicBezTo>
                  <a:cubicBezTo>
                    <a:pt x="12767" y="3557"/>
                    <a:pt x="12797" y="3496"/>
                    <a:pt x="12767" y="3436"/>
                  </a:cubicBezTo>
                  <a:cubicBezTo>
                    <a:pt x="12007" y="3162"/>
                    <a:pt x="11156" y="2949"/>
                    <a:pt x="10366" y="2737"/>
                  </a:cubicBezTo>
                  <a:lnTo>
                    <a:pt x="7843" y="2037"/>
                  </a:lnTo>
                  <a:cubicBezTo>
                    <a:pt x="6201" y="1612"/>
                    <a:pt x="4530" y="1156"/>
                    <a:pt x="2888" y="730"/>
                  </a:cubicBezTo>
                  <a:cubicBezTo>
                    <a:pt x="1946" y="487"/>
                    <a:pt x="973" y="27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13;p40"/>
            <p:cNvSpPr/>
            <p:nvPr/>
          </p:nvSpPr>
          <p:spPr>
            <a:xfrm>
              <a:off x="2472950" y="2546875"/>
              <a:ext cx="331350" cy="217500"/>
            </a:xfrm>
            <a:custGeom>
              <a:avLst/>
              <a:gdLst/>
              <a:ahLst/>
              <a:cxnLst/>
              <a:rect l="l" t="t" r="r" b="b"/>
              <a:pathLst>
                <a:path w="13254" h="8700" extrusionOk="0">
                  <a:moveTo>
                    <a:pt x="31" y="0"/>
                  </a:moveTo>
                  <a:cubicBezTo>
                    <a:pt x="16" y="0"/>
                    <a:pt x="1" y="8"/>
                    <a:pt x="1" y="23"/>
                  </a:cubicBezTo>
                  <a:cubicBezTo>
                    <a:pt x="517" y="1330"/>
                    <a:pt x="1156" y="2576"/>
                    <a:pt x="1976" y="3701"/>
                  </a:cubicBezTo>
                  <a:cubicBezTo>
                    <a:pt x="2797" y="4856"/>
                    <a:pt x="3770" y="5889"/>
                    <a:pt x="4864" y="6801"/>
                  </a:cubicBezTo>
                  <a:cubicBezTo>
                    <a:pt x="6019" y="7744"/>
                    <a:pt x="7296" y="8595"/>
                    <a:pt x="8816" y="8686"/>
                  </a:cubicBezTo>
                  <a:cubicBezTo>
                    <a:pt x="8924" y="8695"/>
                    <a:pt x="9033" y="8700"/>
                    <a:pt x="9141" y="8700"/>
                  </a:cubicBezTo>
                  <a:cubicBezTo>
                    <a:pt x="10418" y="8700"/>
                    <a:pt x="11610" y="8044"/>
                    <a:pt x="12311" y="6923"/>
                  </a:cubicBezTo>
                  <a:cubicBezTo>
                    <a:pt x="13253" y="5494"/>
                    <a:pt x="13223" y="3671"/>
                    <a:pt x="13223" y="1999"/>
                  </a:cubicBezTo>
                  <a:cubicBezTo>
                    <a:pt x="13208" y="1953"/>
                    <a:pt x="13177" y="1930"/>
                    <a:pt x="13147" y="1930"/>
                  </a:cubicBezTo>
                  <a:cubicBezTo>
                    <a:pt x="13117" y="1930"/>
                    <a:pt x="13086" y="1953"/>
                    <a:pt x="13071" y="1999"/>
                  </a:cubicBezTo>
                  <a:cubicBezTo>
                    <a:pt x="12980" y="3427"/>
                    <a:pt x="12858" y="4978"/>
                    <a:pt x="12159" y="6254"/>
                  </a:cubicBezTo>
                  <a:cubicBezTo>
                    <a:pt x="11521" y="7409"/>
                    <a:pt x="10487" y="8260"/>
                    <a:pt x="9119" y="8260"/>
                  </a:cubicBezTo>
                  <a:cubicBezTo>
                    <a:pt x="7691" y="8260"/>
                    <a:pt x="6384" y="7440"/>
                    <a:pt x="5259" y="6619"/>
                  </a:cubicBezTo>
                  <a:cubicBezTo>
                    <a:pt x="4195" y="5829"/>
                    <a:pt x="3253" y="4886"/>
                    <a:pt x="2402" y="3853"/>
                  </a:cubicBezTo>
                  <a:cubicBezTo>
                    <a:pt x="1429" y="2698"/>
                    <a:pt x="639" y="1391"/>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14;p40"/>
            <p:cNvSpPr/>
            <p:nvPr/>
          </p:nvSpPr>
          <p:spPr>
            <a:xfrm>
              <a:off x="4203225" y="2874325"/>
              <a:ext cx="721925" cy="540175"/>
            </a:xfrm>
            <a:custGeom>
              <a:avLst/>
              <a:gdLst/>
              <a:ahLst/>
              <a:cxnLst/>
              <a:rect l="l" t="t" r="r" b="b"/>
              <a:pathLst>
                <a:path w="28877" h="21607" extrusionOk="0">
                  <a:moveTo>
                    <a:pt x="21974" y="1"/>
                  </a:moveTo>
                  <a:cubicBezTo>
                    <a:pt x="19897" y="1"/>
                    <a:pt x="16339" y="2769"/>
                    <a:pt x="13892" y="3400"/>
                  </a:cubicBezTo>
                  <a:cubicBezTo>
                    <a:pt x="13223" y="3582"/>
                    <a:pt x="1" y="6044"/>
                    <a:pt x="1" y="6044"/>
                  </a:cubicBezTo>
                  <a:lnTo>
                    <a:pt x="3101" y="21606"/>
                  </a:lnTo>
                  <a:cubicBezTo>
                    <a:pt x="5198" y="21546"/>
                    <a:pt x="16323" y="20695"/>
                    <a:pt x="18937" y="19813"/>
                  </a:cubicBezTo>
                  <a:cubicBezTo>
                    <a:pt x="21551" y="18901"/>
                    <a:pt x="28877" y="15740"/>
                    <a:pt x="28390" y="13673"/>
                  </a:cubicBezTo>
                  <a:cubicBezTo>
                    <a:pt x="28105" y="12462"/>
                    <a:pt x="27225" y="12211"/>
                    <a:pt x="26545" y="12211"/>
                  </a:cubicBezTo>
                  <a:cubicBezTo>
                    <a:pt x="26065" y="12211"/>
                    <a:pt x="25685" y="12336"/>
                    <a:pt x="25685" y="12336"/>
                  </a:cubicBezTo>
                  <a:cubicBezTo>
                    <a:pt x="25685" y="12336"/>
                    <a:pt x="28573" y="10542"/>
                    <a:pt x="27874" y="8476"/>
                  </a:cubicBezTo>
                  <a:cubicBezTo>
                    <a:pt x="27577" y="7572"/>
                    <a:pt x="26742" y="7321"/>
                    <a:pt x="25904" y="7321"/>
                  </a:cubicBezTo>
                  <a:cubicBezTo>
                    <a:pt x="24854" y="7321"/>
                    <a:pt x="23801" y="7716"/>
                    <a:pt x="23801" y="7716"/>
                  </a:cubicBezTo>
                  <a:cubicBezTo>
                    <a:pt x="23801" y="7716"/>
                    <a:pt x="26597" y="5649"/>
                    <a:pt x="25776" y="3643"/>
                  </a:cubicBezTo>
                  <a:cubicBezTo>
                    <a:pt x="25491" y="2956"/>
                    <a:pt x="24916" y="2732"/>
                    <a:pt x="24286" y="2732"/>
                  </a:cubicBezTo>
                  <a:cubicBezTo>
                    <a:pt x="23105" y="2732"/>
                    <a:pt x="21734" y="3521"/>
                    <a:pt x="21734" y="3521"/>
                  </a:cubicBezTo>
                  <a:cubicBezTo>
                    <a:pt x="21734" y="3521"/>
                    <a:pt x="24409" y="1758"/>
                    <a:pt x="23041" y="390"/>
                  </a:cubicBezTo>
                  <a:cubicBezTo>
                    <a:pt x="22762" y="117"/>
                    <a:pt x="22399" y="1"/>
                    <a:pt x="2197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15;p40"/>
            <p:cNvSpPr/>
            <p:nvPr/>
          </p:nvSpPr>
          <p:spPr>
            <a:xfrm>
              <a:off x="4511775" y="2957300"/>
              <a:ext cx="248150" cy="106225"/>
            </a:xfrm>
            <a:custGeom>
              <a:avLst/>
              <a:gdLst/>
              <a:ahLst/>
              <a:cxnLst/>
              <a:rect l="l" t="t" r="r" b="b"/>
              <a:pathLst>
                <a:path w="9926" h="4249" extrusionOk="0">
                  <a:moveTo>
                    <a:pt x="9802" y="0"/>
                  </a:moveTo>
                  <a:cubicBezTo>
                    <a:pt x="9765" y="0"/>
                    <a:pt x="9717" y="15"/>
                    <a:pt x="9665" y="50"/>
                  </a:cubicBezTo>
                  <a:cubicBezTo>
                    <a:pt x="6322" y="2877"/>
                    <a:pt x="4346" y="3546"/>
                    <a:pt x="91" y="4123"/>
                  </a:cubicBezTo>
                  <a:cubicBezTo>
                    <a:pt x="8" y="4123"/>
                    <a:pt x="0" y="4249"/>
                    <a:pt x="68" y="4249"/>
                  </a:cubicBezTo>
                  <a:cubicBezTo>
                    <a:pt x="75" y="4249"/>
                    <a:pt x="82" y="4247"/>
                    <a:pt x="91" y="4245"/>
                  </a:cubicBezTo>
                  <a:cubicBezTo>
                    <a:pt x="4316" y="4062"/>
                    <a:pt x="6899" y="3606"/>
                    <a:pt x="9817" y="202"/>
                  </a:cubicBezTo>
                  <a:cubicBezTo>
                    <a:pt x="9926" y="94"/>
                    <a:pt x="9895" y="0"/>
                    <a:pt x="9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16;p40"/>
            <p:cNvSpPr/>
            <p:nvPr/>
          </p:nvSpPr>
          <p:spPr>
            <a:xfrm>
              <a:off x="4545175" y="3060975"/>
              <a:ext cx="265200" cy="111125"/>
            </a:xfrm>
            <a:custGeom>
              <a:avLst/>
              <a:gdLst/>
              <a:ahLst/>
              <a:cxnLst/>
              <a:rect l="l" t="t" r="r" b="b"/>
              <a:pathLst>
                <a:path w="10608" h="4445" extrusionOk="0">
                  <a:moveTo>
                    <a:pt x="10467" y="1"/>
                  </a:moveTo>
                  <a:cubicBezTo>
                    <a:pt x="10438" y="1"/>
                    <a:pt x="10404" y="11"/>
                    <a:pt x="10366" y="37"/>
                  </a:cubicBezTo>
                  <a:cubicBezTo>
                    <a:pt x="6627" y="2651"/>
                    <a:pt x="4499" y="3380"/>
                    <a:pt x="62" y="4323"/>
                  </a:cubicBezTo>
                  <a:cubicBezTo>
                    <a:pt x="1" y="4323"/>
                    <a:pt x="31" y="4444"/>
                    <a:pt x="92" y="4444"/>
                  </a:cubicBezTo>
                  <a:cubicBezTo>
                    <a:pt x="4530" y="3897"/>
                    <a:pt x="7083" y="3350"/>
                    <a:pt x="10487" y="250"/>
                  </a:cubicBezTo>
                  <a:cubicBezTo>
                    <a:pt x="10607" y="154"/>
                    <a:pt x="10576" y="1"/>
                    <a:pt x="10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17;p40"/>
            <p:cNvSpPr/>
            <p:nvPr/>
          </p:nvSpPr>
          <p:spPr>
            <a:xfrm>
              <a:off x="4574050" y="3182300"/>
              <a:ext cx="271100" cy="94725"/>
            </a:xfrm>
            <a:custGeom>
              <a:avLst/>
              <a:gdLst/>
              <a:ahLst/>
              <a:cxnLst/>
              <a:rect l="l" t="t" r="r" b="b"/>
              <a:pathLst>
                <a:path w="10844" h="3789" extrusionOk="0">
                  <a:moveTo>
                    <a:pt x="10785" y="1"/>
                  </a:moveTo>
                  <a:cubicBezTo>
                    <a:pt x="10753" y="1"/>
                    <a:pt x="10694" y="24"/>
                    <a:pt x="10609" y="78"/>
                  </a:cubicBezTo>
                  <a:cubicBezTo>
                    <a:pt x="6810" y="2357"/>
                    <a:pt x="4530" y="3269"/>
                    <a:pt x="92" y="3603"/>
                  </a:cubicBezTo>
                  <a:cubicBezTo>
                    <a:pt x="1" y="3634"/>
                    <a:pt x="1" y="3755"/>
                    <a:pt x="92" y="3786"/>
                  </a:cubicBezTo>
                  <a:cubicBezTo>
                    <a:pt x="212" y="3787"/>
                    <a:pt x="330" y="3788"/>
                    <a:pt x="447" y="3788"/>
                  </a:cubicBezTo>
                  <a:cubicBezTo>
                    <a:pt x="4801" y="3788"/>
                    <a:pt x="7592" y="2685"/>
                    <a:pt x="10670" y="199"/>
                  </a:cubicBezTo>
                  <a:cubicBezTo>
                    <a:pt x="10808" y="81"/>
                    <a:pt x="10844" y="1"/>
                    <a:pt x="10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18;p40"/>
            <p:cNvSpPr/>
            <p:nvPr/>
          </p:nvSpPr>
          <p:spPr>
            <a:xfrm>
              <a:off x="4134850" y="2813075"/>
              <a:ext cx="462800" cy="407500"/>
            </a:xfrm>
            <a:custGeom>
              <a:avLst/>
              <a:gdLst/>
              <a:ahLst/>
              <a:cxnLst/>
              <a:rect l="l" t="t" r="r" b="b"/>
              <a:pathLst>
                <a:path w="18512" h="16300" extrusionOk="0">
                  <a:moveTo>
                    <a:pt x="15776" y="1"/>
                  </a:moveTo>
                  <a:cubicBezTo>
                    <a:pt x="12791" y="1"/>
                    <a:pt x="6962" y="2040"/>
                    <a:pt x="5471" y="3205"/>
                  </a:cubicBezTo>
                  <a:cubicBezTo>
                    <a:pt x="3496" y="4755"/>
                    <a:pt x="0" y="8980"/>
                    <a:pt x="0" y="8980"/>
                  </a:cubicBezTo>
                  <a:cubicBezTo>
                    <a:pt x="0" y="8980"/>
                    <a:pt x="5119" y="16299"/>
                    <a:pt x="8543" y="16299"/>
                  </a:cubicBezTo>
                  <a:cubicBezTo>
                    <a:pt x="9041" y="16299"/>
                    <a:pt x="9504" y="16144"/>
                    <a:pt x="9909" y="15789"/>
                  </a:cubicBezTo>
                  <a:cubicBezTo>
                    <a:pt x="13070" y="12992"/>
                    <a:pt x="10791" y="7065"/>
                    <a:pt x="10791" y="7065"/>
                  </a:cubicBezTo>
                  <a:cubicBezTo>
                    <a:pt x="13465" y="6032"/>
                    <a:pt x="18511" y="3235"/>
                    <a:pt x="17508" y="652"/>
                  </a:cubicBezTo>
                  <a:cubicBezTo>
                    <a:pt x="17331" y="190"/>
                    <a:pt x="16685" y="1"/>
                    <a:pt x="1577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19;p40"/>
            <p:cNvSpPr/>
            <p:nvPr/>
          </p:nvSpPr>
          <p:spPr>
            <a:xfrm>
              <a:off x="4385950" y="2849300"/>
              <a:ext cx="188900" cy="361300"/>
            </a:xfrm>
            <a:custGeom>
              <a:avLst/>
              <a:gdLst/>
              <a:ahLst/>
              <a:cxnLst/>
              <a:rect l="l" t="t" r="r" b="b"/>
              <a:pathLst>
                <a:path w="7556" h="14452" extrusionOk="0">
                  <a:moveTo>
                    <a:pt x="7540" y="1"/>
                  </a:moveTo>
                  <a:cubicBezTo>
                    <a:pt x="7532" y="1"/>
                    <a:pt x="7525" y="8"/>
                    <a:pt x="7525" y="24"/>
                  </a:cubicBezTo>
                  <a:cubicBezTo>
                    <a:pt x="6735" y="3002"/>
                    <a:pt x="3148" y="4157"/>
                    <a:pt x="686" y="5343"/>
                  </a:cubicBezTo>
                  <a:cubicBezTo>
                    <a:pt x="503" y="5434"/>
                    <a:pt x="473" y="5647"/>
                    <a:pt x="595" y="5768"/>
                  </a:cubicBezTo>
                  <a:cubicBezTo>
                    <a:pt x="1385" y="8291"/>
                    <a:pt x="1780" y="12121"/>
                    <a:pt x="48" y="14340"/>
                  </a:cubicBezTo>
                  <a:cubicBezTo>
                    <a:pt x="1" y="14387"/>
                    <a:pt x="44" y="14451"/>
                    <a:pt x="94" y="14451"/>
                  </a:cubicBezTo>
                  <a:cubicBezTo>
                    <a:pt x="109" y="14451"/>
                    <a:pt x="125" y="14445"/>
                    <a:pt x="139" y="14431"/>
                  </a:cubicBezTo>
                  <a:cubicBezTo>
                    <a:pt x="2327" y="12303"/>
                    <a:pt x="2236" y="8534"/>
                    <a:pt x="1203" y="5799"/>
                  </a:cubicBezTo>
                  <a:cubicBezTo>
                    <a:pt x="3786" y="4583"/>
                    <a:pt x="7312" y="3276"/>
                    <a:pt x="7555" y="24"/>
                  </a:cubicBezTo>
                  <a:cubicBezTo>
                    <a:pt x="7555" y="8"/>
                    <a:pt x="7548" y="1"/>
                    <a:pt x="7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20;p40"/>
            <p:cNvSpPr/>
            <p:nvPr/>
          </p:nvSpPr>
          <p:spPr>
            <a:xfrm>
              <a:off x="4724525" y="3749575"/>
              <a:ext cx="841975" cy="487125"/>
            </a:xfrm>
            <a:custGeom>
              <a:avLst/>
              <a:gdLst/>
              <a:ahLst/>
              <a:cxnLst/>
              <a:rect l="l" t="t" r="r" b="b"/>
              <a:pathLst>
                <a:path w="33679" h="19485" extrusionOk="0">
                  <a:moveTo>
                    <a:pt x="0" y="1"/>
                  </a:moveTo>
                  <a:lnTo>
                    <a:pt x="0" y="62"/>
                  </a:lnTo>
                  <a:lnTo>
                    <a:pt x="1976" y="13405"/>
                  </a:lnTo>
                  <a:lnTo>
                    <a:pt x="2158" y="14621"/>
                  </a:lnTo>
                  <a:lnTo>
                    <a:pt x="2888" y="19484"/>
                  </a:lnTo>
                  <a:lnTo>
                    <a:pt x="33679" y="19484"/>
                  </a:lnTo>
                  <a:lnTo>
                    <a:pt x="28876" y="639"/>
                  </a:lnTo>
                  <a:lnTo>
                    <a:pt x="28815" y="457"/>
                  </a:lnTo>
                  <a:lnTo>
                    <a:pt x="28755" y="214"/>
                  </a:lnTo>
                  <a:lnTo>
                    <a:pt x="28755" y="92"/>
                  </a:lnTo>
                  <a:lnTo>
                    <a:pt x="28755" y="62"/>
                  </a:lnTo>
                  <a:lnTo>
                    <a:pt x="28755" y="31"/>
                  </a:lnTo>
                  <a:lnTo>
                    <a:pt x="287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21;p40"/>
            <p:cNvSpPr/>
            <p:nvPr/>
          </p:nvSpPr>
          <p:spPr>
            <a:xfrm>
              <a:off x="4831675" y="3813550"/>
              <a:ext cx="118550" cy="423150"/>
            </a:xfrm>
            <a:custGeom>
              <a:avLst/>
              <a:gdLst/>
              <a:ahLst/>
              <a:cxnLst/>
              <a:rect l="l" t="t" r="r" b="b"/>
              <a:pathLst>
                <a:path w="4742" h="16926" extrusionOk="0">
                  <a:moveTo>
                    <a:pt x="87" y="1"/>
                  </a:moveTo>
                  <a:cubicBezTo>
                    <a:pt x="41" y="1"/>
                    <a:pt x="0" y="33"/>
                    <a:pt x="0" y="86"/>
                  </a:cubicBezTo>
                  <a:cubicBezTo>
                    <a:pt x="456" y="1940"/>
                    <a:pt x="882" y="3795"/>
                    <a:pt x="1337" y="5649"/>
                  </a:cubicBezTo>
                  <a:cubicBezTo>
                    <a:pt x="1429" y="5983"/>
                    <a:pt x="1520" y="6348"/>
                    <a:pt x="1581" y="6682"/>
                  </a:cubicBezTo>
                  <a:lnTo>
                    <a:pt x="1793" y="7533"/>
                  </a:lnTo>
                  <a:cubicBezTo>
                    <a:pt x="2553" y="10664"/>
                    <a:pt x="3344" y="13795"/>
                    <a:pt x="4164" y="16925"/>
                  </a:cubicBezTo>
                  <a:lnTo>
                    <a:pt x="4742" y="16925"/>
                  </a:lnTo>
                  <a:cubicBezTo>
                    <a:pt x="3799" y="13308"/>
                    <a:pt x="2827" y="9722"/>
                    <a:pt x="1854" y="6105"/>
                  </a:cubicBezTo>
                  <a:cubicBezTo>
                    <a:pt x="1763" y="5801"/>
                    <a:pt x="1672" y="5466"/>
                    <a:pt x="1581" y="5132"/>
                  </a:cubicBezTo>
                  <a:cubicBezTo>
                    <a:pt x="1125" y="3460"/>
                    <a:pt x="638" y="1758"/>
                    <a:pt x="182" y="56"/>
                  </a:cubicBezTo>
                  <a:cubicBezTo>
                    <a:pt x="157" y="18"/>
                    <a:pt x="121" y="1"/>
                    <a:pt x="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22;p40"/>
            <p:cNvSpPr/>
            <p:nvPr/>
          </p:nvSpPr>
          <p:spPr>
            <a:xfrm>
              <a:off x="4335450" y="3748075"/>
              <a:ext cx="1108700" cy="488625"/>
            </a:xfrm>
            <a:custGeom>
              <a:avLst/>
              <a:gdLst/>
              <a:ahLst/>
              <a:cxnLst/>
              <a:rect l="l" t="t" r="r" b="b"/>
              <a:pathLst>
                <a:path w="44348" h="19545" extrusionOk="0">
                  <a:moveTo>
                    <a:pt x="5502" y="0"/>
                  </a:moveTo>
                  <a:cubicBezTo>
                    <a:pt x="2007" y="5927"/>
                    <a:pt x="92" y="12675"/>
                    <a:pt x="1" y="19544"/>
                  </a:cubicBezTo>
                  <a:lnTo>
                    <a:pt x="40822" y="19544"/>
                  </a:lnTo>
                  <a:cubicBezTo>
                    <a:pt x="42463" y="13161"/>
                    <a:pt x="43618" y="6657"/>
                    <a:pt x="44348" y="122"/>
                  </a:cubicBezTo>
                  <a:lnTo>
                    <a:pt x="44348" y="31"/>
                  </a:lnTo>
                  <a:lnTo>
                    <a:pt x="550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23;p40"/>
            <p:cNvSpPr/>
            <p:nvPr/>
          </p:nvSpPr>
          <p:spPr>
            <a:xfrm>
              <a:off x="5181975" y="3873250"/>
              <a:ext cx="35750" cy="363450"/>
            </a:xfrm>
            <a:custGeom>
              <a:avLst/>
              <a:gdLst/>
              <a:ahLst/>
              <a:cxnLst/>
              <a:rect l="l" t="t" r="r" b="b"/>
              <a:pathLst>
                <a:path w="1430" h="14538" extrusionOk="0">
                  <a:moveTo>
                    <a:pt x="867" y="1"/>
                  </a:moveTo>
                  <a:cubicBezTo>
                    <a:pt x="821" y="1"/>
                    <a:pt x="776" y="24"/>
                    <a:pt x="760" y="69"/>
                  </a:cubicBezTo>
                  <a:cubicBezTo>
                    <a:pt x="852" y="4902"/>
                    <a:pt x="578" y="9735"/>
                    <a:pt x="0" y="14537"/>
                  </a:cubicBezTo>
                  <a:lnTo>
                    <a:pt x="730" y="14537"/>
                  </a:lnTo>
                  <a:cubicBezTo>
                    <a:pt x="882" y="13474"/>
                    <a:pt x="1004" y="12410"/>
                    <a:pt x="1095" y="11346"/>
                  </a:cubicBezTo>
                  <a:cubicBezTo>
                    <a:pt x="1429" y="7607"/>
                    <a:pt x="1399" y="3808"/>
                    <a:pt x="973" y="69"/>
                  </a:cubicBezTo>
                  <a:cubicBezTo>
                    <a:pt x="958" y="24"/>
                    <a:pt x="912" y="1"/>
                    <a:pt x="8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24;p40"/>
            <p:cNvSpPr/>
            <p:nvPr/>
          </p:nvSpPr>
          <p:spPr>
            <a:xfrm>
              <a:off x="5301275" y="3868475"/>
              <a:ext cx="41825" cy="368225"/>
            </a:xfrm>
            <a:custGeom>
              <a:avLst/>
              <a:gdLst/>
              <a:ahLst/>
              <a:cxnLst/>
              <a:rect l="l" t="t" r="r" b="b"/>
              <a:pathLst>
                <a:path w="1673" h="14729" extrusionOk="0">
                  <a:moveTo>
                    <a:pt x="1182" y="0"/>
                  </a:moveTo>
                  <a:cubicBezTo>
                    <a:pt x="1136" y="0"/>
                    <a:pt x="1095" y="25"/>
                    <a:pt x="1095" y="78"/>
                  </a:cubicBezTo>
                  <a:cubicBezTo>
                    <a:pt x="1095" y="3816"/>
                    <a:pt x="912" y="7555"/>
                    <a:pt x="548" y="11263"/>
                  </a:cubicBezTo>
                  <a:cubicBezTo>
                    <a:pt x="487" y="11841"/>
                    <a:pt x="335" y="13178"/>
                    <a:pt x="1" y="14728"/>
                  </a:cubicBezTo>
                  <a:lnTo>
                    <a:pt x="760" y="14728"/>
                  </a:lnTo>
                  <a:cubicBezTo>
                    <a:pt x="1642" y="9987"/>
                    <a:pt x="1672" y="4911"/>
                    <a:pt x="1308" y="108"/>
                  </a:cubicBezTo>
                  <a:cubicBezTo>
                    <a:pt x="1308" y="40"/>
                    <a:pt x="1240" y="0"/>
                    <a:pt x="11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025;p40"/>
            <p:cNvSpPr/>
            <p:nvPr/>
          </p:nvSpPr>
          <p:spPr>
            <a:xfrm>
              <a:off x="4502625" y="3840475"/>
              <a:ext cx="406575" cy="334200"/>
            </a:xfrm>
            <a:custGeom>
              <a:avLst/>
              <a:gdLst/>
              <a:ahLst/>
              <a:cxnLst/>
              <a:rect l="l" t="t" r="r" b="b"/>
              <a:pathLst>
                <a:path w="16263" h="13368" extrusionOk="0">
                  <a:moveTo>
                    <a:pt x="16187" y="0"/>
                  </a:moveTo>
                  <a:cubicBezTo>
                    <a:pt x="16156" y="0"/>
                    <a:pt x="16124" y="15"/>
                    <a:pt x="16110" y="43"/>
                  </a:cubicBezTo>
                  <a:cubicBezTo>
                    <a:pt x="15715" y="1775"/>
                    <a:pt x="15077" y="3447"/>
                    <a:pt x="14256" y="5028"/>
                  </a:cubicBezTo>
                  <a:cubicBezTo>
                    <a:pt x="12888" y="7581"/>
                    <a:pt x="11156" y="10104"/>
                    <a:pt x="8542" y="11380"/>
                  </a:cubicBezTo>
                  <a:cubicBezTo>
                    <a:pt x="5928" y="12627"/>
                    <a:pt x="3010" y="12596"/>
                    <a:pt x="183" y="12900"/>
                  </a:cubicBezTo>
                  <a:cubicBezTo>
                    <a:pt x="1" y="12900"/>
                    <a:pt x="1" y="13174"/>
                    <a:pt x="183" y="13204"/>
                  </a:cubicBezTo>
                  <a:cubicBezTo>
                    <a:pt x="1083" y="13315"/>
                    <a:pt x="1991" y="13368"/>
                    <a:pt x="2898" y="13368"/>
                  </a:cubicBezTo>
                  <a:cubicBezTo>
                    <a:pt x="3738" y="13368"/>
                    <a:pt x="4578" y="13322"/>
                    <a:pt x="5411" y="13234"/>
                  </a:cubicBezTo>
                  <a:cubicBezTo>
                    <a:pt x="6901" y="13113"/>
                    <a:pt x="8329" y="12657"/>
                    <a:pt x="9636" y="11958"/>
                  </a:cubicBezTo>
                  <a:cubicBezTo>
                    <a:pt x="10943" y="11198"/>
                    <a:pt x="12037" y="10165"/>
                    <a:pt x="12888" y="8918"/>
                  </a:cubicBezTo>
                  <a:cubicBezTo>
                    <a:pt x="13770" y="7611"/>
                    <a:pt x="14530" y="6243"/>
                    <a:pt x="15107" y="4754"/>
                  </a:cubicBezTo>
                  <a:cubicBezTo>
                    <a:pt x="15776" y="3295"/>
                    <a:pt x="16171" y="1684"/>
                    <a:pt x="16262" y="73"/>
                  </a:cubicBezTo>
                  <a:cubicBezTo>
                    <a:pt x="16262" y="23"/>
                    <a:pt x="16226" y="0"/>
                    <a:pt x="161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026;p40"/>
            <p:cNvSpPr/>
            <p:nvPr/>
          </p:nvSpPr>
          <p:spPr>
            <a:xfrm>
              <a:off x="4378775" y="3788050"/>
              <a:ext cx="145725" cy="448650"/>
            </a:xfrm>
            <a:custGeom>
              <a:avLst/>
              <a:gdLst/>
              <a:ahLst/>
              <a:cxnLst/>
              <a:rect l="l" t="t" r="r" b="b"/>
              <a:pathLst>
                <a:path w="5829" h="17946" extrusionOk="0">
                  <a:moveTo>
                    <a:pt x="5774" y="0"/>
                  </a:moveTo>
                  <a:cubicBezTo>
                    <a:pt x="5763" y="0"/>
                    <a:pt x="5753" y="4"/>
                    <a:pt x="5745" y="12"/>
                  </a:cubicBezTo>
                  <a:cubicBezTo>
                    <a:pt x="4195" y="2596"/>
                    <a:pt x="2888" y="5331"/>
                    <a:pt x="1794" y="8128"/>
                  </a:cubicBezTo>
                  <a:cubicBezTo>
                    <a:pt x="608" y="11289"/>
                    <a:pt x="0" y="14602"/>
                    <a:pt x="31" y="17945"/>
                  </a:cubicBezTo>
                  <a:lnTo>
                    <a:pt x="578" y="17945"/>
                  </a:lnTo>
                  <a:cubicBezTo>
                    <a:pt x="578" y="17155"/>
                    <a:pt x="608" y="16335"/>
                    <a:pt x="669" y="15514"/>
                  </a:cubicBezTo>
                  <a:cubicBezTo>
                    <a:pt x="1155" y="10073"/>
                    <a:pt x="3344" y="4906"/>
                    <a:pt x="5806" y="73"/>
                  </a:cubicBezTo>
                  <a:cubicBezTo>
                    <a:pt x="5828" y="28"/>
                    <a:pt x="5801" y="0"/>
                    <a:pt x="57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027;p40"/>
            <p:cNvSpPr/>
            <p:nvPr/>
          </p:nvSpPr>
          <p:spPr>
            <a:xfrm>
              <a:off x="4302025" y="1965975"/>
              <a:ext cx="1150500" cy="1345175"/>
            </a:xfrm>
            <a:custGeom>
              <a:avLst/>
              <a:gdLst/>
              <a:ahLst/>
              <a:cxnLst/>
              <a:rect l="l" t="t" r="r" b="b"/>
              <a:pathLst>
                <a:path w="46020" h="53807" extrusionOk="0">
                  <a:moveTo>
                    <a:pt x="33179" y="1"/>
                  </a:moveTo>
                  <a:cubicBezTo>
                    <a:pt x="28470" y="1"/>
                    <a:pt x="22821" y="4230"/>
                    <a:pt x="21551" y="7575"/>
                  </a:cubicBezTo>
                  <a:cubicBezTo>
                    <a:pt x="20031" y="11526"/>
                    <a:pt x="20001" y="16329"/>
                    <a:pt x="18754" y="18882"/>
                  </a:cubicBezTo>
                  <a:cubicBezTo>
                    <a:pt x="16201" y="24232"/>
                    <a:pt x="9666" y="25022"/>
                    <a:pt x="4924" y="30554"/>
                  </a:cubicBezTo>
                  <a:cubicBezTo>
                    <a:pt x="0" y="36268"/>
                    <a:pt x="1520" y="46117"/>
                    <a:pt x="9514" y="51223"/>
                  </a:cubicBezTo>
                  <a:cubicBezTo>
                    <a:pt x="12227" y="52954"/>
                    <a:pt x="15384" y="53806"/>
                    <a:pt x="18679" y="53806"/>
                  </a:cubicBezTo>
                  <a:cubicBezTo>
                    <a:pt x="26089" y="53806"/>
                    <a:pt x="34201" y="49494"/>
                    <a:pt x="39545" y="41162"/>
                  </a:cubicBezTo>
                  <a:cubicBezTo>
                    <a:pt x="46019" y="31071"/>
                    <a:pt x="43679" y="11405"/>
                    <a:pt x="38360" y="2833"/>
                  </a:cubicBezTo>
                  <a:cubicBezTo>
                    <a:pt x="37105" y="804"/>
                    <a:pt x="35231" y="1"/>
                    <a:pt x="33179"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028;p40"/>
            <p:cNvSpPr/>
            <p:nvPr/>
          </p:nvSpPr>
          <p:spPr>
            <a:xfrm>
              <a:off x="4385600" y="2080100"/>
              <a:ext cx="519050" cy="680125"/>
            </a:xfrm>
            <a:custGeom>
              <a:avLst/>
              <a:gdLst/>
              <a:ahLst/>
              <a:cxnLst/>
              <a:rect l="l" t="t" r="r" b="b"/>
              <a:pathLst>
                <a:path w="20762" h="27205" extrusionOk="0">
                  <a:moveTo>
                    <a:pt x="20761" y="1"/>
                  </a:moveTo>
                  <a:lnTo>
                    <a:pt x="20761" y="1"/>
                  </a:lnTo>
                  <a:cubicBezTo>
                    <a:pt x="19667" y="943"/>
                    <a:pt x="18512" y="2068"/>
                    <a:pt x="17813" y="3436"/>
                  </a:cubicBezTo>
                  <a:cubicBezTo>
                    <a:pt x="17114" y="4803"/>
                    <a:pt x="16627" y="6262"/>
                    <a:pt x="16293" y="7752"/>
                  </a:cubicBezTo>
                  <a:cubicBezTo>
                    <a:pt x="15898" y="9241"/>
                    <a:pt x="15624" y="10761"/>
                    <a:pt x="15138" y="12159"/>
                  </a:cubicBezTo>
                  <a:cubicBezTo>
                    <a:pt x="14925" y="12858"/>
                    <a:pt x="14591" y="13527"/>
                    <a:pt x="14226" y="14135"/>
                  </a:cubicBezTo>
                  <a:cubicBezTo>
                    <a:pt x="13800" y="14743"/>
                    <a:pt x="13344" y="15290"/>
                    <a:pt x="12828" y="15807"/>
                  </a:cubicBezTo>
                  <a:cubicBezTo>
                    <a:pt x="10852" y="17934"/>
                    <a:pt x="8360" y="19302"/>
                    <a:pt x="5958" y="20822"/>
                  </a:cubicBezTo>
                  <a:cubicBezTo>
                    <a:pt x="4712" y="21582"/>
                    <a:pt x="3557" y="22494"/>
                    <a:pt x="2524" y="23527"/>
                  </a:cubicBezTo>
                  <a:cubicBezTo>
                    <a:pt x="1490" y="24621"/>
                    <a:pt x="639" y="25837"/>
                    <a:pt x="1" y="27205"/>
                  </a:cubicBezTo>
                  <a:cubicBezTo>
                    <a:pt x="730" y="25898"/>
                    <a:pt x="1642" y="24743"/>
                    <a:pt x="2736" y="23740"/>
                  </a:cubicBezTo>
                  <a:cubicBezTo>
                    <a:pt x="3770" y="22767"/>
                    <a:pt x="4925" y="21916"/>
                    <a:pt x="6141" y="21217"/>
                  </a:cubicBezTo>
                  <a:cubicBezTo>
                    <a:pt x="7387" y="20518"/>
                    <a:pt x="8603" y="19788"/>
                    <a:pt x="9819" y="18998"/>
                  </a:cubicBezTo>
                  <a:cubicBezTo>
                    <a:pt x="11065" y="18208"/>
                    <a:pt x="12189" y="17266"/>
                    <a:pt x="13223" y="16232"/>
                  </a:cubicBezTo>
                  <a:cubicBezTo>
                    <a:pt x="13740" y="15685"/>
                    <a:pt x="14226" y="15077"/>
                    <a:pt x="14651" y="14469"/>
                  </a:cubicBezTo>
                  <a:cubicBezTo>
                    <a:pt x="15047" y="13800"/>
                    <a:pt x="15381" y="13071"/>
                    <a:pt x="15594" y="12341"/>
                  </a:cubicBezTo>
                  <a:cubicBezTo>
                    <a:pt x="16050" y="10852"/>
                    <a:pt x="16384" y="9363"/>
                    <a:pt x="16658" y="7843"/>
                  </a:cubicBezTo>
                  <a:cubicBezTo>
                    <a:pt x="16962" y="6354"/>
                    <a:pt x="17417" y="4925"/>
                    <a:pt x="18025" y="3557"/>
                  </a:cubicBezTo>
                  <a:cubicBezTo>
                    <a:pt x="18633" y="2189"/>
                    <a:pt x="19758" y="1065"/>
                    <a:pt x="2076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029;p40"/>
            <p:cNvSpPr/>
            <p:nvPr/>
          </p:nvSpPr>
          <p:spPr>
            <a:xfrm>
              <a:off x="5010575" y="2424700"/>
              <a:ext cx="1530800" cy="909650"/>
            </a:xfrm>
            <a:custGeom>
              <a:avLst/>
              <a:gdLst/>
              <a:ahLst/>
              <a:cxnLst/>
              <a:rect l="l" t="t" r="r" b="b"/>
              <a:pathLst>
                <a:path w="61232" h="36386" extrusionOk="0">
                  <a:moveTo>
                    <a:pt x="47317" y="1"/>
                  </a:moveTo>
                  <a:cubicBezTo>
                    <a:pt x="46561" y="1"/>
                    <a:pt x="46007" y="153"/>
                    <a:pt x="45763" y="503"/>
                  </a:cubicBezTo>
                  <a:cubicBezTo>
                    <a:pt x="42176" y="5670"/>
                    <a:pt x="32358" y="19226"/>
                    <a:pt x="31629" y="19257"/>
                  </a:cubicBezTo>
                  <a:cubicBezTo>
                    <a:pt x="31593" y="19258"/>
                    <a:pt x="31555" y="19259"/>
                    <a:pt x="31516" y="19259"/>
                  </a:cubicBezTo>
                  <a:cubicBezTo>
                    <a:pt x="28625" y="19259"/>
                    <a:pt x="18643" y="14831"/>
                    <a:pt x="9106" y="11202"/>
                  </a:cubicBezTo>
                  <a:cubicBezTo>
                    <a:pt x="7056" y="10425"/>
                    <a:pt x="5523" y="10094"/>
                    <a:pt x="4411" y="10094"/>
                  </a:cubicBezTo>
                  <a:cubicBezTo>
                    <a:pt x="1" y="10094"/>
                    <a:pt x="2211" y="15305"/>
                    <a:pt x="5002" y="18558"/>
                  </a:cubicBezTo>
                  <a:cubicBezTo>
                    <a:pt x="11112" y="25701"/>
                    <a:pt x="23118" y="34151"/>
                    <a:pt x="32085" y="36218"/>
                  </a:cubicBezTo>
                  <a:cubicBezTo>
                    <a:pt x="32584" y="36334"/>
                    <a:pt x="33109" y="36386"/>
                    <a:pt x="33649" y="36386"/>
                  </a:cubicBezTo>
                  <a:cubicBezTo>
                    <a:pt x="37774" y="36386"/>
                    <a:pt x="42755" y="33339"/>
                    <a:pt x="43696" y="32479"/>
                  </a:cubicBezTo>
                  <a:cubicBezTo>
                    <a:pt x="50322" y="26461"/>
                    <a:pt x="57921" y="14424"/>
                    <a:pt x="60566" y="6399"/>
                  </a:cubicBezTo>
                  <a:cubicBezTo>
                    <a:pt x="61232" y="4376"/>
                    <a:pt x="51367" y="1"/>
                    <a:pt x="47317"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030;p40"/>
            <p:cNvSpPr/>
            <p:nvPr/>
          </p:nvSpPr>
          <p:spPr>
            <a:xfrm>
              <a:off x="5922875" y="1699200"/>
              <a:ext cx="557775" cy="522900"/>
            </a:xfrm>
            <a:custGeom>
              <a:avLst/>
              <a:gdLst/>
              <a:ahLst/>
              <a:cxnLst/>
              <a:rect l="l" t="t" r="r" b="b"/>
              <a:pathLst>
                <a:path w="22311" h="20916" extrusionOk="0">
                  <a:moveTo>
                    <a:pt x="19662" y="1"/>
                  </a:moveTo>
                  <a:cubicBezTo>
                    <a:pt x="19503" y="1"/>
                    <a:pt x="19328" y="52"/>
                    <a:pt x="19150" y="161"/>
                  </a:cubicBezTo>
                  <a:lnTo>
                    <a:pt x="821" y="8793"/>
                  </a:lnTo>
                  <a:cubicBezTo>
                    <a:pt x="274" y="9127"/>
                    <a:pt x="0" y="9735"/>
                    <a:pt x="61" y="10374"/>
                  </a:cubicBezTo>
                  <a:lnTo>
                    <a:pt x="2006" y="20343"/>
                  </a:lnTo>
                  <a:cubicBezTo>
                    <a:pt x="2088" y="20712"/>
                    <a:pt x="2350" y="20915"/>
                    <a:pt x="2670" y="20915"/>
                  </a:cubicBezTo>
                  <a:cubicBezTo>
                    <a:pt x="2825" y="20915"/>
                    <a:pt x="2993" y="20868"/>
                    <a:pt x="3161" y="20769"/>
                  </a:cubicBezTo>
                  <a:lnTo>
                    <a:pt x="21490" y="12106"/>
                  </a:lnTo>
                  <a:cubicBezTo>
                    <a:pt x="22037" y="11772"/>
                    <a:pt x="22311" y="11164"/>
                    <a:pt x="22250" y="10526"/>
                  </a:cubicBezTo>
                  <a:lnTo>
                    <a:pt x="20305" y="586"/>
                  </a:lnTo>
                  <a:cubicBezTo>
                    <a:pt x="20243" y="218"/>
                    <a:pt x="19989" y="1"/>
                    <a:pt x="196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031;p40"/>
            <p:cNvSpPr/>
            <p:nvPr/>
          </p:nvSpPr>
          <p:spPr>
            <a:xfrm>
              <a:off x="5928200" y="1728850"/>
              <a:ext cx="558525" cy="522450"/>
            </a:xfrm>
            <a:custGeom>
              <a:avLst/>
              <a:gdLst/>
              <a:ahLst/>
              <a:cxnLst/>
              <a:rect l="l" t="t" r="r" b="b"/>
              <a:pathLst>
                <a:path w="22341" h="20898" extrusionOk="0">
                  <a:moveTo>
                    <a:pt x="19671" y="0"/>
                  </a:moveTo>
                  <a:cubicBezTo>
                    <a:pt x="19517" y="0"/>
                    <a:pt x="19348" y="51"/>
                    <a:pt x="19180" y="160"/>
                  </a:cubicBezTo>
                  <a:lnTo>
                    <a:pt x="821" y="8792"/>
                  </a:lnTo>
                  <a:cubicBezTo>
                    <a:pt x="304" y="9127"/>
                    <a:pt x="0" y="9735"/>
                    <a:pt x="61" y="10373"/>
                  </a:cubicBezTo>
                  <a:lnTo>
                    <a:pt x="2006" y="20312"/>
                  </a:lnTo>
                  <a:cubicBezTo>
                    <a:pt x="2068" y="20681"/>
                    <a:pt x="2322" y="20898"/>
                    <a:pt x="2649" y="20898"/>
                  </a:cubicBezTo>
                  <a:cubicBezTo>
                    <a:pt x="2807" y="20898"/>
                    <a:pt x="2983" y="20847"/>
                    <a:pt x="3161" y="20738"/>
                  </a:cubicBezTo>
                  <a:lnTo>
                    <a:pt x="21490" y="12136"/>
                  </a:lnTo>
                  <a:cubicBezTo>
                    <a:pt x="22037" y="11771"/>
                    <a:pt x="22341" y="11163"/>
                    <a:pt x="22250" y="10525"/>
                  </a:cubicBezTo>
                  <a:lnTo>
                    <a:pt x="20304" y="586"/>
                  </a:lnTo>
                  <a:cubicBezTo>
                    <a:pt x="20243" y="217"/>
                    <a:pt x="19988" y="0"/>
                    <a:pt x="19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032;p40"/>
            <p:cNvSpPr/>
            <p:nvPr/>
          </p:nvSpPr>
          <p:spPr>
            <a:xfrm>
              <a:off x="5955850" y="1969350"/>
              <a:ext cx="52150" cy="43550"/>
            </a:xfrm>
            <a:custGeom>
              <a:avLst/>
              <a:gdLst/>
              <a:ahLst/>
              <a:cxnLst/>
              <a:rect l="l" t="t" r="r" b="b"/>
              <a:pathLst>
                <a:path w="2086" h="1742" extrusionOk="0">
                  <a:moveTo>
                    <a:pt x="979" y="1"/>
                  </a:moveTo>
                  <a:cubicBezTo>
                    <a:pt x="466" y="1"/>
                    <a:pt x="1" y="475"/>
                    <a:pt x="140" y="1057"/>
                  </a:cubicBezTo>
                  <a:cubicBezTo>
                    <a:pt x="221" y="1458"/>
                    <a:pt x="583" y="1742"/>
                    <a:pt x="1001" y="1742"/>
                  </a:cubicBezTo>
                  <a:cubicBezTo>
                    <a:pt x="1058" y="1742"/>
                    <a:pt x="1115" y="1737"/>
                    <a:pt x="1174" y="1726"/>
                  </a:cubicBezTo>
                  <a:cubicBezTo>
                    <a:pt x="1903" y="1543"/>
                    <a:pt x="2086" y="571"/>
                    <a:pt x="1447" y="145"/>
                  </a:cubicBezTo>
                  <a:cubicBezTo>
                    <a:pt x="1297" y="45"/>
                    <a:pt x="1136"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033;p40"/>
            <p:cNvSpPr/>
            <p:nvPr/>
          </p:nvSpPr>
          <p:spPr>
            <a:xfrm>
              <a:off x="6384125" y="1849325"/>
              <a:ext cx="195375" cy="368350"/>
            </a:xfrm>
            <a:custGeom>
              <a:avLst/>
              <a:gdLst/>
              <a:ahLst/>
              <a:cxnLst/>
              <a:rect l="l" t="t" r="r" b="b"/>
              <a:pathLst>
                <a:path w="7815" h="14734" extrusionOk="0">
                  <a:moveTo>
                    <a:pt x="6102" y="1"/>
                  </a:moveTo>
                  <a:cubicBezTo>
                    <a:pt x="5571" y="1"/>
                    <a:pt x="4909" y="321"/>
                    <a:pt x="4165" y="1055"/>
                  </a:cubicBezTo>
                  <a:cubicBezTo>
                    <a:pt x="213" y="4916"/>
                    <a:pt x="0" y="11755"/>
                    <a:pt x="608" y="14156"/>
                  </a:cubicBezTo>
                  <a:lnTo>
                    <a:pt x="7539" y="14733"/>
                  </a:lnTo>
                  <a:cubicBezTo>
                    <a:pt x="6627" y="9627"/>
                    <a:pt x="5624" y="8472"/>
                    <a:pt x="7143" y="3730"/>
                  </a:cubicBezTo>
                  <a:cubicBezTo>
                    <a:pt x="7815" y="1590"/>
                    <a:pt x="7284" y="1"/>
                    <a:pt x="6102"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034;p40"/>
            <p:cNvSpPr/>
            <p:nvPr/>
          </p:nvSpPr>
          <p:spPr>
            <a:xfrm>
              <a:off x="6105250" y="1829150"/>
              <a:ext cx="487875" cy="755550"/>
            </a:xfrm>
            <a:custGeom>
              <a:avLst/>
              <a:gdLst/>
              <a:ahLst/>
              <a:cxnLst/>
              <a:rect l="l" t="t" r="r" b="b"/>
              <a:pathLst>
                <a:path w="19515" h="30222" extrusionOk="0">
                  <a:moveTo>
                    <a:pt x="3873" y="0"/>
                  </a:moveTo>
                  <a:cubicBezTo>
                    <a:pt x="2261" y="0"/>
                    <a:pt x="1298" y="804"/>
                    <a:pt x="3374" y="2957"/>
                  </a:cubicBezTo>
                  <a:cubicBezTo>
                    <a:pt x="5715" y="5358"/>
                    <a:pt x="7903" y="6209"/>
                    <a:pt x="9028" y="7850"/>
                  </a:cubicBezTo>
                  <a:cubicBezTo>
                    <a:pt x="9028" y="7850"/>
                    <a:pt x="3526" y="8549"/>
                    <a:pt x="2401" y="11042"/>
                  </a:cubicBezTo>
                  <a:cubicBezTo>
                    <a:pt x="1459" y="13230"/>
                    <a:pt x="639" y="15449"/>
                    <a:pt x="0" y="17759"/>
                  </a:cubicBezTo>
                  <a:cubicBezTo>
                    <a:pt x="395" y="17972"/>
                    <a:pt x="791" y="18154"/>
                    <a:pt x="1216" y="18337"/>
                  </a:cubicBezTo>
                  <a:cubicBezTo>
                    <a:pt x="1216" y="18337"/>
                    <a:pt x="426" y="20768"/>
                    <a:pt x="1976" y="24325"/>
                  </a:cubicBezTo>
                  <a:lnTo>
                    <a:pt x="16779" y="30221"/>
                  </a:lnTo>
                  <a:cubicBezTo>
                    <a:pt x="16779" y="30221"/>
                    <a:pt x="19514" y="23382"/>
                    <a:pt x="19058" y="17850"/>
                  </a:cubicBezTo>
                  <a:cubicBezTo>
                    <a:pt x="18754" y="14021"/>
                    <a:pt x="17143" y="5753"/>
                    <a:pt x="6870" y="707"/>
                  </a:cubicBezTo>
                  <a:cubicBezTo>
                    <a:pt x="5965" y="272"/>
                    <a:pt x="4809" y="0"/>
                    <a:pt x="3873"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035;p40"/>
            <p:cNvSpPr/>
            <p:nvPr/>
          </p:nvSpPr>
          <p:spPr>
            <a:xfrm>
              <a:off x="5992025" y="1977100"/>
              <a:ext cx="568425" cy="363550"/>
            </a:xfrm>
            <a:custGeom>
              <a:avLst/>
              <a:gdLst/>
              <a:ahLst/>
              <a:cxnLst/>
              <a:rect l="l" t="t" r="r" b="b"/>
              <a:pathLst>
                <a:path w="22737" h="14542" extrusionOk="0">
                  <a:moveTo>
                    <a:pt x="5303" y="1"/>
                  </a:moveTo>
                  <a:cubicBezTo>
                    <a:pt x="3791" y="1"/>
                    <a:pt x="2616" y="367"/>
                    <a:pt x="2189" y="1324"/>
                  </a:cubicBezTo>
                  <a:cubicBezTo>
                    <a:pt x="1307" y="3361"/>
                    <a:pt x="4164" y="4455"/>
                    <a:pt x="4164" y="4455"/>
                  </a:cubicBezTo>
                  <a:cubicBezTo>
                    <a:pt x="4164" y="4455"/>
                    <a:pt x="4036" y="4446"/>
                    <a:pt x="3826" y="4446"/>
                  </a:cubicBezTo>
                  <a:cubicBezTo>
                    <a:pt x="2961" y="4446"/>
                    <a:pt x="713" y="4603"/>
                    <a:pt x="395" y="6218"/>
                  </a:cubicBezTo>
                  <a:cubicBezTo>
                    <a:pt x="0" y="8042"/>
                    <a:pt x="2280" y="8771"/>
                    <a:pt x="2280" y="8771"/>
                  </a:cubicBezTo>
                  <a:cubicBezTo>
                    <a:pt x="2280" y="8771"/>
                    <a:pt x="213" y="8984"/>
                    <a:pt x="213" y="10808"/>
                  </a:cubicBezTo>
                  <a:cubicBezTo>
                    <a:pt x="213" y="13027"/>
                    <a:pt x="4529" y="12267"/>
                    <a:pt x="6444" y="14516"/>
                  </a:cubicBezTo>
                  <a:cubicBezTo>
                    <a:pt x="6459" y="14533"/>
                    <a:pt x="6493" y="14541"/>
                    <a:pt x="6545" y="14541"/>
                  </a:cubicBezTo>
                  <a:cubicBezTo>
                    <a:pt x="7964" y="14541"/>
                    <a:pt x="22736" y="8315"/>
                    <a:pt x="22736" y="8315"/>
                  </a:cubicBezTo>
                  <a:cubicBezTo>
                    <a:pt x="21308" y="6917"/>
                    <a:pt x="18177" y="3969"/>
                    <a:pt x="14833" y="2449"/>
                  </a:cubicBezTo>
                  <a:cubicBezTo>
                    <a:pt x="12355" y="1350"/>
                    <a:pt x="8208" y="1"/>
                    <a:pt x="5303"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036;p40"/>
            <p:cNvSpPr/>
            <p:nvPr/>
          </p:nvSpPr>
          <p:spPr>
            <a:xfrm>
              <a:off x="6094600" y="2085425"/>
              <a:ext cx="240150" cy="60050"/>
            </a:xfrm>
            <a:custGeom>
              <a:avLst/>
              <a:gdLst/>
              <a:ahLst/>
              <a:cxnLst/>
              <a:rect l="l" t="t" r="r" b="b"/>
              <a:pathLst>
                <a:path w="9606" h="2402" extrusionOk="0">
                  <a:moveTo>
                    <a:pt x="1301" y="0"/>
                  </a:moveTo>
                  <a:cubicBezTo>
                    <a:pt x="904" y="0"/>
                    <a:pt x="510" y="20"/>
                    <a:pt x="122" y="61"/>
                  </a:cubicBezTo>
                  <a:cubicBezTo>
                    <a:pt x="31" y="61"/>
                    <a:pt x="1" y="153"/>
                    <a:pt x="61" y="153"/>
                  </a:cubicBezTo>
                  <a:cubicBezTo>
                    <a:pt x="3314" y="517"/>
                    <a:pt x="6505" y="1277"/>
                    <a:pt x="9575" y="2402"/>
                  </a:cubicBezTo>
                  <a:lnTo>
                    <a:pt x="9606" y="2371"/>
                  </a:lnTo>
                  <a:cubicBezTo>
                    <a:pt x="8192" y="1393"/>
                    <a:pt x="4662" y="0"/>
                    <a:pt x="1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037;p40"/>
            <p:cNvSpPr/>
            <p:nvPr/>
          </p:nvSpPr>
          <p:spPr>
            <a:xfrm>
              <a:off x="6046725" y="2192100"/>
              <a:ext cx="243200" cy="46850"/>
            </a:xfrm>
            <a:custGeom>
              <a:avLst/>
              <a:gdLst/>
              <a:ahLst/>
              <a:cxnLst/>
              <a:rect l="l" t="t" r="r" b="b"/>
              <a:pathLst>
                <a:path w="9728" h="1874" extrusionOk="0">
                  <a:moveTo>
                    <a:pt x="1772" y="1"/>
                  </a:moveTo>
                  <a:cubicBezTo>
                    <a:pt x="1206" y="1"/>
                    <a:pt x="641" y="35"/>
                    <a:pt x="92" y="111"/>
                  </a:cubicBezTo>
                  <a:cubicBezTo>
                    <a:pt x="31" y="111"/>
                    <a:pt x="1" y="171"/>
                    <a:pt x="62" y="202"/>
                  </a:cubicBezTo>
                  <a:cubicBezTo>
                    <a:pt x="3314" y="384"/>
                    <a:pt x="6536" y="931"/>
                    <a:pt x="9697" y="1874"/>
                  </a:cubicBezTo>
                  <a:cubicBezTo>
                    <a:pt x="9697" y="1874"/>
                    <a:pt x="9727" y="1843"/>
                    <a:pt x="9697" y="1843"/>
                  </a:cubicBezTo>
                  <a:cubicBezTo>
                    <a:pt x="8452" y="1143"/>
                    <a:pt x="5063" y="1"/>
                    <a:pt x="17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038;p40"/>
            <p:cNvSpPr/>
            <p:nvPr/>
          </p:nvSpPr>
          <p:spPr>
            <a:xfrm>
              <a:off x="4989250" y="2496525"/>
              <a:ext cx="1472400" cy="859400"/>
            </a:xfrm>
            <a:custGeom>
              <a:avLst/>
              <a:gdLst/>
              <a:ahLst/>
              <a:cxnLst/>
              <a:rect l="l" t="t" r="r" b="b"/>
              <a:pathLst>
                <a:path w="58896" h="34376" extrusionOk="0">
                  <a:moveTo>
                    <a:pt x="44275" y="1"/>
                  </a:moveTo>
                  <a:cubicBezTo>
                    <a:pt x="44275" y="1"/>
                    <a:pt x="32847" y="15411"/>
                    <a:pt x="32360" y="15594"/>
                  </a:cubicBezTo>
                  <a:cubicBezTo>
                    <a:pt x="32352" y="15597"/>
                    <a:pt x="32340" y="15598"/>
                    <a:pt x="32324" y="15598"/>
                  </a:cubicBezTo>
                  <a:cubicBezTo>
                    <a:pt x="31362" y="15598"/>
                    <a:pt x="16383" y="10392"/>
                    <a:pt x="11630" y="8359"/>
                  </a:cubicBezTo>
                  <a:cubicBezTo>
                    <a:pt x="9477" y="7455"/>
                    <a:pt x="7329" y="6946"/>
                    <a:pt x="5621" y="6946"/>
                  </a:cubicBezTo>
                  <a:cubicBezTo>
                    <a:pt x="1588" y="6946"/>
                    <a:pt x="0" y="9779"/>
                    <a:pt x="6554" y="16931"/>
                  </a:cubicBezTo>
                  <a:cubicBezTo>
                    <a:pt x="17180" y="28561"/>
                    <a:pt x="29690" y="34375"/>
                    <a:pt x="36849" y="34375"/>
                  </a:cubicBezTo>
                  <a:cubicBezTo>
                    <a:pt x="37923" y="34375"/>
                    <a:pt x="38877" y="34245"/>
                    <a:pt x="39686" y="33983"/>
                  </a:cubicBezTo>
                  <a:cubicBezTo>
                    <a:pt x="45552" y="32098"/>
                    <a:pt x="58896" y="17083"/>
                    <a:pt x="58896" y="17083"/>
                  </a:cubicBezTo>
                  <a:lnTo>
                    <a:pt x="4427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039;p40"/>
            <p:cNvSpPr/>
            <p:nvPr/>
          </p:nvSpPr>
          <p:spPr>
            <a:xfrm>
              <a:off x="6047700" y="2624650"/>
              <a:ext cx="290700" cy="358650"/>
            </a:xfrm>
            <a:custGeom>
              <a:avLst/>
              <a:gdLst/>
              <a:ahLst/>
              <a:cxnLst/>
              <a:rect l="l" t="t" r="r" b="b"/>
              <a:pathLst>
                <a:path w="11628" h="14346" extrusionOk="0">
                  <a:moveTo>
                    <a:pt x="55" y="1"/>
                  </a:moveTo>
                  <a:cubicBezTo>
                    <a:pt x="27" y="1"/>
                    <a:pt x="0" y="29"/>
                    <a:pt x="23" y="73"/>
                  </a:cubicBezTo>
                  <a:cubicBezTo>
                    <a:pt x="1816" y="2505"/>
                    <a:pt x="3700" y="4906"/>
                    <a:pt x="5615" y="7307"/>
                  </a:cubicBezTo>
                  <a:cubicBezTo>
                    <a:pt x="6527" y="8462"/>
                    <a:pt x="10387" y="13143"/>
                    <a:pt x="11451" y="14329"/>
                  </a:cubicBezTo>
                  <a:cubicBezTo>
                    <a:pt x="11457" y="14340"/>
                    <a:pt x="11467" y="14345"/>
                    <a:pt x="11480" y="14345"/>
                  </a:cubicBezTo>
                  <a:cubicBezTo>
                    <a:pt x="11533" y="14345"/>
                    <a:pt x="11628" y="14256"/>
                    <a:pt x="11603" y="14207"/>
                  </a:cubicBezTo>
                  <a:cubicBezTo>
                    <a:pt x="10570" y="12870"/>
                    <a:pt x="6953" y="8128"/>
                    <a:pt x="6011" y="7003"/>
                  </a:cubicBezTo>
                  <a:cubicBezTo>
                    <a:pt x="4065" y="4633"/>
                    <a:pt x="2120" y="2292"/>
                    <a:pt x="83" y="12"/>
                  </a:cubicBezTo>
                  <a:cubicBezTo>
                    <a:pt x="75" y="4"/>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040;p40"/>
            <p:cNvSpPr/>
            <p:nvPr/>
          </p:nvSpPr>
          <p:spPr>
            <a:xfrm>
              <a:off x="5037600" y="2722975"/>
              <a:ext cx="1056275" cy="632950"/>
            </a:xfrm>
            <a:custGeom>
              <a:avLst/>
              <a:gdLst/>
              <a:ahLst/>
              <a:cxnLst/>
              <a:rect l="l" t="t" r="r" b="b"/>
              <a:pathLst>
                <a:path w="42251" h="25318" extrusionOk="0">
                  <a:moveTo>
                    <a:pt x="213" y="0"/>
                  </a:moveTo>
                  <a:cubicBezTo>
                    <a:pt x="0" y="1611"/>
                    <a:pt x="1186" y="4165"/>
                    <a:pt x="4620" y="7873"/>
                  </a:cubicBezTo>
                  <a:cubicBezTo>
                    <a:pt x="15246" y="19503"/>
                    <a:pt x="27756" y="25317"/>
                    <a:pt x="34915" y="25317"/>
                  </a:cubicBezTo>
                  <a:cubicBezTo>
                    <a:pt x="35989" y="25317"/>
                    <a:pt x="36943" y="25187"/>
                    <a:pt x="37752" y="24925"/>
                  </a:cubicBezTo>
                  <a:cubicBezTo>
                    <a:pt x="38998" y="24499"/>
                    <a:pt x="40548" y="23527"/>
                    <a:pt x="42250" y="22220"/>
                  </a:cubicBezTo>
                  <a:lnTo>
                    <a:pt x="213" y="0"/>
                  </a:ln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041;p40"/>
            <p:cNvSpPr/>
            <p:nvPr/>
          </p:nvSpPr>
          <p:spPr>
            <a:xfrm>
              <a:off x="4401575" y="2626700"/>
              <a:ext cx="1090450" cy="1214100"/>
            </a:xfrm>
            <a:custGeom>
              <a:avLst/>
              <a:gdLst/>
              <a:ahLst/>
              <a:cxnLst/>
              <a:rect l="l" t="t" r="r" b="b"/>
              <a:pathLst>
                <a:path w="43618" h="48564" extrusionOk="0">
                  <a:moveTo>
                    <a:pt x="23693" y="0"/>
                  </a:moveTo>
                  <a:cubicBezTo>
                    <a:pt x="21390" y="0"/>
                    <a:pt x="18806" y="939"/>
                    <a:pt x="15958" y="3335"/>
                  </a:cubicBezTo>
                  <a:cubicBezTo>
                    <a:pt x="3648" y="13608"/>
                    <a:pt x="0" y="48563"/>
                    <a:pt x="0" y="48563"/>
                  </a:cubicBezTo>
                  <a:lnTo>
                    <a:pt x="43618" y="48563"/>
                  </a:lnTo>
                  <a:lnTo>
                    <a:pt x="38724" y="32910"/>
                  </a:lnTo>
                  <a:cubicBezTo>
                    <a:pt x="38724" y="32910"/>
                    <a:pt x="42463" y="28138"/>
                    <a:pt x="42129" y="23274"/>
                  </a:cubicBezTo>
                  <a:cubicBezTo>
                    <a:pt x="41733" y="17773"/>
                    <a:pt x="32280" y="4763"/>
                    <a:pt x="31429" y="3851"/>
                  </a:cubicBezTo>
                  <a:cubicBezTo>
                    <a:pt x="29388" y="1705"/>
                    <a:pt x="26796" y="0"/>
                    <a:pt x="236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042;p40"/>
            <p:cNvSpPr/>
            <p:nvPr/>
          </p:nvSpPr>
          <p:spPr>
            <a:xfrm>
              <a:off x="5324825" y="2924350"/>
              <a:ext cx="132250" cy="280225"/>
            </a:xfrm>
            <a:custGeom>
              <a:avLst/>
              <a:gdLst/>
              <a:ahLst/>
              <a:cxnLst/>
              <a:rect l="l" t="t" r="r" b="b"/>
              <a:pathLst>
                <a:path w="5290" h="11209" extrusionOk="0">
                  <a:moveTo>
                    <a:pt x="1" y="0"/>
                  </a:moveTo>
                  <a:cubicBezTo>
                    <a:pt x="882" y="1368"/>
                    <a:pt x="1673" y="2797"/>
                    <a:pt x="2372" y="4256"/>
                  </a:cubicBezTo>
                  <a:cubicBezTo>
                    <a:pt x="3132" y="5684"/>
                    <a:pt x="3800" y="7143"/>
                    <a:pt x="4408" y="8633"/>
                  </a:cubicBezTo>
                  <a:cubicBezTo>
                    <a:pt x="4712" y="9453"/>
                    <a:pt x="4986" y="10304"/>
                    <a:pt x="5229" y="11186"/>
                  </a:cubicBezTo>
                  <a:cubicBezTo>
                    <a:pt x="5229" y="11201"/>
                    <a:pt x="5244" y="11209"/>
                    <a:pt x="5259" y="11209"/>
                  </a:cubicBezTo>
                  <a:cubicBezTo>
                    <a:pt x="5274" y="11209"/>
                    <a:pt x="5290" y="11201"/>
                    <a:pt x="5290" y="11186"/>
                  </a:cubicBezTo>
                  <a:cubicBezTo>
                    <a:pt x="5199" y="9575"/>
                    <a:pt x="4803" y="8025"/>
                    <a:pt x="4074" y="6596"/>
                  </a:cubicBezTo>
                  <a:cubicBezTo>
                    <a:pt x="3800" y="6019"/>
                    <a:pt x="3496" y="5411"/>
                    <a:pt x="3162" y="4864"/>
                  </a:cubicBezTo>
                  <a:cubicBezTo>
                    <a:pt x="3162" y="4712"/>
                    <a:pt x="3132" y="4590"/>
                    <a:pt x="3101" y="4468"/>
                  </a:cubicBezTo>
                  <a:cubicBezTo>
                    <a:pt x="3010" y="4195"/>
                    <a:pt x="2919" y="3921"/>
                    <a:pt x="2828" y="3648"/>
                  </a:cubicBezTo>
                  <a:cubicBezTo>
                    <a:pt x="2615" y="3101"/>
                    <a:pt x="2341" y="2584"/>
                    <a:pt x="2037" y="2098"/>
                  </a:cubicBezTo>
                  <a:cubicBezTo>
                    <a:pt x="2028" y="2089"/>
                    <a:pt x="2017" y="2085"/>
                    <a:pt x="2006" y="2085"/>
                  </a:cubicBezTo>
                  <a:cubicBezTo>
                    <a:pt x="1979" y="2085"/>
                    <a:pt x="1955" y="2107"/>
                    <a:pt x="1977" y="2128"/>
                  </a:cubicBezTo>
                  <a:cubicBezTo>
                    <a:pt x="2250" y="2645"/>
                    <a:pt x="2493" y="3161"/>
                    <a:pt x="2676" y="3709"/>
                  </a:cubicBezTo>
                  <a:cubicBezTo>
                    <a:pt x="2767" y="3952"/>
                    <a:pt x="2828" y="4165"/>
                    <a:pt x="2919" y="4377"/>
                  </a:cubicBezTo>
                  <a:cubicBezTo>
                    <a:pt x="2493" y="3678"/>
                    <a:pt x="2068" y="3009"/>
                    <a:pt x="1642" y="2310"/>
                  </a:cubicBezTo>
                  <a:cubicBezTo>
                    <a:pt x="1156" y="1490"/>
                    <a:pt x="609" y="73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043;p40"/>
            <p:cNvSpPr/>
            <p:nvPr/>
          </p:nvSpPr>
          <p:spPr>
            <a:xfrm>
              <a:off x="4882575" y="2383300"/>
              <a:ext cx="235600" cy="445850"/>
            </a:xfrm>
            <a:custGeom>
              <a:avLst/>
              <a:gdLst/>
              <a:ahLst/>
              <a:cxnLst/>
              <a:rect l="l" t="t" r="r" b="b"/>
              <a:pathLst>
                <a:path w="9424" h="17834" extrusionOk="0">
                  <a:moveTo>
                    <a:pt x="153" y="1"/>
                  </a:moveTo>
                  <a:cubicBezTo>
                    <a:pt x="153" y="1"/>
                    <a:pt x="92" y="1794"/>
                    <a:pt x="31" y="4043"/>
                  </a:cubicBezTo>
                  <a:lnTo>
                    <a:pt x="31" y="4378"/>
                  </a:lnTo>
                  <a:lnTo>
                    <a:pt x="31" y="4742"/>
                  </a:lnTo>
                  <a:cubicBezTo>
                    <a:pt x="31" y="5077"/>
                    <a:pt x="1" y="5441"/>
                    <a:pt x="1" y="5776"/>
                  </a:cubicBezTo>
                  <a:lnTo>
                    <a:pt x="1" y="6566"/>
                  </a:lnTo>
                  <a:lnTo>
                    <a:pt x="1" y="7356"/>
                  </a:lnTo>
                  <a:cubicBezTo>
                    <a:pt x="1" y="9302"/>
                    <a:pt x="122" y="11217"/>
                    <a:pt x="396" y="13132"/>
                  </a:cubicBezTo>
                  <a:cubicBezTo>
                    <a:pt x="653" y="13817"/>
                    <a:pt x="4374" y="17833"/>
                    <a:pt x="7673" y="17833"/>
                  </a:cubicBezTo>
                  <a:cubicBezTo>
                    <a:pt x="7883" y="17833"/>
                    <a:pt x="8092" y="17817"/>
                    <a:pt x="8299" y="17782"/>
                  </a:cubicBezTo>
                  <a:cubicBezTo>
                    <a:pt x="9423" y="17569"/>
                    <a:pt x="8663" y="11429"/>
                    <a:pt x="8663" y="11429"/>
                  </a:cubicBezTo>
                  <a:lnTo>
                    <a:pt x="8724" y="10943"/>
                  </a:lnTo>
                  <a:lnTo>
                    <a:pt x="9362" y="4438"/>
                  </a:lnTo>
                  <a:lnTo>
                    <a:pt x="1308" y="517"/>
                  </a:lnTo>
                  <a:lnTo>
                    <a:pt x="153"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044;p40"/>
            <p:cNvSpPr/>
            <p:nvPr/>
          </p:nvSpPr>
          <p:spPr>
            <a:xfrm>
              <a:off x="4883325" y="2383300"/>
              <a:ext cx="233325" cy="274350"/>
            </a:xfrm>
            <a:custGeom>
              <a:avLst/>
              <a:gdLst/>
              <a:ahLst/>
              <a:cxnLst/>
              <a:rect l="l" t="t" r="r" b="b"/>
              <a:pathLst>
                <a:path w="9333" h="10974" extrusionOk="0">
                  <a:moveTo>
                    <a:pt x="123" y="1"/>
                  </a:moveTo>
                  <a:cubicBezTo>
                    <a:pt x="123" y="1"/>
                    <a:pt x="62" y="1794"/>
                    <a:pt x="1" y="4043"/>
                  </a:cubicBezTo>
                  <a:cubicBezTo>
                    <a:pt x="1733" y="7508"/>
                    <a:pt x="4895" y="10031"/>
                    <a:pt x="8664" y="10973"/>
                  </a:cubicBezTo>
                  <a:lnTo>
                    <a:pt x="9332" y="4438"/>
                  </a:lnTo>
                  <a:lnTo>
                    <a:pt x="1278" y="517"/>
                  </a:lnTo>
                  <a:lnTo>
                    <a:pt x="1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045;p40"/>
            <p:cNvSpPr/>
            <p:nvPr/>
          </p:nvSpPr>
          <p:spPr>
            <a:xfrm>
              <a:off x="4721475" y="1910225"/>
              <a:ext cx="640625" cy="673150"/>
            </a:xfrm>
            <a:custGeom>
              <a:avLst/>
              <a:gdLst/>
              <a:ahLst/>
              <a:cxnLst/>
              <a:rect l="l" t="t" r="r" b="b"/>
              <a:pathLst>
                <a:path w="25625" h="26926" extrusionOk="0">
                  <a:moveTo>
                    <a:pt x="12296" y="1"/>
                  </a:moveTo>
                  <a:cubicBezTo>
                    <a:pt x="11363" y="1"/>
                    <a:pt x="10445" y="129"/>
                    <a:pt x="9575" y="352"/>
                  </a:cubicBezTo>
                  <a:cubicBezTo>
                    <a:pt x="4560" y="1629"/>
                    <a:pt x="1" y="6249"/>
                    <a:pt x="3435" y="17282"/>
                  </a:cubicBezTo>
                  <a:cubicBezTo>
                    <a:pt x="5973" y="25508"/>
                    <a:pt x="10842" y="26925"/>
                    <a:pt x="14076" y="26925"/>
                  </a:cubicBezTo>
                  <a:cubicBezTo>
                    <a:pt x="15179" y="26925"/>
                    <a:pt x="16093" y="26760"/>
                    <a:pt x="16657" y="26644"/>
                  </a:cubicBezTo>
                  <a:cubicBezTo>
                    <a:pt x="19089" y="26188"/>
                    <a:pt x="25624" y="23544"/>
                    <a:pt x="23375" y="12206"/>
                  </a:cubicBezTo>
                  <a:cubicBezTo>
                    <a:pt x="21493" y="2872"/>
                    <a:pt x="16712" y="1"/>
                    <a:pt x="12296"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046;p40"/>
            <p:cNvSpPr/>
            <p:nvPr/>
          </p:nvSpPr>
          <p:spPr>
            <a:xfrm>
              <a:off x="5207800" y="2140575"/>
              <a:ext cx="58550" cy="27700"/>
            </a:xfrm>
            <a:custGeom>
              <a:avLst/>
              <a:gdLst/>
              <a:ahLst/>
              <a:cxnLst/>
              <a:rect l="l" t="t" r="r" b="b"/>
              <a:pathLst>
                <a:path w="2342" h="1108" extrusionOk="0">
                  <a:moveTo>
                    <a:pt x="875" y="0"/>
                  </a:moveTo>
                  <a:cubicBezTo>
                    <a:pt x="566" y="0"/>
                    <a:pt x="274" y="149"/>
                    <a:pt x="92" y="409"/>
                  </a:cubicBezTo>
                  <a:cubicBezTo>
                    <a:pt x="1" y="591"/>
                    <a:pt x="31" y="773"/>
                    <a:pt x="183" y="895"/>
                  </a:cubicBezTo>
                  <a:cubicBezTo>
                    <a:pt x="386" y="1022"/>
                    <a:pt x="610" y="1085"/>
                    <a:pt x="837" y="1085"/>
                  </a:cubicBezTo>
                  <a:cubicBezTo>
                    <a:pt x="882" y="1085"/>
                    <a:pt x="928" y="1082"/>
                    <a:pt x="974" y="1077"/>
                  </a:cubicBezTo>
                  <a:cubicBezTo>
                    <a:pt x="1247" y="1108"/>
                    <a:pt x="1521" y="1108"/>
                    <a:pt x="1794" y="1108"/>
                  </a:cubicBezTo>
                  <a:cubicBezTo>
                    <a:pt x="2159" y="1077"/>
                    <a:pt x="2341" y="621"/>
                    <a:pt x="2068" y="378"/>
                  </a:cubicBezTo>
                  <a:cubicBezTo>
                    <a:pt x="1790" y="156"/>
                    <a:pt x="1461" y="10"/>
                    <a:pt x="1127" y="10"/>
                  </a:cubicBezTo>
                  <a:cubicBezTo>
                    <a:pt x="1096" y="10"/>
                    <a:pt x="1065" y="11"/>
                    <a:pt x="1034" y="13"/>
                  </a:cubicBezTo>
                  <a:cubicBezTo>
                    <a:pt x="981" y="5"/>
                    <a:pt x="928" y="0"/>
                    <a:pt x="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047;p40"/>
            <p:cNvSpPr/>
            <p:nvPr/>
          </p:nvSpPr>
          <p:spPr>
            <a:xfrm>
              <a:off x="5052525" y="2172650"/>
              <a:ext cx="54250" cy="35700"/>
            </a:xfrm>
            <a:custGeom>
              <a:avLst/>
              <a:gdLst/>
              <a:ahLst/>
              <a:cxnLst/>
              <a:rect l="l" t="t" r="r" b="b"/>
              <a:pathLst>
                <a:path w="2170" h="1428" extrusionOk="0">
                  <a:moveTo>
                    <a:pt x="1417" y="1"/>
                  </a:moveTo>
                  <a:cubicBezTo>
                    <a:pt x="1264" y="1"/>
                    <a:pt x="1115" y="33"/>
                    <a:pt x="984" y="98"/>
                  </a:cubicBezTo>
                  <a:cubicBezTo>
                    <a:pt x="619" y="220"/>
                    <a:pt x="315" y="463"/>
                    <a:pt x="133" y="797"/>
                  </a:cubicBezTo>
                  <a:cubicBezTo>
                    <a:pt x="0" y="1089"/>
                    <a:pt x="215" y="1428"/>
                    <a:pt x="515" y="1428"/>
                  </a:cubicBezTo>
                  <a:cubicBezTo>
                    <a:pt x="558" y="1428"/>
                    <a:pt x="603" y="1421"/>
                    <a:pt x="649" y="1405"/>
                  </a:cubicBezTo>
                  <a:cubicBezTo>
                    <a:pt x="923" y="1314"/>
                    <a:pt x="1136" y="1223"/>
                    <a:pt x="1409" y="1101"/>
                  </a:cubicBezTo>
                  <a:cubicBezTo>
                    <a:pt x="1683" y="1041"/>
                    <a:pt x="1926" y="889"/>
                    <a:pt x="2078" y="676"/>
                  </a:cubicBezTo>
                  <a:cubicBezTo>
                    <a:pt x="2169" y="493"/>
                    <a:pt x="2139" y="311"/>
                    <a:pt x="2017" y="159"/>
                  </a:cubicBezTo>
                  <a:cubicBezTo>
                    <a:pt x="1827" y="56"/>
                    <a:pt x="1618" y="1"/>
                    <a:pt x="14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048;p40"/>
            <p:cNvSpPr/>
            <p:nvPr/>
          </p:nvSpPr>
          <p:spPr>
            <a:xfrm>
              <a:off x="5112075" y="2272200"/>
              <a:ext cx="20525" cy="54900"/>
            </a:xfrm>
            <a:custGeom>
              <a:avLst/>
              <a:gdLst/>
              <a:ahLst/>
              <a:cxnLst/>
              <a:rect l="l" t="t" r="r" b="b"/>
              <a:pathLst>
                <a:path w="821" h="2196" extrusionOk="0">
                  <a:moveTo>
                    <a:pt x="422" y="1"/>
                  </a:moveTo>
                  <a:cubicBezTo>
                    <a:pt x="410" y="1"/>
                    <a:pt x="365" y="72"/>
                    <a:pt x="365" y="98"/>
                  </a:cubicBezTo>
                  <a:cubicBezTo>
                    <a:pt x="547" y="858"/>
                    <a:pt x="638" y="1770"/>
                    <a:pt x="0" y="2165"/>
                  </a:cubicBezTo>
                  <a:lnTo>
                    <a:pt x="0" y="2195"/>
                  </a:lnTo>
                  <a:cubicBezTo>
                    <a:pt x="821" y="1922"/>
                    <a:pt x="730" y="706"/>
                    <a:pt x="426" y="7"/>
                  </a:cubicBezTo>
                  <a:cubicBezTo>
                    <a:pt x="426" y="3"/>
                    <a:pt x="42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049;p40"/>
            <p:cNvSpPr/>
            <p:nvPr/>
          </p:nvSpPr>
          <p:spPr>
            <a:xfrm>
              <a:off x="5071175" y="2256250"/>
              <a:ext cx="65900" cy="63425"/>
            </a:xfrm>
            <a:custGeom>
              <a:avLst/>
              <a:gdLst/>
              <a:ahLst/>
              <a:cxnLst/>
              <a:rect l="l" t="t" r="r" b="b"/>
              <a:pathLst>
                <a:path w="2636" h="2537" extrusionOk="0">
                  <a:moveTo>
                    <a:pt x="1299" y="0"/>
                  </a:moveTo>
                  <a:cubicBezTo>
                    <a:pt x="1270" y="0"/>
                    <a:pt x="1241" y="2"/>
                    <a:pt x="1211" y="7"/>
                  </a:cubicBezTo>
                  <a:cubicBezTo>
                    <a:pt x="1" y="154"/>
                    <a:pt x="338" y="2536"/>
                    <a:pt x="1415" y="2536"/>
                  </a:cubicBezTo>
                  <a:cubicBezTo>
                    <a:pt x="1448" y="2536"/>
                    <a:pt x="1481" y="2534"/>
                    <a:pt x="1514" y="2529"/>
                  </a:cubicBezTo>
                  <a:cubicBezTo>
                    <a:pt x="2636" y="2382"/>
                    <a:pt x="2267" y="0"/>
                    <a:pt x="1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050;p40"/>
            <p:cNvSpPr/>
            <p:nvPr/>
          </p:nvSpPr>
          <p:spPr>
            <a:xfrm>
              <a:off x="5052025" y="2260550"/>
              <a:ext cx="41825" cy="28575"/>
            </a:xfrm>
            <a:custGeom>
              <a:avLst/>
              <a:gdLst/>
              <a:ahLst/>
              <a:cxnLst/>
              <a:rect l="l" t="t" r="r" b="b"/>
              <a:pathLst>
                <a:path w="1673" h="1143" extrusionOk="0">
                  <a:moveTo>
                    <a:pt x="1553" y="0"/>
                  </a:moveTo>
                  <a:cubicBezTo>
                    <a:pt x="1534" y="0"/>
                    <a:pt x="1513" y="5"/>
                    <a:pt x="1490" y="17"/>
                  </a:cubicBezTo>
                  <a:cubicBezTo>
                    <a:pt x="1308" y="199"/>
                    <a:pt x="1125" y="503"/>
                    <a:pt x="882" y="564"/>
                  </a:cubicBezTo>
                  <a:cubicBezTo>
                    <a:pt x="850" y="571"/>
                    <a:pt x="818" y="575"/>
                    <a:pt x="785" y="575"/>
                  </a:cubicBezTo>
                  <a:cubicBezTo>
                    <a:pt x="538" y="575"/>
                    <a:pt x="276" y="384"/>
                    <a:pt x="62" y="169"/>
                  </a:cubicBezTo>
                  <a:cubicBezTo>
                    <a:pt x="31" y="169"/>
                    <a:pt x="1" y="169"/>
                    <a:pt x="31" y="230"/>
                  </a:cubicBezTo>
                  <a:cubicBezTo>
                    <a:pt x="90" y="672"/>
                    <a:pt x="349" y="1143"/>
                    <a:pt x="837" y="1143"/>
                  </a:cubicBezTo>
                  <a:cubicBezTo>
                    <a:pt x="852" y="1143"/>
                    <a:pt x="867" y="1143"/>
                    <a:pt x="882" y="1142"/>
                  </a:cubicBezTo>
                  <a:cubicBezTo>
                    <a:pt x="1399" y="1142"/>
                    <a:pt x="1642" y="655"/>
                    <a:pt x="1673" y="139"/>
                  </a:cubicBezTo>
                  <a:cubicBezTo>
                    <a:pt x="1673" y="89"/>
                    <a:pt x="1633"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051;p40"/>
            <p:cNvSpPr/>
            <p:nvPr/>
          </p:nvSpPr>
          <p:spPr>
            <a:xfrm>
              <a:off x="5226825" y="2245550"/>
              <a:ext cx="29650" cy="48125"/>
            </a:xfrm>
            <a:custGeom>
              <a:avLst/>
              <a:gdLst/>
              <a:ahLst/>
              <a:cxnLst/>
              <a:rect l="l" t="t" r="r" b="b"/>
              <a:pathLst>
                <a:path w="1186" h="1925" extrusionOk="0">
                  <a:moveTo>
                    <a:pt x="36" y="1"/>
                  </a:moveTo>
                  <a:cubicBezTo>
                    <a:pt x="32" y="1"/>
                    <a:pt x="30" y="3"/>
                    <a:pt x="30" y="9"/>
                  </a:cubicBezTo>
                  <a:cubicBezTo>
                    <a:pt x="0" y="759"/>
                    <a:pt x="296" y="1925"/>
                    <a:pt x="1123" y="1925"/>
                  </a:cubicBezTo>
                  <a:cubicBezTo>
                    <a:pt x="1133" y="1925"/>
                    <a:pt x="1144" y="1924"/>
                    <a:pt x="1155" y="1924"/>
                  </a:cubicBezTo>
                  <a:cubicBezTo>
                    <a:pt x="1185" y="1924"/>
                    <a:pt x="1185" y="1894"/>
                    <a:pt x="1155" y="1894"/>
                  </a:cubicBezTo>
                  <a:cubicBezTo>
                    <a:pt x="425" y="1742"/>
                    <a:pt x="182" y="860"/>
                    <a:pt x="91" y="70"/>
                  </a:cubicBezTo>
                  <a:cubicBezTo>
                    <a:pt x="91" y="45"/>
                    <a:pt x="51"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052;p40"/>
            <p:cNvSpPr/>
            <p:nvPr/>
          </p:nvSpPr>
          <p:spPr>
            <a:xfrm>
              <a:off x="5216800" y="2222450"/>
              <a:ext cx="66275" cy="62625"/>
            </a:xfrm>
            <a:custGeom>
              <a:avLst/>
              <a:gdLst/>
              <a:ahLst/>
              <a:cxnLst/>
              <a:rect l="l" t="t" r="r" b="b"/>
              <a:pathLst>
                <a:path w="2651" h="2505" extrusionOk="0">
                  <a:moveTo>
                    <a:pt x="1192" y="0"/>
                  </a:moveTo>
                  <a:cubicBezTo>
                    <a:pt x="1133" y="0"/>
                    <a:pt x="1072" y="7"/>
                    <a:pt x="1009" y="21"/>
                  </a:cubicBezTo>
                  <a:cubicBezTo>
                    <a:pt x="0" y="252"/>
                    <a:pt x="385" y="2504"/>
                    <a:pt x="1386" y="2504"/>
                  </a:cubicBezTo>
                  <a:cubicBezTo>
                    <a:pt x="1441" y="2504"/>
                    <a:pt x="1497" y="2497"/>
                    <a:pt x="1556" y="2483"/>
                  </a:cubicBezTo>
                  <a:cubicBezTo>
                    <a:pt x="2651" y="2253"/>
                    <a:pt x="2271" y="0"/>
                    <a:pt x="11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053;p40"/>
            <p:cNvSpPr/>
            <p:nvPr/>
          </p:nvSpPr>
          <p:spPr>
            <a:xfrm>
              <a:off x="5252025" y="2215025"/>
              <a:ext cx="38650" cy="31200"/>
            </a:xfrm>
            <a:custGeom>
              <a:avLst/>
              <a:gdLst/>
              <a:ahLst/>
              <a:cxnLst/>
              <a:rect l="l" t="t" r="r" b="b"/>
              <a:pathLst>
                <a:path w="1546" h="1248" extrusionOk="0">
                  <a:moveTo>
                    <a:pt x="1401" y="1"/>
                  </a:moveTo>
                  <a:cubicBezTo>
                    <a:pt x="1396" y="1"/>
                    <a:pt x="1393" y="4"/>
                    <a:pt x="1393" y="14"/>
                  </a:cubicBezTo>
                  <a:cubicBezTo>
                    <a:pt x="1271" y="318"/>
                    <a:pt x="1089" y="622"/>
                    <a:pt x="846" y="653"/>
                  </a:cubicBezTo>
                  <a:cubicBezTo>
                    <a:pt x="830" y="655"/>
                    <a:pt x="814" y="655"/>
                    <a:pt x="798" y="655"/>
                  </a:cubicBezTo>
                  <a:cubicBezTo>
                    <a:pt x="571" y="655"/>
                    <a:pt x="346" y="464"/>
                    <a:pt x="147" y="379"/>
                  </a:cubicBezTo>
                  <a:cubicBezTo>
                    <a:pt x="139" y="376"/>
                    <a:pt x="131" y="375"/>
                    <a:pt x="123" y="375"/>
                  </a:cubicBezTo>
                  <a:cubicBezTo>
                    <a:pt x="46" y="375"/>
                    <a:pt x="0" y="506"/>
                    <a:pt x="56" y="561"/>
                  </a:cubicBezTo>
                  <a:cubicBezTo>
                    <a:pt x="230" y="935"/>
                    <a:pt x="507" y="1248"/>
                    <a:pt x="835" y="1248"/>
                  </a:cubicBezTo>
                  <a:cubicBezTo>
                    <a:pt x="907" y="1248"/>
                    <a:pt x="982" y="1233"/>
                    <a:pt x="1059" y="1200"/>
                  </a:cubicBezTo>
                  <a:cubicBezTo>
                    <a:pt x="1484" y="1017"/>
                    <a:pt x="1545" y="501"/>
                    <a:pt x="1423" y="14"/>
                  </a:cubicBezTo>
                  <a:cubicBezTo>
                    <a:pt x="1423" y="14"/>
                    <a:pt x="1410" y="1"/>
                    <a:pt x="1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054;p40"/>
            <p:cNvSpPr/>
            <p:nvPr/>
          </p:nvSpPr>
          <p:spPr>
            <a:xfrm>
              <a:off x="5139425" y="2428575"/>
              <a:ext cx="41600" cy="16375"/>
            </a:xfrm>
            <a:custGeom>
              <a:avLst/>
              <a:gdLst/>
              <a:ahLst/>
              <a:cxnLst/>
              <a:rect l="l" t="t" r="r" b="b"/>
              <a:pathLst>
                <a:path w="1664" h="655" extrusionOk="0">
                  <a:moveTo>
                    <a:pt x="59" y="1"/>
                  </a:moveTo>
                  <a:cubicBezTo>
                    <a:pt x="31" y="1"/>
                    <a:pt x="0" y="22"/>
                    <a:pt x="0" y="44"/>
                  </a:cubicBezTo>
                  <a:cubicBezTo>
                    <a:pt x="91" y="378"/>
                    <a:pt x="365" y="621"/>
                    <a:pt x="699" y="652"/>
                  </a:cubicBezTo>
                  <a:cubicBezTo>
                    <a:pt x="724" y="654"/>
                    <a:pt x="749" y="655"/>
                    <a:pt x="774" y="655"/>
                  </a:cubicBezTo>
                  <a:cubicBezTo>
                    <a:pt x="1140" y="655"/>
                    <a:pt x="1471" y="448"/>
                    <a:pt x="1642" y="135"/>
                  </a:cubicBezTo>
                  <a:cubicBezTo>
                    <a:pt x="1663" y="113"/>
                    <a:pt x="1654" y="92"/>
                    <a:pt x="1636" y="92"/>
                  </a:cubicBezTo>
                  <a:cubicBezTo>
                    <a:pt x="1629" y="92"/>
                    <a:pt x="1620" y="96"/>
                    <a:pt x="1611" y="105"/>
                  </a:cubicBezTo>
                  <a:cubicBezTo>
                    <a:pt x="1368" y="257"/>
                    <a:pt x="1064" y="348"/>
                    <a:pt x="791" y="378"/>
                  </a:cubicBezTo>
                  <a:cubicBezTo>
                    <a:pt x="517" y="378"/>
                    <a:pt x="274" y="165"/>
                    <a:pt x="91" y="13"/>
                  </a:cubicBezTo>
                  <a:cubicBezTo>
                    <a:pt x="83" y="4"/>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055;p40"/>
            <p:cNvSpPr/>
            <p:nvPr/>
          </p:nvSpPr>
          <p:spPr>
            <a:xfrm>
              <a:off x="5144850" y="2150400"/>
              <a:ext cx="98850" cy="236800"/>
            </a:xfrm>
            <a:custGeom>
              <a:avLst/>
              <a:gdLst/>
              <a:ahLst/>
              <a:cxnLst/>
              <a:rect l="l" t="t" r="r" b="b"/>
              <a:pathLst>
                <a:path w="3954" h="9472" extrusionOk="0">
                  <a:moveTo>
                    <a:pt x="983" y="1"/>
                  </a:moveTo>
                  <a:cubicBezTo>
                    <a:pt x="933" y="1"/>
                    <a:pt x="888" y="47"/>
                    <a:pt x="908" y="107"/>
                  </a:cubicBezTo>
                  <a:cubicBezTo>
                    <a:pt x="1546" y="2478"/>
                    <a:pt x="2610" y="4727"/>
                    <a:pt x="3279" y="7098"/>
                  </a:cubicBezTo>
                  <a:cubicBezTo>
                    <a:pt x="3004" y="7039"/>
                    <a:pt x="2729" y="7005"/>
                    <a:pt x="2454" y="7005"/>
                  </a:cubicBezTo>
                  <a:cubicBezTo>
                    <a:pt x="2304" y="7005"/>
                    <a:pt x="2153" y="7015"/>
                    <a:pt x="2002" y="7037"/>
                  </a:cubicBezTo>
                  <a:cubicBezTo>
                    <a:pt x="1911" y="7037"/>
                    <a:pt x="2580" y="8861"/>
                    <a:pt x="2580" y="9013"/>
                  </a:cubicBezTo>
                  <a:cubicBezTo>
                    <a:pt x="2333" y="9058"/>
                    <a:pt x="2080" y="9082"/>
                    <a:pt x="1827" y="9082"/>
                  </a:cubicBezTo>
                  <a:cubicBezTo>
                    <a:pt x="1239" y="9082"/>
                    <a:pt x="649" y="8954"/>
                    <a:pt x="118" y="8678"/>
                  </a:cubicBezTo>
                  <a:cubicBezTo>
                    <a:pt x="105" y="8674"/>
                    <a:pt x="93" y="8672"/>
                    <a:pt x="83" y="8672"/>
                  </a:cubicBezTo>
                  <a:cubicBezTo>
                    <a:pt x="19" y="8672"/>
                    <a:pt x="0" y="8743"/>
                    <a:pt x="26" y="8770"/>
                  </a:cubicBezTo>
                  <a:cubicBezTo>
                    <a:pt x="672" y="9333"/>
                    <a:pt x="1517" y="9472"/>
                    <a:pt x="2152" y="9472"/>
                  </a:cubicBezTo>
                  <a:cubicBezTo>
                    <a:pt x="2682" y="9472"/>
                    <a:pt x="3066" y="9375"/>
                    <a:pt x="3066" y="9347"/>
                  </a:cubicBezTo>
                  <a:cubicBezTo>
                    <a:pt x="2975" y="8800"/>
                    <a:pt x="2580" y="7493"/>
                    <a:pt x="2580" y="7493"/>
                  </a:cubicBezTo>
                  <a:lnTo>
                    <a:pt x="2580" y="7493"/>
                  </a:lnTo>
                  <a:cubicBezTo>
                    <a:pt x="2727" y="7530"/>
                    <a:pt x="3219" y="7622"/>
                    <a:pt x="3564" y="7622"/>
                  </a:cubicBezTo>
                  <a:cubicBezTo>
                    <a:pt x="3790" y="7622"/>
                    <a:pt x="3953" y="7583"/>
                    <a:pt x="3917" y="7463"/>
                  </a:cubicBezTo>
                  <a:cubicBezTo>
                    <a:pt x="3157" y="5031"/>
                    <a:pt x="2306" y="2326"/>
                    <a:pt x="1060" y="46"/>
                  </a:cubicBezTo>
                  <a:cubicBezTo>
                    <a:pt x="1039" y="14"/>
                    <a:pt x="1010" y="1"/>
                    <a:pt x="9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056;p40"/>
            <p:cNvSpPr/>
            <p:nvPr/>
          </p:nvSpPr>
          <p:spPr>
            <a:xfrm>
              <a:off x="5142450" y="2368875"/>
              <a:ext cx="67675" cy="48800"/>
            </a:xfrm>
            <a:custGeom>
              <a:avLst/>
              <a:gdLst/>
              <a:ahLst/>
              <a:cxnLst/>
              <a:rect l="l" t="t" r="r" b="b"/>
              <a:pathLst>
                <a:path w="2707" h="1952" extrusionOk="0">
                  <a:moveTo>
                    <a:pt x="122" y="0"/>
                  </a:moveTo>
                  <a:cubicBezTo>
                    <a:pt x="62" y="274"/>
                    <a:pt x="1" y="517"/>
                    <a:pt x="1" y="790"/>
                  </a:cubicBezTo>
                  <a:cubicBezTo>
                    <a:pt x="1" y="1307"/>
                    <a:pt x="92" y="1885"/>
                    <a:pt x="761" y="1945"/>
                  </a:cubicBezTo>
                  <a:cubicBezTo>
                    <a:pt x="796" y="1949"/>
                    <a:pt x="832" y="1951"/>
                    <a:pt x="868" y="1951"/>
                  </a:cubicBezTo>
                  <a:cubicBezTo>
                    <a:pt x="1112" y="1951"/>
                    <a:pt x="1374" y="1865"/>
                    <a:pt x="1612" y="1733"/>
                  </a:cubicBezTo>
                  <a:cubicBezTo>
                    <a:pt x="2068" y="1429"/>
                    <a:pt x="2433" y="1003"/>
                    <a:pt x="2706" y="517"/>
                  </a:cubicBezTo>
                  <a:lnTo>
                    <a:pt x="2706" y="517"/>
                  </a:lnTo>
                  <a:cubicBezTo>
                    <a:pt x="2522" y="541"/>
                    <a:pt x="2339" y="554"/>
                    <a:pt x="2158" y="554"/>
                  </a:cubicBezTo>
                  <a:cubicBezTo>
                    <a:pt x="1442" y="554"/>
                    <a:pt x="753" y="364"/>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057;p40"/>
            <p:cNvSpPr/>
            <p:nvPr/>
          </p:nvSpPr>
          <p:spPr>
            <a:xfrm>
              <a:off x="5142450" y="2388575"/>
              <a:ext cx="40300" cy="29100"/>
            </a:xfrm>
            <a:custGeom>
              <a:avLst/>
              <a:gdLst/>
              <a:ahLst/>
              <a:cxnLst/>
              <a:rect l="l" t="t" r="r" b="b"/>
              <a:pathLst>
                <a:path w="1612" h="1164" extrusionOk="0">
                  <a:moveTo>
                    <a:pt x="89" y="1"/>
                  </a:moveTo>
                  <a:cubicBezTo>
                    <a:pt x="59" y="1"/>
                    <a:pt x="30" y="1"/>
                    <a:pt x="1" y="2"/>
                  </a:cubicBezTo>
                  <a:cubicBezTo>
                    <a:pt x="1" y="519"/>
                    <a:pt x="92" y="1097"/>
                    <a:pt x="761" y="1157"/>
                  </a:cubicBezTo>
                  <a:cubicBezTo>
                    <a:pt x="796" y="1161"/>
                    <a:pt x="832" y="1163"/>
                    <a:pt x="868" y="1163"/>
                  </a:cubicBezTo>
                  <a:cubicBezTo>
                    <a:pt x="1112" y="1163"/>
                    <a:pt x="1374" y="1077"/>
                    <a:pt x="1612" y="945"/>
                  </a:cubicBezTo>
                  <a:cubicBezTo>
                    <a:pt x="1437" y="333"/>
                    <a:pt x="760" y="1"/>
                    <a:pt x="89"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058;p40"/>
            <p:cNvSpPr/>
            <p:nvPr/>
          </p:nvSpPr>
          <p:spPr>
            <a:xfrm>
              <a:off x="4711600" y="1901850"/>
              <a:ext cx="576775" cy="445775"/>
            </a:xfrm>
            <a:custGeom>
              <a:avLst/>
              <a:gdLst/>
              <a:ahLst/>
              <a:cxnLst/>
              <a:rect l="l" t="t" r="r" b="b"/>
              <a:pathLst>
                <a:path w="23071" h="17831" extrusionOk="0">
                  <a:moveTo>
                    <a:pt x="13471" y="1"/>
                  </a:moveTo>
                  <a:cubicBezTo>
                    <a:pt x="12657" y="1"/>
                    <a:pt x="11776" y="92"/>
                    <a:pt x="10821" y="292"/>
                  </a:cubicBezTo>
                  <a:cubicBezTo>
                    <a:pt x="10821" y="292"/>
                    <a:pt x="3982" y="1386"/>
                    <a:pt x="2007" y="7070"/>
                  </a:cubicBezTo>
                  <a:cubicBezTo>
                    <a:pt x="1" y="12754"/>
                    <a:pt x="4104" y="17830"/>
                    <a:pt x="4104" y="17830"/>
                  </a:cubicBezTo>
                  <a:cubicBezTo>
                    <a:pt x="6019" y="17800"/>
                    <a:pt x="6110" y="13787"/>
                    <a:pt x="6110" y="13787"/>
                  </a:cubicBezTo>
                  <a:cubicBezTo>
                    <a:pt x="6110" y="13787"/>
                    <a:pt x="9940" y="13453"/>
                    <a:pt x="10700" y="7800"/>
                  </a:cubicBezTo>
                  <a:lnTo>
                    <a:pt x="10700" y="7800"/>
                  </a:lnTo>
                  <a:cubicBezTo>
                    <a:pt x="10761" y="9471"/>
                    <a:pt x="10305" y="11113"/>
                    <a:pt x="9423" y="12541"/>
                  </a:cubicBezTo>
                  <a:cubicBezTo>
                    <a:pt x="9423" y="12541"/>
                    <a:pt x="16141" y="11204"/>
                    <a:pt x="18481" y="5246"/>
                  </a:cubicBezTo>
                  <a:lnTo>
                    <a:pt x="18481" y="5246"/>
                  </a:lnTo>
                  <a:cubicBezTo>
                    <a:pt x="18481" y="5247"/>
                    <a:pt x="17599" y="8256"/>
                    <a:pt x="16627" y="9380"/>
                  </a:cubicBezTo>
                  <a:cubicBezTo>
                    <a:pt x="16627" y="9380"/>
                    <a:pt x="19423" y="8316"/>
                    <a:pt x="20578" y="5885"/>
                  </a:cubicBezTo>
                  <a:cubicBezTo>
                    <a:pt x="20578" y="5885"/>
                    <a:pt x="22068" y="9046"/>
                    <a:pt x="23071" y="9866"/>
                  </a:cubicBezTo>
                  <a:cubicBezTo>
                    <a:pt x="23071" y="9866"/>
                    <a:pt x="21932" y="1"/>
                    <a:pt x="1347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059;p40"/>
            <p:cNvSpPr/>
            <p:nvPr/>
          </p:nvSpPr>
          <p:spPr>
            <a:xfrm>
              <a:off x="4707050" y="2294175"/>
              <a:ext cx="173275" cy="171600"/>
            </a:xfrm>
            <a:custGeom>
              <a:avLst/>
              <a:gdLst/>
              <a:ahLst/>
              <a:cxnLst/>
              <a:rect l="l" t="t" r="r" b="b"/>
              <a:pathLst>
                <a:path w="6931" h="6864" extrusionOk="0">
                  <a:moveTo>
                    <a:pt x="2248" y="1"/>
                  </a:moveTo>
                  <a:cubicBezTo>
                    <a:pt x="1986" y="1"/>
                    <a:pt x="1740" y="67"/>
                    <a:pt x="1520" y="222"/>
                  </a:cubicBezTo>
                  <a:cubicBezTo>
                    <a:pt x="0" y="1286"/>
                    <a:pt x="2462" y="6271"/>
                    <a:pt x="4468" y="6757"/>
                  </a:cubicBezTo>
                  <a:cubicBezTo>
                    <a:pt x="4673" y="6829"/>
                    <a:pt x="4881" y="6863"/>
                    <a:pt x="5086" y="6863"/>
                  </a:cubicBezTo>
                  <a:cubicBezTo>
                    <a:pt x="5915" y="6863"/>
                    <a:pt x="6687" y="6303"/>
                    <a:pt x="6930" y="5450"/>
                  </a:cubicBezTo>
                  <a:lnTo>
                    <a:pt x="5958" y="2441"/>
                  </a:lnTo>
                  <a:cubicBezTo>
                    <a:pt x="5958" y="2441"/>
                    <a:pt x="3831" y="1"/>
                    <a:pt x="2248"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060;p40"/>
            <p:cNvSpPr/>
            <p:nvPr/>
          </p:nvSpPr>
          <p:spPr>
            <a:xfrm>
              <a:off x="4763275" y="2334675"/>
              <a:ext cx="92300" cy="102775"/>
            </a:xfrm>
            <a:custGeom>
              <a:avLst/>
              <a:gdLst/>
              <a:ahLst/>
              <a:cxnLst/>
              <a:rect l="l" t="t" r="r" b="b"/>
              <a:pathLst>
                <a:path w="3692" h="4111" extrusionOk="0">
                  <a:moveTo>
                    <a:pt x="68" y="0"/>
                  </a:moveTo>
                  <a:cubicBezTo>
                    <a:pt x="56" y="0"/>
                    <a:pt x="43" y="0"/>
                    <a:pt x="31" y="0"/>
                  </a:cubicBezTo>
                  <a:cubicBezTo>
                    <a:pt x="0" y="0"/>
                    <a:pt x="0" y="31"/>
                    <a:pt x="31" y="61"/>
                  </a:cubicBezTo>
                  <a:cubicBezTo>
                    <a:pt x="1429" y="426"/>
                    <a:pt x="2250" y="1611"/>
                    <a:pt x="2918" y="2858"/>
                  </a:cubicBezTo>
                  <a:cubicBezTo>
                    <a:pt x="2654" y="2593"/>
                    <a:pt x="2349" y="2410"/>
                    <a:pt x="2020" y="2410"/>
                  </a:cubicBezTo>
                  <a:cubicBezTo>
                    <a:pt x="1782" y="2410"/>
                    <a:pt x="1532" y="2506"/>
                    <a:pt x="1277" y="2736"/>
                  </a:cubicBezTo>
                  <a:cubicBezTo>
                    <a:pt x="1247" y="2766"/>
                    <a:pt x="1277" y="2797"/>
                    <a:pt x="1307" y="2797"/>
                  </a:cubicBezTo>
                  <a:cubicBezTo>
                    <a:pt x="1459" y="2726"/>
                    <a:pt x="1622" y="2692"/>
                    <a:pt x="1784" y="2692"/>
                  </a:cubicBezTo>
                  <a:cubicBezTo>
                    <a:pt x="2108" y="2692"/>
                    <a:pt x="2432" y="2827"/>
                    <a:pt x="2675" y="3070"/>
                  </a:cubicBezTo>
                  <a:cubicBezTo>
                    <a:pt x="2949" y="3374"/>
                    <a:pt x="3222" y="3709"/>
                    <a:pt x="3435" y="4073"/>
                  </a:cubicBezTo>
                  <a:cubicBezTo>
                    <a:pt x="3452" y="4099"/>
                    <a:pt x="3482" y="4110"/>
                    <a:pt x="3514" y="4110"/>
                  </a:cubicBezTo>
                  <a:cubicBezTo>
                    <a:pt x="3595" y="4110"/>
                    <a:pt x="3691" y="4039"/>
                    <a:pt x="3648" y="3952"/>
                  </a:cubicBezTo>
                  <a:lnTo>
                    <a:pt x="3648" y="3921"/>
                  </a:lnTo>
                  <a:cubicBezTo>
                    <a:pt x="3467" y="2231"/>
                    <a:pt x="1906"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061;p40"/>
            <p:cNvSpPr/>
            <p:nvPr/>
          </p:nvSpPr>
          <p:spPr>
            <a:xfrm>
              <a:off x="5040925" y="2343025"/>
              <a:ext cx="11125" cy="7100"/>
            </a:xfrm>
            <a:custGeom>
              <a:avLst/>
              <a:gdLst/>
              <a:ahLst/>
              <a:cxnLst/>
              <a:rect l="l" t="t" r="r" b="b"/>
              <a:pathLst>
                <a:path w="445" h="284" extrusionOk="0">
                  <a:moveTo>
                    <a:pt x="232" y="1"/>
                  </a:moveTo>
                  <a:cubicBezTo>
                    <a:pt x="0" y="1"/>
                    <a:pt x="245" y="283"/>
                    <a:pt x="375" y="283"/>
                  </a:cubicBezTo>
                  <a:cubicBezTo>
                    <a:pt x="415" y="283"/>
                    <a:pt x="445" y="255"/>
                    <a:pt x="445" y="183"/>
                  </a:cubicBezTo>
                  <a:cubicBezTo>
                    <a:pt x="445" y="61"/>
                    <a:pt x="354"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062;p40"/>
            <p:cNvSpPr/>
            <p:nvPr/>
          </p:nvSpPr>
          <p:spPr>
            <a:xfrm>
              <a:off x="5020875" y="2327075"/>
              <a:ext cx="9900" cy="9900"/>
            </a:xfrm>
            <a:custGeom>
              <a:avLst/>
              <a:gdLst/>
              <a:ahLst/>
              <a:cxnLst/>
              <a:rect l="l" t="t" r="r" b="b"/>
              <a:pathLst>
                <a:path w="396" h="396" extrusionOk="0">
                  <a:moveTo>
                    <a:pt x="183" y="0"/>
                  </a:moveTo>
                  <a:cubicBezTo>
                    <a:pt x="92" y="0"/>
                    <a:pt x="1" y="92"/>
                    <a:pt x="1" y="213"/>
                  </a:cubicBezTo>
                  <a:cubicBezTo>
                    <a:pt x="1" y="304"/>
                    <a:pt x="92" y="396"/>
                    <a:pt x="183" y="396"/>
                  </a:cubicBezTo>
                  <a:cubicBezTo>
                    <a:pt x="305" y="396"/>
                    <a:pt x="396" y="304"/>
                    <a:pt x="396" y="213"/>
                  </a:cubicBezTo>
                  <a:cubicBezTo>
                    <a:pt x="396" y="92"/>
                    <a:pt x="30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063;p40"/>
            <p:cNvSpPr/>
            <p:nvPr/>
          </p:nvSpPr>
          <p:spPr>
            <a:xfrm>
              <a:off x="5007400" y="2359000"/>
              <a:ext cx="11225" cy="7725"/>
            </a:xfrm>
            <a:custGeom>
              <a:avLst/>
              <a:gdLst/>
              <a:ahLst/>
              <a:cxnLst/>
              <a:rect l="l" t="t" r="r" b="b"/>
              <a:pathLst>
                <a:path w="449" h="309" extrusionOk="0">
                  <a:moveTo>
                    <a:pt x="236" y="0"/>
                  </a:moveTo>
                  <a:cubicBezTo>
                    <a:pt x="1" y="0"/>
                    <a:pt x="256" y="309"/>
                    <a:pt x="384" y="309"/>
                  </a:cubicBezTo>
                  <a:cubicBezTo>
                    <a:pt x="422" y="309"/>
                    <a:pt x="448" y="282"/>
                    <a:pt x="448" y="213"/>
                  </a:cubicBezTo>
                  <a:cubicBezTo>
                    <a:pt x="418" y="91"/>
                    <a:pt x="357"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064;p40"/>
            <p:cNvSpPr/>
            <p:nvPr/>
          </p:nvSpPr>
          <p:spPr>
            <a:xfrm>
              <a:off x="5069725" y="2373425"/>
              <a:ext cx="10450" cy="7750"/>
            </a:xfrm>
            <a:custGeom>
              <a:avLst/>
              <a:gdLst/>
              <a:ahLst/>
              <a:cxnLst/>
              <a:rect l="l" t="t" r="r" b="b"/>
              <a:pathLst>
                <a:path w="418" h="310" extrusionOk="0">
                  <a:moveTo>
                    <a:pt x="235" y="1"/>
                  </a:moveTo>
                  <a:cubicBezTo>
                    <a:pt x="0" y="1"/>
                    <a:pt x="237" y="309"/>
                    <a:pt x="357" y="309"/>
                  </a:cubicBezTo>
                  <a:cubicBezTo>
                    <a:pt x="392" y="309"/>
                    <a:pt x="417" y="282"/>
                    <a:pt x="417" y="213"/>
                  </a:cubicBezTo>
                  <a:cubicBezTo>
                    <a:pt x="417" y="92"/>
                    <a:pt x="32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065;p40"/>
            <p:cNvSpPr/>
            <p:nvPr/>
          </p:nvSpPr>
          <p:spPr>
            <a:xfrm>
              <a:off x="5277475" y="2304275"/>
              <a:ext cx="10900" cy="7400"/>
            </a:xfrm>
            <a:custGeom>
              <a:avLst/>
              <a:gdLst/>
              <a:ahLst/>
              <a:cxnLst/>
              <a:rect l="l" t="t" r="r" b="b"/>
              <a:pathLst>
                <a:path w="436" h="296" extrusionOk="0">
                  <a:moveTo>
                    <a:pt x="253" y="1"/>
                  </a:moveTo>
                  <a:cubicBezTo>
                    <a:pt x="1" y="1"/>
                    <a:pt x="234" y="296"/>
                    <a:pt x="363" y="296"/>
                  </a:cubicBezTo>
                  <a:cubicBezTo>
                    <a:pt x="405" y="296"/>
                    <a:pt x="436" y="265"/>
                    <a:pt x="436" y="183"/>
                  </a:cubicBezTo>
                  <a:cubicBezTo>
                    <a:pt x="436" y="92"/>
                    <a:pt x="345"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066;p40"/>
            <p:cNvSpPr/>
            <p:nvPr/>
          </p:nvSpPr>
          <p:spPr>
            <a:xfrm>
              <a:off x="5300850" y="2316300"/>
              <a:ext cx="11100" cy="9400"/>
            </a:xfrm>
            <a:custGeom>
              <a:avLst/>
              <a:gdLst/>
              <a:ahLst/>
              <a:cxnLst/>
              <a:rect l="l" t="t" r="r" b="b"/>
              <a:pathLst>
                <a:path w="444" h="376" extrusionOk="0">
                  <a:moveTo>
                    <a:pt x="190" y="1"/>
                  </a:moveTo>
                  <a:cubicBezTo>
                    <a:pt x="1" y="1"/>
                    <a:pt x="1" y="376"/>
                    <a:pt x="190" y="376"/>
                  </a:cubicBezTo>
                  <a:cubicBezTo>
                    <a:pt x="202" y="376"/>
                    <a:pt x="216" y="374"/>
                    <a:pt x="230" y="371"/>
                  </a:cubicBezTo>
                  <a:cubicBezTo>
                    <a:pt x="352" y="371"/>
                    <a:pt x="443" y="279"/>
                    <a:pt x="443" y="188"/>
                  </a:cubicBezTo>
                  <a:cubicBezTo>
                    <a:pt x="413" y="67"/>
                    <a:pt x="322" y="6"/>
                    <a:pt x="230" y="6"/>
                  </a:cubicBezTo>
                  <a:cubicBezTo>
                    <a:pt x="216" y="2"/>
                    <a:pt x="202"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067;p40"/>
            <p:cNvSpPr/>
            <p:nvPr/>
          </p:nvSpPr>
          <p:spPr>
            <a:xfrm>
              <a:off x="5250575" y="2308825"/>
              <a:ext cx="11200" cy="7750"/>
            </a:xfrm>
            <a:custGeom>
              <a:avLst/>
              <a:gdLst/>
              <a:ahLst/>
              <a:cxnLst/>
              <a:rect l="l" t="t" r="r" b="b"/>
              <a:pathLst>
                <a:path w="448" h="310" extrusionOk="0">
                  <a:moveTo>
                    <a:pt x="235" y="1"/>
                  </a:moveTo>
                  <a:cubicBezTo>
                    <a:pt x="0" y="1"/>
                    <a:pt x="256" y="309"/>
                    <a:pt x="384" y="309"/>
                  </a:cubicBezTo>
                  <a:cubicBezTo>
                    <a:pt x="421" y="309"/>
                    <a:pt x="448" y="283"/>
                    <a:pt x="448" y="214"/>
                  </a:cubicBezTo>
                  <a:cubicBezTo>
                    <a:pt x="448" y="92"/>
                    <a:pt x="357"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068;p40"/>
            <p:cNvSpPr/>
            <p:nvPr/>
          </p:nvSpPr>
          <p:spPr>
            <a:xfrm>
              <a:off x="5139500" y="2327675"/>
              <a:ext cx="10575" cy="7150"/>
            </a:xfrm>
            <a:custGeom>
              <a:avLst/>
              <a:gdLst/>
              <a:ahLst/>
              <a:cxnLst/>
              <a:rect l="l" t="t" r="r" b="b"/>
              <a:pathLst>
                <a:path w="423" h="286" extrusionOk="0">
                  <a:moveTo>
                    <a:pt x="276" y="1"/>
                  </a:moveTo>
                  <a:cubicBezTo>
                    <a:pt x="264" y="1"/>
                    <a:pt x="252" y="3"/>
                    <a:pt x="240" y="7"/>
                  </a:cubicBezTo>
                  <a:cubicBezTo>
                    <a:pt x="231" y="6"/>
                    <a:pt x="222" y="5"/>
                    <a:pt x="214" y="5"/>
                  </a:cubicBezTo>
                  <a:cubicBezTo>
                    <a:pt x="1" y="5"/>
                    <a:pt x="236" y="285"/>
                    <a:pt x="358" y="285"/>
                  </a:cubicBezTo>
                  <a:cubicBezTo>
                    <a:pt x="396" y="285"/>
                    <a:pt x="423" y="259"/>
                    <a:pt x="423" y="189"/>
                  </a:cubicBezTo>
                  <a:cubicBezTo>
                    <a:pt x="423" y="84"/>
                    <a:pt x="354"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069;p40"/>
            <p:cNvSpPr/>
            <p:nvPr/>
          </p:nvSpPr>
          <p:spPr>
            <a:xfrm>
              <a:off x="5295725" y="2277675"/>
              <a:ext cx="10900" cy="7400"/>
            </a:xfrm>
            <a:custGeom>
              <a:avLst/>
              <a:gdLst/>
              <a:ahLst/>
              <a:cxnLst/>
              <a:rect l="l" t="t" r="r" b="b"/>
              <a:pathLst>
                <a:path w="436" h="296" extrusionOk="0">
                  <a:moveTo>
                    <a:pt x="253" y="1"/>
                  </a:moveTo>
                  <a:cubicBezTo>
                    <a:pt x="0" y="1"/>
                    <a:pt x="234" y="296"/>
                    <a:pt x="363" y="296"/>
                  </a:cubicBezTo>
                  <a:cubicBezTo>
                    <a:pt x="404" y="296"/>
                    <a:pt x="435" y="265"/>
                    <a:pt x="435" y="183"/>
                  </a:cubicBezTo>
                  <a:cubicBezTo>
                    <a:pt x="435" y="92"/>
                    <a:pt x="344"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070;p40"/>
            <p:cNvSpPr/>
            <p:nvPr/>
          </p:nvSpPr>
          <p:spPr>
            <a:xfrm>
              <a:off x="5100600" y="2350600"/>
              <a:ext cx="10725" cy="7025"/>
            </a:xfrm>
            <a:custGeom>
              <a:avLst/>
              <a:gdLst/>
              <a:ahLst/>
              <a:cxnLst/>
              <a:rect l="l" t="t" r="r" b="b"/>
              <a:pathLst>
                <a:path w="429" h="281" extrusionOk="0">
                  <a:moveTo>
                    <a:pt x="192" y="0"/>
                  </a:moveTo>
                  <a:cubicBezTo>
                    <a:pt x="0" y="0"/>
                    <a:pt x="240" y="280"/>
                    <a:pt x="364" y="280"/>
                  </a:cubicBezTo>
                  <a:cubicBezTo>
                    <a:pt x="402" y="280"/>
                    <a:pt x="429" y="254"/>
                    <a:pt x="429" y="184"/>
                  </a:cubicBezTo>
                  <a:cubicBezTo>
                    <a:pt x="429" y="62"/>
                    <a:pt x="337" y="2"/>
                    <a:pt x="216" y="2"/>
                  </a:cubicBezTo>
                  <a:cubicBezTo>
                    <a:pt x="207" y="1"/>
                    <a:pt x="199" y="0"/>
                    <a:pt x="1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071;p40"/>
            <p:cNvSpPr/>
            <p:nvPr/>
          </p:nvSpPr>
          <p:spPr>
            <a:xfrm>
              <a:off x="4670575" y="1871875"/>
              <a:ext cx="390600" cy="430025"/>
            </a:xfrm>
            <a:custGeom>
              <a:avLst/>
              <a:gdLst/>
              <a:ahLst/>
              <a:cxnLst/>
              <a:rect l="l" t="t" r="r" b="b"/>
              <a:pathLst>
                <a:path w="15624" h="17201" extrusionOk="0">
                  <a:moveTo>
                    <a:pt x="10464" y="1"/>
                  </a:moveTo>
                  <a:cubicBezTo>
                    <a:pt x="8437" y="1"/>
                    <a:pt x="2626" y="1054"/>
                    <a:pt x="1307" y="2372"/>
                  </a:cubicBezTo>
                  <a:cubicBezTo>
                    <a:pt x="0" y="3740"/>
                    <a:pt x="183" y="9454"/>
                    <a:pt x="243" y="10275"/>
                  </a:cubicBezTo>
                  <a:cubicBezTo>
                    <a:pt x="274" y="11126"/>
                    <a:pt x="1155" y="16081"/>
                    <a:pt x="3101" y="17114"/>
                  </a:cubicBezTo>
                  <a:cubicBezTo>
                    <a:pt x="3209" y="17173"/>
                    <a:pt x="3309" y="17200"/>
                    <a:pt x="3401" y="17200"/>
                  </a:cubicBezTo>
                  <a:cubicBezTo>
                    <a:pt x="4950" y="17200"/>
                    <a:pt x="4493" y="9430"/>
                    <a:pt x="6930" y="6476"/>
                  </a:cubicBezTo>
                  <a:cubicBezTo>
                    <a:pt x="9514" y="3345"/>
                    <a:pt x="15624" y="974"/>
                    <a:pt x="15624" y="974"/>
                  </a:cubicBezTo>
                  <a:cubicBezTo>
                    <a:pt x="13982" y="397"/>
                    <a:pt x="12280" y="93"/>
                    <a:pt x="10547" y="1"/>
                  </a:cubicBezTo>
                  <a:cubicBezTo>
                    <a:pt x="10520" y="1"/>
                    <a:pt x="10492" y="1"/>
                    <a:pt x="104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072;p40"/>
            <p:cNvSpPr/>
            <p:nvPr/>
          </p:nvSpPr>
          <p:spPr>
            <a:xfrm>
              <a:off x="4703250" y="1876450"/>
              <a:ext cx="357925" cy="426075"/>
            </a:xfrm>
            <a:custGeom>
              <a:avLst/>
              <a:gdLst/>
              <a:ahLst/>
              <a:cxnLst/>
              <a:rect l="l" t="t" r="r" b="b"/>
              <a:pathLst>
                <a:path w="14317" h="17043" extrusionOk="0">
                  <a:moveTo>
                    <a:pt x="11003" y="1"/>
                  </a:moveTo>
                  <a:cubicBezTo>
                    <a:pt x="7447" y="761"/>
                    <a:pt x="4256" y="2341"/>
                    <a:pt x="2553" y="5077"/>
                  </a:cubicBezTo>
                  <a:cubicBezTo>
                    <a:pt x="760" y="7964"/>
                    <a:pt x="122" y="11916"/>
                    <a:pt x="0" y="14439"/>
                  </a:cubicBezTo>
                  <a:cubicBezTo>
                    <a:pt x="456" y="15746"/>
                    <a:pt x="942" y="16506"/>
                    <a:pt x="1794" y="16962"/>
                  </a:cubicBezTo>
                  <a:cubicBezTo>
                    <a:pt x="1900" y="17017"/>
                    <a:pt x="1999" y="17043"/>
                    <a:pt x="2091" y="17043"/>
                  </a:cubicBezTo>
                  <a:cubicBezTo>
                    <a:pt x="3672" y="17043"/>
                    <a:pt x="3182" y="9253"/>
                    <a:pt x="5623" y="6323"/>
                  </a:cubicBezTo>
                  <a:cubicBezTo>
                    <a:pt x="8207" y="3192"/>
                    <a:pt x="14317" y="791"/>
                    <a:pt x="14317" y="791"/>
                  </a:cubicBezTo>
                  <a:cubicBezTo>
                    <a:pt x="13222" y="426"/>
                    <a:pt x="12128" y="183"/>
                    <a:pt x="1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073;p40"/>
            <p:cNvSpPr/>
            <p:nvPr/>
          </p:nvSpPr>
          <p:spPr>
            <a:xfrm>
              <a:off x="4685000" y="1882200"/>
              <a:ext cx="531200" cy="545000"/>
            </a:xfrm>
            <a:custGeom>
              <a:avLst/>
              <a:gdLst/>
              <a:ahLst/>
              <a:cxnLst/>
              <a:rect l="l" t="t" r="r" b="b"/>
              <a:pathLst>
                <a:path w="21248" h="21800" extrusionOk="0">
                  <a:moveTo>
                    <a:pt x="14404" y="1"/>
                  </a:moveTo>
                  <a:cubicBezTo>
                    <a:pt x="14320" y="1"/>
                    <a:pt x="14240" y="5"/>
                    <a:pt x="14165" y="14"/>
                  </a:cubicBezTo>
                  <a:cubicBezTo>
                    <a:pt x="13132" y="136"/>
                    <a:pt x="6688" y="1443"/>
                    <a:pt x="4621" y="4452"/>
                  </a:cubicBezTo>
                  <a:cubicBezTo>
                    <a:pt x="2554" y="7431"/>
                    <a:pt x="1" y="15516"/>
                    <a:pt x="821" y="17431"/>
                  </a:cubicBezTo>
                  <a:cubicBezTo>
                    <a:pt x="1004" y="17887"/>
                    <a:pt x="1672" y="18130"/>
                    <a:pt x="1946" y="18798"/>
                  </a:cubicBezTo>
                  <a:cubicBezTo>
                    <a:pt x="2311" y="19650"/>
                    <a:pt x="2615" y="20653"/>
                    <a:pt x="2919" y="21260"/>
                  </a:cubicBezTo>
                  <a:cubicBezTo>
                    <a:pt x="3120" y="21596"/>
                    <a:pt x="3354" y="21799"/>
                    <a:pt x="3463" y="21799"/>
                  </a:cubicBezTo>
                  <a:cubicBezTo>
                    <a:pt x="3503" y="21799"/>
                    <a:pt x="3527" y="21773"/>
                    <a:pt x="3527" y="21716"/>
                  </a:cubicBezTo>
                  <a:cubicBezTo>
                    <a:pt x="3466" y="19437"/>
                    <a:pt x="5168" y="13114"/>
                    <a:pt x="7235" y="9376"/>
                  </a:cubicBezTo>
                  <a:cubicBezTo>
                    <a:pt x="9302" y="5668"/>
                    <a:pt x="16202" y="2902"/>
                    <a:pt x="17205" y="2871"/>
                  </a:cubicBezTo>
                  <a:cubicBezTo>
                    <a:pt x="17411" y="2861"/>
                    <a:pt x="17606" y="2856"/>
                    <a:pt x="17790" y="2856"/>
                  </a:cubicBezTo>
                  <a:cubicBezTo>
                    <a:pt x="19407" y="2856"/>
                    <a:pt x="20216" y="3211"/>
                    <a:pt x="20642" y="3211"/>
                  </a:cubicBezTo>
                  <a:cubicBezTo>
                    <a:pt x="20741" y="3211"/>
                    <a:pt x="20820" y="3192"/>
                    <a:pt x="20883" y="3145"/>
                  </a:cubicBezTo>
                  <a:cubicBezTo>
                    <a:pt x="21247" y="2902"/>
                    <a:pt x="18572" y="1321"/>
                    <a:pt x="17843" y="987"/>
                  </a:cubicBezTo>
                  <a:cubicBezTo>
                    <a:pt x="17167" y="677"/>
                    <a:pt x="15471" y="1"/>
                    <a:pt x="1440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074;p40"/>
            <p:cNvSpPr/>
            <p:nvPr/>
          </p:nvSpPr>
          <p:spPr>
            <a:xfrm>
              <a:off x="4793900" y="2019000"/>
              <a:ext cx="83225" cy="60500"/>
            </a:xfrm>
            <a:custGeom>
              <a:avLst/>
              <a:gdLst/>
              <a:ahLst/>
              <a:cxnLst/>
              <a:rect l="l" t="t" r="r" b="b"/>
              <a:pathLst>
                <a:path w="3329" h="2420" extrusionOk="0">
                  <a:moveTo>
                    <a:pt x="51" y="1"/>
                  </a:moveTo>
                  <a:cubicBezTo>
                    <a:pt x="24" y="1"/>
                    <a:pt x="0" y="22"/>
                    <a:pt x="22" y="44"/>
                  </a:cubicBezTo>
                  <a:cubicBezTo>
                    <a:pt x="417" y="621"/>
                    <a:pt x="873" y="1107"/>
                    <a:pt x="1420" y="1533"/>
                  </a:cubicBezTo>
                  <a:cubicBezTo>
                    <a:pt x="1967" y="1928"/>
                    <a:pt x="2575" y="2232"/>
                    <a:pt x="3213" y="2414"/>
                  </a:cubicBezTo>
                  <a:cubicBezTo>
                    <a:pt x="3223" y="2418"/>
                    <a:pt x="3232" y="2419"/>
                    <a:pt x="3241" y="2419"/>
                  </a:cubicBezTo>
                  <a:cubicBezTo>
                    <a:pt x="3310" y="2419"/>
                    <a:pt x="3328" y="2320"/>
                    <a:pt x="3274" y="2293"/>
                  </a:cubicBezTo>
                  <a:cubicBezTo>
                    <a:pt x="2666" y="2019"/>
                    <a:pt x="2119" y="1685"/>
                    <a:pt x="1572" y="1320"/>
                  </a:cubicBezTo>
                  <a:cubicBezTo>
                    <a:pt x="1025" y="925"/>
                    <a:pt x="538" y="500"/>
                    <a:pt x="82" y="13"/>
                  </a:cubicBezTo>
                  <a:cubicBezTo>
                    <a:pt x="74"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75;p40"/>
            <p:cNvSpPr/>
            <p:nvPr/>
          </p:nvSpPr>
          <p:spPr>
            <a:xfrm>
              <a:off x="4712350" y="2276550"/>
              <a:ext cx="55375" cy="94075"/>
            </a:xfrm>
            <a:custGeom>
              <a:avLst/>
              <a:gdLst/>
              <a:ahLst/>
              <a:cxnLst/>
              <a:rect l="l" t="t" r="r" b="b"/>
              <a:pathLst>
                <a:path w="2215" h="3763" extrusionOk="0">
                  <a:moveTo>
                    <a:pt x="46" y="0"/>
                  </a:moveTo>
                  <a:cubicBezTo>
                    <a:pt x="24" y="0"/>
                    <a:pt x="1" y="15"/>
                    <a:pt x="1" y="46"/>
                  </a:cubicBezTo>
                  <a:cubicBezTo>
                    <a:pt x="92" y="745"/>
                    <a:pt x="578" y="1170"/>
                    <a:pt x="943" y="1717"/>
                  </a:cubicBezTo>
                  <a:cubicBezTo>
                    <a:pt x="1126" y="2082"/>
                    <a:pt x="1278" y="2477"/>
                    <a:pt x="1369" y="2872"/>
                  </a:cubicBezTo>
                  <a:cubicBezTo>
                    <a:pt x="1521" y="3237"/>
                    <a:pt x="1764" y="3541"/>
                    <a:pt x="2068" y="3754"/>
                  </a:cubicBezTo>
                  <a:cubicBezTo>
                    <a:pt x="2079" y="3760"/>
                    <a:pt x="2091" y="3762"/>
                    <a:pt x="2103" y="3762"/>
                  </a:cubicBezTo>
                  <a:cubicBezTo>
                    <a:pt x="2158" y="3762"/>
                    <a:pt x="2214" y="3712"/>
                    <a:pt x="2189" y="3663"/>
                  </a:cubicBezTo>
                  <a:cubicBezTo>
                    <a:pt x="2098" y="3511"/>
                    <a:pt x="1977" y="3389"/>
                    <a:pt x="1885" y="3237"/>
                  </a:cubicBezTo>
                  <a:cubicBezTo>
                    <a:pt x="1764" y="3055"/>
                    <a:pt x="1673" y="2872"/>
                    <a:pt x="1612" y="2690"/>
                  </a:cubicBezTo>
                  <a:cubicBezTo>
                    <a:pt x="1521" y="2325"/>
                    <a:pt x="1399" y="1961"/>
                    <a:pt x="1247" y="1626"/>
                  </a:cubicBezTo>
                  <a:cubicBezTo>
                    <a:pt x="1065" y="1353"/>
                    <a:pt x="852" y="1140"/>
                    <a:pt x="639" y="927"/>
                  </a:cubicBezTo>
                  <a:cubicBezTo>
                    <a:pt x="335" y="684"/>
                    <a:pt x="153" y="380"/>
                    <a:pt x="92"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76;p40"/>
            <p:cNvSpPr/>
            <p:nvPr/>
          </p:nvSpPr>
          <p:spPr>
            <a:xfrm>
              <a:off x="4718650" y="2221900"/>
              <a:ext cx="62125" cy="83925"/>
            </a:xfrm>
            <a:custGeom>
              <a:avLst/>
              <a:gdLst/>
              <a:ahLst/>
              <a:cxnLst/>
              <a:rect l="l" t="t" r="r" b="b"/>
              <a:pathLst>
                <a:path w="2485" h="3357" extrusionOk="0">
                  <a:moveTo>
                    <a:pt x="55" y="1"/>
                  </a:moveTo>
                  <a:cubicBezTo>
                    <a:pt x="27" y="1"/>
                    <a:pt x="0" y="29"/>
                    <a:pt x="22" y="74"/>
                  </a:cubicBezTo>
                  <a:cubicBezTo>
                    <a:pt x="205" y="408"/>
                    <a:pt x="326" y="803"/>
                    <a:pt x="509" y="1137"/>
                  </a:cubicBezTo>
                  <a:cubicBezTo>
                    <a:pt x="661" y="1441"/>
                    <a:pt x="843" y="1745"/>
                    <a:pt x="1026" y="2019"/>
                  </a:cubicBezTo>
                  <a:cubicBezTo>
                    <a:pt x="1208" y="2292"/>
                    <a:pt x="1421" y="2566"/>
                    <a:pt x="1633" y="2779"/>
                  </a:cubicBezTo>
                  <a:cubicBezTo>
                    <a:pt x="1877" y="3022"/>
                    <a:pt x="2150" y="3235"/>
                    <a:pt x="2454" y="3356"/>
                  </a:cubicBezTo>
                  <a:cubicBezTo>
                    <a:pt x="2454" y="3356"/>
                    <a:pt x="2485" y="3356"/>
                    <a:pt x="2454" y="3326"/>
                  </a:cubicBezTo>
                  <a:cubicBezTo>
                    <a:pt x="2211" y="3083"/>
                    <a:pt x="1968" y="2870"/>
                    <a:pt x="1755" y="2627"/>
                  </a:cubicBezTo>
                  <a:cubicBezTo>
                    <a:pt x="1542" y="2353"/>
                    <a:pt x="1360" y="2110"/>
                    <a:pt x="1178" y="1837"/>
                  </a:cubicBezTo>
                  <a:cubicBezTo>
                    <a:pt x="995" y="1563"/>
                    <a:pt x="843" y="1259"/>
                    <a:pt x="691" y="985"/>
                  </a:cubicBezTo>
                  <a:cubicBezTo>
                    <a:pt x="509" y="712"/>
                    <a:pt x="266" y="347"/>
                    <a:pt x="83" y="13"/>
                  </a:cubicBezTo>
                  <a:cubicBezTo>
                    <a:pt x="75" y="5"/>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77;p40"/>
            <p:cNvSpPr/>
            <p:nvPr/>
          </p:nvSpPr>
          <p:spPr>
            <a:xfrm>
              <a:off x="4731575" y="2178575"/>
              <a:ext cx="64400" cy="71025"/>
            </a:xfrm>
            <a:custGeom>
              <a:avLst/>
              <a:gdLst/>
              <a:ahLst/>
              <a:cxnLst/>
              <a:rect l="l" t="t" r="r" b="b"/>
              <a:pathLst>
                <a:path w="2576" h="2841" extrusionOk="0">
                  <a:moveTo>
                    <a:pt x="52" y="1"/>
                  </a:moveTo>
                  <a:cubicBezTo>
                    <a:pt x="25" y="1"/>
                    <a:pt x="1" y="22"/>
                    <a:pt x="22" y="44"/>
                  </a:cubicBezTo>
                  <a:cubicBezTo>
                    <a:pt x="265" y="621"/>
                    <a:pt x="600" y="1168"/>
                    <a:pt x="964" y="1685"/>
                  </a:cubicBezTo>
                  <a:cubicBezTo>
                    <a:pt x="1177" y="1928"/>
                    <a:pt x="1390" y="2141"/>
                    <a:pt x="1633" y="2354"/>
                  </a:cubicBezTo>
                  <a:cubicBezTo>
                    <a:pt x="1907" y="2536"/>
                    <a:pt x="2180" y="2688"/>
                    <a:pt x="2515" y="2840"/>
                  </a:cubicBezTo>
                  <a:cubicBezTo>
                    <a:pt x="2545" y="2840"/>
                    <a:pt x="2575" y="2779"/>
                    <a:pt x="2545" y="2749"/>
                  </a:cubicBezTo>
                  <a:cubicBezTo>
                    <a:pt x="2028" y="2415"/>
                    <a:pt x="1572" y="1989"/>
                    <a:pt x="1177" y="1503"/>
                  </a:cubicBezTo>
                  <a:cubicBezTo>
                    <a:pt x="782" y="1016"/>
                    <a:pt x="448" y="500"/>
                    <a:pt x="83" y="13"/>
                  </a:cubicBezTo>
                  <a:cubicBezTo>
                    <a:pt x="74" y="4"/>
                    <a:pt x="63"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78;p40"/>
            <p:cNvSpPr/>
            <p:nvPr/>
          </p:nvSpPr>
          <p:spPr>
            <a:xfrm>
              <a:off x="4750350" y="2122350"/>
              <a:ext cx="63850" cy="72525"/>
            </a:xfrm>
            <a:custGeom>
              <a:avLst/>
              <a:gdLst/>
              <a:ahLst/>
              <a:cxnLst/>
              <a:rect l="l" t="t" r="r" b="b"/>
              <a:pathLst>
                <a:path w="2554" h="2901" extrusionOk="0">
                  <a:moveTo>
                    <a:pt x="49" y="0"/>
                  </a:moveTo>
                  <a:cubicBezTo>
                    <a:pt x="31" y="0"/>
                    <a:pt x="1" y="22"/>
                    <a:pt x="1" y="43"/>
                  </a:cubicBezTo>
                  <a:cubicBezTo>
                    <a:pt x="61" y="347"/>
                    <a:pt x="183" y="651"/>
                    <a:pt x="335" y="894"/>
                  </a:cubicBezTo>
                  <a:cubicBezTo>
                    <a:pt x="517" y="1198"/>
                    <a:pt x="730" y="1472"/>
                    <a:pt x="943" y="1746"/>
                  </a:cubicBezTo>
                  <a:cubicBezTo>
                    <a:pt x="1186" y="1989"/>
                    <a:pt x="1399" y="2232"/>
                    <a:pt x="1672" y="2475"/>
                  </a:cubicBezTo>
                  <a:cubicBezTo>
                    <a:pt x="1885" y="2688"/>
                    <a:pt x="2159" y="2840"/>
                    <a:pt x="2463" y="2901"/>
                  </a:cubicBezTo>
                  <a:cubicBezTo>
                    <a:pt x="2493" y="2901"/>
                    <a:pt x="2554" y="2809"/>
                    <a:pt x="2493" y="2779"/>
                  </a:cubicBezTo>
                  <a:cubicBezTo>
                    <a:pt x="2220" y="2657"/>
                    <a:pt x="2007" y="2475"/>
                    <a:pt x="1824" y="2232"/>
                  </a:cubicBezTo>
                  <a:cubicBezTo>
                    <a:pt x="1612" y="2019"/>
                    <a:pt x="1368" y="1776"/>
                    <a:pt x="1156" y="1533"/>
                  </a:cubicBezTo>
                  <a:cubicBezTo>
                    <a:pt x="973" y="1259"/>
                    <a:pt x="761" y="1046"/>
                    <a:pt x="578" y="834"/>
                  </a:cubicBezTo>
                  <a:cubicBezTo>
                    <a:pt x="335" y="590"/>
                    <a:pt x="183" y="317"/>
                    <a:pt x="61" y="13"/>
                  </a:cubicBezTo>
                  <a:cubicBezTo>
                    <a:pt x="61" y="4"/>
                    <a:pt x="56"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79;p40"/>
            <p:cNvSpPr/>
            <p:nvPr/>
          </p:nvSpPr>
          <p:spPr>
            <a:xfrm>
              <a:off x="4771875" y="2075650"/>
              <a:ext cx="67400" cy="63750"/>
            </a:xfrm>
            <a:custGeom>
              <a:avLst/>
              <a:gdLst/>
              <a:ahLst/>
              <a:cxnLst/>
              <a:rect l="l" t="t" r="r" b="b"/>
              <a:pathLst>
                <a:path w="2696" h="2550" extrusionOk="0">
                  <a:moveTo>
                    <a:pt x="49" y="1"/>
                  </a:moveTo>
                  <a:cubicBezTo>
                    <a:pt x="23" y="1"/>
                    <a:pt x="0" y="36"/>
                    <a:pt x="21" y="57"/>
                  </a:cubicBezTo>
                  <a:cubicBezTo>
                    <a:pt x="143" y="331"/>
                    <a:pt x="325" y="604"/>
                    <a:pt x="507" y="848"/>
                  </a:cubicBezTo>
                  <a:cubicBezTo>
                    <a:pt x="690" y="1091"/>
                    <a:pt x="903" y="1303"/>
                    <a:pt x="1146" y="1516"/>
                  </a:cubicBezTo>
                  <a:cubicBezTo>
                    <a:pt x="1359" y="1729"/>
                    <a:pt x="1571" y="1942"/>
                    <a:pt x="1815" y="2124"/>
                  </a:cubicBezTo>
                  <a:cubicBezTo>
                    <a:pt x="2058" y="2307"/>
                    <a:pt x="2331" y="2458"/>
                    <a:pt x="2605" y="2550"/>
                  </a:cubicBezTo>
                  <a:cubicBezTo>
                    <a:pt x="2666" y="2550"/>
                    <a:pt x="2696" y="2519"/>
                    <a:pt x="2666" y="2489"/>
                  </a:cubicBezTo>
                  <a:cubicBezTo>
                    <a:pt x="2453" y="2276"/>
                    <a:pt x="2240" y="2063"/>
                    <a:pt x="1997" y="1911"/>
                  </a:cubicBezTo>
                  <a:cubicBezTo>
                    <a:pt x="1754" y="1729"/>
                    <a:pt x="1541" y="1547"/>
                    <a:pt x="1328" y="1334"/>
                  </a:cubicBezTo>
                  <a:cubicBezTo>
                    <a:pt x="1115" y="1151"/>
                    <a:pt x="903" y="908"/>
                    <a:pt x="690" y="696"/>
                  </a:cubicBezTo>
                  <a:cubicBezTo>
                    <a:pt x="507" y="483"/>
                    <a:pt x="264" y="270"/>
                    <a:pt x="82" y="27"/>
                  </a:cubicBezTo>
                  <a:cubicBezTo>
                    <a:pt x="73" y="8"/>
                    <a:pt x="60"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080;p40"/>
            <p:cNvSpPr/>
            <p:nvPr/>
          </p:nvSpPr>
          <p:spPr>
            <a:xfrm>
              <a:off x="4825575" y="1979800"/>
              <a:ext cx="91075" cy="61775"/>
            </a:xfrm>
            <a:custGeom>
              <a:avLst/>
              <a:gdLst/>
              <a:ahLst/>
              <a:cxnLst/>
              <a:rect l="l" t="t" r="r" b="b"/>
              <a:pathLst>
                <a:path w="3643" h="2471" extrusionOk="0">
                  <a:moveTo>
                    <a:pt x="62" y="1"/>
                  </a:moveTo>
                  <a:cubicBezTo>
                    <a:pt x="31" y="1"/>
                    <a:pt x="1" y="31"/>
                    <a:pt x="31" y="61"/>
                  </a:cubicBezTo>
                  <a:cubicBezTo>
                    <a:pt x="1186" y="882"/>
                    <a:pt x="2402" y="1642"/>
                    <a:pt x="3557" y="2463"/>
                  </a:cubicBezTo>
                  <a:cubicBezTo>
                    <a:pt x="3563" y="2468"/>
                    <a:pt x="3570" y="2471"/>
                    <a:pt x="3577" y="2471"/>
                  </a:cubicBezTo>
                  <a:cubicBezTo>
                    <a:pt x="3607" y="2471"/>
                    <a:pt x="3643" y="2426"/>
                    <a:pt x="3618" y="2402"/>
                  </a:cubicBezTo>
                  <a:cubicBezTo>
                    <a:pt x="3344" y="2159"/>
                    <a:pt x="3101" y="1885"/>
                    <a:pt x="2858" y="1672"/>
                  </a:cubicBezTo>
                  <a:cubicBezTo>
                    <a:pt x="2554" y="1429"/>
                    <a:pt x="2281" y="1216"/>
                    <a:pt x="1977" y="1004"/>
                  </a:cubicBezTo>
                  <a:cubicBezTo>
                    <a:pt x="1369" y="609"/>
                    <a:pt x="730" y="274"/>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81;p40"/>
            <p:cNvSpPr/>
            <p:nvPr/>
          </p:nvSpPr>
          <p:spPr>
            <a:xfrm>
              <a:off x="4871325" y="1949200"/>
              <a:ext cx="89550" cy="59500"/>
            </a:xfrm>
            <a:custGeom>
              <a:avLst/>
              <a:gdLst/>
              <a:ahLst/>
              <a:cxnLst/>
              <a:rect l="l" t="t" r="r" b="b"/>
              <a:pathLst>
                <a:path w="3582" h="2380" extrusionOk="0">
                  <a:moveTo>
                    <a:pt x="38" y="1"/>
                  </a:moveTo>
                  <a:cubicBezTo>
                    <a:pt x="16" y="1"/>
                    <a:pt x="0" y="45"/>
                    <a:pt x="25" y="70"/>
                  </a:cubicBezTo>
                  <a:cubicBezTo>
                    <a:pt x="663" y="404"/>
                    <a:pt x="1302" y="738"/>
                    <a:pt x="1910" y="1103"/>
                  </a:cubicBezTo>
                  <a:cubicBezTo>
                    <a:pt x="2183" y="1255"/>
                    <a:pt x="2487" y="1468"/>
                    <a:pt x="2761" y="1681"/>
                  </a:cubicBezTo>
                  <a:cubicBezTo>
                    <a:pt x="3065" y="1893"/>
                    <a:pt x="3277" y="2167"/>
                    <a:pt x="3521" y="2380"/>
                  </a:cubicBezTo>
                  <a:cubicBezTo>
                    <a:pt x="3551" y="2380"/>
                    <a:pt x="3581" y="2380"/>
                    <a:pt x="3581" y="2349"/>
                  </a:cubicBezTo>
                  <a:cubicBezTo>
                    <a:pt x="3429" y="2045"/>
                    <a:pt x="3217" y="1772"/>
                    <a:pt x="2943" y="1529"/>
                  </a:cubicBezTo>
                  <a:cubicBezTo>
                    <a:pt x="2700" y="1285"/>
                    <a:pt x="2426" y="1073"/>
                    <a:pt x="2122" y="890"/>
                  </a:cubicBezTo>
                  <a:cubicBezTo>
                    <a:pt x="1454" y="526"/>
                    <a:pt x="785" y="222"/>
                    <a:pt x="55" y="9"/>
                  </a:cubicBezTo>
                  <a:cubicBezTo>
                    <a:pt x="50" y="3"/>
                    <a:pt x="44"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82;p40"/>
            <p:cNvSpPr/>
            <p:nvPr/>
          </p:nvSpPr>
          <p:spPr>
            <a:xfrm>
              <a:off x="4925125" y="1924325"/>
              <a:ext cx="82850" cy="56275"/>
            </a:xfrm>
            <a:custGeom>
              <a:avLst/>
              <a:gdLst/>
              <a:ahLst/>
              <a:cxnLst/>
              <a:rect l="l" t="t" r="r" b="b"/>
              <a:pathLst>
                <a:path w="3314" h="2251" extrusionOk="0">
                  <a:moveTo>
                    <a:pt x="61" y="1"/>
                  </a:moveTo>
                  <a:cubicBezTo>
                    <a:pt x="31" y="1"/>
                    <a:pt x="1" y="31"/>
                    <a:pt x="31" y="62"/>
                  </a:cubicBezTo>
                  <a:cubicBezTo>
                    <a:pt x="639" y="335"/>
                    <a:pt x="1186" y="669"/>
                    <a:pt x="1733" y="1034"/>
                  </a:cubicBezTo>
                  <a:cubicBezTo>
                    <a:pt x="1976" y="1217"/>
                    <a:pt x="2250" y="1399"/>
                    <a:pt x="2493" y="1612"/>
                  </a:cubicBezTo>
                  <a:cubicBezTo>
                    <a:pt x="2736" y="1824"/>
                    <a:pt x="2979" y="2037"/>
                    <a:pt x="3253" y="2250"/>
                  </a:cubicBezTo>
                  <a:cubicBezTo>
                    <a:pt x="3283" y="2250"/>
                    <a:pt x="3314" y="2250"/>
                    <a:pt x="3283" y="2189"/>
                  </a:cubicBezTo>
                  <a:cubicBezTo>
                    <a:pt x="3071" y="1946"/>
                    <a:pt x="2858" y="1672"/>
                    <a:pt x="2615" y="1460"/>
                  </a:cubicBezTo>
                  <a:cubicBezTo>
                    <a:pt x="2372" y="1217"/>
                    <a:pt x="2098" y="1004"/>
                    <a:pt x="1824" y="791"/>
                  </a:cubicBezTo>
                  <a:cubicBezTo>
                    <a:pt x="1277" y="426"/>
                    <a:pt x="700" y="153"/>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83;p40"/>
            <p:cNvSpPr/>
            <p:nvPr/>
          </p:nvSpPr>
          <p:spPr>
            <a:xfrm>
              <a:off x="4979850" y="1907625"/>
              <a:ext cx="68400" cy="55475"/>
            </a:xfrm>
            <a:custGeom>
              <a:avLst/>
              <a:gdLst/>
              <a:ahLst/>
              <a:cxnLst/>
              <a:rect l="l" t="t" r="r" b="b"/>
              <a:pathLst>
                <a:path w="2736" h="2219" extrusionOk="0">
                  <a:moveTo>
                    <a:pt x="31" y="0"/>
                  </a:moveTo>
                  <a:cubicBezTo>
                    <a:pt x="0" y="0"/>
                    <a:pt x="0" y="61"/>
                    <a:pt x="31" y="91"/>
                  </a:cubicBezTo>
                  <a:cubicBezTo>
                    <a:pt x="517" y="395"/>
                    <a:pt x="1003" y="730"/>
                    <a:pt x="1520" y="1064"/>
                  </a:cubicBezTo>
                  <a:cubicBezTo>
                    <a:pt x="1946" y="1398"/>
                    <a:pt x="2341" y="1793"/>
                    <a:pt x="2705" y="2219"/>
                  </a:cubicBezTo>
                  <a:cubicBezTo>
                    <a:pt x="2705" y="2219"/>
                    <a:pt x="2736" y="2219"/>
                    <a:pt x="2736" y="2189"/>
                  </a:cubicBezTo>
                  <a:cubicBezTo>
                    <a:pt x="2523" y="1641"/>
                    <a:pt x="2158" y="1185"/>
                    <a:pt x="1672" y="851"/>
                  </a:cubicBezTo>
                  <a:cubicBezTo>
                    <a:pt x="1398" y="699"/>
                    <a:pt x="1155" y="517"/>
                    <a:pt x="882" y="365"/>
                  </a:cubicBezTo>
                  <a:cubicBezTo>
                    <a:pt x="608" y="213"/>
                    <a:pt x="335" y="9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84;p40"/>
            <p:cNvSpPr/>
            <p:nvPr/>
          </p:nvSpPr>
          <p:spPr>
            <a:xfrm>
              <a:off x="5021625" y="1895450"/>
              <a:ext cx="69950" cy="55500"/>
            </a:xfrm>
            <a:custGeom>
              <a:avLst/>
              <a:gdLst/>
              <a:ahLst/>
              <a:cxnLst/>
              <a:rect l="l" t="t" r="r" b="b"/>
              <a:pathLst>
                <a:path w="2798" h="2220" extrusionOk="0">
                  <a:moveTo>
                    <a:pt x="62" y="1"/>
                  </a:moveTo>
                  <a:cubicBezTo>
                    <a:pt x="31" y="1"/>
                    <a:pt x="1" y="61"/>
                    <a:pt x="31" y="92"/>
                  </a:cubicBezTo>
                  <a:cubicBezTo>
                    <a:pt x="578" y="305"/>
                    <a:pt x="1065" y="609"/>
                    <a:pt x="1521" y="973"/>
                  </a:cubicBezTo>
                  <a:cubicBezTo>
                    <a:pt x="1977" y="1338"/>
                    <a:pt x="2372" y="1764"/>
                    <a:pt x="2737" y="2220"/>
                  </a:cubicBezTo>
                  <a:cubicBezTo>
                    <a:pt x="2737" y="2220"/>
                    <a:pt x="2797" y="2220"/>
                    <a:pt x="2797" y="2189"/>
                  </a:cubicBezTo>
                  <a:cubicBezTo>
                    <a:pt x="2524" y="1642"/>
                    <a:pt x="2159" y="1186"/>
                    <a:pt x="1673" y="791"/>
                  </a:cubicBezTo>
                  <a:cubicBezTo>
                    <a:pt x="1186" y="426"/>
                    <a:pt x="639" y="183"/>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085;p40"/>
            <p:cNvSpPr/>
            <p:nvPr/>
          </p:nvSpPr>
          <p:spPr>
            <a:xfrm>
              <a:off x="5065250" y="1891450"/>
              <a:ext cx="60525" cy="53425"/>
            </a:xfrm>
            <a:custGeom>
              <a:avLst/>
              <a:gdLst/>
              <a:ahLst/>
              <a:cxnLst/>
              <a:rect l="l" t="t" r="r" b="b"/>
              <a:pathLst>
                <a:path w="2421" h="2137" extrusionOk="0">
                  <a:moveTo>
                    <a:pt x="33" y="0"/>
                  </a:moveTo>
                  <a:cubicBezTo>
                    <a:pt x="11" y="0"/>
                    <a:pt x="0" y="45"/>
                    <a:pt x="49" y="70"/>
                  </a:cubicBezTo>
                  <a:cubicBezTo>
                    <a:pt x="505" y="313"/>
                    <a:pt x="931" y="617"/>
                    <a:pt x="1356" y="981"/>
                  </a:cubicBezTo>
                  <a:cubicBezTo>
                    <a:pt x="1539" y="1133"/>
                    <a:pt x="1721" y="1316"/>
                    <a:pt x="1903" y="1529"/>
                  </a:cubicBezTo>
                  <a:cubicBezTo>
                    <a:pt x="1964" y="1620"/>
                    <a:pt x="2055" y="1711"/>
                    <a:pt x="2116" y="1832"/>
                  </a:cubicBezTo>
                  <a:cubicBezTo>
                    <a:pt x="2177" y="1924"/>
                    <a:pt x="2268" y="2045"/>
                    <a:pt x="2359" y="2136"/>
                  </a:cubicBezTo>
                  <a:cubicBezTo>
                    <a:pt x="2359" y="2136"/>
                    <a:pt x="2420" y="2136"/>
                    <a:pt x="2420" y="2106"/>
                  </a:cubicBezTo>
                  <a:cubicBezTo>
                    <a:pt x="2390" y="1984"/>
                    <a:pt x="2329" y="1863"/>
                    <a:pt x="2268" y="1741"/>
                  </a:cubicBezTo>
                  <a:cubicBezTo>
                    <a:pt x="2177" y="1650"/>
                    <a:pt x="2116" y="1529"/>
                    <a:pt x="2025" y="1437"/>
                  </a:cubicBezTo>
                  <a:cubicBezTo>
                    <a:pt x="1843" y="1225"/>
                    <a:pt x="1660" y="1042"/>
                    <a:pt x="1448" y="860"/>
                  </a:cubicBezTo>
                  <a:cubicBezTo>
                    <a:pt x="1022" y="525"/>
                    <a:pt x="566" y="252"/>
                    <a:pt x="49" y="9"/>
                  </a:cubicBezTo>
                  <a:cubicBezTo>
                    <a:pt x="43" y="3"/>
                    <a:pt x="3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086;p40"/>
            <p:cNvSpPr/>
            <p:nvPr/>
          </p:nvSpPr>
          <p:spPr>
            <a:xfrm>
              <a:off x="5115475" y="1903300"/>
              <a:ext cx="51100" cy="45675"/>
            </a:xfrm>
            <a:custGeom>
              <a:avLst/>
              <a:gdLst/>
              <a:ahLst/>
              <a:cxnLst/>
              <a:rect l="l" t="t" r="r" b="b"/>
              <a:pathLst>
                <a:path w="2044" h="1827" extrusionOk="0">
                  <a:moveTo>
                    <a:pt x="52" y="1"/>
                  </a:moveTo>
                  <a:cubicBezTo>
                    <a:pt x="24" y="1"/>
                    <a:pt x="0" y="59"/>
                    <a:pt x="46" y="82"/>
                  </a:cubicBezTo>
                  <a:cubicBezTo>
                    <a:pt x="229" y="203"/>
                    <a:pt x="411" y="325"/>
                    <a:pt x="563" y="507"/>
                  </a:cubicBezTo>
                  <a:lnTo>
                    <a:pt x="1049" y="933"/>
                  </a:lnTo>
                  <a:lnTo>
                    <a:pt x="1505" y="1358"/>
                  </a:lnTo>
                  <a:cubicBezTo>
                    <a:pt x="1657" y="1510"/>
                    <a:pt x="1809" y="1693"/>
                    <a:pt x="1992" y="1814"/>
                  </a:cubicBezTo>
                  <a:cubicBezTo>
                    <a:pt x="2001" y="1823"/>
                    <a:pt x="2010" y="1827"/>
                    <a:pt x="2017" y="1827"/>
                  </a:cubicBezTo>
                  <a:cubicBezTo>
                    <a:pt x="2035" y="1827"/>
                    <a:pt x="2044" y="1805"/>
                    <a:pt x="2022" y="1784"/>
                  </a:cubicBezTo>
                  <a:cubicBezTo>
                    <a:pt x="1901" y="1602"/>
                    <a:pt x="1779" y="1419"/>
                    <a:pt x="1627" y="1267"/>
                  </a:cubicBezTo>
                  <a:cubicBezTo>
                    <a:pt x="1475" y="1085"/>
                    <a:pt x="1323" y="933"/>
                    <a:pt x="1141" y="811"/>
                  </a:cubicBezTo>
                  <a:cubicBezTo>
                    <a:pt x="989" y="659"/>
                    <a:pt x="806" y="507"/>
                    <a:pt x="624" y="386"/>
                  </a:cubicBezTo>
                  <a:cubicBezTo>
                    <a:pt x="442" y="264"/>
                    <a:pt x="259" y="143"/>
                    <a:pt x="77" y="21"/>
                  </a:cubicBezTo>
                  <a:cubicBezTo>
                    <a:pt x="70" y="6"/>
                    <a:pt x="60"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087;p40"/>
            <p:cNvSpPr/>
            <p:nvPr/>
          </p:nvSpPr>
          <p:spPr>
            <a:xfrm>
              <a:off x="3840875" y="1763175"/>
              <a:ext cx="1152350" cy="1214600"/>
            </a:xfrm>
            <a:custGeom>
              <a:avLst/>
              <a:gdLst/>
              <a:ahLst/>
              <a:cxnLst/>
              <a:rect l="l" t="t" r="r" b="b"/>
              <a:pathLst>
                <a:path w="46094" h="48584" extrusionOk="0">
                  <a:moveTo>
                    <a:pt x="14096" y="0"/>
                  </a:moveTo>
                  <a:cubicBezTo>
                    <a:pt x="8868" y="0"/>
                    <a:pt x="0" y="1723"/>
                    <a:pt x="330" y="3286"/>
                  </a:cubicBezTo>
                  <a:cubicBezTo>
                    <a:pt x="2428" y="13073"/>
                    <a:pt x="6896" y="28544"/>
                    <a:pt x="11303" y="32313"/>
                  </a:cubicBezTo>
                  <a:cubicBezTo>
                    <a:pt x="15224" y="35687"/>
                    <a:pt x="27261" y="44289"/>
                    <a:pt x="36501" y="48119"/>
                  </a:cubicBezTo>
                  <a:cubicBezTo>
                    <a:pt x="37265" y="48436"/>
                    <a:pt x="38018" y="48583"/>
                    <a:pt x="38730" y="48583"/>
                  </a:cubicBezTo>
                  <a:cubicBezTo>
                    <a:pt x="43207" y="48583"/>
                    <a:pt x="46093" y="42777"/>
                    <a:pt x="40088" y="36903"/>
                  </a:cubicBezTo>
                  <a:cubicBezTo>
                    <a:pt x="34495" y="31462"/>
                    <a:pt x="24921" y="24289"/>
                    <a:pt x="23765" y="22252"/>
                  </a:cubicBezTo>
                  <a:cubicBezTo>
                    <a:pt x="21942" y="19061"/>
                    <a:pt x="19723" y="5960"/>
                    <a:pt x="17778" y="854"/>
                  </a:cubicBezTo>
                  <a:cubicBezTo>
                    <a:pt x="17551" y="250"/>
                    <a:pt x="16088" y="0"/>
                    <a:pt x="140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088;p40"/>
            <p:cNvSpPr/>
            <p:nvPr/>
          </p:nvSpPr>
          <p:spPr>
            <a:xfrm>
              <a:off x="3817975" y="1179775"/>
              <a:ext cx="520550" cy="679225"/>
            </a:xfrm>
            <a:custGeom>
              <a:avLst/>
              <a:gdLst/>
              <a:ahLst/>
              <a:cxnLst/>
              <a:rect l="l" t="t" r="r" b="b"/>
              <a:pathLst>
                <a:path w="20822" h="27169" extrusionOk="0">
                  <a:moveTo>
                    <a:pt x="9896" y="0"/>
                  </a:moveTo>
                  <a:cubicBezTo>
                    <a:pt x="7953" y="0"/>
                    <a:pt x="6748" y="2822"/>
                    <a:pt x="6748" y="2822"/>
                  </a:cubicBezTo>
                  <a:cubicBezTo>
                    <a:pt x="6748" y="2822"/>
                    <a:pt x="7113" y="512"/>
                    <a:pt x="5015" y="360"/>
                  </a:cubicBezTo>
                  <a:cubicBezTo>
                    <a:pt x="4995" y="358"/>
                    <a:pt x="4974" y="358"/>
                    <a:pt x="4954" y="358"/>
                  </a:cubicBezTo>
                  <a:cubicBezTo>
                    <a:pt x="2850" y="358"/>
                    <a:pt x="908" y="7985"/>
                    <a:pt x="456" y="10694"/>
                  </a:cubicBezTo>
                  <a:cubicBezTo>
                    <a:pt x="0" y="13400"/>
                    <a:pt x="942" y="24524"/>
                    <a:pt x="1216" y="26622"/>
                  </a:cubicBezTo>
                  <a:lnTo>
                    <a:pt x="17052" y="27169"/>
                  </a:lnTo>
                  <a:cubicBezTo>
                    <a:pt x="17052" y="27169"/>
                    <a:pt x="17356" y="13734"/>
                    <a:pt x="17447" y="13065"/>
                  </a:cubicBezTo>
                  <a:cubicBezTo>
                    <a:pt x="17751" y="9995"/>
                    <a:pt x="20821" y="4889"/>
                    <a:pt x="18967" y="3521"/>
                  </a:cubicBezTo>
                  <a:cubicBezTo>
                    <a:pt x="18712" y="3339"/>
                    <a:pt x="18463" y="3263"/>
                    <a:pt x="18227" y="3263"/>
                  </a:cubicBezTo>
                  <a:cubicBezTo>
                    <a:pt x="16998" y="3263"/>
                    <a:pt x="16079" y="5314"/>
                    <a:pt x="16079" y="5314"/>
                  </a:cubicBezTo>
                  <a:cubicBezTo>
                    <a:pt x="16079" y="5314"/>
                    <a:pt x="17387" y="1849"/>
                    <a:pt x="15320" y="1332"/>
                  </a:cubicBezTo>
                  <a:cubicBezTo>
                    <a:pt x="15168" y="1297"/>
                    <a:pt x="15020" y="1281"/>
                    <a:pt x="14874" y="1281"/>
                  </a:cubicBezTo>
                  <a:cubicBezTo>
                    <a:pt x="12998" y="1281"/>
                    <a:pt x="11611" y="3977"/>
                    <a:pt x="11611" y="3977"/>
                  </a:cubicBezTo>
                  <a:cubicBezTo>
                    <a:pt x="11611" y="3977"/>
                    <a:pt x="12310" y="390"/>
                    <a:pt x="10213" y="25"/>
                  </a:cubicBezTo>
                  <a:cubicBezTo>
                    <a:pt x="10105" y="9"/>
                    <a:pt x="9999" y="0"/>
                    <a:pt x="98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089;p40"/>
            <p:cNvSpPr/>
            <p:nvPr/>
          </p:nvSpPr>
          <p:spPr>
            <a:xfrm>
              <a:off x="4145475" y="1300075"/>
              <a:ext cx="79025" cy="260025"/>
            </a:xfrm>
            <a:custGeom>
              <a:avLst/>
              <a:gdLst/>
              <a:ahLst/>
              <a:cxnLst/>
              <a:rect l="l" t="t" r="r" b="b"/>
              <a:pathLst>
                <a:path w="3161" h="10401" extrusionOk="0">
                  <a:moveTo>
                    <a:pt x="3060" y="0"/>
                  </a:moveTo>
                  <a:cubicBezTo>
                    <a:pt x="3022" y="0"/>
                    <a:pt x="2972" y="23"/>
                    <a:pt x="2919" y="77"/>
                  </a:cubicBezTo>
                  <a:cubicBezTo>
                    <a:pt x="31" y="3481"/>
                    <a:pt x="1" y="6095"/>
                    <a:pt x="487" y="10320"/>
                  </a:cubicBezTo>
                  <a:cubicBezTo>
                    <a:pt x="487" y="10377"/>
                    <a:pt x="513" y="10400"/>
                    <a:pt x="541" y="10400"/>
                  </a:cubicBezTo>
                  <a:cubicBezTo>
                    <a:pt x="574" y="10400"/>
                    <a:pt x="609" y="10369"/>
                    <a:pt x="609" y="10320"/>
                  </a:cubicBezTo>
                  <a:cubicBezTo>
                    <a:pt x="517" y="6004"/>
                    <a:pt x="852" y="3967"/>
                    <a:pt x="3101" y="198"/>
                  </a:cubicBezTo>
                  <a:cubicBezTo>
                    <a:pt x="3160" y="80"/>
                    <a:pt x="3130" y="0"/>
                    <a:pt x="3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090;p40"/>
            <p:cNvSpPr/>
            <p:nvPr/>
          </p:nvSpPr>
          <p:spPr>
            <a:xfrm>
              <a:off x="4041375" y="1267325"/>
              <a:ext cx="72775" cy="276700"/>
            </a:xfrm>
            <a:custGeom>
              <a:avLst/>
              <a:gdLst/>
              <a:ahLst/>
              <a:cxnLst/>
              <a:rect l="l" t="t" r="r" b="b"/>
              <a:pathLst>
                <a:path w="2911" h="11068" extrusionOk="0">
                  <a:moveTo>
                    <a:pt x="2805" y="0"/>
                  </a:moveTo>
                  <a:cubicBezTo>
                    <a:pt x="2757" y="0"/>
                    <a:pt x="2696" y="34"/>
                    <a:pt x="2645" y="110"/>
                  </a:cubicBezTo>
                  <a:cubicBezTo>
                    <a:pt x="122" y="3940"/>
                    <a:pt x="0" y="6554"/>
                    <a:pt x="152" y="11022"/>
                  </a:cubicBezTo>
                  <a:cubicBezTo>
                    <a:pt x="152" y="11053"/>
                    <a:pt x="183" y="11068"/>
                    <a:pt x="213" y="11068"/>
                  </a:cubicBezTo>
                  <a:cubicBezTo>
                    <a:pt x="244" y="11068"/>
                    <a:pt x="274" y="11053"/>
                    <a:pt x="274" y="11022"/>
                  </a:cubicBezTo>
                  <a:cubicBezTo>
                    <a:pt x="487" y="6493"/>
                    <a:pt x="882" y="4274"/>
                    <a:pt x="2858" y="171"/>
                  </a:cubicBezTo>
                  <a:cubicBezTo>
                    <a:pt x="2911" y="65"/>
                    <a:pt x="2871" y="0"/>
                    <a:pt x="2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091;p40"/>
            <p:cNvSpPr/>
            <p:nvPr/>
          </p:nvSpPr>
          <p:spPr>
            <a:xfrm>
              <a:off x="3917500" y="1251050"/>
              <a:ext cx="70400" cy="281300"/>
            </a:xfrm>
            <a:custGeom>
              <a:avLst/>
              <a:gdLst/>
              <a:ahLst/>
              <a:cxnLst/>
              <a:rect l="l" t="t" r="r" b="b"/>
              <a:pathLst>
                <a:path w="2816" h="11252" extrusionOk="0">
                  <a:moveTo>
                    <a:pt x="2781" y="1"/>
                  </a:moveTo>
                  <a:cubicBezTo>
                    <a:pt x="2753" y="1"/>
                    <a:pt x="2702" y="54"/>
                    <a:pt x="2645" y="153"/>
                  </a:cubicBezTo>
                  <a:cubicBezTo>
                    <a:pt x="609" y="3710"/>
                    <a:pt x="1" y="6719"/>
                    <a:pt x="791" y="11187"/>
                  </a:cubicBezTo>
                  <a:cubicBezTo>
                    <a:pt x="791" y="11229"/>
                    <a:pt x="831" y="11252"/>
                    <a:pt x="870" y="11252"/>
                  </a:cubicBezTo>
                  <a:cubicBezTo>
                    <a:pt x="915" y="11252"/>
                    <a:pt x="960" y="11222"/>
                    <a:pt x="943" y="11156"/>
                  </a:cubicBezTo>
                  <a:cubicBezTo>
                    <a:pt x="609" y="6749"/>
                    <a:pt x="1126" y="4317"/>
                    <a:pt x="2767" y="214"/>
                  </a:cubicBezTo>
                  <a:cubicBezTo>
                    <a:pt x="2815" y="69"/>
                    <a:pt x="2812" y="1"/>
                    <a:pt x="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092;p40"/>
            <p:cNvSpPr/>
            <p:nvPr/>
          </p:nvSpPr>
          <p:spPr>
            <a:xfrm>
              <a:off x="3979825" y="1462025"/>
              <a:ext cx="451400" cy="466125"/>
            </a:xfrm>
            <a:custGeom>
              <a:avLst/>
              <a:gdLst/>
              <a:ahLst/>
              <a:cxnLst/>
              <a:rect l="l" t="t" r="r" b="b"/>
              <a:pathLst>
                <a:path w="18056" h="18645" extrusionOk="0">
                  <a:moveTo>
                    <a:pt x="15590" y="0"/>
                  </a:moveTo>
                  <a:cubicBezTo>
                    <a:pt x="13093" y="0"/>
                    <a:pt x="11308" y="5045"/>
                    <a:pt x="10730" y="7702"/>
                  </a:cubicBezTo>
                  <a:cubicBezTo>
                    <a:pt x="10730" y="7702"/>
                    <a:pt x="9623" y="7470"/>
                    <a:pt x="8173" y="7470"/>
                  </a:cubicBezTo>
                  <a:cubicBezTo>
                    <a:pt x="6184" y="7470"/>
                    <a:pt x="3551" y="7907"/>
                    <a:pt x="2250" y="9982"/>
                  </a:cubicBezTo>
                  <a:cubicBezTo>
                    <a:pt x="0" y="13569"/>
                    <a:pt x="10548" y="18645"/>
                    <a:pt x="10548" y="18645"/>
                  </a:cubicBezTo>
                  <a:cubicBezTo>
                    <a:pt x="10548" y="18645"/>
                    <a:pt x="14195" y="14511"/>
                    <a:pt x="15381" y="12353"/>
                  </a:cubicBezTo>
                  <a:cubicBezTo>
                    <a:pt x="16566" y="10195"/>
                    <a:pt x="18055" y="468"/>
                    <a:pt x="15989" y="43"/>
                  </a:cubicBezTo>
                  <a:cubicBezTo>
                    <a:pt x="15854" y="14"/>
                    <a:pt x="15721" y="0"/>
                    <a:pt x="15590"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093;p40"/>
            <p:cNvSpPr/>
            <p:nvPr/>
          </p:nvSpPr>
          <p:spPr>
            <a:xfrm>
              <a:off x="4031850" y="1463850"/>
              <a:ext cx="327950" cy="243675"/>
            </a:xfrm>
            <a:custGeom>
              <a:avLst/>
              <a:gdLst/>
              <a:ahLst/>
              <a:cxnLst/>
              <a:rect l="l" t="t" r="r" b="b"/>
              <a:pathLst>
                <a:path w="13118" h="9747" extrusionOk="0">
                  <a:moveTo>
                    <a:pt x="13087" y="0"/>
                  </a:moveTo>
                  <a:cubicBezTo>
                    <a:pt x="9926" y="760"/>
                    <a:pt x="9166" y="4468"/>
                    <a:pt x="8406" y="7204"/>
                  </a:cubicBezTo>
                  <a:cubicBezTo>
                    <a:pt x="7712" y="7056"/>
                    <a:pt x="6966" y="6977"/>
                    <a:pt x="6208" y="6977"/>
                  </a:cubicBezTo>
                  <a:cubicBezTo>
                    <a:pt x="3849" y="6977"/>
                    <a:pt x="1382" y="7749"/>
                    <a:pt x="47" y="9635"/>
                  </a:cubicBezTo>
                  <a:cubicBezTo>
                    <a:pt x="0" y="9682"/>
                    <a:pt x="61" y="9747"/>
                    <a:pt x="120" y="9747"/>
                  </a:cubicBezTo>
                  <a:cubicBezTo>
                    <a:pt x="137" y="9747"/>
                    <a:pt x="155" y="9741"/>
                    <a:pt x="169" y="9727"/>
                  </a:cubicBezTo>
                  <a:cubicBezTo>
                    <a:pt x="1619" y="8184"/>
                    <a:pt x="4168" y="7670"/>
                    <a:pt x="6468" y="7670"/>
                  </a:cubicBezTo>
                  <a:cubicBezTo>
                    <a:pt x="7205" y="7670"/>
                    <a:pt x="7916" y="7723"/>
                    <a:pt x="8558" y="7812"/>
                  </a:cubicBezTo>
                  <a:cubicBezTo>
                    <a:pt x="8596" y="7840"/>
                    <a:pt x="8642" y="7854"/>
                    <a:pt x="8689" y="7854"/>
                  </a:cubicBezTo>
                  <a:cubicBezTo>
                    <a:pt x="8794" y="7854"/>
                    <a:pt x="8902" y="7786"/>
                    <a:pt x="8923" y="7660"/>
                  </a:cubicBezTo>
                  <a:cubicBezTo>
                    <a:pt x="9713" y="5015"/>
                    <a:pt x="10290" y="1307"/>
                    <a:pt x="13117" y="61"/>
                  </a:cubicBezTo>
                  <a:cubicBezTo>
                    <a:pt x="13117" y="30"/>
                    <a:pt x="13117" y="30"/>
                    <a:pt x="130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094;p40"/>
            <p:cNvSpPr/>
            <p:nvPr/>
          </p:nvSpPr>
          <p:spPr>
            <a:xfrm>
              <a:off x="3826325" y="1928125"/>
              <a:ext cx="1150500" cy="1058400"/>
            </a:xfrm>
            <a:custGeom>
              <a:avLst/>
              <a:gdLst/>
              <a:ahLst/>
              <a:cxnLst/>
              <a:rect l="l" t="t" r="r" b="b"/>
              <a:pathLst>
                <a:path w="46020" h="42336" extrusionOk="0">
                  <a:moveTo>
                    <a:pt x="20791" y="1"/>
                  </a:moveTo>
                  <a:lnTo>
                    <a:pt x="1" y="6353"/>
                  </a:lnTo>
                  <a:cubicBezTo>
                    <a:pt x="1" y="6353"/>
                    <a:pt x="7295" y="22615"/>
                    <a:pt x="10700" y="25959"/>
                  </a:cubicBezTo>
                  <a:cubicBezTo>
                    <a:pt x="14135" y="29302"/>
                    <a:pt x="26384" y="37600"/>
                    <a:pt x="35472" y="41460"/>
                  </a:cubicBezTo>
                  <a:cubicBezTo>
                    <a:pt x="36912" y="42069"/>
                    <a:pt x="38180" y="42335"/>
                    <a:pt x="39274" y="42335"/>
                  </a:cubicBezTo>
                  <a:cubicBezTo>
                    <a:pt x="45064" y="42335"/>
                    <a:pt x="46019" y="34887"/>
                    <a:pt x="42159" y="31308"/>
                  </a:cubicBezTo>
                  <a:cubicBezTo>
                    <a:pt x="37570" y="27083"/>
                    <a:pt x="25047" y="16566"/>
                    <a:pt x="24530" y="15107"/>
                  </a:cubicBezTo>
                  <a:cubicBezTo>
                    <a:pt x="24013" y="13648"/>
                    <a:pt x="20791" y="1"/>
                    <a:pt x="2079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095;p40"/>
            <p:cNvSpPr/>
            <p:nvPr/>
          </p:nvSpPr>
          <p:spPr>
            <a:xfrm>
              <a:off x="3908400" y="2035200"/>
              <a:ext cx="438300" cy="143875"/>
            </a:xfrm>
            <a:custGeom>
              <a:avLst/>
              <a:gdLst/>
              <a:ahLst/>
              <a:cxnLst/>
              <a:rect l="l" t="t" r="r" b="b"/>
              <a:pathLst>
                <a:path w="17532" h="5755" extrusionOk="0">
                  <a:moveTo>
                    <a:pt x="17431" y="0"/>
                  </a:moveTo>
                  <a:cubicBezTo>
                    <a:pt x="17426" y="0"/>
                    <a:pt x="17422" y="1"/>
                    <a:pt x="17417" y="3"/>
                  </a:cubicBezTo>
                  <a:cubicBezTo>
                    <a:pt x="15806" y="490"/>
                    <a:pt x="10092" y="2162"/>
                    <a:pt x="8663" y="2648"/>
                  </a:cubicBezTo>
                  <a:cubicBezTo>
                    <a:pt x="5775" y="3621"/>
                    <a:pt x="2888" y="4593"/>
                    <a:pt x="31" y="5687"/>
                  </a:cubicBezTo>
                  <a:cubicBezTo>
                    <a:pt x="5" y="5687"/>
                    <a:pt x="1" y="5754"/>
                    <a:pt x="39" y="5754"/>
                  </a:cubicBezTo>
                  <a:cubicBezTo>
                    <a:pt x="45" y="5754"/>
                    <a:pt x="52" y="5753"/>
                    <a:pt x="61" y="5748"/>
                  </a:cubicBezTo>
                  <a:cubicBezTo>
                    <a:pt x="2979" y="4928"/>
                    <a:pt x="5897" y="4046"/>
                    <a:pt x="8815" y="3134"/>
                  </a:cubicBezTo>
                  <a:cubicBezTo>
                    <a:pt x="10244" y="2678"/>
                    <a:pt x="15988" y="763"/>
                    <a:pt x="17447" y="186"/>
                  </a:cubicBezTo>
                  <a:cubicBezTo>
                    <a:pt x="17532" y="158"/>
                    <a:pt x="17486" y="0"/>
                    <a:pt x="174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096;p40"/>
            <p:cNvSpPr/>
            <p:nvPr/>
          </p:nvSpPr>
          <p:spPr>
            <a:xfrm>
              <a:off x="4598375" y="2906100"/>
              <a:ext cx="132725" cy="131925"/>
            </a:xfrm>
            <a:custGeom>
              <a:avLst/>
              <a:gdLst/>
              <a:ahLst/>
              <a:cxnLst/>
              <a:rect l="l" t="t" r="r" b="b"/>
              <a:pathLst>
                <a:path w="5309" h="5277" extrusionOk="0">
                  <a:moveTo>
                    <a:pt x="31" y="1"/>
                  </a:moveTo>
                  <a:cubicBezTo>
                    <a:pt x="1" y="1"/>
                    <a:pt x="1" y="62"/>
                    <a:pt x="31" y="62"/>
                  </a:cubicBezTo>
                  <a:cubicBezTo>
                    <a:pt x="1216" y="457"/>
                    <a:pt x="2250" y="1156"/>
                    <a:pt x="3040" y="2129"/>
                  </a:cubicBezTo>
                  <a:cubicBezTo>
                    <a:pt x="3435" y="2584"/>
                    <a:pt x="3800" y="3071"/>
                    <a:pt x="4134" y="3587"/>
                  </a:cubicBezTo>
                  <a:cubicBezTo>
                    <a:pt x="4499" y="4104"/>
                    <a:pt x="4803" y="4621"/>
                    <a:pt x="5046" y="5198"/>
                  </a:cubicBezTo>
                  <a:cubicBezTo>
                    <a:pt x="5068" y="5253"/>
                    <a:pt x="5110" y="5277"/>
                    <a:pt x="5153" y="5277"/>
                  </a:cubicBezTo>
                  <a:cubicBezTo>
                    <a:pt x="5229" y="5277"/>
                    <a:pt x="5309" y="5204"/>
                    <a:pt x="5289" y="5107"/>
                  </a:cubicBezTo>
                  <a:cubicBezTo>
                    <a:pt x="5107" y="4469"/>
                    <a:pt x="4894" y="3861"/>
                    <a:pt x="4590" y="3284"/>
                  </a:cubicBezTo>
                  <a:cubicBezTo>
                    <a:pt x="4256" y="2706"/>
                    <a:pt x="3861" y="2189"/>
                    <a:pt x="3374" y="1733"/>
                  </a:cubicBezTo>
                  <a:cubicBezTo>
                    <a:pt x="2432" y="882"/>
                    <a:pt x="1277" y="274"/>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097;p40"/>
            <p:cNvSpPr/>
            <p:nvPr/>
          </p:nvSpPr>
          <p:spPr>
            <a:xfrm>
              <a:off x="4100425" y="3065075"/>
              <a:ext cx="1335400" cy="1237350"/>
            </a:xfrm>
            <a:custGeom>
              <a:avLst/>
              <a:gdLst/>
              <a:ahLst/>
              <a:cxnLst/>
              <a:rect l="l" t="t" r="r" b="b"/>
              <a:pathLst>
                <a:path w="53416" h="49494" extrusionOk="0">
                  <a:moveTo>
                    <a:pt x="2859" y="1"/>
                  </a:moveTo>
                  <a:cubicBezTo>
                    <a:pt x="980" y="1"/>
                    <a:pt x="1" y="2628"/>
                    <a:pt x="222" y="5709"/>
                  </a:cubicBezTo>
                  <a:cubicBezTo>
                    <a:pt x="708" y="11727"/>
                    <a:pt x="8885" y="45223"/>
                    <a:pt x="19827" y="49083"/>
                  </a:cubicBezTo>
                  <a:cubicBezTo>
                    <a:pt x="20626" y="49363"/>
                    <a:pt x="21473" y="49494"/>
                    <a:pt x="22360" y="49494"/>
                  </a:cubicBezTo>
                  <a:cubicBezTo>
                    <a:pt x="32744" y="49494"/>
                    <a:pt x="48435" y="31544"/>
                    <a:pt x="52412" y="24767"/>
                  </a:cubicBezTo>
                  <a:cubicBezTo>
                    <a:pt x="53415" y="23017"/>
                    <a:pt x="41059" y="16319"/>
                    <a:pt x="35681" y="16319"/>
                  </a:cubicBezTo>
                  <a:cubicBezTo>
                    <a:pt x="34707" y="16319"/>
                    <a:pt x="33962" y="16539"/>
                    <a:pt x="33566" y="17046"/>
                  </a:cubicBezTo>
                  <a:cubicBezTo>
                    <a:pt x="29747" y="21908"/>
                    <a:pt x="25789" y="28036"/>
                    <a:pt x="24526" y="28036"/>
                  </a:cubicBezTo>
                  <a:cubicBezTo>
                    <a:pt x="24463" y="28036"/>
                    <a:pt x="24406" y="28021"/>
                    <a:pt x="24356" y="27989"/>
                  </a:cubicBezTo>
                  <a:cubicBezTo>
                    <a:pt x="22259" y="26591"/>
                    <a:pt x="13444" y="10755"/>
                    <a:pt x="6392" y="2335"/>
                  </a:cubicBezTo>
                  <a:cubicBezTo>
                    <a:pt x="5007" y="683"/>
                    <a:pt x="3816" y="1"/>
                    <a:pt x="285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098;p40"/>
            <p:cNvSpPr/>
            <p:nvPr/>
          </p:nvSpPr>
          <p:spPr>
            <a:xfrm>
              <a:off x="4925900" y="3027475"/>
              <a:ext cx="605075" cy="703475"/>
            </a:xfrm>
            <a:custGeom>
              <a:avLst/>
              <a:gdLst/>
              <a:ahLst/>
              <a:cxnLst/>
              <a:rect l="l" t="t" r="r" b="b"/>
              <a:pathLst>
                <a:path w="24203" h="28139" extrusionOk="0">
                  <a:moveTo>
                    <a:pt x="6371" y="0"/>
                  </a:moveTo>
                  <a:cubicBezTo>
                    <a:pt x="5617" y="0"/>
                    <a:pt x="5022" y="191"/>
                    <a:pt x="4651" y="617"/>
                  </a:cubicBezTo>
                  <a:cubicBezTo>
                    <a:pt x="1733" y="3991"/>
                    <a:pt x="0" y="18642"/>
                    <a:pt x="699" y="21073"/>
                  </a:cubicBezTo>
                  <a:cubicBezTo>
                    <a:pt x="1312" y="23230"/>
                    <a:pt x="13001" y="28138"/>
                    <a:pt x="17057" y="28138"/>
                  </a:cubicBezTo>
                  <a:cubicBezTo>
                    <a:pt x="17632" y="28138"/>
                    <a:pt x="18053" y="28040"/>
                    <a:pt x="18268" y="27821"/>
                  </a:cubicBezTo>
                  <a:cubicBezTo>
                    <a:pt x="20000" y="26058"/>
                    <a:pt x="23861" y="17274"/>
                    <a:pt x="24043" y="12927"/>
                  </a:cubicBezTo>
                  <a:cubicBezTo>
                    <a:pt x="24202" y="8975"/>
                    <a:pt x="11538" y="0"/>
                    <a:pt x="63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099;p40"/>
            <p:cNvSpPr/>
            <p:nvPr/>
          </p:nvSpPr>
          <p:spPr>
            <a:xfrm>
              <a:off x="4972250" y="2668250"/>
              <a:ext cx="572975" cy="808825"/>
            </a:xfrm>
            <a:custGeom>
              <a:avLst/>
              <a:gdLst/>
              <a:ahLst/>
              <a:cxnLst/>
              <a:rect l="l" t="t" r="r" b="b"/>
              <a:pathLst>
                <a:path w="22919" h="32353" extrusionOk="0">
                  <a:moveTo>
                    <a:pt x="12154" y="1"/>
                  </a:moveTo>
                  <a:cubicBezTo>
                    <a:pt x="12145" y="1"/>
                    <a:pt x="12137" y="1"/>
                    <a:pt x="12128" y="1"/>
                  </a:cubicBezTo>
                  <a:cubicBezTo>
                    <a:pt x="8450" y="62"/>
                    <a:pt x="7295" y="14165"/>
                    <a:pt x="7295" y="14165"/>
                  </a:cubicBezTo>
                  <a:cubicBezTo>
                    <a:pt x="7295" y="14165"/>
                    <a:pt x="7536" y="335"/>
                    <a:pt x="3908" y="335"/>
                  </a:cubicBezTo>
                  <a:cubicBezTo>
                    <a:pt x="3892" y="335"/>
                    <a:pt x="3876" y="335"/>
                    <a:pt x="3860" y="335"/>
                  </a:cubicBezTo>
                  <a:cubicBezTo>
                    <a:pt x="0" y="457"/>
                    <a:pt x="304" y="20336"/>
                    <a:pt x="1216" y="21065"/>
                  </a:cubicBezTo>
                  <a:cubicBezTo>
                    <a:pt x="2905" y="22492"/>
                    <a:pt x="6129" y="24756"/>
                    <a:pt x="6503" y="24756"/>
                  </a:cubicBezTo>
                  <a:cubicBezTo>
                    <a:pt x="6519" y="24756"/>
                    <a:pt x="6530" y="24752"/>
                    <a:pt x="6535" y="24743"/>
                  </a:cubicBezTo>
                  <a:lnTo>
                    <a:pt x="6535" y="24743"/>
                  </a:lnTo>
                  <a:cubicBezTo>
                    <a:pt x="6475" y="24956"/>
                    <a:pt x="5016" y="28816"/>
                    <a:pt x="7174" y="30275"/>
                  </a:cubicBezTo>
                  <a:cubicBezTo>
                    <a:pt x="7576" y="30551"/>
                    <a:pt x="7954" y="30664"/>
                    <a:pt x="8305" y="30664"/>
                  </a:cubicBezTo>
                  <a:cubicBezTo>
                    <a:pt x="9887" y="30664"/>
                    <a:pt x="10898" y="28346"/>
                    <a:pt x="10973" y="28147"/>
                  </a:cubicBezTo>
                  <a:lnTo>
                    <a:pt x="10973" y="28147"/>
                  </a:lnTo>
                  <a:cubicBezTo>
                    <a:pt x="10973" y="28360"/>
                    <a:pt x="10791" y="31491"/>
                    <a:pt x="12675" y="32220"/>
                  </a:cubicBezTo>
                  <a:cubicBezTo>
                    <a:pt x="12908" y="32310"/>
                    <a:pt x="13127" y="32352"/>
                    <a:pt x="13334" y="32352"/>
                  </a:cubicBezTo>
                  <a:cubicBezTo>
                    <a:pt x="15993" y="32352"/>
                    <a:pt x="16665" y="25408"/>
                    <a:pt x="18724" y="23801"/>
                  </a:cubicBezTo>
                  <a:cubicBezTo>
                    <a:pt x="18724" y="23801"/>
                    <a:pt x="22068" y="27205"/>
                    <a:pt x="22189" y="27296"/>
                  </a:cubicBezTo>
                  <a:cubicBezTo>
                    <a:pt x="22189" y="27296"/>
                    <a:pt x="22919" y="19758"/>
                    <a:pt x="20426" y="16931"/>
                  </a:cubicBezTo>
                  <a:cubicBezTo>
                    <a:pt x="19959" y="16367"/>
                    <a:pt x="19280" y="16077"/>
                    <a:pt x="18588" y="16077"/>
                  </a:cubicBezTo>
                  <a:cubicBezTo>
                    <a:pt x="18200" y="16077"/>
                    <a:pt x="17808" y="16168"/>
                    <a:pt x="17447" y="16354"/>
                  </a:cubicBezTo>
                  <a:cubicBezTo>
                    <a:pt x="17447" y="16354"/>
                    <a:pt x="17964" y="13953"/>
                    <a:pt x="16323" y="12767"/>
                  </a:cubicBezTo>
                  <a:cubicBezTo>
                    <a:pt x="16093" y="12603"/>
                    <a:pt x="15798" y="12543"/>
                    <a:pt x="15491" y="12543"/>
                  </a:cubicBezTo>
                  <a:cubicBezTo>
                    <a:pt x="14662" y="12543"/>
                    <a:pt x="13739" y="12980"/>
                    <a:pt x="13739" y="12980"/>
                  </a:cubicBezTo>
                  <a:cubicBezTo>
                    <a:pt x="13739" y="12980"/>
                    <a:pt x="15796" y="1"/>
                    <a:pt x="1215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00;p40"/>
            <p:cNvSpPr/>
            <p:nvPr/>
          </p:nvSpPr>
          <p:spPr>
            <a:xfrm>
              <a:off x="5131275" y="2989400"/>
              <a:ext cx="185775" cy="303900"/>
            </a:xfrm>
            <a:custGeom>
              <a:avLst/>
              <a:gdLst/>
              <a:ahLst/>
              <a:cxnLst/>
              <a:rect l="l" t="t" r="r" b="b"/>
              <a:pathLst>
                <a:path w="7431" h="12156" extrusionOk="0">
                  <a:moveTo>
                    <a:pt x="7364" y="0"/>
                  </a:moveTo>
                  <a:cubicBezTo>
                    <a:pt x="7350" y="0"/>
                    <a:pt x="7334" y="4"/>
                    <a:pt x="7317" y="12"/>
                  </a:cubicBezTo>
                  <a:cubicBezTo>
                    <a:pt x="3913" y="2657"/>
                    <a:pt x="843" y="7095"/>
                    <a:pt x="22" y="11927"/>
                  </a:cubicBezTo>
                  <a:cubicBezTo>
                    <a:pt x="1" y="12034"/>
                    <a:pt x="55" y="12156"/>
                    <a:pt x="109" y="12156"/>
                  </a:cubicBezTo>
                  <a:cubicBezTo>
                    <a:pt x="133" y="12156"/>
                    <a:pt x="156" y="12134"/>
                    <a:pt x="174" y="12079"/>
                  </a:cubicBezTo>
                  <a:cubicBezTo>
                    <a:pt x="965" y="8918"/>
                    <a:pt x="4642" y="2991"/>
                    <a:pt x="7408" y="73"/>
                  </a:cubicBezTo>
                  <a:cubicBezTo>
                    <a:pt x="7431" y="29"/>
                    <a:pt x="7404" y="0"/>
                    <a:pt x="7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01;p40"/>
            <p:cNvSpPr/>
            <p:nvPr/>
          </p:nvSpPr>
          <p:spPr>
            <a:xfrm>
              <a:off x="5244275" y="3078300"/>
              <a:ext cx="161475" cy="303900"/>
            </a:xfrm>
            <a:custGeom>
              <a:avLst/>
              <a:gdLst/>
              <a:ahLst/>
              <a:cxnLst/>
              <a:rect l="l" t="t" r="r" b="b"/>
              <a:pathLst>
                <a:path w="6459" h="12156" extrusionOk="0">
                  <a:moveTo>
                    <a:pt x="6387" y="1"/>
                  </a:moveTo>
                  <a:cubicBezTo>
                    <a:pt x="6374" y="1"/>
                    <a:pt x="6362" y="4"/>
                    <a:pt x="6354" y="13"/>
                  </a:cubicBezTo>
                  <a:cubicBezTo>
                    <a:pt x="4408" y="1350"/>
                    <a:pt x="2767" y="3842"/>
                    <a:pt x="1642" y="5879"/>
                  </a:cubicBezTo>
                  <a:cubicBezTo>
                    <a:pt x="548" y="7763"/>
                    <a:pt x="1" y="9891"/>
                    <a:pt x="1" y="12049"/>
                  </a:cubicBezTo>
                  <a:cubicBezTo>
                    <a:pt x="1" y="12109"/>
                    <a:pt x="65" y="12155"/>
                    <a:pt x="110" y="12155"/>
                  </a:cubicBezTo>
                  <a:cubicBezTo>
                    <a:pt x="134" y="12155"/>
                    <a:pt x="153" y="12142"/>
                    <a:pt x="153" y="12110"/>
                  </a:cubicBezTo>
                  <a:cubicBezTo>
                    <a:pt x="1126" y="7490"/>
                    <a:pt x="3466" y="3660"/>
                    <a:pt x="6414" y="73"/>
                  </a:cubicBezTo>
                  <a:cubicBezTo>
                    <a:pt x="6459" y="29"/>
                    <a:pt x="6422" y="1"/>
                    <a:pt x="6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02;p40"/>
            <p:cNvSpPr/>
            <p:nvPr/>
          </p:nvSpPr>
          <p:spPr>
            <a:xfrm>
              <a:off x="5106750" y="3246550"/>
              <a:ext cx="333600" cy="238475"/>
            </a:xfrm>
            <a:custGeom>
              <a:avLst/>
              <a:gdLst/>
              <a:ahLst/>
              <a:cxnLst/>
              <a:rect l="l" t="t" r="r" b="b"/>
              <a:pathLst>
                <a:path w="13344" h="9539" extrusionOk="0">
                  <a:moveTo>
                    <a:pt x="1368" y="0"/>
                  </a:moveTo>
                  <a:cubicBezTo>
                    <a:pt x="1368" y="0"/>
                    <a:pt x="0" y="2736"/>
                    <a:pt x="152" y="4955"/>
                  </a:cubicBezTo>
                  <a:cubicBezTo>
                    <a:pt x="183" y="5958"/>
                    <a:pt x="639" y="6900"/>
                    <a:pt x="1429" y="7508"/>
                  </a:cubicBezTo>
                  <a:cubicBezTo>
                    <a:pt x="1854" y="7812"/>
                    <a:pt x="2371" y="7994"/>
                    <a:pt x="2888" y="8024"/>
                  </a:cubicBezTo>
                  <a:cubicBezTo>
                    <a:pt x="3435" y="8024"/>
                    <a:pt x="3952" y="7842"/>
                    <a:pt x="4347" y="7508"/>
                  </a:cubicBezTo>
                  <a:cubicBezTo>
                    <a:pt x="4712" y="7204"/>
                    <a:pt x="5046" y="6839"/>
                    <a:pt x="5289" y="6444"/>
                  </a:cubicBezTo>
                  <a:cubicBezTo>
                    <a:pt x="5320" y="6657"/>
                    <a:pt x="5350" y="6869"/>
                    <a:pt x="5411" y="7052"/>
                  </a:cubicBezTo>
                  <a:cubicBezTo>
                    <a:pt x="5532" y="7781"/>
                    <a:pt x="5897" y="8450"/>
                    <a:pt x="6383" y="8967"/>
                  </a:cubicBezTo>
                  <a:cubicBezTo>
                    <a:pt x="6793" y="9336"/>
                    <a:pt x="7314" y="9539"/>
                    <a:pt x="7833" y="9539"/>
                  </a:cubicBezTo>
                  <a:cubicBezTo>
                    <a:pt x="8084" y="9539"/>
                    <a:pt x="8334" y="9491"/>
                    <a:pt x="8572" y="9392"/>
                  </a:cubicBezTo>
                  <a:cubicBezTo>
                    <a:pt x="9210" y="9028"/>
                    <a:pt x="9727" y="8511"/>
                    <a:pt x="10061" y="7872"/>
                  </a:cubicBezTo>
                  <a:cubicBezTo>
                    <a:pt x="10730" y="6687"/>
                    <a:pt x="11247" y="5471"/>
                    <a:pt x="11672" y="4195"/>
                  </a:cubicBezTo>
                  <a:cubicBezTo>
                    <a:pt x="11885" y="3587"/>
                    <a:pt x="12098" y="2979"/>
                    <a:pt x="12341" y="2371"/>
                  </a:cubicBezTo>
                  <a:cubicBezTo>
                    <a:pt x="12554" y="1733"/>
                    <a:pt x="12888" y="1185"/>
                    <a:pt x="13344" y="699"/>
                  </a:cubicBezTo>
                  <a:lnTo>
                    <a:pt x="13344" y="699"/>
                  </a:lnTo>
                  <a:cubicBezTo>
                    <a:pt x="12827" y="1125"/>
                    <a:pt x="12463" y="1672"/>
                    <a:pt x="12189" y="2310"/>
                  </a:cubicBezTo>
                  <a:cubicBezTo>
                    <a:pt x="11885" y="2888"/>
                    <a:pt x="11611" y="3496"/>
                    <a:pt x="11368" y="4103"/>
                  </a:cubicBezTo>
                  <a:cubicBezTo>
                    <a:pt x="10882" y="5289"/>
                    <a:pt x="10274" y="6474"/>
                    <a:pt x="9605" y="7569"/>
                  </a:cubicBezTo>
                  <a:cubicBezTo>
                    <a:pt x="9301" y="8085"/>
                    <a:pt x="8876" y="8511"/>
                    <a:pt x="8329" y="8784"/>
                  </a:cubicBezTo>
                  <a:cubicBezTo>
                    <a:pt x="8171" y="8840"/>
                    <a:pt x="8011" y="8867"/>
                    <a:pt x="7853" y="8867"/>
                  </a:cubicBezTo>
                  <a:cubicBezTo>
                    <a:pt x="7493" y="8867"/>
                    <a:pt x="7144" y="8725"/>
                    <a:pt x="6870" y="8450"/>
                  </a:cubicBezTo>
                  <a:cubicBezTo>
                    <a:pt x="6475" y="8024"/>
                    <a:pt x="6201" y="7477"/>
                    <a:pt x="6110" y="6900"/>
                  </a:cubicBezTo>
                  <a:cubicBezTo>
                    <a:pt x="5988" y="6292"/>
                    <a:pt x="5927" y="5684"/>
                    <a:pt x="5988" y="5046"/>
                  </a:cubicBezTo>
                  <a:lnTo>
                    <a:pt x="6079" y="2827"/>
                  </a:lnTo>
                  <a:lnTo>
                    <a:pt x="5228" y="4894"/>
                  </a:lnTo>
                  <a:cubicBezTo>
                    <a:pt x="4955" y="5654"/>
                    <a:pt x="4499" y="6353"/>
                    <a:pt x="3861" y="6869"/>
                  </a:cubicBezTo>
                  <a:cubicBezTo>
                    <a:pt x="3583" y="7117"/>
                    <a:pt x="3226" y="7238"/>
                    <a:pt x="2867" y="7238"/>
                  </a:cubicBezTo>
                  <a:cubicBezTo>
                    <a:pt x="2519" y="7238"/>
                    <a:pt x="2169" y="7124"/>
                    <a:pt x="1885" y="6900"/>
                  </a:cubicBezTo>
                  <a:cubicBezTo>
                    <a:pt x="1277" y="6383"/>
                    <a:pt x="882" y="5654"/>
                    <a:pt x="851" y="4863"/>
                  </a:cubicBezTo>
                  <a:cubicBezTo>
                    <a:pt x="821" y="3435"/>
                    <a:pt x="1034" y="2037"/>
                    <a:pt x="1520" y="699"/>
                  </a:cubicBez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03;p40"/>
            <p:cNvSpPr/>
            <p:nvPr/>
          </p:nvSpPr>
          <p:spPr>
            <a:xfrm>
              <a:off x="4782175" y="3075750"/>
              <a:ext cx="491775" cy="420825"/>
            </a:xfrm>
            <a:custGeom>
              <a:avLst/>
              <a:gdLst/>
              <a:ahLst/>
              <a:cxnLst/>
              <a:rect l="l" t="t" r="r" b="b"/>
              <a:pathLst>
                <a:path w="19671" h="16833" extrusionOk="0">
                  <a:moveTo>
                    <a:pt x="7277" y="1"/>
                  </a:moveTo>
                  <a:cubicBezTo>
                    <a:pt x="0" y="1"/>
                    <a:pt x="6327" y="16589"/>
                    <a:pt x="6327" y="16589"/>
                  </a:cubicBezTo>
                  <a:cubicBezTo>
                    <a:pt x="6327" y="16589"/>
                    <a:pt x="6961" y="16832"/>
                    <a:pt x="7848" y="16832"/>
                  </a:cubicBezTo>
                  <a:cubicBezTo>
                    <a:pt x="8762" y="16832"/>
                    <a:pt x="9944" y="16574"/>
                    <a:pt x="10977" y="15525"/>
                  </a:cubicBezTo>
                  <a:cubicBezTo>
                    <a:pt x="14229" y="12243"/>
                    <a:pt x="11160" y="6650"/>
                    <a:pt x="11160" y="6650"/>
                  </a:cubicBezTo>
                  <a:lnTo>
                    <a:pt x="11160" y="6650"/>
                  </a:lnTo>
                  <a:cubicBezTo>
                    <a:pt x="12468" y="7127"/>
                    <a:pt x="14214" y="7573"/>
                    <a:pt x="15737" y="7573"/>
                  </a:cubicBezTo>
                  <a:cubicBezTo>
                    <a:pt x="17220" y="7573"/>
                    <a:pt x="18491" y="7150"/>
                    <a:pt x="18941" y="5920"/>
                  </a:cubicBezTo>
                  <a:cubicBezTo>
                    <a:pt x="19670" y="4005"/>
                    <a:pt x="10126" y="236"/>
                    <a:pt x="7755" y="23"/>
                  </a:cubicBezTo>
                  <a:cubicBezTo>
                    <a:pt x="7589" y="8"/>
                    <a:pt x="7430" y="1"/>
                    <a:pt x="72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04;p40"/>
            <p:cNvSpPr/>
            <p:nvPr/>
          </p:nvSpPr>
          <p:spPr>
            <a:xfrm>
              <a:off x="4959325" y="3076200"/>
              <a:ext cx="307775" cy="367925"/>
            </a:xfrm>
            <a:custGeom>
              <a:avLst/>
              <a:gdLst/>
              <a:ahLst/>
              <a:cxnLst/>
              <a:rect l="l" t="t" r="r" b="b"/>
              <a:pathLst>
                <a:path w="12311" h="14717" extrusionOk="0">
                  <a:moveTo>
                    <a:pt x="286" y="1"/>
                  </a:moveTo>
                  <a:cubicBezTo>
                    <a:pt x="191" y="1"/>
                    <a:pt x="96" y="2"/>
                    <a:pt x="1" y="5"/>
                  </a:cubicBezTo>
                  <a:cubicBezTo>
                    <a:pt x="1855" y="157"/>
                    <a:pt x="3587" y="917"/>
                    <a:pt x="5289" y="1647"/>
                  </a:cubicBezTo>
                  <a:cubicBezTo>
                    <a:pt x="6140" y="2042"/>
                    <a:pt x="6961" y="2467"/>
                    <a:pt x="7782" y="2893"/>
                  </a:cubicBezTo>
                  <a:cubicBezTo>
                    <a:pt x="8602" y="3349"/>
                    <a:pt x="9454" y="3774"/>
                    <a:pt x="10183" y="4291"/>
                  </a:cubicBezTo>
                  <a:cubicBezTo>
                    <a:pt x="10913" y="4778"/>
                    <a:pt x="11703" y="5446"/>
                    <a:pt x="11429" y="6024"/>
                  </a:cubicBezTo>
                  <a:cubicBezTo>
                    <a:pt x="11186" y="6692"/>
                    <a:pt x="10335" y="7088"/>
                    <a:pt x="9484" y="7179"/>
                  </a:cubicBezTo>
                  <a:cubicBezTo>
                    <a:pt x="9168" y="7212"/>
                    <a:pt x="8847" y="7229"/>
                    <a:pt x="8527" y="7229"/>
                  </a:cubicBezTo>
                  <a:cubicBezTo>
                    <a:pt x="7956" y="7229"/>
                    <a:pt x="7385" y="7174"/>
                    <a:pt x="6840" y="7057"/>
                  </a:cubicBezTo>
                  <a:cubicBezTo>
                    <a:pt x="5928" y="6875"/>
                    <a:pt x="5046" y="6632"/>
                    <a:pt x="4165" y="6358"/>
                  </a:cubicBezTo>
                  <a:lnTo>
                    <a:pt x="3344" y="6085"/>
                  </a:lnTo>
                  <a:lnTo>
                    <a:pt x="3770" y="6814"/>
                  </a:lnTo>
                  <a:cubicBezTo>
                    <a:pt x="4104" y="7422"/>
                    <a:pt x="4377" y="8030"/>
                    <a:pt x="4621" y="8668"/>
                  </a:cubicBezTo>
                  <a:cubicBezTo>
                    <a:pt x="4833" y="9337"/>
                    <a:pt x="5016" y="10006"/>
                    <a:pt x="5107" y="10674"/>
                  </a:cubicBezTo>
                  <a:cubicBezTo>
                    <a:pt x="5198" y="11343"/>
                    <a:pt x="5198" y="12042"/>
                    <a:pt x="5137" y="12741"/>
                  </a:cubicBezTo>
                  <a:cubicBezTo>
                    <a:pt x="5046" y="13440"/>
                    <a:pt x="4833" y="14109"/>
                    <a:pt x="4499" y="14717"/>
                  </a:cubicBezTo>
                  <a:cubicBezTo>
                    <a:pt x="4925" y="14139"/>
                    <a:pt x="5198" y="13471"/>
                    <a:pt x="5350" y="12772"/>
                  </a:cubicBezTo>
                  <a:cubicBezTo>
                    <a:pt x="5502" y="12072"/>
                    <a:pt x="5563" y="11343"/>
                    <a:pt x="5502" y="10644"/>
                  </a:cubicBezTo>
                  <a:cubicBezTo>
                    <a:pt x="5472" y="9914"/>
                    <a:pt x="5320" y="9215"/>
                    <a:pt x="5137" y="8516"/>
                  </a:cubicBezTo>
                  <a:cubicBezTo>
                    <a:pt x="5003" y="8075"/>
                    <a:pt x="4857" y="7646"/>
                    <a:pt x="4683" y="7221"/>
                  </a:cubicBezTo>
                  <a:lnTo>
                    <a:pt x="4683" y="7221"/>
                  </a:lnTo>
                  <a:cubicBezTo>
                    <a:pt x="5353" y="7442"/>
                    <a:pt x="6027" y="7631"/>
                    <a:pt x="6718" y="7787"/>
                  </a:cubicBezTo>
                  <a:cubicBezTo>
                    <a:pt x="7378" y="7936"/>
                    <a:pt x="8067" y="8010"/>
                    <a:pt x="8755" y="8010"/>
                  </a:cubicBezTo>
                  <a:cubicBezTo>
                    <a:pt x="9050" y="8010"/>
                    <a:pt x="9344" y="7996"/>
                    <a:pt x="9636" y="7969"/>
                  </a:cubicBezTo>
                  <a:cubicBezTo>
                    <a:pt x="10153" y="7908"/>
                    <a:pt x="10639" y="7756"/>
                    <a:pt x="11095" y="7513"/>
                  </a:cubicBezTo>
                  <a:cubicBezTo>
                    <a:pt x="11612" y="7240"/>
                    <a:pt x="12007" y="6814"/>
                    <a:pt x="12220" y="6267"/>
                  </a:cubicBezTo>
                  <a:cubicBezTo>
                    <a:pt x="12250" y="6115"/>
                    <a:pt x="12280" y="5963"/>
                    <a:pt x="12311" y="5811"/>
                  </a:cubicBezTo>
                  <a:cubicBezTo>
                    <a:pt x="12311" y="5659"/>
                    <a:pt x="12280" y="5507"/>
                    <a:pt x="12220" y="5355"/>
                  </a:cubicBezTo>
                  <a:cubicBezTo>
                    <a:pt x="12159" y="5051"/>
                    <a:pt x="12007" y="4808"/>
                    <a:pt x="11794" y="4595"/>
                  </a:cubicBezTo>
                  <a:cubicBezTo>
                    <a:pt x="11460" y="4230"/>
                    <a:pt x="11065" y="3896"/>
                    <a:pt x="10639" y="3653"/>
                  </a:cubicBezTo>
                  <a:cubicBezTo>
                    <a:pt x="8998" y="2680"/>
                    <a:pt x="7265" y="1860"/>
                    <a:pt x="5502" y="1191"/>
                  </a:cubicBezTo>
                  <a:cubicBezTo>
                    <a:pt x="4621" y="857"/>
                    <a:pt x="3709" y="553"/>
                    <a:pt x="2797" y="340"/>
                  </a:cubicBezTo>
                  <a:cubicBezTo>
                    <a:pt x="1977" y="121"/>
                    <a:pt x="1133" y="1"/>
                    <a:pt x="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05;p40"/>
            <p:cNvSpPr/>
            <p:nvPr/>
          </p:nvSpPr>
          <p:spPr>
            <a:xfrm>
              <a:off x="4083375" y="3052650"/>
              <a:ext cx="534025" cy="911250"/>
            </a:xfrm>
            <a:custGeom>
              <a:avLst/>
              <a:gdLst/>
              <a:ahLst/>
              <a:cxnLst/>
              <a:rect l="l" t="t" r="r" b="b"/>
              <a:pathLst>
                <a:path w="21361" h="36450" extrusionOk="0">
                  <a:moveTo>
                    <a:pt x="3093" y="0"/>
                  </a:moveTo>
                  <a:cubicBezTo>
                    <a:pt x="1146" y="0"/>
                    <a:pt x="1" y="2762"/>
                    <a:pt x="813" y="10765"/>
                  </a:cubicBezTo>
                  <a:cubicBezTo>
                    <a:pt x="2211" y="24565"/>
                    <a:pt x="7591" y="36449"/>
                    <a:pt x="7591" y="36449"/>
                  </a:cubicBezTo>
                  <a:lnTo>
                    <a:pt x="21360" y="22650"/>
                  </a:lnTo>
                  <a:cubicBezTo>
                    <a:pt x="21360" y="22650"/>
                    <a:pt x="15129" y="12163"/>
                    <a:pt x="10327" y="5993"/>
                  </a:cubicBezTo>
                  <a:cubicBezTo>
                    <a:pt x="7901" y="2877"/>
                    <a:pt x="5080" y="0"/>
                    <a:pt x="30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06;p40"/>
            <p:cNvSpPr/>
            <p:nvPr/>
          </p:nvSpPr>
          <p:spPr>
            <a:xfrm>
              <a:off x="4165225" y="3180425"/>
              <a:ext cx="389100" cy="718875"/>
            </a:xfrm>
            <a:custGeom>
              <a:avLst/>
              <a:gdLst/>
              <a:ahLst/>
              <a:cxnLst/>
              <a:rect l="l" t="t" r="r" b="b"/>
              <a:pathLst>
                <a:path w="15564" h="28755" extrusionOk="0">
                  <a:moveTo>
                    <a:pt x="2281" y="1"/>
                  </a:moveTo>
                  <a:cubicBezTo>
                    <a:pt x="1886" y="396"/>
                    <a:pt x="1521" y="852"/>
                    <a:pt x="1247" y="1338"/>
                  </a:cubicBezTo>
                  <a:cubicBezTo>
                    <a:pt x="943" y="1824"/>
                    <a:pt x="730" y="2341"/>
                    <a:pt x="579" y="2888"/>
                  </a:cubicBezTo>
                  <a:cubicBezTo>
                    <a:pt x="974" y="2493"/>
                    <a:pt x="1338" y="2068"/>
                    <a:pt x="1612" y="1581"/>
                  </a:cubicBezTo>
                  <a:cubicBezTo>
                    <a:pt x="1916" y="1095"/>
                    <a:pt x="2159" y="548"/>
                    <a:pt x="2281" y="1"/>
                  </a:cubicBezTo>
                  <a:close/>
                  <a:moveTo>
                    <a:pt x="8269" y="3800"/>
                  </a:moveTo>
                  <a:cubicBezTo>
                    <a:pt x="8269" y="4347"/>
                    <a:pt x="8329" y="4925"/>
                    <a:pt x="8481" y="5472"/>
                  </a:cubicBezTo>
                  <a:cubicBezTo>
                    <a:pt x="8603" y="6019"/>
                    <a:pt x="8816" y="6566"/>
                    <a:pt x="9120" y="7052"/>
                  </a:cubicBezTo>
                  <a:cubicBezTo>
                    <a:pt x="9120" y="6505"/>
                    <a:pt x="9059" y="5928"/>
                    <a:pt x="8907" y="5381"/>
                  </a:cubicBezTo>
                  <a:cubicBezTo>
                    <a:pt x="8785" y="4834"/>
                    <a:pt x="8573" y="4286"/>
                    <a:pt x="8269" y="3800"/>
                  </a:cubicBezTo>
                  <a:close/>
                  <a:moveTo>
                    <a:pt x="3952" y="10487"/>
                  </a:moveTo>
                  <a:lnTo>
                    <a:pt x="3952" y="10487"/>
                  </a:lnTo>
                  <a:cubicBezTo>
                    <a:pt x="4348" y="10882"/>
                    <a:pt x="4804" y="11247"/>
                    <a:pt x="5290" y="11521"/>
                  </a:cubicBezTo>
                  <a:cubicBezTo>
                    <a:pt x="5776" y="11825"/>
                    <a:pt x="6293" y="12037"/>
                    <a:pt x="6840" y="12189"/>
                  </a:cubicBezTo>
                  <a:cubicBezTo>
                    <a:pt x="6475" y="11794"/>
                    <a:pt x="6019" y="11429"/>
                    <a:pt x="5533" y="11156"/>
                  </a:cubicBezTo>
                  <a:cubicBezTo>
                    <a:pt x="5047" y="10852"/>
                    <a:pt x="4500" y="10609"/>
                    <a:pt x="3952" y="10487"/>
                  </a:cubicBezTo>
                  <a:close/>
                  <a:moveTo>
                    <a:pt x="15564" y="15837"/>
                  </a:moveTo>
                  <a:cubicBezTo>
                    <a:pt x="15016" y="15837"/>
                    <a:pt x="14439" y="15898"/>
                    <a:pt x="13892" y="16049"/>
                  </a:cubicBezTo>
                  <a:cubicBezTo>
                    <a:pt x="13345" y="16171"/>
                    <a:pt x="12798" y="16384"/>
                    <a:pt x="12311" y="16657"/>
                  </a:cubicBezTo>
                  <a:cubicBezTo>
                    <a:pt x="12408" y="16662"/>
                    <a:pt x="12503" y="16665"/>
                    <a:pt x="12598" y="16665"/>
                  </a:cubicBezTo>
                  <a:cubicBezTo>
                    <a:pt x="13071" y="16665"/>
                    <a:pt x="13527" y="16602"/>
                    <a:pt x="13983" y="16475"/>
                  </a:cubicBezTo>
                  <a:cubicBezTo>
                    <a:pt x="14561" y="16323"/>
                    <a:pt x="15077" y="16110"/>
                    <a:pt x="15564" y="15837"/>
                  </a:cubicBezTo>
                  <a:close/>
                  <a:moveTo>
                    <a:pt x="913" y="17600"/>
                  </a:moveTo>
                  <a:lnTo>
                    <a:pt x="913" y="17600"/>
                  </a:lnTo>
                  <a:cubicBezTo>
                    <a:pt x="548" y="17934"/>
                    <a:pt x="244" y="18329"/>
                    <a:pt x="1" y="18755"/>
                  </a:cubicBezTo>
                  <a:cubicBezTo>
                    <a:pt x="31" y="18937"/>
                    <a:pt x="92" y="19119"/>
                    <a:pt x="153" y="19332"/>
                  </a:cubicBezTo>
                  <a:lnTo>
                    <a:pt x="244" y="19180"/>
                  </a:lnTo>
                  <a:cubicBezTo>
                    <a:pt x="548" y="18694"/>
                    <a:pt x="761" y="18147"/>
                    <a:pt x="913" y="17600"/>
                  </a:cubicBezTo>
                  <a:close/>
                  <a:moveTo>
                    <a:pt x="7661" y="18481"/>
                  </a:moveTo>
                  <a:lnTo>
                    <a:pt x="7661" y="18481"/>
                  </a:lnTo>
                  <a:cubicBezTo>
                    <a:pt x="7630" y="19059"/>
                    <a:pt x="7691" y="19636"/>
                    <a:pt x="7843" y="20183"/>
                  </a:cubicBezTo>
                  <a:cubicBezTo>
                    <a:pt x="7995" y="20730"/>
                    <a:pt x="8177" y="21247"/>
                    <a:pt x="8481" y="21764"/>
                  </a:cubicBezTo>
                  <a:cubicBezTo>
                    <a:pt x="8481" y="20609"/>
                    <a:pt x="8208" y="19484"/>
                    <a:pt x="7661" y="18481"/>
                  </a:cubicBezTo>
                  <a:close/>
                  <a:moveTo>
                    <a:pt x="5959" y="27965"/>
                  </a:moveTo>
                  <a:cubicBezTo>
                    <a:pt x="5972" y="27968"/>
                    <a:pt x="5985" y="27972"/>
                    <a:pt x="5999" y="27975"/>
                  </a:cubicBezTo>
                  <a:lnTo>
                    <a:pt x="5999" y="27975"/>
                  </a:lnTo>
                  <a:cubicBezTo>
                    <a:pt x="5995" y="27972"/>
                    <a:pt x="5992" y="27968"/>
                    <a:pt x="5989" y="27965"/>
                  </a:cubicBezTo>
                  <a:close/>
                  <a:moveTo>
                    <a:pt x="5999" y="27975"/>
                  </a:moveTo>
                  <a:cubicBezTo>
                    <a:pt x="6270" y="28275"/>
                    <a:pt x="6570" y="28545"/>
                    <a:pt x="6901" y="28755"/>
                  </a:cubicBezTo>
                  <a:lnTo>
                    <a:pt x="7205" y="28451"/>
                  </a:lnTo>
                  <a:cubicBezTo>
                    <a:pt x="6821" y="28244"/>
                    <a:pt x="6438" y="28095"/>
                    <a:pt x="5999" y="2797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07;p40"/>
            <p:cNvSpPr/>
            <p:nvPr/>
          </p:nvSpPr>
          <p:spPr>
            <a:xfrm>
              <a:off x="4248300" y="3545925"/>
              <a:ext cx="304500" cy="297475"/>
            </a:xfrm>
            <a:custGeom>
              <a:avLst/>
              <a:gdLst/>
              <a:ahLst/>
              <a:cxnLst/>
              <a:rect l="l" t="t" r="r" b="b"/>
              <a:pathLst>
                <a:path w="12180" h="11899" extrusionOk="0">
                  <a:moveTo>
                    <a:pt x="12119" y="1"/>
                  </a:moveTo>
                  <a:cubicBezTo>
                    <a:pt x="10386" y="1369"/>
                    <a:pt x="8836" y="2949"/>
                    <a:pt x="7256" y="4469"/>
                  </a:cubicBezTo>
                  <a:cubicBezTo>
                    <a:pt x="5675" y="5989"/>
                    <a:pt x="4125" y="7539"/>
                    <a:pt x="2605" y="9120"/>
                  </a:cubicBezTo>
                  <a:cubicBezTo>
                    <a:pt x="1724" y="10001"/>
                    <a:pt x="873" y="10943"/>
                    <a:pt x="22" y="11855"/>
                  </a:cubicBezTo>
                  <a:cubicBezTo>
                    <a:pt x="0" y="11877"/>
                    <a:pt x="9" y="11898"/>
                    <a:pt x="27" y="11898"/>
                  </a:cubicBezTo>
                  <a:cubicBezTo>
                    <a:pt x="34" y="11898"/>
                    <a:pt x="43" y="11894"/>
                    <a:pt x="52" y="11886"/>
                  </a:cubicBezTo>
                  <a:cubicBezTo>
                    <a:pt x="842" y="11126"/>
                    <a:pt x="1693" y="10427"/>
                    <a:pt x="2484" y="9667"/>
                  </a:cubicBezTo>
                  <a:cubicBezTo>
                    <a:pt x="3274" y="8907"/>
                    <a:pt x="4064" y="8147"/>
                    <a:pt x="4854" y="7417"/>
                  </a:cubicBezTo>
                  <a:cubicBezTo>
                    <a:pt x="6435" y="5898"/>
                    <a:pt x="8016" y="4347"/>
                    <a:pt x="9566" y="2797"/>
                  </a:cubicBezTo>
                  <a:cubicBezTo>
                    <a:pt x="10478" y="1916"/>
                    <a:pt x="11359" y="1004"/>
                    <a:pt x="12149" y="62"/>
                  </a:cubicBezTo>
                  <a:cubicBezTo>
                    <a:pt x="12180" y="31"/>
                    <a:pt x="12149" y="1"/>
                    <a:pt x="12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08;p40"/>
            <p:cNvSpPr/>
            <p:nvPr/>
          </p:nvSpPr>
          <p:spPr>
            <a:xfrm>
              <a:off x="4082775" y="3052675"/>
              <a:ext cx="386450" cy="911225"/>
            </a:xfrm>
            <a:custGeom>
              <a:avLst/>
              <a:gdLst/>
              <a:ahLst/>
              <a:cxnLst/>
              <a:rect l="l" t="t" r="r" b="b"/>
              <a:pathLst>
                <a:path w="15458" h="36449" extrusionOk="0">
                  <a:moveTo>
                    <a:pt x="3095" y="0"/>
                  </a:moveTo>
                  <a:cubicBezTo>
                    <a:pt x="1160" y="0"/>
                    <a:pt x="0" y="2758"/>
                    <a:pt x="837" y="10764"/>
                  </a:cubicBezTo>
                  <a:cubicBezTo>
                    <a:pt x="2235" y="24564"/>
                    <a:pt x="7615" y="36448"/>
                    <a:pt x="7615" y="36448"/>
                  </a:cubicBezTo>
                  <a:lnTo>
                    <a:pt x="15457" y="28606"/>
                  </a:lnTo>
                  <a:lnTo>
                    <a:pt x="3633" y="65"/>
                  </a:lnTo>
                  <a:cubicBezTo>
                    <a:pt x="3448" y="22"/>
                    <a:pt x="3269" y="0"/>
                    <a:pt x="3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09;p40"/>
            <p:cNvSpPr/>
            <p:nvPr/>
          </p:nvSpPr>
          <p:spPr>
            <a:xfrm>
              <a:off x="3344550" y="2980375"/>
              <a:ext cx="1119350" cy="1256325"/>
            </a:xfrm>
            <a:custGeom>
              <a:avLst/>
              <a:gdLst/>
              <a:ahLst/>
              <a:cxnLst/>
              <a:rect l="l" t="t" r="r" b="b"/>
              <a:pathLst>
                <a:path w="44774" h="50253" extrusionOk="0">
                  <a:moveTo>
                    <a:pt x="26070" y="1"/>
                  </a:moveTo>
                  <a:cubicBezTo>
                    <a:pt x="24211" y="1"/>
                    <a:pt x="22488" y="425"/>
                    <a:pt x="21460" y="1407"/>
                  </a:cubicBezTo>
                  <a:cubicBezTo>
                    <a:pt x="5046" y="17182"/>
                    <a:pt x="1" y="50252"/>
                    <a:pt x="1" y="50252"/>
                  </a:cubicBezTo>
                  <a:lnTo>
                    <a:pt x="44652" y="50161"/>
                  </a:lnTo>
                  <a:cubicBezTo>
                    <a:pt x="44774" y="49979"/>
                    <a:pt x="39424" y="17395"/>
                    <a:pt x="38086" y="12197"/>
                  </a:cubicBezTo>
                  <a:cubicBezTo>
                    <a:pt x="36719" y="7000"/>
                    <a:pt x="32554" y="1620"/>
                    <a:pt x="31399" y="1103"/>
                  </a:cubicBezTo>
                  <a:cubicBezTo>
                    <a:pt x="29848" y="410"/>
                    <a:pt x="27894" y="1"/>
                    <a:pt x="26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10;p40"/>
            <p:cNvSpPr/>
            <p:nvPr/>
          </p:nvSpPr>
          <p:spPr>
            <a:xfrm>
              <a:off x="3428900" y="3051050"/>
              <a:ext cx="958250" cy="1155400"/>
            </a:xfrm>
            <a:custGeom>
              <a:avLst/>
              <a:gdLst/>
              <a:ahLst/>
              <a:cxnLst/>
              <a:rect l="l" t="t" r="r" b="b"/>
              <a:pathLst>
                <a:path w="38330" h="46216" extrusionOk="0">
                  <a:moveTo>
                    <a:pt x="24031" y="1"/>
                  </a:moveTo>
                  <a:cubicBezTo>
                    <a:pt x="23556" y="1"/>
                    <a:pt x="23096" y="64"/>
                    <a:pt x="22615" y="191"/>
                  </a:cubicBezTo>
                  <a:cubicBezTo>
                    <a:pt x="22068" y="343"/>
                    <a:pt x="21551" y="555"/>
                    <a:pt x="21065" y="829"/>
                  </a:cubicBezTo>
                  <a:cubicBezTo>
                    <a:pt x="21612" y="829"/>
                    <a:pt x="22189" y="768"/>
                    <a:pt x="22737" y="616"/>
                  </a:cubicBezTo>
                  <a:cubicBezTo>
                    <a:pt x="23284" y="495"/>
                    <a:pt x="23831" y="282"/>
                    <a:pt x="24317" y="8"/>
                  </a:cubicBezTo>
                  <a:cubicBezTo>
                    <a:pt x="24221" y="3"/>
                    <a:pt x="24125" y="1"/>
                    <a:pt x="24031" y="1"/>
                  </a:cubicBezTo>
                  <a:close/>
                  <a:moveTo>
                    <a:pt x="12767" y="4780"/>
                  </a:moveTo>
                  <a:lnTo>
                    <a:pt x="12524" y="5115"/>
                  </a:lnTo>
                  <a:lnTo>
                    <a:pt x="12888" y="5358"/>
                  </a:lnTo>
                  <a:cubicBezTo>
                    <a:pt x="13375" y="5662"/>
                    <a:pt x="13922" y="5905"/>
                    <a:pt x="14469" y="6057"/>
                  </a:cubicBezTo>
                  <a:cubicBezTo>
                    <a:pt x="14074" y="5632"/>
                    <a:pt x="13618" y="5267"/>
                    <a:pt x="13132" y="4993"/>
                  </a:cubicBezTo>
                  <a:cubicBezTo>
                    <a:pt x="13010" y="4932"/>
                    <a:pt x="12888" y="4841"/>
                    <a:pt x="12767" y="4780"/>
                  </a:cubicBezTo>
                  <a:close/>
                  <a:moveTo>
                    <a:pt x="31734" y="5176"/>
                  </a:moveTo>
                  <a:cubicBezTo>
                    <a:pt x="31339" y="5571"/>
                    <a:pt x="30974" y="6027"/>
                    <a:pt x="30700" y="6513"/>
                  </a:cubicBezTo>
                  <a:cubicBezTo>
                    <a:pt x="30396" y="6999"/>
                    <a:pt x="30183" y="7516"/>
                    <a:pt x="30032" y="8063"/>
                  </a:cubicBezTo>
                  <a:cubicBezTo>
                    <a:pt x="30427" y="7668"/>
                    <a:pt x="30791" y="7243"/>
                    <a:pt x="31065" y="6756"/>
                  </a:cubicBezTo>
                  <a:cubicBezTo>
                    <a:pt x="31369" y="6270"/>
                    <a:pt x="31612" y="5723"/>
                    <a:pt x="31764" y="5176"/>
                  </a:cubicBezTo>
                  <a:close/>
                  <a:moveTo>
                    <a:pt x="20639" y="6999"/>
                  </a:moveTo>
                  <a:lnTo>
                    <a:pt x="20639" y="6999"/>
                  </a:lnTo>
                  <a:cubicBezTo>
                    <a:pt x="20214" y="7395"/>
                    <a:pt x="19879" y="7820"/>
                    <a:pt x="19575" y="8337"/>
                  </a:cubicBezTo>
                  <a:cubicBezTo>
                    <a:pt x="19271" y="8823"/>
                    <a:pt x="19059" y="9340"/>
                    <a:pt x="18907" y="9887"/>
                  </a:cubicBezTo>
                  <a:cubicBezTo>
                    <a:pt x="19727" y="9097"/>
                    <a:pt x="20305" y="8094"/>
                    <a:pt x="20639" y="6999"/>
                  </a:cubicBezTo>
                  <a:close/>
                  <a:moveTo>
                    <a:pt x="25867" y="12410"/>
                  </a:moveTo>
                  <a:cubicBezTo>
                    <a:pt x="25867" y="12957"/>
                    <a:pt x="25928" y="13534"/>
                    <a:pt x="26080" y="14082"/>
                  </a:cubicBezTo>
                  <a:cubicBezTo>
                    <a:pt x="26202" y="14629"/>
                    <a:pt x="26414" y="15176"/>
                    <a:pt x="26688" y="15662"/>
                  </a:cubicBezTo>
                  <a:cubicBezTo>
                    <a:pt x="26718" y="15085"/>
                    <a:pt x="26658" y="14537"/>
                    <a:pt x="26506" y="13990"/>
                  </a:cubicBezTo>
                  <a:cubicBezTo>
                    <a:pt x="26354" y="13413"/>
                    <a:pt x="26171" y="12896"/>
                    <a:pt x="25867" y="12410"/>
                  </a:cubicBezTo>
                  <a:close/>
                  <a:moveTo>
                    <a:pt x="8694" y="14082"/>
                  </a:moveTo>
                  <a:cubicBezTo>
                    <a:pt x="9089" y="14477"/>
                    <a:pt x="9514" y="14841"/>
                    <a:pt x="10031" y="15145"/>
                  </a:cubicBezTo>
                  <a:cubicBezTo>
                    <a:pt x="10517" y="15419"/>
                    <a:pt x="11034" y="15662"/>
                    <a:pt x="11581" y="15814"/>
                  </a:cubicBezTo>
                  <a:cubicBezTo>
                    <a:pt x="11186" y="15389"/>
                    <a:pt x="10730" y="15024"/>
                    <a:pt x="10244" y="14750"/>
                  </a:cubicBezTo>
                  <a:cubicBezTo>
                    <a:pt x="9758" y="14446"/>
                    <a:pt x="9241" y="14234"/>
                    <a:pt x="8694" y="14082"/>
                  </a:cubicBezTo>
                  <a:close/>
                  <a:moveTo>
                    <a:pt x="33405" y="15662"/>
                  </a:moveTo>
                  <a:lnTo>
                    <a:pt x="33405" y="15662"/>
                  </a:lnTo>
                  <a:cubicBezTo>
                    <a:pt x="33801" y="16057"/>
                    <a:pt x="34257" y="16422"/>
                    <a:pt x="34743" y="16696"/>
                  </a:cubicBezTo>
                  <a:cubicBezTo>
                    <a:pt x="35229" y="17000"/>
                    <a:pt x="35746" y="17212"/>
                    <a:pt x="36293" y="17364"/>
                  </a:cubicBezTo>
                  <a:cubicBezTo>
                    <a:pt x="35898" y="16969"/>
                    <a:pt x="35472" y="16604"/>
                    <a:pt x="34986" y="16331"/>
                  </a:cubicBezTo>
                  <a:cubicBezTo>
                    <a:pt x="34500" y="16027"/>
                    <a:pt x="33953" y="15784"/>
                    <a:pt x="33405" y="15662"/>
                  </a:cubicBezTo>
                  <a:close/>
                  <a:moveTo>
                    <a:pt x="19849" y="17911"/>
                  </a:moveTo>
                  <a:cubicBezTo>
                    <a:pt x="18694" y="17911"/>
                    <a:pt x="17569" y="18185"/>
                    <a:pt x="16566" y="18762"/>
                  </a:cubicBezTo>
                  <a:cubicBezTo>
                    <a:pt x="17144" y="18762"/>
                    <a:pt x="17721" y="18702"/>
                    <a:pt x="18268" y="18550"/>
                  </a:cubicBezTo>
                  <a:cubicBezTo>
                    <a:pt x="18816" y="18428"/>
                    <a:pt x="19332" y="18215"/>
                    <a:pt x="19849" y="17911"/>
                  </a:cubicBezTo>
                  <a:close/>
                  <a:moveTo>
                    <a:pt x="30366" y="22775"/>
                  </a:moveTo>
                  <a:lnTo>
                    <a:pt x="30366" y="22775"/>
                  </a:lnTo>
                  <a:cubicBezTo>
                    <a:pt x="29545" y="23595"/>
                    <a:pt x="28968" y="24568"/>
                    <a:pt x="28633" y="25662"/>
                  </a:cubicBezTo>
                  <a:cubicBezTo>
                    <a:pt x="29059" y="25297"/>
                    <a:pt x="29424" y="24842"/>
                    <a:pt x="29697" y="24355"/>
                  </a:cubicBezTo>
                  <a:cubicBezTo>
                    <a:pt x="30001" y="23869"/>
                    <a:pt x="30214" y="23322"/>
                    <a:pt x="30366" y="22775"/>
                  </a:cubicBezTo>
                  <a:close/>
                  <a:moveTo>
                    <a:pt x="37114" y="23656"/>
                  </a:moveTo>
                  <a:lnTo>
                    <a:pt x="37114" y="23656"/>
                  </a:lnTo>
                  <a:cubicBezTo>
                    <a:pt x="37083" y="24234"/>
                    <a:pt x="37144" y="24811"/>
                    <a:pt x="37296" y="25358"/>
                  </a:cubicBezTo>
                  <a:cubicBezTo>
                    <a:pt x="37448" y="25905"/>
                    <a:pt x="37630" y="26453"/>
                    <a:pt x="37934" y="26939"/>
                  </a:cubicBezTo>
                  <a:lnTo>
                    <a:pt x="37934" y="26635"/>
                  </a:lnTo>
                  <a:cubicBezTo>
                    <a:pt x="37843" y="26057"/>
                    <a:pt x="37752" y="25480"/>
                    <a:pt x="37630" y="24933"/>
                  </a:cubicBezTo>
                  <a:cubicBezTo>
                    <a:pt x="37509" y="24477"/>
                    <a:pt x="37326" y="24051"/>
                    <a:pt x="37114" y="23656"/>
                  </a:cubicBezTo>
                  <a:close/>
                  <a:moveTo>
                    <a:pt x="9636" y="24112"/>
                  </a:moveTo>
                  <a:cubicBezTo>
                    <a:pt x="9636" y="24690"/>
                    <a:pt x="9697" y="25267"/>
                    <a:pt x="9849" y="25814"/>
                  </a:cubicBezTo>
                  <a:cubicBezTo>
                    <a:pt x="9970" y="26361"/>
                    <a:pt x="10183" y="26878"/>
                    <a:pt x="10457" y="27395"/>
                  </a:cubicBezTo>
                  <a:cubicBezTo>
                    <a:pt x="10487" y="26240"/>
                    <a:pt x="10183" y="25115"/>
                    <a:pt x="9636" y="24112"/>
                  </a:cubicBezTo>
                  <a:close/>
                  <a:moveTo>
                    <a:pt x="17752" y="26057"/>
                  </a:moveTo>
                  <a:lnTo>
                    <a:pt x="17752" y="26057"/>
                  </a:lnTo>
                  <a:cubicBezTo>
                    <a:pt x="18542" y="26878"/>
                    <a:pt x="19545" y="27486"/>
                    <a:pt x="20639" y="27790"/>
                  </a:cubicBezTo>
                  <a:cubicBezTo>
                    <a:pt x="19849" y="26969"/>
                    <a:pt x="18846" y="26392"/>
                    <a:pt x="17752" y="26057"/>
                  </a:cubicBezTo>
                  <a:close/>
                  <a:moveTo>
                    <a:pt x="3496" y="26908"/>
                  </a:moveTo>
                  <a:cubicBezTo>
                    <a:pt x="3101" y="27273"/>
                    <a:pt x="2736" y="27729"/>
                    <a:pt x="2463" y="28215"/>
                  </a:cubicBezTo>
                  <a:cubicBezTo>
                    <a:pt x="2159" y="28702"/>
                    <a:pt x="1915" y="29249"/>
                    <a:pt x="1764" y="29796"/>
                  </a:cubicBezTo>
                  <a:cubicBezTo>
                    <a:pt x="2189" y="29401"/>
                    <a:pt x="2554" y="28945"/>
                    <a:pt x="2827" y="28459"/>
                  </a:cubicBezTo>
                  <a:cubicBezTo>
                    <a:pt x="3131" y="27972"/>
                    <a:pt x="3344" y="27456"/>
                    <a:pt x="3496" y="26908"/>
                  </a:cubicBezTo>
                  <a:close/>
                  <a:moveTo>
                    <a:pt x="24651" y="31498"/>
                  </a:moveTo>
                  <a:lnTo>
                    <a:pt x="24651" y="31498"/>
                  </a:lnTo>
                  <a:cubicBezTo>
                    <a:pt x="24621" y="32076"/>
                    <a:pt x="24712" y="32653"/>
                    <a:pt x="24834" y="33200"/>
                  </a:cubicBezTo>
                  <a:cubicBezTo>
                    <a:pt x="24986" y="33747"/>
                    <a:pt x="25199" y="34295"/>
                    <a:pt x="25472" y="34781"/>
                  </a:cubicBezTo>
                  <a:cubicBezTo>
                    <a:pt x="25472" y="33626"/>
                    <a:pt x="25199" y="32501"/>
                    <a:pt x="24651" y="31498"/>
                  </a:cubicBezTo>
                  <a:close/>
                  <a:moveTo>
                    <a:pt x="35412" y="33140"/>
                  </a:moveTo>
                  <a:lnTo>
                    <a:pt x="35412" y="33140"/>
                  </a:lnTo>
                  <a:cubicBezTo>
                    <a:pt x="36232" y="33960"/>
                    <a:pt x="37235" y="34538"/>
                    <a:pt x="38330" y="34872"/>
                  </a:cubicBezTo>
                  <a:cubicBezTo>
                    <a:pt x="37934" y="34447"/>
                    <a:pt x="37478" y="34112"/>
                    <a:pt x="36992" y="33808"/>
                  </a:cubicBezTo>
                  <a:cubicBezTo>
                    <a:pt x="36506" y="33504"/>
                    <a:pt x="35959" y="33292"/>
                    <a:pt x="35412" y="33140"/>
                  </a:cubicBezTo>
                  <a:close/>
                  <a:moveTo>
                    <a:pt x="11916" y="35358"/>
                  </a:moveTo>
                  <a:cubicBezTo>
                    <a:pt x="11369" y="35358"/>
                    <a:pt x="10791" y="35419"/>
                    <a:pt x="10244" y="35571"/>
                  </a:cubicBezTo>
                  <a:cubicBezTo>
                    <a:pt x="9697" y="35693"/>
                    <a:pt x="9150" y="35906"/>
                    <a:pt x="8663" y="36179"/>
                  </a:cubicBezTo>
                  <a:cubicBezTo>
                    <a:pt x="8739" y="36183"/>
                    <a:pt x="8815" y="36185"/>
                    <a:pt x="8890" y="36185"/>
                  </a:cubicBezTo>
                  <a:cubicBezTo>
                    <a:pt x="9385" y="36185"/>
                    <a:pt x="9860" y="36102"/>
                    <a:pt x="10335" y="35997"/>
                  </a:cubicBezTo>
                  <a:cubicBezTo>
                    <a:pt x="10913" y="35845"/>
                    <a:pt x="11429" y="35632"/>
                    <a:pt x="11916" y="35358"/>
                  </a:cubicBezTo>
                  <a:close/>
                  <a:moveTo>
                    <a:pt x="1" y="38915"/>
                  </a:moveTo>
                  <a:lnTo>
                    <a:pt x="1" y="38915"/>
                  </a:lnTo>
                  <a:cubicBezTo>
                    <a:pt x="396" y="39310"/>
                    <a:pt x="821" y="39675"/>
                    <a:pt x="1338" y="39948"/>
                  </a:cubicBezTo>
                  <a:cubicBezTo>
                    <a:pt x="1824" y="40252"/>
                    <a:pt x="2341" y="40465"/>
                    <a:pt x="2888" y="40617"/>
                  </a:cubicBezTo>
                  <a:cubicBezTo>
                    <a:pt x="2493" y="40222"/>
                    <a:pt x="2037" y="39857"/>
                    <a:pt x="1551" y="39583"/>
                  </a:cubicBezTo>
                  <a:cubicBezTo>
                    <a:pt x="1064" y="39279"/>
                    <a:pt x="548" y="39036"/>
                    <a:pt x="1" y="38915"/>
                  </a:cubicBezTo>
                  <a:close/>
                  <a:moveTo>
                    <a:pt x="18907" y="39067"/>
                  </a:moveTo>
                  <a:lnTo>
                    <a:pt x="18907" y="39067"/>
                  </a:lnTo>
                  <a:cubicBezTo>
                    <a:pt x="18512" y="39462"/>
                    <a:pt x="18147" y="39918"/>
                    <a:pt x="17873" y="40404"/>
                  </a:cubicBezTo>
                  <a:cubicBezTo>
                    <a:pt x="17569" y="40890"/>
                    <a:pt x="17326" y="41407"/>
                    <a:pt x="17205" y="41954"/>
                  </a:cubicBezTo>
                  <a:cubicBezTo>
                    <a:pt x="17600" y="41559"/>
                    <a:pt x="17964" y="41103"/>
                    <a:pt x="18238" y="40617"/>
                  </a:cubicBezTo>
                  <a:cubicBezTo>
                    <a:pt x="18542" y="40131"/>
                    <a:pt x="18755" y="39614"/>
                    <a:pt x="18907" y="39067"/>
                  </a:cubicBezTo>
                  <a:close/>
                  <a:moveTo>
                    <a:pt x="32433" y="42410"/>
                  </a:moveTo>
                  <a:cubicBezTo>
                    <a:pt x="31886" y="42410"/>
                    <a:pt x="31308" y="42471"/>
                    <a:pt x="30761" y="42623"/>
                  </a:cubicBezTo>
                  <a:cubicBezTo>
                    <a:pt x="30214" y="42745"/>
                    <a:pt x="29667" y="42957"/>
                    <a:pt x="29180" y="43231"/>
                  </a:cubicBezTo>
                  <a:cubicBezTo>
                    <a:pt x="29277" y="43236"/>
                    <a:pt x="29372" y="43238"/>
                    <a:pt x="29467" y="43238"/>
                  </a:cubicBezTo>
                  <a:cubicBezTo>
                    <a:pt x="29940" y="43238"/>
                    <a:pt x="30396" y="43175"/>
                    <a:pt x="30852" y="43049"/>
                  </a:cubicBezTo>
                  <a:cubicBezTo>
                    <a:pt x="31430" y="42897"/>
                    <a:pt x="31946" y="42714"/>
                    <a:pt x="32433" y="42410"/>
                  </a:cubicBezTo>
                  <a:close/>
                  <a:moveTo>
                    <a:pt x="11146" y="45383"/>
                  </a:moveTo>
                  <a:cubicBezTo>
                    <a:pt x="10650" y="45383"/>
                    <a:pt x="10173" y="45469"/>
                    <a:pt x="9697" y="45602"/>
                  </a:cubicBezTo>
                  <a:cubicBezTo>
                    <a:pt x="9119" y="45723"/>
                    <a:pt x="8603" y="45936"/>
                    <a:pt x="8116" y="46210"/>
                  </a:cubicBezTo>
                  <a:cubicBezTo>
                    <a:pt x="8188" y="46214"/>
                    <a:pt x="8261" y="46216"/>
                    <a:pt x="8333" y="46216"/>
                  </a:cubicBezTo>
                  <a:cubicBezTo>
                    <a:pt x="8815" y="46216"/>
                    <a:pt x="9313" y="46133"/>
                    <a:pt x="9788" y="46027"/>
                  </a:cubicBezTo>
                  <a:cubicBezTo>
                    <a:pt x="10335" y="45875"/>
                    <a:pt x="10882" y="45663"/>
                    <a:pt x="11369" y="45389"/>
                  </a:cubicBezTo>
                  <a:cubicBezTo>
                    <a:pt x="11294" y="45385"/>
                    <a:pt x="11220" y="45383"/>
                    <a:pt x="11146" y="4538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11;p40"/>
            <p:cNvSpPr/>
            <p:nvPr/>
          </p:nvSpPr>
          <p:spPr>
            <a:xfrm>
              <a:off x="4306575" y="3338675"/>
              <a:ext cx="96525" cy="517350"/>
            </a:xfrm>
            <a:custGeom>
              <a:avLst/>
              <a:gdLst/>
              <a:ahLst/>
              <a:cxnLst/>
              <a:rect l="l" t="t" r="r" b="b"/>
              <a:pathLst>
                <a:path w="3861" h="20694" extrusionOk="0">
                  <a:moveTo>
                    <a:pt x="35" y="1"/>
                  </a:moveTo>
                  <a:cubicBezTo>
                    <a:pt x="16" y="1"/>
                    <a:pt x="1" y="8"/>
                    <a:pt x="1" y="23"/>
                  </a:cubicBezTo>
                  <a:cubicBezTo>
                    <a:pt x="213" y="2029"/>
                    <a:pt x="517" y="4036"/>
                    <a:pt x="943" y="6011"/>
                  </a:cubicBezTo>
                  <a:cubicBezTo>
                    <a:pt x="1156" y="7014"/>
                    <a:pt x="3405" y="19811"/>
                    <a:pt x="3648" y="20571"/>
                  </a:cubicBezTo>
                  <a:cubicBezTo>
                    <a:pt x="3662" y="20654"/>
                    <a:pt x="3708" y="20693"/>
                    <a:pt x="3754" y="20693"/>
                  </a:cubicBezTo>
                  <a:cubicBezTo>
                    <a:pt x="3807" y="20693"/>
                    <a:pt x="3861" y="20639"/>
                    <a:pt x="3861" y="20540"/>
                  </a:cubicBezTo>
                  <a:cubicBezTo>
                    <a:pt x="3800" y="19780"/>
                    <a:pt x="1764" y="7105"/>
                    <a:pt x="1612" y="6072"/>
                  </a:cubicBezTo>
                  <a:cubicBezTo>
                    <a:pt x="1520" y="5555"/>
                    <a:pt x="1399" y="5008"/>
                    <a:pt x="1277" y="4461"/>
                  </a:cubicBezTo>
                  <a:cubicBezTo>
                    <a:pt x="1308" y="4127"/>
                    <a:pt x="1308" y="3792"/>
                    <a:pt x="1308" y="3458"/>
                  </a:cubicBezTo>
                  <a:cubicBezTo>
                    <a:pt x="1338" y="2759"/>
                    <a:pt x="1277" y="2060"/>
                    <a:pt x="1156" y="1391"/>
                  </a:cubicBezTo>
                  <a:cubicBezTo>
                    <a:pt x="1156" y="1365"/>
                    <a:pt x="1145" y="1356"/>
                    <a:pt x="1132" y="1356"/>
                  </a:cubicBezTo>
                  <a:cubicBezTo>
                    <a:pt x="1115" y="1356"/>
                    <a:pt x="1095" y="1374"/>
                    <a:pt x="1095" y="1391"/>
                  </a:cubicBezTo>
                  <a:cubicBezTo>
                    <a:pt x="1064" y="2060"/>
                    <a:pt x="1095" y="2759"/>
                    <a:pt x="1095" y="3458"/>
                  </a:cubicBezTo>
                  <a:lnTo>
                    <a:pt x="1095" y="3610"/>
                  </a:lnTo>
                  <a:cubicBezTo>
                    <a:pt x="821" y="2394"/>
                    <a:pt x="457" y="1178"/>
                    <a:pt x="92" y="23"/>
                  </a:cubicBezTo>
                  <a:cubicBezTo>
                    <a:pt x="77" y="8"/>
                    <a:pt x="54"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12;p40"/>
            <p:cNvSpPr/>
            <p:nvPr/>
          </p:nvSpPr>
          <p:spPr>
            <a:xfrm>
              <a:off x="3294400" y="3113850"/>
              <a:ext cx="1338150" cy="1413125"/>
            </a:xfrm>
            <a:custGeom>
              <a:avLst/>
              <a:gdLst/>
              <a:ahLst/>
              <a:cxnLst/>
              <a:rect l="l" t="t" r="r" b="b"/>
              <a:pathLst>
                <a:path w="53526" h="56525" extrusionOk="0">
                  <a:moveTo>
                    <a:pt x="22066" y="0"/>
                  </a:moveTo>
                  <a:cubicBezTo>
                    <a:pt x="20111" y="0"/>
                    <a:pt x="17722" y="2720"/>
                    <a:pt x="16566" y="5278"/>
                  </a:cubicBezTo>
                  <a:cubicBezTo>
                    <a:pt x="12919" y="13272"/>
                    <a:pt x="1" y="44032"/>
                    <a:pt x="6688" y="49594"/>
                  </a:cubicBezTo>
                  <a:cubicBezTo>
                    <a:pt x="14955" y="56525"/>
                    <a:pt x="42646" y="56160"/>
                    <a:pt x="48208" y="56281"/>
                  </a:cubicBezTo>
                  <a:cubicBezTo>
                    <a:pt x="48210" y="56281"/>
                    <a:pt x="48212" y="56281"/>
                    <a:pt x="48215" y="56281"/>
                  </a:cubicBezTo>
                  <a:cubicBezTo>
                    <a:pt x="50645" y="56281"/>
                    <a:pt x="53526" y="39228"/>
                    <a:pt x="51612" y="37467"/>
                  </a:cubicBezTo>
                  <a:cubicBezTo>
                    <a:pt x="49728" y="35704"/>
                    <a:pt x="24378" y="36342"/>
                    <a:pt x="23162" y="34792"/>
                  </a:cubicBezTo>
                  <a:cubicBezTo>
                    <a:pt x="22676" y="34184"/>
                    <a:pt x="25746" y="15399"/>
                    <a:pt x="25016" y="5551"/>
                  </a:cubicBezTo>
                  <a:cubicBezTo>
                    <a:pt x="24707" y="1469"/>
                    <a:pt x="23504" y="0"/>
                    <a:pt x="220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113;p40"/>
            <p:cNvSpPr/>
            <p:nvPr/>
          </p:nvSpPr>
          <p:spPr>
            <a:xfrm>
              <a:off x="4410675" y="4007975"/>
              <a:ext cx="855675" cy="621475"/>
            </a:xfrm>
            <a:custGeom>
              <a:avLst/>
              <a:gdLst/>
              <a:ahLst/>
              <a:cxnLst/>
              <a:rect l="l" t="t" r="r" b="b"/>
              <a:pathLst>
                <a:path w="34227" h="24859" extrusionOk="0">
                  <a:moveTo>
                    <a:pt x="10183" y="18024"/>
                  </a:moveTo>
                  <a:cubicBezTo>
                    <a:pt x="10393" y="19401"/>
                    <a:pt x="11369" y="19510"/>
                    <a:pt x="11399" y="19513"/>
                  </a:cubicBezTo>
                  <a:lnTo>
                    <a:pt x="11399" y="19513"/>
                  </a:lnTo>
                  <a:cubicBezTo>
                    <a:pt x="10764" y="19451"/>
                    <a:pt x="10063" y="19409"/>
                    <a:pt x="9370" y="19409"/>
                  </a:cubicBezTo>
                  <a:cubicBezTo>
                    <a:pt x="9175" y="19409"/>
                    <a:pt x="8980" y="19413"/>
                    <a:pt x="8788" y="19420"/>
                  </a:cubicBezTo>
                  <a:lnTo>
                    <a:pt x="8788" y="19420"/>
                  </a:lnTo>
                  <a:cubicBezTo>
                    <a:pt x="9875" y="18748"/>
                    <a:pt x="10183" y="18024"/>
                    <a:pt x="10183" y="18024"/>
                  </a:cubicBezTo>
                  <a:close/>
                  <a:moveTo>
                    <a:pt x="19510" y="1"/>
                  </a:moveTo>
                  <a:cubicBezTo>
                    <a:pt x="14686" y="1"/>
                    <a:pt x="8891" y="1128"/>
                    <a:pt x="7760" y="1128"/>
                  </a:cubicBezTo>
                  <a:cubicBezTo>
                    <a:pt x="7722" y="1128"/>
                    <a:pt x="7688" y="1127"/>
                    <a:pt x="7661" y="1124"/>
                  </a:cubicBezTo>
                  <a:cubicBezTo>
                    <a:pt x="6414" y="1002"/>
                    <a:pt x="1460" y="850"/>
                    <a:pt x="1460" y="850"/>
                  </a:cubicBezTo>
                  <a:lnTo>
                    <a:pt x="1" y="20152"/>
                  </a:lnTo>
                  <a:cubicBezTo>
                    <a:pt x="1512" y="20429"/>
                    <a:pt x="2806" y="20544"/>
                    <a:pt x="3914" y="20544"/>
                  </a:cubicBezTo>
                  <a:cubicBezTo>
                    <a:pt x="4498" y="20544"/>
                    <a:pt x="5030" y="20512"/>
                    <a:pt x="5514" y="20455"/>
                  </a:cubicBezTo>
                  <a:lnTo>
                    <a:pt x="5514" y="20455"/>
                  </a:lnTo>
                  <a:cubicBezTo>
                    <a:pt x="5301" y="20776"/>
                    <a:pt x="5264" y="21185"/>
                    <a:pt x="5472" y="21702"/>
                  </a:cubicBezTo>
                  <a:cubicBezTo>
                    <a:pt x="5985" y="23040"/>
                    <a:pt x="10257" y="24858"/>
                    <a:pt x="13719" y="24858"/>
                  </a:cubicBezTo>
                  <a:cubicBezTo>
                    <a:pt x="13953" y="24858"/>
                    <a:pt x="14183" y="24850"/>
                    <a:pt x="14408" y="24833"/>
                  </a:cubicBezTo>
                  <a:cubicBezTo>
                    <a:pt x="15898" y="24650"/>
                    <a:pt x="17266" y="23982"/>
                    <a:pt x="18299" y="22887"/>
                  </a:cubicBezTo>
                  <a:cubicBezTo>
                    <a:pt x="18299" y="22887"/>
                    <a:pt x="19075" y="23922"/>
                    <a:pt x="20790" y="23922"/>
                  </a:cubicBezTo>
                  <a:cubicBezTo>
                    <a:pt x="21112" y="23922"/>
                    <a:pt x="21467" y="23886"/>
                    <a:pt x="21855" y="23799"/>
                  </a:cubicBezTo>
                  <a:cubicBezTo>
                    <a:pt x="23041" y="23526"/>
                    <a:pt x="24013" y="22644"/>
                    <a:pt x="24348" y="21459"/>
                  </a:cubicBezTo>
                  <a:cubicBezTo>
                    <a:pt x="24920" y="21753"/>
                    <a:pt x="25536" y="21898"/>
                    <a:pt x="26154" y="21898"/>
                  </a:cubicBezTo>
                  <a:cubicBezTo>
                    <a:pt x="26684" y="21898"/>
                    <a:pt x="27216" y="21791"/>
                    <a:pt x="27722" y="21580"/>
                  </a:cubicBezTo>
                  <a:cubicBezTo>
                    <a:pt x="29241" y="20972"/>
                    <a:pt x="29728" y="19088"/>
                    <a:pt x="29728" y="19088"/>
                  </a:cubicBezTo>
                  <a:cubicBezTo>
                    <a:pt x="29728" y="19088"/>
                    <a:pt x="33193" y="18845"/>
                    <a:pt x="33588" y="15714"/>
                  </a:cubicBezTo>
                  <a:cubicBezTo>
                    <a:pt x="34226" y="10486"/>
                    <a:pt x="27934" y="2765"/>
                    <a:pt x="25168" y="1033"/>
                  </a:cubicBezTo>
                  <a:cubicBezTo>
                    <a:pt x="23924" y="261"/>
                    <a:pt x="21830" y="1"/>
                    <a:pt x="1951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114;p40"/>
            <p:cNvSpPr/>
            <p:nvPr/>
          </p:nvSpPr>
          <p:spPr>
            <a:xfrm>
              <a:off x="4753000" y="4189325"/>
              <a:ext cx="159225" cy="392300"/>
            </a:xfrm>
            <a:custGeom>
              <a:avLst/>
              <a:gdLst/>
              <a:ahLst/>
              <a:cxnLst/>
              <a:rect l="l" t="t" r="r" b="b"/>
              <a:pathLst>
                <a:path w="6369" h="15692" extrusionOk="0">
                  <a:moveTo>
                    <a:pt x="185" y="0"/>
                  </a:moveTo>
                  <a:cubicBezTo>
                    <a:pt x="97" y="0"/>
                    <a:pt x="0" y="129"/>
                    <a:pt x="47" y="223"/>
                  </a:cubicBezTo>
                  <a:cubicBezTo>
                    <a:pt x="1749" y="2198"/>
                    <a:pt x="2813" y="4569"/>
                    <a:pt x="3846" y="6940"/>
                  </a:cubicBezTo>
                  <a:cubicBezTo>
                    <a:pt x="5062" y="9706"/>
                    <a:pt x="5974" y="12685"/>
                    <a:pt x="4545" y="15572"/>
                  </a:cubicBezTo>
                  <a:cubicBezTo>
                    <a:pt x="4525" y="15632"/>
                    <a:pt x="4584" y="15692"/>
                    <a:pt x="4643" y="15692"/>
                  </a:cubicBezTo>
                  <a:cubicBezTo>
                    <a:pt x="4675" y="15692"/>
                    <a:pt x="4707" y="15675"/>
                    <a:pt x="4728" y="15633"/>
                  </a:cubicBezTo>
                  <a:cubicBezTo>
                    <a:pt x="6369" y="13141"/>
                    <a:pt x="5852" y="10253"/>
                    <a:pt x="4788" y="7609"/>
                  </a:cubicBezTo>
                  <a:cubicBezTo>
                    <a:pt x="3725" y="4934"/>
                    <a:pt x="2266" y="2077"/>
                    <a:pt x="259" y="40"/>
                  </a:cubicBezTo>
                  <a:cubicBezTo>
                    <a:pt x="238" y="12"/>
                    <a:pt x="21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115;p40"/>
            <p:cNvSpPr/>
            <p:nvPr/>
          </p:nvSpPr>
          <p:spPr>
            <a:xfrm>
              <a:off x="4890750" y="4162150"/>
              <a:ext cx="190950" cy="382600"/>
            </a:xfrm>
            <a:custGeom>
              <a:avLst/>
              <a:gdLst/>
              <a:ahLst/>
              <a:cxnLst/>
              <a:rect l="l" t="t" r="r" b="b"/>
              <a:pathLst>
                <a:path w="7638" h="15304" extrusionOk="0">
                  <a:moveTo>
                    <a:pt x="133" y="1"/>
                  </a:moveTo>
                  <a:cubicBezTo>
                    <a:pt x="69" y="1"/>
                    <a:pt x="0" y="86"/>
                    <a:pt x="69" y="155"/>
                  </a:cubicBezTo>
                  <a:cubicBezTo>
                    <a:pt x="3078" y="4501"/>
                    <a:pt x="6421" y="9699"/>
                    <a:pt x="5114" y="15231"/>
                  </a:cubicBezTo>
                  <a:cubicBezTo>
                    <a:pt x="5114" y="15275"/>
                    <a:pt x="5147" y="15304"/>
                    <a:pt x="5188" y="15304"/>
                  </a:cubicBezTo>
                  <a:cubicBezTo>
                    <a:pt x="5203" y="15304"/>
                    <a:pt x="5220" y="15300"/>
                    <a:pt x="5236" y="15292"/>
                  </a:cubicBezTo>
                  <a:cubicBezTo>
                    <a:pt x="7637" y="10246"/>
                    <a:pt x="3534" y="3620"/>
                    <a:pt x="190" y="33"/>
                  </a:cubicBezTo>
                  <a:cubicBezTo>
                    <a:pt x="175" y="10"/>
                    <a:pt x="154" y="1"/>
                    <a:pt x="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116;p40"/>
            <p:cNvSpPr/>
            <p:nvPr/>
          </p:nvSpPr>
          <p:spPr>
            <a:xfrm>
              <a:off x="5015375" y="4127200"/>
              <a:ext cx="162825" cy="357725"/>
            </a:xfrm>
            <a:custGeom>
              <a:avLst/>
              <a:gdLst/>
              <a:ahLst/>
              <a:cxnLst/>
              <a:rect l="l" t="t" r="r" b="b"/>
              <a:pathLst>
                <a:path w="6513" h="14309" extrusionOk="0">
                  <a:moveTo>
                    <a:pt x="146" y="1"/>
                  </a:moveTo>
                  <a:cubicBezTo>
                    <a:pt x="69" y="1"/>
                    <a:pt x="0" y="86"/>
                    <a:pt x="69" y="154"/>
                  </a:cubicBezTo>
                  <a:cubicBezTo>
                    <a:pt x="3564" y="4167"/>
                    <a:pt x="6117" y="8787"/>
                    <a:pt x="5570" y="14258"/>
                  </a:cubicBezTo>
                  <a:cubicBezTo>
                    <a:pt x="5570" y="14294"/>
                    <a:pt x="5601" y="14308"/>
                    <a:pt x="5634" y="14308"/>
                  </a:cubicBezTo>
                  <a:cubicBezTo>
                    <a:pt x="5656" y="14308"/>
                    <a:pt x="5679" y="14301"/>
                    <a:pt x="5692" y="14288"/>
                  </a:cubicBezTo>
                  <a:cubicBezTo>
                    <a:pt x="6512" y="11583"/>
                    <a:pt x="6026" y="8848"/>
                    <a:pt x="4780" y="6386"/>
                  </a:cubicBezTo>
                  <a:cubicBezTo>
                    <a:pt x="3625" y="4106"/>
                    <a:pt x="2166" y="1705"/>
                    <a:pt x="221" y="33"/>
                  </a:cubicBezTo>
                  <a:cubicBezTo>
                    <a:pt x="198" y="10"/>
                    <a:pt x="171" y="1"/>
                    <a:pt x="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117;p40"/>
            <p:cNvSpPr/>
            <p:nvPr/>
          </p:nvSpPr>
          <p:spPr>
            <a:xfrm>
              <a:off x="4545950" y="4403525"/>
              <a:ext cx="236350" cy="121475"/>
            </a:xfrm>
            <a:custGeom>
              <a:avLst/>
              <a:gdLst/>
              <a:ahLst/>
              <a:cxnLst/>
              <a:rect l="l" t="t" r="r" b="b"/>
              <a:pathLst>
                <a:path w="9454" h="4859" extrusionOk="0">
                  <a:moveTo>
                    <a:pt x="4833" y="2384"/>
                  </a:moveTo>
                  <a:cubicBezTo>
                    <a:pt x="4864" y="2658"/>
                    <a:pt x="4955" y="2931"/>
                    <a:pt x="5076" y="3175"/>
                  </a:cubicBezTo>
                  <a:cubicBezTo>
                    <a:pt x="4864" y="3175"/>
                    <a:pt x="4620" y="3144"/>
                    <a:pt x="4408" y="3144"/>
                  </a:cubicBezTo>
                  <a:cubicBezTo>
                    <a:pt x="4468" y="3083"/>
                    <a:pt x="4529" y="2992"/>
                    <a:pt x="4590" y="2931"/>
                  </a:cubicBezTo>
                  <a:cubicBezTo>
                    <a:pt x="4681" y="2779"/>
                    <a:pt x="4772" y="2597"/>
                    <a:pt x="4833" y="2384"/>
                  </a:cubicBezTo>
                  <a:close/>
                  <a:moveTo>
                    <a:pt x="5618" y="1"/>
                  </a:moveTo>
                  <a:cubicBezTo>
                    <a:pt x="5611" y="1"/>
                    <a:pt x="5602" y="5"/>
                    <a:pt x="5593" y="14"/>
                  </a:cubicBezTo>
                  <a:cubicBezTo>
                    <a:pt x="5046" y="530"/>
                    <a:pt x="4742" y="1260"/>
                    <a:pt x="4772" y="2020"/>
                  </a:cubicBezTo>
                  <a:cubicBezTo>
                    <a:pt x="4772" y="2050"/>
                    <a:pt x="4772" y="2080"/>
                    <a:pt x="4772" y="2111"/>
                  </a:cubicBezTo>
                  <a:cubicBezTo>
                    <a:pt x="4651" y="2354"/>
                    <a:pt x="4468" y="2597"/>
                    <a:pt x="4256" y="2810"/>
                  </a:cubicBezTo>
                  <a:cubicBezTo>
                    <a:pt x="4134" y="2931"/>
                    <a:pt x="4012" y="3023"/>
                    <a:pt x="3891" y="3144"/>
                  </a:cubicBezTo>
                  <a:cubicBezTo>
                    <a:pt x="2310" y="3205"/>
                    <a:pt x="821" y="3661"/>
                    <a:pt x="0" y="4816"/>
                  </a:cubicBezTo>
                  <a:cubicBezTo>
                    <a:pt x="0" y="4837"/>
                    <a:pt x="15" y="4859"/>
                    <a:pt x="35" y="4859"/>
                  </a:cubicBezTo>
                  <a:cubicBezTo>
                    <a:pt x="43" y="4859"/>
                    <a:pt x="52" y="4855"/>
                    <a:pt x="61" y="4846"/>
                  </a:cubicBezTo>
                  <a:cubicBezTo>
                    <a:pt x="922" y="3965"/>
                    <a:pt x="2212" y="3678"/>
                    <a:pt x="3605" y="3678"/>
                  </a:cubicBezTo>
                  <a:cubicBezTo>
                    <a:pt x="4276" y="3678"/>
                    <a:pt x="4971" y="3744"/>
                    <a:pt x="5654" y="3843"/>
                  </a:cubicBezTo>
                  <a:lnTo>
                    <a:pt x="5745" y="3843"/>
                  </a:lnTo>
                  <a:cubicBezTo>
                    <a:pt x="7022" y="4026"/>
                    <a:pt x="8268" y="4330"/>
                    <a:pt x="9210" y="4542"/>
                  </a:cubicBezTo>
                  <a:cubicBezTo>
                    <a:pt x="9362" y="4542"/>
                    <a:pt x="9453" y="4360"/>
                    <a:pt x="9301" y="4269"/>
                  </a:cubicBezTo>
                  <a:cubicBezTo>
                    <a:pt x="8146" y="3722"/>
                    <a:pt x="6900" y="3387"/>
                    <a:pt x="5654" y="3235"/>
                  </a:cubicBezTo>
                  <a:cubicBezTo>
                    <a:pt x="5411" y="2840"/>
                    <a:pt x="5259" y="2415"/>
                    <a:pt x="5168" y="1989"/>
                  </a:cubicBezTo>
                  <a:cubicBezTo>
                    <a:pt x="5137" y="1290"/>
                    <a:pt x="5289" y="621"/>
                    <a:pt x="5623" y="44"/>
                  </a:cubicBezTo>
                  <a:cubicBezTo>
                    <a:pt x="5645" y="22"/>
                    <a:pt x="5636" y="1"/>
                    <a:pt x="5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118;p40"/>
            <p:cNvSpPr/>
            <p:nvPr/>
          </p:nvSpPr>
          <p:spPr>
            <a:xfrm>
              <a:off x="4422075" y="3996225"/>
              <a:ext cx="666650" cy="74100"/>
            </a:xfrm>
            <a:custGeom>
              <a:avLst/>
              <a:gdLst/>
              <a:ahLst/>
              <a:cxnLst/>
              <a:rect l="l" t="t" r="r" b="b"/>
              <a:pathLst>
                <a:path w="26666" h="2964" extrusionOk="0">
                  <a:moveTo>
                    <a:pt x="20303" y="1"/>
                  </a:moveTo>
                  <a:cubicBezTo>
                    <a:pt x="19314" y="1"/>
                    <a:pt x="18320" y="108"/>
                    <a:pt x="17357" y="196"/>
                  </a:cubicBezTo>
                  <a:cubicBezTo>
                    <a:pt x="15472" y="409"/>
                    <a:pt x="13618" y="621"/>
                    <a:pt x="11764" y="865"/>
                  </a:cubicBezTo>
                  <a:cubicBezTo>
                    <a:pt x="10852" y="986"/>
                    <a:pt x="9940" y="1138"/>
                    <a:pt x="9028" y="1260"/>
                  </a:cubicBezTo>
                  <a:cubicBezTo>
                    <a:pt x="8321" y="1378"/>
                    <a:pt x="7614" y="1422"/>
                    <a:pt x="6907" y="1422"/>
                  </a:cubicBezTo>
                  <a:cubicBezTo>
                    <a:pt x="6703" y="1422"/>
                    <a:pt x="6498" y="1419"/>
                    <a:pt x="6293" y="1412"/>
                  </a:cubicBezTo>
                  <a:cubicBezTo>
                    <a:pt x="5308" y="1325"/>
                    <a:pt x="1509" y="1045"/>
                    <a:pt x="259" y="1045"/>
                  </a:cubicBezTo>
                  <a:cubicBezTo>
                    <a:pt x="197" y="1045"/>
                    <a:pt x="141" y="1045"/>
                    <a:pt x="92" y="1047"/>
                  </a:cubicBezTo>
                  <a:cubicBezTo>
                    <a:pt x="1" y="1077"/>
                    <a:pt x="1" y="1169"/>
                    <a:pt x="92" y="1199"/>
                  </a:cubicBezTo>
                  <a:cubicBezTo>
                    <a:pt x="1885" y="1320"/>
                    <a:pt x="3709" y="1564"/>
                    <a:pt x="5502" y="1807"/>
                  </a:cubicBezTo>
                  <a:cubicBezTo>
                    <a:pt x="5997" y="1875"/>
                    <a:pt x="6502" y="1915"/>
                    <a:pt x="7005" y="1915"/>
                  </a:cubicBezTo>
                  <a:cubicBezTo>
                    <a:pt x="7398" y="1915"/>
                    <a:pt x="7791" y="1891"/>
                    <a:pt x="8177" y="1837"/>
                  </a:cubicBezTo>
                  <a:cubicBezTo>
                    <a:pt x="9059" y="1746"/>
                    <a:pt x="9971" y="1594"/>
                    <a:pt x="10852" y="1503"/>
                  </a:cubicBezTo>
                  <a:cubicBezTo>
                    <a:pt x="12676" y="1260"/>
                    <a:pt x="14499" y="1047"/>
                    <a:pt x="16323" y="865"/>
                  </a:cubicBezTo>
                  <a:cubicBezTo>
                    <a:pt x="17600" y="728"/>
                    <a:pt x="18911" y="557"/>
                    <a:pt x="20204" y="557"/>
                  </a:cubicBezTo>
                  <a:cubicBezTo>
                    <a:pt x="20636" y="557"/>
                    <a:pt x="21065" y="576"/>
                    <a:pt x="21491" y="621"/>
                  </a:cubicBezTo>
                  <a:cubicBezTo>
                    <a:pt x="22402" y="713"/>
                    <a:pt x="23314" y="986"/>
                    <a:pt x="24105" y="1442"/>
                  </a:cubicBezTo>
                  <a:cubicBezTo>
                    <a:pt x="24500" y="1655"/>
                    <a:pt x="24895" y="1837"/>
                    <a:pt x="25260" y="2080"/>
                  </a:cubicBezTo>
                  <a:cubicBezTo>
                    <a:pt x="25594" y="2324"/>
                    <a:pt x="26050" y="2658"/>
                    <a:pt x="26445" y="2931"/>
                  </a:cubicBezTo>
                  <a:cubicBezTo>
                    <a:pt x="26475" y="2954"/>
                    <a:pt x="26506" y="2964"/>
                    <a:pt x="26533" y="2964"/>
                  </a:cubicBezTo>
                  <a:cubicBezTo>
                    <a:pt x="26614" y="2964"/>
                    <a:pt x="26665" y="2878"/>
                    <a:pt x="26597" y="2810"/>
                  </a:cubicBezTo>
                  <a:cubicBezTo>
                    <a:pt x="26293" y="2536"/>
                    <a:pt x="25989" y="2263"/>
                    <a:pt x="25655" y="1989"/>
                  </a:cubicBezTo>
                  <a:cubicBezTo>
                    <a:pt x="25320" y="1746"/>
                    <a:pt x="25047" y="1472"/>
                    <a:pt x="24682" y="1229"/>
                  </a:cubicBezTo>
                  <a:cubicBezTo>
                    <a:pt x="24013" y="773"/>
                    <a:pt x="23253" y="439"/>
                    <a:pt x="22463" y="226"/>
                  </a:cubicBezTo>
                  <a:cubicBezTo>
                    <a:pt x="21755" y="59"/>
                    <a:pt x="21030" y="1"/>
                    <a:pt x="20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119;p40"/>
            <p:cNvSpPr/>
            <p:nvPr/>
          </p:nvSpPr>
          <p:spPr>
            <a:xfrm>
              <a:off x="3428900" y="3089700"/>
              <a:ext cx="509925" cy="811125"/>
            </a:xfrm>
            <a:custGeom>
              <a:avLst/>
              <a:gdLst/>
              <a:ahLst/>
              <a:cxnLst/>
              <a:rect l="l" t="t" r="r" b="b"/>
              <a:pathLst>
                <a:path w="20397" h="32445" extrusionOk="0">
                  <a:moveTo>
                    <a:pt x="16770" y="0"/>
                  </a:moveTo>
                  <a:cubicBezTo>
                    <a:pt x="15181" y="0"/>
                    <a:pt x="12893" y="2090"/>
                    <a:pt x="9636" y="7672"/>
                  </a:cubicBezTo>
                  <a:cubicBezTo>
                    <a:pt x="2645" y="19678"/>
                    <a:pt x="1" y="32445"/>
                    <a:pt x="1" y="32445"/>
                  </a:cubicBezTo>
                  <a:lnTo>
                    <a:pt x="19241" y="29405"/>
                  </a:lnTo>
                  <a:cubicBezTo>
                    <a:pt x="19241" y="29405"/>
                    <a:pt x="20396" y="17247"/>
                    <a:pt x="20123" y="9466"/>
                  </a:cubicBezTo>
                  <a:cubicBezTo>
                    <a:pt x="19976" y="4766"/>
                    <a:pt x="19170" y="0"/>
                    <a:pt x="167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120;p40"/>
            <p:cNvSpPr/>
            <p:nvPr/>
          </p:nvSpPr>
          <p:spPr>
            <a:xfrm>
              <a:off x="3472975" y="3169025"/>
              <a:ext cx="455200" cy="626950"/>
            </a:xfrm>
            <a:custGeom>
              <a:avLst/>
              <a:gdLst/>
              <a:ahLst/>
              <a:cxnLst/>
              <a:rect l="l" t="t" r="r" b="b"/>
              <a:pathLst>
                <a:path w="18208" h="25078" extrusionOk="0">
                  <a:moveTo>
                    <a:pt x="10852" y="1"/>
                  </a:moveTo>
                  <a:cubicBezTo>
                    <a:pt x="10761" y="92"/>
                    <a:pt x="10700" y="183"/>
                    <a:pt x="10609" y="305"/>
                  </a:cubicBezTo>
                  <a:cubicBezTo>
                    <a:pt x="10791" y="426"/>
                    <a:pt x="10973" y="548"/>
                    <a:pt x="11156" y="639"/>
                  </a:cubicBezTo>
                  <a:cubicBezTo>
                    <a:pt x="11642" y="943"/>
                    <a:pt x="12159" y="1186"/>
                    <a:pt x="12706" y="1338"/>
                  </a:cubicBezTo>
                  <a:cubicBezTo>
                    <a:pt x="12311" y="913"/>
                    <a:pt x="11855" y="548"/>
                    <a:pt x="11369" y="274"/>
                  </a:cubicBezTo>
                  <a:cubicBezTo>
                    <a:pt x="11217" y="183"/>
                    <a:pt x="11034" y="92"/>
                    <a:pt x="10852" y="1"/>
                  </a:cubicBezTo>
                  <a:close/>
                  <a:moveTo>
                    <a:pt x="18147" y="3101"/>
                  </a:moveTo>
                  <a:cubicBezTo>
                    <a:pt x="18025" y="3283"/>
                    <a:pt x="17934" y="3435"/>
                    <a:pt x="17812" y="3618"/>
                  </a:cubicBezTo>
                  <a:cubicBezTo>
                    <a:pt x="17508" y="4104"/>
                    <a:pt x="17296" y="4621"/>
                    <a:pt x="17144" y="5168"/>
                  </a:cubicBezTo>
                  <a:cubicBezTo>
                    <a:pt x="17569" y="4773"/>
                    <a:pt x="17904" y="4317"/>
                    <a:pt x="18208" y="3831"/>
                  </a:cubicBezTo>
                  <a:lnTo>
                    <a:pt x="18208" y="3800"/>
                  </a:lnTo>
                  <a:cubicBezTo>
                    <a:pt x="18208" y="3557"/>
                    <a:pt x="18177" y="3344"/>
                    <a:pt x="18147" y="3101"/>
                  </a:cubicBezTo>
                  <a:close/>
                  <a:moveTo>
                    <a:pt x="6931" y="9363"/>
                  </a:moveTo>
                  <a:cubicBezTo>
                    <a:pt x="7326" y="9758"/>
                    <a:pt x="7751" y="10122"/>
                    <a:pt x="8268" y="10426"/>
                  </a:cubicBezTo>
                  <a:cubicBezTo>
                    <a:pt x="8754" y="10700"/>
                    <a:pt x="9271" y="10943"/>
                    <a:pt x="9818" y="11095"/>
                  </a:cubicBezTo>
                  <a:cubicBezTo>
                    <a:pt x="9423" y="10670"/>
                    <a:pt x="8967" y="10305"/>
                    <a:pt x="8481" y="10031"/>
                  </a:cubicBezTo>
                  <a:cubicBezTo>
                    <a:pt x="7995" y="9727"/>
                    <a:pt x="7478" y="9515"/>
                    <a:pt x="6931" y="9363"/>
                  </a:cubicBezTo>
                  <a:close/>
                  <a:moveTo>
                    <a:pt x="18086" y="13192"/>
                  </a:moveTo>
                  <a:cubicBezTo>
                    <a:pt x="16931" y="13192"/>
                    <a:pt x="15806" y="13466"/>
                    <a:pt x="14803" y="14043"/>
                  </a:cubicBezTo>
                  <a:cubicBezTo>
                    <a:pt x="15381" y="14043"/>
                    <a:pt x="15958" y="13983"/>
                    <a:pt x="16505" y="13831"/>
                  </a:cubicBezTo>
                  <a:cubicBezTo>
                    <a:pt x="17053" y="13709"/>
                    <a:pt x="17569" y="13496"/>
                    <a:pt x="18086" y="13192"/>
                  </a:cubicBezTo>
                  <a:close/>
                  <a:moveTo>
                    <a:pt x="15989" y="21338"/>
                  </a:moveTo>
                  <a:lnTo>
                    <a:pt x="15989" y="21338"/>
                  </a:lnTo>
                  <a:cubicBezTo>
                    <a:pt x="16384" y="21734"/>
                    <a:pt x="16809" y="22098"/>
                    <a:pt x="17326" y="22402"/>
                  </a:cubicBezTo>
                  <a:cubicBezTo>
                    <a:pt x="17478" y="22463"/>
                    <a:pt x="17630" y="22554"/>
                    <a:pt x="17782" y="22645"/>
                  </a:cubicBezTo>
                  <a:cubicBezTo>
                    <a:pt x="17782" y="22493"/>
                    <a:pt x="17812" y="22341"/>
                    <a:pt x="17812" y="22189"/>
                  </a:cubicBezTo>
                  <a:cubicBezTo>
                    <a:pt x="17721" y="22129"/>
                    <a:pt x="17660" y="22068"/>
                    <a:pt x="17539" y="22007"/>
                  </a:cubicBezTo>
                  <a:cubicBezTo>
                    <a:pt x="17053" y="21703"/>
                    <a:pt x="16536" y="21490"/>
                    <a:pt x="15989" y="21338"/>
                  </a:cubicBezTo>
                  <a:close/>
                  <a:moveTo>
                    <a:pt x="7873" y="19393"/>
                  </a:moveTo>
                  <a:cubicBezTo>
                    <a:pt x="7873" y="19971"/>
                    <a:pt x="7934" y="20548"/>
                    <a:pt x="8086" y="21095"/>
                  </a:cubicBezTo>
                  <a:cubicBezTo>
                    <a:pt x="8207" y="21642"/>
                    <a:pt x="8420" y="22159"/>
                    <a:pt x="8694" y="22676"/>
                  </a:cubicBezTo>
                  <a:cubicBezTo>
                    <a:pt x="8724" y="22098"/>
                    <a:pt x="8663" y="21521"/>
                    <a:pt x="8511" y="20974"/>
                  </a:cubicBezTo>
                  <a:cubicBezTo>
                    <a:pt x="8359" y="20427"/>
                    <a:pt x="8147" y="19879"/>
                    <a:pt x="7873" y="19393"/>
                  </a:cubicBezTo>
                  <a:close/>
                  <a:moveTo>
                    <a:pt x="1733" y="22189"/>
                  </a:moveTo>
                  <a:cubicBezTo>
                    <a:pt x="1338" y="22554"/>
                    <a:pt x="973" y="23010"/>
                    <a:pt x="700" y="23527"/>
                  </a:cubicBezTo>
                  <a:cubicBezTo>
                    <a:pt x="396" y="23983"/>
                    <a:pt x="152" y="24530"/>
                    <a:pt x="1" y="25077"/>
                  </a:cubicBezTo>
                  <a:cubicBezTo>
                    <a:pt x="426" y="24682"/>
                    <a:pt x="791" y="24226"/>
                    <a:pt x="1064" y="23740"/>
                  </a:cubicBezTo>
                  <a:cubicBezTo>
                    <a:pt x="1368" y="23253"/>
                    <a:pt x="1581" y="22737"/>
                    <a:pt x="1733" y="221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121;p40"/>
            <p:cNvSpPr/>
            <p:nvPr/>
          </p:nvSpPr>
          <p:spPr>
            <a:xfrm>
              <a:off x="3884075" y="3395475"/>
              <a:ext cx="65375" cy="436975"/>
            </a:xfrm>
            <a:custGeom>
              <a:avLst/>
              <a:gdLst/>
              <a:ahLst/>
              <a:cxnLst/>
              <a:rect l="l" t="t" r="r" b="b"/>
              <a:pathLst>
                <a:path w="2615" h="17479" extrusionOk="0">
                  <a:moveTo>
                    <a:pt x="1976" y="1"/>
                  </a:moveTo>
                  <a:cubicBezTo>
                    <a:pt x="1824" y="2371"/>
                    <a:pt x="1672" y="4742"/>
                    <a:pt x="1551" y="7083"/>
                  </a:cubicBezTo>
                  <a:cubicBezTo>
                    <a:pt x="1429" y="9454"/>
                    <a:pt x="1247" y="11794"/>
                    <a:pt x="1125" y="14135"/>
                  </a:cubicBezTo>
                  <a:cubicBezTo>
                    <a:pt x="1095" y="14803"/>
                    <a:pt x="1034" y="15442"/>
                    <a:pt x="1004" y="16080"/>
                  </a:cubicBezTo>
                  <a:lnTo>
                    <a:pt x="1004" y="16597"/>
                  </a:lnTo>
                  <a:cubicBezTo>
                    <a:pt x="1034" y="16749"/>
                    <a:pt x="1034" y="16870"/>
                    <a:pt x="1004" y="17022"/>
                  </a:cubicBezTo>
                  <a:cubicBezTo>
                    <a:pt x="943" y="17204"/>
                    <a:pt x="700" y="17204"/>
                    <a:pt x="578" y="17235"/>
                  </a:cubicBezTo>
                  <a:cubicBezTo>
                    <a:pt x="426" y="17296"/>
                    <a:pt x="213" y="17356"/>
                    <a:pt x="61" y="17387"/>
                  </a:cubicBezTo>
                  <a:cubicBezTo>
                    <a:pt x="1" y="17387"/>
                    <a:pt x="31" y="17478"/>
                    <a:pt x="61" y="17478"/>
                  </a:cubicBezTo>
                  <a:cubicBezTo>
                    <a:pt x="335" y="17448"/>
                    <a:pt x="609" y="17417"/>
                    <a:pt x="852" y="17356"/>
                  </a:cubicBezTo>
                  <a:cubicBezTo>
                    <a:pt x="1034" y="17356"/>
                    <a:pt x="1216" y="17235"/>
                    <a:pt x="1277" y="17083"/>
                  </a:cubicBezTo>
                  <a:cubicBezTo>
                    <a:pt x="1338" y="16809"/>
                    <a:pt x="1399" y="16566"/>
                    <a:pt x="1399" y="16323"/>
                  </a:cubicBezTo>
                  <a:cubicBezTo>
                    <a:pt x="1460" y="15989"/>
                    <a:pt x="1490" y="15654"/>
                    <a:pt x="1520" y="15320"/>
                  </a:cubicBezTo>
                  <a:cubicBezTo>
                    <a:pt x="1672" y="14135"/>
                    <a:pt x="1764" y="12919"/>
                    <a:pt x="1824" y="11703"/>
                  </a:cubicBezTo>
                  <a:cubicBezTo>
                    <a:pt x="1946" y="9818"/>
                    <a:pt x="2037" y="7964"/>
                    <a:pt x="2098" y="6110"/>
                  </a:cubicBezTo>
                  <a:cubicBezTo>
                    <a:pt x="2463" y="4681"/>
                    <a:pt x="2615" y="3253"/>
                    <a:pt x="2615" y="1794"/>
                  </a:cubicBezTo>
                  <a:cubicBezTo>
                    <a:pt x="2615" y="1779"/>
                    <a:pt x="2607" y="1771"/>
                    <a:pt x="2599" y="1771"/>
                  </a:cubicBezTo>
                  <a:cubicBezTo>
                    <a:pt x="2592" y="1771"/>
                    <a:pt x="2584" y="1779"/>
                    <a:pt x="2584" y="1794"/>
                  </a:cubicBezTo>
                  <a:cubicBezTo>
                    <a:pt x="2402" y="2888"/>
                    <a:pt x="2219" y="4013"/>
                    <a:pt x="2098" y="5107"/>
                  </a:cubicBezTo>
                  <a:lnTo>
                    <a:pt x="2098" y="4256"/>
                  </a:lnTo>
                  <a:cubicBezTo>
                    <a:pt x="2098" y="2827"/>
                    <a:pt x="2037" y="1429"/>
                    <a:pt x="20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122;p40"/>
            <p:cNvSpPr/>
            <p:nvPr/>
          </p:nvSpPr>
          <p:spPr>
            <a:xfrm>
              <a:off x="3467650" y="3752625"/>
              <a:ext cx="422525" cy="50925"/>
            </a:xfrm>
            <a:custGeom>
              <a:avLst/>
              <a:gdLst/>
              <a:ahLst/>
              <a:cxnLst/>
              <a:rect l="l" t="t" r="r" b="b"/>
              <a:pathLst>
                <a:path w="16901" h="2037" extrusionOk="0">
                  <a:moveTo>
                    <a:pt x="16840" y="0"/>
                  </a:moveTo>
                  <a:cubicBezTo>
                    <a:pt x="14651" y="0"/>
                    <a:pt x="12463" y="335"/>
                    <a:pt x="10274" y="548"/>
                  </a:cubicBezTo>
                  <a:cubicBezTo>
                    <a:pt x="8086" y="791"/>
                    <a:pt x="5928" y="1064"/>
                    <a:pt x="3739" y="1368"/>
                  </a:cubicBezTo>
                  <a:cubicBezTo>
                    <a:pt x="2493" y="1551"/>
                    <a:pt x="1277" y="1794"/>
                    <a:pt x="31" y="1976"/>
                  </a:cubicBezTo>
                  <a:cubicBezTo>
                    <a:pt x="1" y="1976"/>
                    <a:pt x="1" y="2037"/>
                    <a:pt x="31" y="2037"/>
                  </a:cubicBezTo>
                  <a:cubicBezTo>
                    <a:pt x="1125" y="1946"/>
                    <a:pt x="2220" y="1885"/>
                    <a:pt x="3314" y="1763"/>
                  </a:cubicBezTo>
                  <a:lnTo>
                    <a:pt x="6566" y="1429"/>
                  </a:lnTo>
                  <a:cubicBezTo>
                    <a:pt x="8755" y="1186"/>
                    <a:pt x="10943" y="912"/>
                    <a:pt x="13132" y="669"/>
                  </a:cubicBezTo>
                  <a:cubicBezTo>
                    <a:pt x="14378" y="517"/>
                    <a:pt x="15624" y="335"/>
                    <a:pt x="16840" y="92"/>
                  </a:cubicBezTo>
                  <a:cubicBezTo>
                    <a:pt x="16901" y="92"/>
                    <a:pt x="16901" y="0"/>
                    <a:pt x="16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123;p40"/>
            <p:cNvSpPr/>
            <p:nvPr/>
          </p:nvSpPr>
          <p:spPr>
            <a:xfrm>
              <a:off x="3897000" y="2753375"/>
              <a:ext cx="326025" cy="464825"/>
            </a:xfrm>
            <a:custGeom>
              <a:avLst/>
              <a:gdLst/>
              <a:ahLst/>
              <a:cxnLst/>
              <a:rect l="l" t="t" r="r" b="b"/>
              <a:pathLst>
                <a:path w="13041" h="18593" extrusionOk="0">
                  <a:moveTo>
                    <a:pt x="1976" y="0"/>
                  </a:moveTo>
                  <a:cubicBezTo>
                    <a:pt x="1794" y="1824"/>
                    <a:pt x="1459" y="3769"/>
                    <a:pt x="1125" y="5502"/>
                  </a:cubicBezTo>
                  <a:cubicBezTo>
                    <a:pt x="578" y="8389"/>
                    <a:pt x="0" y="10730"/>
                    <a:pt x="92" y="10973"/>
                  </a:cubicBezTo>
                  <a:cubicBezTo>
                    <a:pt x="1524" y="14305"/>
                    <a:pt x="5429" y="18593"/>
                    <a:pt x="8133" y="18593"/>
                  </a:cubicBezTo>
                  <a:cubicBezTo>
                    <a:pt x="8240" y="18593"/>
                    <a:pt x="8346" y="18586"/>
                    <a:pt x="8450" y="18572"/>
                  </a:cubicBezTo>
                  <a:cubicBezTo>
                    <a:pt x="11064" y="18207"/>
                    <a:pt x="11368" y="12979"/>
                    <a:pt x="11277" y="11581"/>
                  </a:cubicBezTo>
                  <a:lnTo>
                    <a:pt x="11277" y="11459"/>
                  </a:lnTo>
                  <a:cubicBezTo>
                    <a:pt x="11247" y="11186"/>
                    <a:pt x="11247" y="10943"/>
                    <a:pt x="11277" y="10700"/>
                  </a:cubicBezTo>
                  <a:cubicBezTo>
                    <a:pt x="11551" y="7538"/>
                    <a:pt x="13040" y="3861"/>
                    <a:pt x="13040" y="3861"/>
                  </a:cubicBezTo>
                  <a:lnTo>
                    <a:pt x="197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124;p40"/>
            <p:cNvSpPr/>
            <p:nvPr/>
          </p:nvSpPr>
          <p:spPr>
            <a:xfrm>
              <a:off x="3959300" y="2758700"/>
              <a:ext cx="263725" cy="283775"/>
            </a:xfrm>
            <a:custGeom>
              <a:avLst/>
              <a:gdLst/>
              <a:ahLst/>
              <a:cxnLst/>
              <a:rect l="l" t="t" r="r" b="b"/>
              <a:pathLst>
                <a:path w="10549" h="11351" extrusionOk="0">
                  <a:moveTo>
                    <a:pt x="1" y="0"/>
                  </a:moveTo>
                  <a:cubicBezTo>
                    <a:pt x="92" y="1885"/>
                    <a:pt x="852" y="10487"/>
                    <a:pt x="7600" y="11307"/>
                  </a:cubicBezTo>
                  <a:cubicBezTo>
                    <a:pt x="7879" y="11329"/>
                    <a:pt x="8159" y="11350"/>
                    <a:pt x="8438" y="11350"/>
                  </a:cubicBezTo>
                  <a:cubicBezTo>
                    <a:pt x="8554" y="11350"/>
                    <a:pt x="8669" y="11347"/>
                    <a:pt x="8785" y="11338"/>
                  </a:cubicBezTo>
                  <a:cubicBezTo>
                    <a:pt x="8785" y="11307"/>
                    <a:pt x="8785" y="11277"/>
                    <a:pt x="8785" y="11216"/>
                  </a:cubicBezTo>
                  <a:cubicBezTo>
                    <a:pt x="8755" y="10973"/>
                    <a:pt x="8755" y="10730"/>
                    <a:pt x="8755" y="10487"/>
                  </a:cubicBezTo>
                  <a:cubicBezTo>
                    <a:pt x="9059" y="7325"/>
                    <a:pt x="10548" y="3648"/>
                    <a:pt x="10548" y="3648"/>
                  </a:cubicBezTo>
                  <a:lnTo>
                    <a:pt x="2980" y="10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125;p40"/>
            <p:cNvSpPr/>
            <p:nvPr/>
          </p:nvSpPr>
          <p:spPr>
            <a:xfrm>
              <a:off x="3868875" y="2252050"/>
              <a:ext cx="576775" cy="686775"/>
            </a:xfrm>
            <a:custGeom>
              <a:avLst/>
              <a:gdLst/>
              <a:ahLst/>
              <a:cxnLst/>
              <a:rect l="l" t="t" r="r" b="b"/>
              <a:pathLst>
                <a:path w="23071" h="27471" extrusionOk="0">
                  <a:moveTo>
                    <a:pt x="10699" y="0"/>
                  </a:moveTo>
                  <a:cubicBezTo>
                    <a:pt x="6282" y="0"/>
                    <a:pt x="1625" y="3028"/>
                    <a:pt x="761" y="7622"/>
                  </a:cubicBezTo>
                  <a:cubicBezTo>
                    <a:pt x="1" y="11755"/>
                    <a:pt x="3375" y="23093"/>
                    <a:pt x="6536" y="25373"/>
                  </a:cubicBezTo>
                  <a:cubicBezTo>
                    <a:pt x="8436" y="26741"/>
                    <a:pt x="10722" y="27470"/>
                    <a:pt x="12934" y="27470"/>
                  </a:cubicBezTo>
                  <a:cubicBezTo>
                    <a:pt x="16028" y="27470"/>
                    <a:pt x="18976" y="26043"/>
                    <a:pt x="20518" y="22941"/>
                  </a:cubicBezTo>
                  <a:cubicBezTo>
                    <a:pt x="23071" y="17774"/>
                    <a:pt x="18360" y="3093"/>
                    <a:pt x="14925" y="1086"/>
                  </a:cubicBezTo>
                  <a:cubicBezTo>
                    <a:pt x="13646" y="344"/>
                    <a:pt x="12186" y="0"/>
                    <a:pt x="1069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126;p40"/>
            <p:cNvSpPr/>
            <p:nvPr/>
          </p:nvSpPr>
          <p:spPr>
            <a:xfrm>
              <a:off x="4187275" y="2598950"/>
              <a:ext cx="21300" cy="56625"/>
            </a:xfrm>
            <a:custGeom>
              <a:avLst/>
              <a:gdLst/>
              <a:ahLst/>
              <a:cxnLst/>
              <a:rect l="l" t="t" r="r" b="b"/>
              <a:pathLst>
                <a:path w="852" h="2265" extrusionOk="0">
                  <a:moveTo>
                    <a:pt x="271" y="1"/>
                  </a:moveTo>
                  <a:cubicBezTo>
                    <a:pt x="258" y="1"/>
                    <a:pt x="213" y="72"/>
                    <a:pt x="213" y="98"/>
                  </a:cubicBezTo>
                  <a:cubicBezTo>
                    <a:pt x="487" y="858"/>
                    <a:pt x="639" y="1770"/>
                    <a:pt x="0" y="2226"/>
                  </a:cubicBezTo>
                  <a:cubicBezTo>
                    <a:pt x="0" y="2226"/>
                    <a:pt x="0" y="2265"/>
                    <a:pt x="16" y="2265"/>
                  </a:cubicBezTo>
                  <a:cubicBezTo>
                    <a:pt x="20" y="2265"/>
                    <a:pt x="25" y="2262"/>
                    <a:pt x="31" y="2256"/>
                  </a:cubicBezTo>
                  <a:cubicBezTo>
                    <a:pt x="852" y="1892"/>
                    <a:pt x="639" y="706"/>
                    <a:pt x="274" y="7"/>
                  </a:cubicBezTo>
                  <a:cubicBezTo>
                    <a:pt x="274" y="3"/>
                    <a:pt x="273" y="1"/>
                    <a:pt x="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127;p40"/>
            <p:cNvSpPr/>
            <p:nvPr/>
          </p:nvSpPr>
          <p:spPr>
            <a:xfrm>
              <a:off x="4141000" y="2584250"/>
              <a:ext cx="70800" cy="63275"/>
            </a:xfrm>
            <a:custGeom>
              <a:avLst/>
              <a:gdLst/>
              <a:ahLst/>
              <a:cxnLst/>
              <a:rect l="l" t="t" r="r" b="b"/>
              <a:pathLst>
                <a:path w="2832" h="2531" extrusionOk="0">
                  <a:moveTo>
                    <a:pt x="1328" y="1"/>
                  </a:moveTo>
                  <a:cubicBezTo>
                    <a:pt x="1281" y="1"/>
                    <a:pt x="1232" y="6"/>
                    <a:pt x="1183" y="17"/>
                  </a:cubicBezTo>
                  <a:cubicBezTo>
                    <a:pt x="0" y="248"/>
                    <a:pt x="487" y="2531"/>
                    <a:pt x="1552" y="2531"/>
                  </a:cubicBezTo>
                  <a:cubicBezTo>
                    <a:pt x="1610" y="2531"/>
                    <a:pt x="1669" y="2524"/>
                    <a:pt x="1730" y="2510"/>
                  </a:cubicBezTo>
                  <a:cubicBezTo>
                    <a:pt x="2831" y="2278"/>
                    <a:pt x="2302" y="1"/>
                    <a:pt x="1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128;p40"/>
            <p:cNvSpPr/>
            <p:nvPr/>
          </p:nvSpPr>
          <p:spPr>
            <a:xfrm>
              <a:off x="4302775" y="2567000"/>
              <a:ext cx="34225" cy="45950"/>
            </a:xfrm>
            <a:custGeom>
              <a:avLst/>
              <a:gdLst/>
              <a:ahLst/>
              <a:cxnLst/>
              <a:rect l="l" t="t" r="r" b="b"/>
              <a:pathLst>
                <a:path w="1369" h="1838" extrusionOk="0">
                  <a:moveTo>
                    <a:pt x="7" y="0"/>
                  </a:moveTo>
                  <a:cubicBezTo>
                    <a:pt x="3" y="0"/>
                    <a:pt x="1" y="3"/>
                    <a:pt x="1" y="8"/>
                  </a:cubicBezTo>
                  <a:cubicBezTo>
                    <a:pt x="30" y="768"/>
                    <a:pt x="424" y="1837"/>
                    <a:pt x="1238" y="1837"/>
                  </a:cubicBezTo>
                  <a:cubicBezTo>
                    <a:pt x="1271" y="1837"/>
                    <a:pt x="1304" y="1836"/>
                    <a:pt x="1338" y="1832"/>
                  </a:cubicBezTo>
                  <a:cubicBezTo>
                    <a:pt x="1368" y="1832"/>
                    <a:pt x="1368" y="1802"/>
                    <a:pt x="1338" y="1802"/>
                  </a:cubicBezTo>
                  <a:cubicBezTo>
                    <a:pt x="578" y="1711"/>
                    <a:pt x="244" y="859"/>
                    <a:pt x="92" y="69"/>
                  </a:cubicBezTo>
                  <a:cubicBezTo>
                    <a:pt x="67" y="45"/>
                    <a:pt x="23"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29;p40"/>
            <p:cNvSpPr/>
            <p:nvPr/>
          </p:nvSpPr>
          <p:spPr>
            <a:xfrm>
              <a:off x="4291000" y="2541800"/>
              <a:ext cx="70525" cy="62950"/>
            </a:xfrm>
            <a:custGeom>
              <a:avLst/>
              <a:gdLst/>
              <a:ahLst/>
              <a:cxnLst/>
              <a:rect l="l" t="t" r="r" b="b"/>
              <a:pathLst>
                <a:path w="2821" h="2518" extrusionOk="0">
                  <a:moveTo>
                    <a:pt x="1219" y="1"/>
                  </a:moveTo>
                  <a:cubicBezTo>
                    <a:pt x="1135" y="1"/>
                    <a:pt x="1048" y="15"/>
                    <a:pt x="958" y="44"/>
                  </a:cubicBezTo>
                  <a:cubicBezTo>
                    <a:pt x="0" y="354"/>
                    <a:pt x="531" y="2518"/>
                    <a:pt x="1533" y="2518"/>
                  </a:cubicBezTo>
                  <a:cubicBezTo>
                    <a:pt x="1612" y="2518"/>
                    <a:pt x="1694" y="2504"/>
                    <a:pt x="1779" y="2475"/>
                  </a:cubicBezTo>
                  <a:cubicBezTo>
                    <a:pt x="2820" y="2138"/>
                    <a:pt x="2271" y="1"/>
                    <a:pt x="1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30;p40"/>
            <p:cNvSpPr/>
            <p:nvPr/>
          </p:nvSpPr>
          <p:spPr>
            <a:xfrm>
              <a:off x="4115725" y="2510675"/>
              <a:ext cx="67025" cy="53075"/>
            </a:xfrm>
            <a:custGeom>
              <a:avLst/>
              <a:gdLst/>
              <a:ahLst/>
              <a:cxnLst/>
              <a:rect l="l" t="t" r="r" b="b"/>
              <a:pathLst>
                <a:path w="2681" h="2123" extrusionOk="0">
                  <a:moveTo>
                    <a:pt x="1818" y="1"/>
                  </a:moveTo>
                  <a:cubicBezTo>
                    <a:pt x="1524" y="1"/>
                    <a:pt x="1236" y="96"/>
                    <a:pt x="1008" y="286"/>
                  </a:cubicBezTo>
                  <a:cubicBezTo>
                    <a:pt x="583" y="529"/>
                    <a:pt x="248" y="924"/>
                    <a:pt x="96" y="1410"/>
                  </a:cubicBezTo>
                  <a:cubicBezTo>
                    <a:pt x="0" y="1795"/>
                    <a:pt x="303" y="2122"/>
                    <a:pt x="660" y="2122"/>
                  </a:cubicBezTo>
                  <a:cubicBezTo>
                    <a:pt x="754" y="2122"/>
                    <a:pt x="852" y="2100"/>
                    <a:pt x="948" y="2049"/>
                  </a:cubicBezTo>
                  <a:cubicBezTo>
                    <a:pt x="1252" y="1866"/>
                    <a:pt x="1525" y="1684"/>
                    <a:pt x="1829" y="1471"/>
                  </a:cubicBezTo>
                  <a:cubicBezTo>
                    <a:pt x="2163" y="1228"/>
                    <a:pt x="2437" y="1076"/>
                    <a:pt x="2589" y="711"/>
                  </a:cubicBezTo>
                  <a:cubicBezTo>
                    <a:pt x="2680" y="468"/>
                    <a:pt x="2559" y="225"/>
                    <a:pt x="2346" y="103"/>
                  </a:cubicBezTo>
                  <a:cubicBezTo>
                    <a:pt x="2175" y="35"/>
                    <a:pt x="1995" y="1"/>
                    <a:pt x="1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31;p40"/>
            <p:cNvSpPr/>
            <p:nvPr/>
          </p:nvSpPr>
          <p:spPr>
            <a:xfrm>
              <a:off x="4271625" y="2469100"/>
              <a:ext cx="76775" cy="36750"/>
            </a:xfrm>
            <a:custGeom>
              <a:avLst/>
              <a:gdLst/>
              <a:ahLst/>
              <a:cxnLst/>
              <a:rect l="l" t="t" r="r" b="b"/>
              <a:pathLst>
                <a:path w="3071" h="1470" extrusionOk="0">
                  <a:moveTo>
                    <a:pt x="1474" y="0"/>
                  </a:moveTo>
                  <a:cubicBezTo>
                    <a:pt x="1439" y="0"/>
                    <a:pt x="1403" y="1"/>
                    <a:pt x="1368" y="3"/>
                  </a:cubicBezTo>
                  <a:cubicBezTo>
                    <a:pt x="1338" y="1"/>
                    <a:pt x="1307" y="1"/>
                    <a:pt x="1276" y="1"/>
                  </a:cubicBezTo>
                  <a:cubicBezTo>
                    <a:pt x="821" y="1"/>
                    <a:pt x="378" y="211"/>
                    <a:pt x="122" y="581"/>
                  </a:cubicBezTo>
                  <a:cubicBezTo>
                    <a:pt x="0" y="794"/>
                    <a:pt x="61" y="1067"/>
                    <a:pt x="244" y="1250"/>
                  </a:cubicBezTo>
                  <a:cubicBezTo>
                    <a:pt x="524" y="1402"/>
                    <a:pt x="825" y="1470"/>
                    <a:pt x="1148" y="1470"/>
                  </a:cubicBezTo>
                  <a:cubicBezTo>
                    <a:pt x="1210" y="1470"/>
                    <a:pt x="1274" y="1467"/>
                    <a:pt x="1338" y="1462"/>
                  </a:cubicBezTo>
                  <a:lnTo>
                    <a:pt x="2371" y="1462"/>
                  </a:lnTo>
                  <a:cubicBezTo>
                    <a:pt x="2858" y="1402"/>
                    <a:pt x="3070" y="794"/>
                    <a:pt x="2706" y="459"/>
                  </a:cubicBezTo>
                  <a:cubicBezTo>
                    <a:pt x="2367" y="177"/>
                    <a:pt x="1924" y="0"/>
                    <a:pt x="14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32;p40"/>
            <p:cNvSpPr/>
            <p:nvPr/>
          </p:nvSpPr>
          <p:spPr>
            <a:xfrm>
              <a:off x="4210075" y="2774325"/>
              <a:ext cx="41825" cy="17825"/>
            </a:xfrm>
            <a:custGeom>
              <a:avLst/>
              <a:gdLst/>
              <a:ahLst/>
              <a:cxnLst/>
              <a:rect l="l" t="t" r="r" b="b"/>
              <a:pathLst>
                <a:path w="1673" h="713" extrusionOk="0">
                  <a:moveTo>
                    <a:pt x="1637" y="1"/>
                  </a:moveTo>
                  <a:cubicBezTo>
                    <a:pt x="1629" y="1"/>
                    <a:pt x="1620" y="4"/>
                    <a:pt x="1611" y="13"/>
                  </a:cubicBezTo>
                  <a:cubicBezTo>
                    <a:pt x="1399" y="196"/>
                    <a:pt x="1125" y="317"/>
                    <a:pt x="851" y="409"/>
                  </a:cubicBezTo>
                  <a:cubicBezTo>
                    <a:pt x="547" y="409"/>
                    <a:pt x="274" y="287"/>
                    <a:pt x="92" y="105"/>
                  </a:cubicBezTo>
                  <a:cubicBezTo>
                    <a:pt x="31" y="105"/>
                    <a:pt x="0" y="135"/>
                    <a:pt x="0" y="165"/>
                  </a:cubicBezTo>
                  <a:cubicBezTo>
                    <a:pt x="122" y="500"/>
                    <a:pt x="456" y="682"/>
                    <a:pt x="791" y="712"/>
                  </a:cubicBezTo>
                  <a:cubicBezTo>
                    <a:pt x="1186" y="652"/>
                    <a:pt x="1520" y="409"/>
                    <a:pt x="1672" y="44"/>
                  </a:cubicBezTo>
                  <a:cubicBezTo>
                    <a:pt x="1672" y="22"/>
                    <a:pt x="1657"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33;p40"/>
            <p:cNvSpPr/>
            <p:nvPr/>
          </p:nvSpPr>
          <p:spPr>
            <a:xfrm>
              <a:off x="4216575" y="2483250"/>
              <a:ext cx="112200" cy="249075"/>
            </a:xfrm>
            <a:custGeom>
              <a:avLst/>
              <a:gdLst/>
              <a:ahLst/>
              <a:cxnLst/>
              <a:rect l="l" t="t" r="r" b="b"/>
              <a:pathLst>
                <a:path w="4488" h="9963" extrusionOk="0">
                  <a:moveTo>
                    <a:pt x="1350" y="0"/>
                  </a:moveTo>
                  <a:cubicBezTo>
                    <a:pt x="1302" y="0"/>
                    <a:pt x="1251" y="47"/>
                    <a:pt x="1291" y="106"/>
                  </a:cubicBezTo>
                  <a:cubicBezTo>
                    <a:pt x="1959" y="2568"/>
                    <a:pt x="3053" y="4909"/>
                    <a:pt x="3783" y="7371"/>
                  </a:cubicBezTo>
                  <a:cubicBezTo>
                    <a:pt x="3489" y="7312"/>
                    <a:pt x="3194" y="7278"/>
                    <a:pt x="2908" y="7278"/>
                  </a:cubicBezTo>
                  <a:cubicBezTo>
                    <a:pt x="2751" y="7278"/>
                    <a:pt x="2596" y="7288"/>
                    <a:pt x="2446" y="7310"/>
                  </a:cubicBezTo>
                  <a:cubicBezTo>
                    <a:pt x="2354" y="7340"/>
                    <a:pt x="3023" y="9012"/>
                    <a:pt x="3053" y="9286"/>
                  </a:cubicBezTo>
                  <a:cubicBezTo>
                    <a:pt x="3053" y="9286"/>
                    <a:pt x="3053" y="9316"/>
                    <a:pt x="3053" y="9316"/>
                  </a:cubicBezTo>
                  <a:cubicBezTo>
                    <a:pt x="2647" y="9481"/>
                    <a:pt x="2266" y="9556"/>
                    <a:pt x="1879" y="9556"/>
                  </a:cubicBezTo>
                  <a:cubicBezTo>
                    <a:pt x="1341" y="9556"/>
                    <a:pt x="790" y="9411"/>
                    <a:pt x="135" y="9164"/>
                  </a:cubicBezTo>
                  <a:cubicBezTo>
                    <a:pt x="118" y="9158"/>
                    <a:pt x="102" y="9156"/>
                    <a:pt x="87" y="9156"/>
                  </a:cubicBezTo>
                  <a:cubicBezTo>
                    <a:pt x="27" y="9156"/>
                    <a:pt x="1" y="9200"/>
                    <a:pt x="75" y="9225"/>
                  </a:cubicBezTo>
                  <a:cubicBezTo>
                    <a:pt x="571" y="9694"/>
                    <a:pt x="1219" y="9963"/>
                    <a:pt x="1902" y="9963"/>
                  </a:cubicBezTo>
                  <a:cubicBezTo>
                    <a:pt x="1972" y="9963"/>
                    <a:pt x="2041" y="9960"/>
                    <a:pt x="2111" y="9954"/>
                  </a:cubicBezTo>
                  <a:cubicBezTo>
                    <a:pt x="2446" y="9954"/>
                    <a:pt x="2750" y="9893"/>
                    <a:pt x="3084" y="9772"/>
                  </a:cubicBezTo>
                  <a:cubicBezTo>
                    <a:pt x="3145" y="9741"/>
                    <a:pt x="3205" y="9741"/>
                    <a:pt x="3236" y="9711"/>
                  </a:cubicBezTo>
                  <a:lnTo>
                    <a:pt x="3418" y="9620"/>
                  </a:lnTo>
                  <a:cubicBezTo>
                    <a:pt x="3479" y="9589"/>
                    <a:pt x="3540" y="9498"/>
                    <a:pt x="3509" y="9407"/>
                  </a:cubicBezTo>
                  <a:cubicBezTo>
                    <a:pt x="3509" y="9407"/>
                    <a:pt x="3509" y="9377"/>
                    <a:pt x="3509" y="9346"/>
                  </a:cubicBezTo>
                  <a:lnTo>
                    <a:pt x="3509" y="9286"/>
                  </a:lnTo>
                  <a:cubicBezTo>
                    <a:pt x="3357" y="8678"/>
                    <a:pt x="3084" y="7796"/>
                    <a:pt x="3084" y="7796"/>
                  </a:cubicBezTo>
                  <a:lnTo>
                    <a:pt x="3084" y="7796"/>
                  </a:lnTo>
                  <a:cubicBezTo>
                    <a:pt x="3231" y="7833"/>
                    <a:pt x="3734" y="7925"/>
                    <a:pt x="4088" y="7925"/>
                  </a:cubicBezTo>
                  <a:cubicBezTo>
                    <a:pt x="4320" y="7925"/>
                    <a:pt x="4488" y="7886"/>
                    <a:pt x="4452" y="7766"/>
                  </a:cubicBezTo>
                  <a:cubicBezTo>
                    <a:pt x="3661" y="5213"/>
                    <a:pt x="2750" y="2386"/>
                    <a:pt x="1412" y="45"/>
                  </a:cubicBezTo>
                  <a:cubicBezTo>
                    <a:pt x="1402" y="13"/>
                    <a:pt x="1376"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34;p40"/>
            <p:cNvSpPr/>
            <p:nvPr/>
          </p:nvSpPr>
          <p:spPr>
            <a:xfrm>
              <a:off x="4215400" y="2713100"/>
              <a:ext cx="66875" cy="47900"/>
            </a:xfrm>
            <a:custGeom>
              <a:avLst/>
              <a:gdLst/>
              <a:ahLst/>
              <a:cxnLst/>
              <a:rect l="l" t="t" r="r" b="b"/>
              <a:pathLst>
                <a:path w="2675" h="1916" extrusionOk="0">
                  <a:moveTo>
                    <a:pt x="91" y="0"/>
                  </a:moveTo>
                  <a:cubicBezTo>
                    <a:pt x="31" y="274"/>
                    <a:pt x="0" y="547"/>
                    <a:pt x="0" y="821"/>
                  </a:cubicBezTo>
                  <a:cubicBezTo>
                    <a:pt x="0" y="1338"/>
                    <a:pt x="182" y="1915"/>
                    <a:pt x="821" y="1915"/>
                  </a:cubicBezTo>
                  <a:cubicBezTo>
                    <a:pt x="1125" y="1915"/>
                    <a:pt x="1429" y="1824"/>
                    <a:pt x="1672" y="1642"/>
                  </a:cubicBezTo>
                  <a:cubicBezTo>
                    <a:pt x="2097" y="1307"/>
                    <a:pt x="2462" y="851"/>
                    <a:pt x="2675" y="365"/>
                  </a:cubicBezTo>
                  <a:lnTo>
                    <a:pt x="2675" y="365"/>
                  </a:lnTo>
                  <a:cubicBezTo>
                    <a:pt x="2430" y="407"/>
                    <a:pt x="2183" y="428"/>
                    <a:pt x="1937" y="428"/>
                  </a:cubicBezTo>
                  <a:cubicBezTo>
                    <a:pt x="1296" y="428"/>
                    <a:pt x="662" y="286"/>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35;p40"/>
            <p:cNvSpPr/>
            <p:nvPr/>
          </p:nvSpPr>
          <p:spPr>
            <a:xfrm>
              <a:off x="4215400" y="2733225"/>
              <a:ext cx="41800" cy="27775"/>
            </a:xfrm>
            <a:custGeom>
              <a:avLst/>
              <a:gdLst/>
              <a:ahLst/>
              <a:cxnLst/>
              <a:rect l="l" t="t" r="r" b="b"/>
              <a:pathLst>
                <a:path w="1672" h="1111" extrusionOk="0">
                  <a:moveTo>
                    <a:pt x="247" y="0"/>
                  </a:moveTo>
                  <a:cubicBezTo>
                    <a:pt x="164" y="0"/>
                    <a:pt x="82" y="5"/>
                    <a:pt x="0" y="16"/>
                  </a:cubicBezTo>
                  <a:cubicBezTo>
                    <a:pt x="0" y="533"/>
                    <a:pt x="182" y="1110"/>
                    <a:pt x="821" y="1110"/>
                  </a:cubicBezTo>
                  <a:cubicBezTo>
                    <a:pt x="1125" y="1110"/>
                    <a:pt x="1429" y="1019"/>
                    <a:pt x="1672" y="837"/>
                  </a:cubicBezTo>
                  <a:cubicBezTo>
                    <a:pt x="1484" y="300"/>
                    <a:pt x="869" y="0"/>
                    <a:pt x="247"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36;p40"/>
            <p:cNvSpPr/>
            <p:nvPr/>
          </p:nvSpPr>
          <p:spPr>
            <a:xfrm>
              <a:off x="3783775" y="2140750"/>
              <a:ext cx="526625" cy="553475"/>
            </a:xfrm>
            <a:custGeom>
              <a:avLst/>
              <a:gdLst/>
              <a:ahLst/>
              <a:cxnLst/>
              <a:rect l="l" t="t" r="r" b="b"/>
              <a:pathLst>
                <a:path w="21065" h="22139" extrusionOk="0">
                  <a:moveTo>
                    <a:pt x="17214" y="1"/>
                  </a:moveTo>
                  <a:cubicBezTo>
                    <a:pt x="16396" y="1"/>
                    <a:pt x="16201" y="949"/>
                    <a:pt x="16201" y="949"/>
                  </a:cubicBezTo>
                  <a:cubicBezTo>
                    <a:pt x="16201" y="949"/>
                    <a:pt x="15840" y="31"/>
                    <a:pt x="15143" y="31"/>
                  </a:cubicBezTo>
                  <a:cubicBezTo>
                    <a:pt x="15112" y="31"/>
                    <a:pt x="15079" y="33"/>
                    <a:pt x="15046" y="37"/>
                  </a:cubicBezTo>
                  <a:cubicBezTo>
                    <a:pt x="14286" y="128"/>
                    <a:pt x="14134" y="1070"/>
                    <a:pt x="14134" y="1070"/>
                  </a:cubicBezTo>
                  <a:cubicBezTo>
                    <a:pt x="14134" y="1070"/>
                    <a:pt x="13755" y="287"/>
                    <a:pt x="13089" y="287"/>
                  </a:cubicBezTo>
                  <a:cubicBezTo>
                    <a:pt x="13025" y="287"/>
                    <a:pt x="12958" y="294"/>
                    <a:pt x="12888" y="310"/>
                  </a:cubicBezTo>
                  <a:cubicBezTo>
                    <a:pt x="12098" y="493"/>
                    <a:pt x="11794" y="1465"/>
                    <a:pt x="11794" y="1465"/>
                  </a:cubicBezTo>
                  <a:cubicBezTo>
                    <a:pt x="11794" y="1465"/>
                    <a:pt x="11372" y="771"/>
                    <a:pt x="10664" y="771"/>
                  </a:cubicBezTo>
                  <a:cubicBezTo>
                    <a:pt x="10588" y="771"/>
                    <a:pt x="10508" y="779"/>
                    <a:pt x="10426" y="797"/>
                  </a:cubicBezTo>
                  <a:cubicBezTo>
                    <a:pt x="9605" y="979"/>
                    <a:pt x="9393" y="1982"/>
                    <a:pt x="9393" y="1982"/>
                  </a:cubicBezTo>
                  <a:cubicBezTo>
                    <a:pt x="9393" y="1982"/>
                    <a:pt x="8915" y="1581"/>
                    <a:pt x="8385" y="1581"/>
                  </a:cubicBezTo>
                  <a:cubicBezTo>
                    <a:pt x="8246" y="1581"/>
                    <a:pt x="8103" y="1609"/>
                    <a:pt x="7964" y="1678"/>
                  </a:cubicBezTo>
                  <a:cubicBezTo>
                    <a:pt x="7326" y="2013"/>
                    <a:pt x="7235" y="3076"/>
                    <a:pt x="7235" y="3076"/>
                  </a:cubicBezTo>
                  <a:cubicBezTo>
                    <a:pt x="6999" y="2841"/>
                    <a:pt x="6687" y="2707"/>
                    <a:pt x="6373" y="2707"/>
                  </a:cubicBezTo>
                  <a:cubicBezTo>
                    <a:pt x="6201" y="2707"/>
                    <a:pt x="6028" y="2747"/>
                    <a:pt x="5867" y="2833"/>
                  </a:cubicBezTo>
                  <a:cubicBezTo>
                    <a:pt x="5076" y="3259"/>
                    <a:pt x="5046" y="4323"/>
                    <a:pt x="5046" y="4323"/>
                  </a:cubicBezTo>
                  <a:cubicBezTo>
                    <a:pt x="5046" y="4323"/>
                    <a:pt x="4707" y="4111"/>
                    <a:pt x="4298" y="4111"/>
                  </a:cubicBezTo>
                  <a:cubicBezTo>
                    <a:pt x="4108" y="4111"/>
                    <a:pt x="3902" y="4157"/>
                    <a:pt x="3709" y="4292"/>
                  </a:cubicBezTo>
                  <a:cubicBezTo>
                    <a:pt x="3101" y="4718"/>
                    <a:pt x="3101" y="5812"/>
                    <a:pt x="3101" y="5812"/>
                  </a:cubicBezTo>
                  <a:cubicBezTo>
                    <a:pt x="3101" y="5812"/>
                    <a:pt x="2902" y="5762"/>
                    <a:pt x="2642" y="5762"/>
                  </a:cubicBezTo>
                  <a:cubicBezTo>
                    <a:pt x="2364" y="5762"/>
                    <a:pt x="2015" y="5819"/>
                    <a:pt x="1763" y="6055"/>
                  </a:cubicBezTo>
                  <a:cubicBezTo>
                    <a:pt x="1216" y="6542"/>
                    <a:pt x="1399" y="7545"/>
                    <a:pt x="1368" y="7636"/>
                  </a:cubicBezTo>
                  <a:cubicBezTo>
                    <a:pt x="1368" y="7697"/>
                    <a:pt x="92" y="7484"/>
                    <a:pt x="31" y="8639"/>
                  </a:cubicBezTo>
                  <a:cubicBezTo>
                    <a:pt x="0" y="9885"/>
                    <a:pt x="4833" y="20432"/>
                    <a:pt x="5320" y="21405"/>
                  </a:cubicBezTo>
                  <a:cubicBezTo>
                    <a:pt x="5574" y="21914"/>
                    <a:pt x="5869" y="22138"/>
                    <a:pt x="6174" y="22138"/>
                  </a:cubicBezTo>
                  <a:cubicBezTo>
                    <a:pt x="7256" y="22138"/>
                    <a:pt x="8477" y="19335"/>
                    <a:pt x="8572" y="16420"/>
                  </a:cubicBezTo>
                  <a:cubicBezTo>
                    <a:pt x="8663" y="13107"/>
                    <a:pt x="9666" y="10706"/>
                    <a:pt x="11672" y="9824"/>
                  </a:cubicBezTo>
                  <a:cubicBezTo>
                    <a:pt x="12211" y="9596"/>
                    <a:pt x="12811" y="9521"/>
                    <a:pt x="13429" y="9521"/>
                  </a:cubicBezTo>
                  <a:cubicBezTo>
                    <a:pt x="14615" y="9521"/>
                    <a:pt x="15867" y="9798"/>
                    <a:pt x="16877" y="9798"/>
                  </a:cubicBezTo>
                  <a:cubicBezTo>
                    <a:pt x="17300" y="9798"/>
                    <a:pt x="17680" y="9749"/>
                    <a:pt x="17995" y="9611"/>
                  </a:cubicBezTo>
                  <a:cubicBezTo>
                    <a:pt x="18998" y="9156"/>
                    <a:pt x="19271" y="8152"/>
                    <a:pt x="19849" y="8092"/>
                  </a:cubicBezTo>
                  <a:cubicBezTo>
                    <a:pt x="19862" y="8090"/>
                    <a:pt x="19876" y="8090"/>
                    <a:pt x="19889" y="8090"/>
                  </a:cubicBezTo>
                  <a:cubicBezTo>
                    <a:pt x="20456" y="8090"/>
                    <a:pt x="21065" y="9308"/>
                    <a:pt x="21065" y="9308"/>
                  </a:cubicBezTo>
                  <a:cubicBezTo>
                    <a:pt x="20213" y="6572"/>
                    <a:pt x="18755" y="189"/>
                    <a:pt x="17326" y="6"/>
                  </a:cubicBezTo>
                  <a:cubicBezTo>
                    <a:pt x="17287" y="3"/>
                    <a:pt x="17250" y="1"/>
                    <a:pt x="17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37;p40"/>
            <p:cNvSpPr/>
            <p:nvPr/>
          </p:nvSpPr>
          <p:spPr>
            <a:xfrm>
              <a:off x="4060975" y="2534650"/>
              <a:ext cx="204600" cy="170975"/>
            </a:xfrm>
            <a:custGeom>
              <a:avLst/>
              <a:gdLst/>
              <a:ahLst/>
              <a:cxnLst/>
              <a:rect l="l" t="t" r="r" b="b"/>
              <a:pathLst>
                <a:path w="8184" h="6839" extrusionOk="0">
                  <a:moveTo>
                    <a:pt x="4332" y="454"/>
                  </a:moveTo>
                  <a:cubicBezTo>
                    <a:pt x="5720" y="454"/>
                    <a:pt x="6933" y="1436"/>
                    <a:pt x="7211" y="2822"/>
                  </a:cubicBezTo>
                  <a:cubicBezTo>
                    <a:pt x="7515" y="4372"/>
                    <a:pt x="6603" y="5862"/>
                    <a:pt x="5083" y="6287"/>
                  </a:cubicBezTo>
                  <a:cubicBezTo>
                    <a:pt x="4831" y="6353"/>
                    <a:pt x="4579" y="6384"/>
                    <a:pt x="4331" y="6384"/>
                  </a:cubicBezTo>
                  <a:cubicBezTo>
                    <a:pt x="3079" y="6384"/>
                    <a:pt x="1932" y="5590"/>
                    <a:pt x="1527" y="4372"/>
                  </a:cubicBezTo>
                  <a:cubicBezTo>
                    <a:pt x="1010" y="2883"/>
                    <a:pt x="1770" y="1272"/>
                    <a:pt x="3198" y="694"/>
                  </a:cubicBezTo>
                  <a:cubicBezTo>
                    <a:pt x="3442" y="603"/>
                    <a:pt x="3685" y="512"/>
                    <a:pt x="3928" y="482"/>
                  </a:cubicBezTo>
                  <a:cubicBezTo>
                    <a:pt x="4064" y="463"/>
                    <a:pt x="4199" y="454"/>
                    <a:pt x="4332" y="454"/>
                  </a:cubicBezTo>
                  <a:close/>
                  <a:moveTo>
                    <a:pt x="4289" y="1"/>
                  </a:moveTo>
                  <a:cubicBezTo>
                    <a:pt x="3150" y="1"/>
                    <a:pt x="2008" y="554"/>
                    <a:pt x="1344" y="1698"/>
                  </a:cubicBezTo>
                  <a:cubicBezTo>
                    <a:pt x="1" y="4013"/>
                    <a:pt x="1722" y="6839"/>
                    <a:pt x="4282" y="6839"/>
                  </a:cubicBezTo>
                  <a:cubicBezTo>
                    <a:pt x="4445" y="6839"/>
                    <a:pt x="4610" y="6828"/>
                    <a:pt x="4779" y="6804"/>
                  </a:cubicBezTo>
                  <a:cubicBezTo>
                    <a:pt x="5052" y="6774"/>
                    <a:pt x="5326" y="6682"/>
                    <a:pt x="5600" y="6591"/>
                  </a:cubicBezTo>
                  <a:cubicBezTo>
                    <a:pt x="7332" y="5892"/>
                    <a:pt x="8183" y="3886"/>
                    <a:pt x="7484" y="2153"/>
                  </a:cubicBezTo>
                  <a:cubicBezTo>
                    <a:pt x="6914" y="737"/>
                    <a:pt x="5603" y="1"/>
                    <a:pt x="428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38;p40"/>
            <p:cNvSpPr/>
            <p:nvPr/>
          </p:nvSpPr>
          <p:spPr>
            <a:xfrm>
              <a:off x="4286825" y="2486675"/>
              <a:ext cx="140600" cy="168400"/>
            </a:xfrm>
            <a:custGeom>
              <a:avLst/>
              <a:gdLst/>
              <a:ahLst/>
              <a:cxnLst/>
              <a:rect l="l" t="t" r="r" b="b"/>
              <a:pathLst>
                <a:path w="5624" h="6736" extrusionOk="0">
                  <a:moveTo>
                    <a:pt x="2326" y="474"/>
                  </a:moveTo>
                  <a:cubicBezTo>
                    <a:pt x="2776" y="474"/>
                    <a:pt x="3216" y="650"/>
                    <a:pt x="3587" y="942"/>
                  </a:cubicBezTo>
                  <a:cubicBezTo>
                    <a:pt x="4134" y="1458"/>
                    <a:pt x="4529" y="2127"/>
                    <a:pt x="4712" y="2857"/>
                  </a:cubicBezTo>
                  <a:cubicBezTo>
                    <a:pt x="5107" y="4437"/>
                    <a:pt x="4560" y="5957"/>
                    <a:pt x="3435" y="6231"/>
                  </a:cubicBezTo>
                  <a:cubicBezTo>
                    <a:pt x="3305" y="6266"/>
                    <a:pt x="3175" y="6282"/>
                    <a:pt x="3044" y="6282"/>
                  </a:cubicBezTo>
                  <a:cubicBezTo>
                    <a:pt x="2041" y="6282"/>
                    <a:pt x="1046" y="5289"/>
                    <a:pt x="669" y="3890"/>
                  </a:cubicBezTo>
                  <a:cubicBezTo>
                    <a:pt x="456" y="3161"/>
                    <a:pt x="487" y="2401"/>
                    <a:pt x="760" y="1702"/>
                  </a:cubicBezTo>
                  <a:cubicBezTo>
                    <a:pt x="943" y="1124"/>
                    <a:pt x="1399" y="699"/>
                    <a:pt x="1946" y="516"/>
                  </a:cubicBezTo>
                  <a:cubicBezTo>
                    <a:pt x="2006" y="486"/>
                    <a:pt x="2067" y="486"/>
                    <a:pt x="2128" y="486"/>
                  </a:cubicBezTo>
                  <a:cubicBezTo>
                    <a:pt x="2194" y="478"/>
                    <a:pt x="2260" y="474"/>
                    <a:pt x="2326" y="474"/>
                  </a:cubicBezTo>
                  <a:close/>
                  <a:moveTo>
                    <a:pt x="2383" y="1"/>
                  </a:moveTo>
                  <a:cubicBezTo>
                    <a:pt x="1491" y="1"/>
                    <a:pt x="622" y="560"/>
                    <a:pt x="335" y="1519"/>
                  </a:cubicBezTo>
                  <a:cubicBezTo>
                    <a:pt x="31" y="2310"/>
                    <a:pt x="0" y="3191"/>
                    <a:pt x="243" y="4012"/>
                  </a:cubicBezTo>
                  <a:cubicBezTo>
                    <a:pt x="639" y="5624"/>
                    <a:pt x="1851" y="6736"/>
                    <a:pt x="3071" y="6736"/>
                  </a:cubicBezTo>
                  <a:cubicBezTo>
                    <a:pt x="3162" y="6736"/>
                    <a:pt x="3253" y="6730"/>
                    <a:pt x="3344" y="6717"/>
                  </a:cubicBezTo>
                  <a:lnTo>
                    <a:pt x="3557" y="6686"/>
                  </a:lnTo>
                  <a:cubicBezTo>
                    <a:pt x="4894" y="6322"/>
                    <a:pt x="5624" y="4559"/>
                    <a:pt x="5168" y="2735"/>
                  </a:cubicBezTo>
                  <a:cubicBezTo>
                    <a:pt x="4955" y="1914"/>
                    <a:pt x="4499" y="1154"/>
                    <a:pt x="3861" y="607"/>
                  </a:cubicBezTo>
                  <a:cubicBezTo>
                    <a:pt x="3434" y="192"/>
                    <a:pt x="2904" y="1"/>
                    <a:pt x="238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139;p40"/>
            <p:cNvSpPr/>
            <p:nvPr/>
          </p:nvSpPr>
          <p:spPr>
            <a:xfrm>
              <a:off x="4238175" y="2566825"/>
              <a:ext cx="60825" cy="31550"/>
            </a:xfrm>
            <a:custGeom>
              <a:avLst/>
              <a:gdLst/>
              <a:ahLst/>
              <a:cxnLst/>
              <a:rect l="l" t="t" r="r" b="b"/>
              <a:pathLst>
                <a:path w="2433" h="1262" extrusionOk="0">
                  <a:moveTo>
                    <a:pt x="1664" y="1"/>
                  </a:moveTo>
                  <a:cubicBezTo>
                    <a:pt x="931" y="1"/>
                    <a:pt x="296" y="579"/>
                    <a:pt x="1" y="988"/>
                  </a:cubicBezTo>
                  <a:lnTo>
                    <a:pt x="396" y="1262"/>
                  </a:lnTo>
                  <a:cubicBezTo>
                    <a:pt x="420" y="1213"/>
                    <a:pt x="971" y="462"/>
                    <a:pt x="1658" y="462"/>
                  </a:cubicBezTo>
                  <a:cubicBezTo>
                    <a:pt x="1829" y="462"/>
                    <a:pt x="2008" y="508"/>
                    <a:pt x="2189" y="623"/>
                  </a:cubicBezTo>
                  <a:lnTo>
                    <a:pt x="2433" y="228"/>
                  </a:lnTo>
                  <a:cubicBezTo>
                    <a:pt x="2171" y="67"/>
                    <a:pt x="1912" y="1"/>
                    <a:pt x="16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140;p40"/>
            <p:cNvSpPr/>
            <p:nvPr/>
          </p:nvSpPr>
          <p:spPr>
            <a:xfrm>
              <a:off x="3874200" y="2615825"/>
              <a:ext cx="218100" cy="99575"/>
            </a:xfrm>
            <a:custGeom>
              <a:avLst/>
              <a:gdLst/>
              <a:ahLst/>
              <a:cxnLst/>
              <a:rect l="l" t="t" r="r" b="b"/>
              <a:pathLst>
                <a:path w="8724" h="3983" extrusionOk="0">
                  <a:moveTo>
                    <a:pt x="8663" y="1"/>
                  </a:moveTo>
                  <a:cubicBezTo>
                    <a:pt x="8390" y="31"/>
                    <a:pt x="2341" y="1034"/>
                    <a:pt x="1459" y="1399"/>
                  </a:cubicBezTo>
                  <a:cubicBezTo>
                    <a:pt x="517" y="1824"/>
                    <a:pt x="61" y="3648"/>
                    <a:pt x="0" y="3861"/>
                  </a:cubicBezTo>
                  <a:lnTo>
                    <a:pt x="456" y="3983"/>
                  </a:lnTo>
                  <a:cubicBezTo>
                    <a:pt x="548" y="3496"/>
                    <a:pt x="973" y="2128"/>
                    <a:pt x="1642" y="1824"/>
                  </a:cubicBezTo>
                  <a:cubicBezTo>
                    <a:pt x="2311" y="1520"/>
                    <a:pt x="6991" y="730"/>
                    <a:pt x="8724" y="457"/>
                  </a:cubicBezTo>
                  <a:lnTo>
                    <a:pt x="8663"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141;p40"/>
            <p:cNvSpPr/>
            <p:nvPr/>
          </p:nvSpPr>
          <p:spPr>
            <a:xfrm>
              <a:off x="3844575" y="2609850"/>
              <a:ext cx="183150" cy="178375"/>
            </a:xfrm>
            <a:custGeom>
              <a:avLst/>
              <a:gdLst/>
              <a:ahLst/>
              <a:cxnLst/>
              <a:rect l="l" t="t" r="r" b="b"/>
              <a:pathLst>
                <a:path w="7326" h="7135" extrusionOk="0">
                  <a:moveTo>
                    <a:pt x="2350" y="1"/>
                  </a:moveTo>
                  <a:cubicBezTo>
                    <a:pt x="2071" y="1"/>
                    <a:pt x="1810" y="72"/>
                    <a:pt x="1581" y="240"/>
                  </a:cubicBezTo>
                  <a:cubicBezTo>
                    <a:pt x="0" y="1395"/>
                    <a:pt x="2675" y="6562"/>
                    <a:pt x="4772" y="7048"/>
                  </a:cubicBezTo>
                  <a:cubicBezTo>
                    <a:pt x="4964" y="7107"/>
                    <a:pt x="5158" y="7135"/>
                    <a:pt x="5350" y="7135"/>
                  </a:cubicBezTo>
                  <a:cubicBezTo>
                    <a:pt x="6253" y="7135"/>
                    <a:pt x="7100" y="6517"/>
                    <a:pt x="7325" y="5589"/>
                  </a:cubicBezTo>
                  <a:lnTo>
                    <a:pt x="6262" y="2489"/>
                  </a:lnTo>
                  <a:cubicBezTo>
                    <a:pt x="6262" y="2489"/>
                    <a:pt x="3995" y="1"/>
                    <a:pt x="235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142;p40"/>
            <p:cNvSpPr/>
            <p:nvPr/>
          </p:nvSpPr>
          <p:spPr>
            <a:xfrm>
              <a:off x="3903825" y="2652275"/>
              <a:ext cx="98325" cy="105575"/>
            </a:xfrm>
            <a:custGeom>
              <a:avLst/>
              <a:gdLst/>
              <a:ahLst/>
              <a:cxnLst/>
              <a:rect l="l" t="t" r="r" b="b"/>
              <a:pathLst>
                <a:path w="3933" h="4223" extrusionOk="0">
                  <a:moveTo>
                    <a:pt x="105" y="1"/>
                  </a:moveTo>
                  <a:cubicBezTo>
                    <a:pt x="81" y="1"/>
                    <a:pt x="56" y="1"/>
                    <a:pt x="31" y="2"/>
                  </a:cubicBezTo>
                  <a:cubicBezTo>
                    <a:pt x="1" y="2"/>
                    <a:pt x="1" y="62"/>
                    <a:pt x="31" y="62"/>
                  </a:cubicBezTo>
                  <a:cubicBezTo>
                    <a:pt x="1490" y="427"/>
                    <a:pt x="2402" y="1643"/>
                    <a:pt x="3101" y="2920"/>
                  </a:cubicBezTo>
                  <a:cubicBezTo>
                    <a:pt x="2824" y="2659"/>
                    <a:pt x="2506" y="2478"/>
                    <a:pt x="2166" y="2478"/>
                  </a:cubicBezTo>
                  <a:cubicBezTo>
                    <a:pt x="1911" y="2478"/>
                    <a:pt x="1643" y="2581"/>
                    <a:pt x="1369" y="2828"/>
                  </a:cubicBezTo>
                  <a:cubicBezTo>
                    <a:pt x="1344" y="2853"/>
                    <a:pt x="1359" y="2898"/>
                    <a:pt x="1398" y="2898"/>
                  </a:cubicBezTo>
                  <a:cubicBezTo>
                    <a:pt x="1407" y="2898"/>
                    <a:pt x="1418" y="2895"/>
                    <a:pt x="1429" y="2889"/>
                  </a:cubicBezTo>
                  <a:cubicBezTo>
                    <a:pt x="1600" y="2815"/>
                    <a:pt x="1781" y="2778"/>
                    <a:pt x="1961" y="2778"/>
                  </a:cubicBezTo>
                  <a:cubicBezTo>
                    <a:pt x="2294" y="2778"/>
                    <a:pt x="2621" y="2906"/>
                    <a:pt x="2858" y="3163"/>
                  </a:cubicBezTo>
                  <a:cubicBezTo>
                    <a:pt x="3162" y="3467"/>
                    <a:pt x="3436" y="3801"/>
                    <a:pt x="3648" y="4166"/>
                  </a:cubicBezTo>
                  <a:cubicBezTo>
                    <a:pt x="3678" y="4205"/>
                    <a:pt x="3720" y="4222"/>
                    <a:pt x="3761" y="4222"/>
                  </a:cubicBezTo>
                  <a:cubicBezTo>
                    <a:pt x="3848" y="4222"/>
                    <a:pt x="3933" y="4147"/>
                    <a:pt x="3892" y="4044"/>
                  </a:cubicBezTo>
                  <a:cubicBezTo>
                    <a:pt x="3892" y="4044"/>
                    <a:pt x="3892" y="4044"/>
                    <a:pt x="3892" y="4014"/>
                  </a:cubicBezTo>
                  <a:cubicBezTo>
                    <a:pt x="3652" y="2274"/>
                    <a:pt x="1990"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143;p40"/>
            <p:cNvSpPr/>
            <p:nvPr/>
          </p:nvSpPr>
          <p:spPr>
            <a:xfrm>
              <a:off x="3117325" y="3071825"/>
              <a:ext cx="373900" cy="873075"/>
            </a:xfrm>
            <a:custGeom>
              <a:avLst/>
              <a:gdLst/>
              <a:ahLst/>
              <a:cxnLst/>
              <a:rect l="l" t="t" r="r" b="b"/>
              <a:pathLst>
                <a:path w="14956" h="34923" extrusionOk="0">
                  <a:moveTo>
                    <a:pt x="3250" y="0"/>
                  </a:moveTo>
                  <a:cubicBezTo>
                    <a:pt x="1065" y="0"/>
                    <a:pt x="1" y="3871"/>
                    <a:pt x="184" y="10667"/>
                  </a:cubicBezTo>
                  <a:cubicBezTo>
                    <a:pt x="396" y="17779"/>
                    <a:pt x="1065" y="24862"/>
                    <a:pt x="2190" y="31883"/>
                  </a:cubicBezTo>
                  <a:lnTo>
                    <a:pt x="13132" y="34923"/>
                  </a:lnTo>
                  <a:cubicBezTo>
                    <a:pt x="13132" y="34923"/>
                    <a:pt x="14956" y="14466"/>
                    <a:pt x="8998" y="5317"/>
                  </a:cubicBezTo>
                  <a:cubicBezTo>
                    <a:pt x="6619" y="1682"/>
                    <a:pt x="4691" y="0"/>
                    <a:pt x="32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144;p40"/>
            <p:cNvSpPr/>
            <p:nvPr/>
          </p:nvSpPr>
          <p:spPr>
            <a:xfrm>
              <a:off x="3522375" y="3723550"/>
              <a:ext cx="72200" cy="40325"/>
            </a:xfrm>
            <a:custGeom>
              <a:avLst/>
              <a:gdLst/>
              <a:ahLst/>
              <a:cxnLst/>
              <a:rect l="l" t="t" r="r" b="b"/>
              <a:pathLst>
                <a:path w="2888" h="1613" extrusionOk="0">
                  <a:moveTo>
                    <a:pt x="1921" y="0"/>
                  </a:moveTo>
                  <a:cubicBezTo>
                    <a:pt x="1197" y="0"/>
                    <a:pt x="504" y="300"/>
                    <a:pt x="0" y="829"/>
                  </a:cubicBezTo>
                  <a:lnTo>
                    <a:pt x="31" y="890"/>
                  </a:lnTo>
                  <a:cubicBezTo>
                    <a:pt x="544" y="1362"/>
                    <a:pt x="1211" y="1613"/>
                    <a:pt x="1898" y="1613"/>
                  </a:cubicBezTo>
                  <a:cubicBezTo>
                    <a:pt x="2228" y="1613"/>
                    <a:pt x="2563" y="1555"/>
                    <a:pt x="2888" y="1437"/>
                  </a:cubicBezTo>
                  <a:cubicBezTo>
                    <a:pt x="2736" y="981"/>
                    <a:pt x="2553" y="525"/>
                    <a:pt x="2371" y="39"/>
                  </a:cubicBezTo>
                  <a:cubicBezTo>
                    <a:pt x="2221" y="13"/>
                    <a:pt x="2070" y="0"/>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145;p40"/>
            <p:cNvSpPr/>
            <p:nvPr/>
          </p:nvSpPr>
          <p:spPr>
            <a:xfrm>
              <a:off x="3300475" y="3677375"/>
              <a:ext cx="221925" cy="138475"/>
            </a:xfrm>
            <a:custGeom>
              <a:avLst/>
              <a:gdLst/>
              <a:ahLst/>
              <a:cxnLst/>
              <a:rect l="l" t="t" r="r" b="b"/>
              <a:pathLst>
                <a:path w="8877" h="5539" extrusionOk="0">
                  <a:moveTo>
                    <a:pt x="1936" y="2045"/>
                  </a:moveTo>
                  <a:cubicBezTo>
                    <a:pt x="1321" y="2045"/>
                    <a:pt x="643" y="2247"/>
                    <a:pt x="1" y="2859"/>
                  </a:cubicBezTo>
                  <a:lnTo>
                    <a:pt x="31" y="2919"/>
                  </a:lnTo>
                  <a:cubicBezTo>
                    <a:pt x="660" y="3471"/>
                    <a:pt x="1299" y="3659"/>
                    <a:pt x="1877" y="3659"/>
                  </a:cubicBezTo>
                  <a:cubicBezTo>
                    <a:pt x="3114" y="3659"/>
                    <a:pt x="4074" y="2798"/>
                    <a:pt x="4074" y="2798"/>
                  </a:cubicBezTo>
                  <a:cubicBezTo>
                    <a:pt x="4074" y="2798"/>
                    <a:pt x="3123" y="2045"/>
                    <a:pt x="1936" y="2045"/>
                  </a:cubicBezTo>
                  <a:close/>
                  <a:moveTo>
                    <a:pt x="5130" y="0"/>
                  </a:moveTo>
                  <a:cubicBezTo>
                    <a:pt x="4818" y="0"/>
                    <a:pt x="4505" y="126"/>
                    <a:pt x="4195" y="427"/>
                  </a:cubicBezTo>
                  <a:cubicBezTo>
                    <a:pt x="3587" y="913"/>
                    <a:pt x="3587" y="1795"/>
                    <a:pt x="4165" y="2281"/>
                  </a:cubicBezTo>
                  <a:cubicBezTo>
                    <a:pt x="4347" y="2463"/>
                    <a:pt x="4590" y="2615"/>
                    <a:pt x="4834" y="2737"/>
                  </a:cubicBezTo>
                  <a:cubicBezTo>
                    <a:pt x="4894" y="2737"/>
                    <a:pt x="4925" y="2767"/>
                    <a:pt x="4955" y="2767"/>
                  </a:cubicBezTo>
                  <a:lnTo>
                    <a:pt x="4864" y="2798"/>
                  </a:lnTo>
                  <a:cubicBezTo>
                    <a:pt x="4590" y="2919"/>
                    <a:pt x="4378" y="3102"/>
                    <a:pt x="4165" y="3314"/>
                  </a:cubicBezTo>
                  <a:cubicBezTo>
                    <a:pt x="3618" y="3831"/>
                    <a:pt x="3679" y="4713"/>
                    <a:pt x="4286" y="5138"/>
                  </a:cubicBezTo>
                  <a:cubicBezTo>
                    <a:pt x="4603" y="5419"/>
                    <a:pt x="4912" y="5538"/>
                    <a:pt x="5213" y="5538"/>
                  </a:cubicBezTo>
                  <a:cubicBezTo>
                    <a:pt x="5953" y="5538"/>
                    <a:pt x="6648" y="4822"/>
                    <a:pt x="7296" y="4044"/>
                  </a:cubicBezTo>
                  <a:cubicBezTo>
                    <a:pt x="8208" y="2919"/>
                    <a:pt x="8876" y="2707"/>
                    <a:pt x="8876" y="2707"/>
                  </a:cubicBezTo>
                  <a:cubicBezTo>
                    <a:pt x="8876" y="2707"/>
                    <a:pt x="8208" y="2494"/>
                    <a:pt x="7235" y="1430"/>
                  </a:cubicBezTo>
                  <a:cubicBezTo>
                    <a:pt x="6575" y="685"/>
                    <a:pt x="5856" y="0"/>
                    <a:pt x="5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146;p40"/>
            <p:cNvSpPr/>
            <p:nvPr/>
          </p:nvSpPr>
          <p:spPr>
            <a:xfrm>
              <a:off x="3153050" y="3682675"/>
              <a:ext cx="146700" cy="137975"/>
            </a:xfrm>
            <a:custGeom>
              <a:avLst/>
              <a:gdLst/>
              <a:ahLst/>
              <a:cxnLst/>
              <a:rect l="l" t="t" r="r" b="b"/>
              <a:pathLst>
                <a:path w="5868" h="5519" extrusionOk="0">
                  <a:moveTo>
                    <a:pt x="1" y="2221"/>
                  </a:moveTo>
                  <a:lnTo>
                    <a:pt x="1" y="2221"/>
                  </a:lnTo>
                  <a:cubicBezTo>
                    <a:pt x="62" y="2616"/>
                    <a:pt x="123" y="3011"/>
                    <a:pt x="153" y="3376"/>
                  </a:cubicBezTo>
                  <a:cubicBezTo>
                    <a:pt x="487" y="3224"/>
                    <a:pt x="791" y="3011"/>
                    <a:pt x="1065" y="2798"/>
                  </a:cubicBezTo>
                  <a:cubicBezTo>
                    <a:pt x="761" y="2555"/>
                    <a:pt x="396" y="2343"/>
                    <a:pt x="1" y="2221"/>
                  </a:cubicBezTo>
                  <a:close/>
                  <a:moveTo>
                    <a:pt x="2145" y="1"/>
                  </a:moveTo>
                  <a:cubicBezTo>
                    <a:pt x="1837" y="1"/>
                    <a:pt x="1527" y="127"/>
                    <a:pt x="1217" y="428"/>
                  </a:cubicBezTo>
                  <a:cubicBezTo>
                    <a:pt x="609" y="884"/>
                    <a:pt x="609" y="1795"/>
                    <a:pt x="1156" y="2282"/>
                  </a:cubicBezTo>
                  <a:cubicBezTo>
                    <a:pt x="1369" y="2464"/>
                    <a:pt x="1612" y="2616"/>
                    <a:pt x="1855" y="2707"/>
                  </a:cubicBezTo>
                  <a:cubicBezTo>
                    <a:pt x="1885" y="2738"/>
                    <a:pt x="1946" y="2738"/>
                    <a:pt x="1977" y="2768"/>
                  </a:cubicBezTo>
                  <a:lnTo>
                    <a:pt x="1855" y="2798"/>
                  </a:lnTo>
                  <a:cubicBezTo>
                    <a:pt x="1612" y="2920"/>
                    <a:pt x="1369" y="3072"/>
                    <a:pt x="1186" y="3285"/>
                  </a:cubicBezTo>
                  <a:cubicBezTo>
                    <a:pt x="639" y="3802"/>
                    <a:pt x="700" y="4683"/>
                    <a:pt x="1308" y="5139"/>
                  </a:cubicBezTo>
                  <a:cubicBezTo>
                    <a:pt x="1609" y="5405"/>
                    <a:pt x="1905" y="5519"/>
                    <a:pt x="2196" y="5519"/>
                  </a:cubicBezTo>
                  <a:cubicBezTo>
                    <a:pt x="2934" y="5519"/>
                    <a:pt x="3641" y="4790"/>
                    <a:pt x="4317" y="3984"/>
                  </a:cubicBezTo>
                  <a:cubicBezTo>
                    <a:pt x="5229" y="2890"/>
                    <a:pt x="5867" y="2647"/>
                    <a:pt x="5867" y="2647"/>
                  </a:cubicBezTo>
                  <a:cubicBezTo>
                    <a:pt x="5867" y="2647"/>
                    <a:pt x="5229" y="2464"/>
                    <a:pt x="4256" y="1431"/>
                  </a:cubicBezTo>
                  <a:cubicBezTo>
                    <a:pt x="3575" y="686"/>
                    <a:pt x="2865" y="1"/>
                    <a:pt x="2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147;p40"/>
            <p:cNvSpPr/>
            <p:nvPr/>
          </p:nvSpPr>
          <p:spPr>
            <a:xfrm>
              <a:off x="2311850" y="3022600"/>
              <a:ext cx="1175600" cy="1214100"/>
            </a:xfrm>
            <a:custGeom>
              <a:avLst/>
              <a:gdLst/>
              <a:ahLst/>
              <a:cxnLst/>
              <a:rect l="l" t="t" r="r" b="b"/>
              <a:pathLst>
                <a:path w="47024" h="48564" extrusionOk="0">
                  <a:moveTo>
                    <a:pt x="28223" y="0"/>
                  </a:moveTo>
                  <a:cubicBezTo>
                    <a:pt x="25920" y="0"/>
                    <a:pt x="23336" y="939"/>
                    <a:pt x="20488" y="3335"/>
                  </a:cubicBezTo>
                  <a:cubicBezTo>
                    <a:pt x="8208" y="13609"/>
                    <a:pt x="1" y="48563"/>
                    <a:pt x="1" y="48563"/>
                  </a:cubicBezTo>
                  <a:lnTo>
                    <a:pt x="43649" y="48563"/>
                  </a:lnTo>
                  <a:lnTo>
                    <a:pt x="43284" y="35189"/>
                  </a:lnTo>
                  <a:cubicBezTo>
                    <a:pt x="43284" y="35189"/>
                    <a:pt x="47023" y="30387"/>
                    <a:pt x="46689" y="25554"/>
                  </a:cubicBezTo>
                  <a:cubicBezTo>
                    <a:pt x="46263" y="20052"/>
                    <a:pt x="36840" y="4763"/>
                    <a:pt x="35959" y="3852"/>
                  </a:cubicBezTo>
                  <a:cubicBezTo>
                    <a:pt x="33918" y="1706"/>
                    <a:pt x="31325" y="0"/>
                    <a:pt x="2822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148;p40"/>
            <p:cNvSpPr/>
            <p:nvPr/>
          </p:nvSpPr>
          <p:spPr>
            <a:xfrm>
              <a:off x="3335425" y="3313850"/>
              <a:ext cx="150500" cy="918675"/>
            </a:xfrm>
            <a:custGeom>
              <a:avLst/>
              <a:gdLst/>
              <a:ahLst/>
              <a:cxnLst/>
              <a:rect l="l" t="t" r="r" b="b"/>
              <a:pathLst>
                <a:path w="6020" h="36747" extrusionOk="0">
                  <a:moveTo>
                    <a:pt x="25" y="1"/>
                  </a:moveTo>
                  <a:cubicBezTo>
                    <a:pt x="16" y="1"/>
                    <a:pt x="1" y="22"/>
                    <a:pt x="1" y="44"/>
                  </a:cubicBezTo>
                  <a:cubicBezTo>
                    <a:pt x="1490" y="3083"/>
                    <a:pt x="2919" y="6123"/>
                    <a:pt x="4104" y="9284"/>
                  </a:cubicBezTo>
                  <a:cubicBezTo>
                    <a:pt x="4712" y="10864"/>
                    <a:pt x="5290" y="12445"/>
                    <a:pt x="5290" y="14147"/>
                  </a:cubicBezTo>
                  <a:cubicBezTo>
                    <a:pt x="5259" y="15789"/>
                    <a:pt x="4955" y="17400"/>
                    <a:pt x="4408" y="18950"/>
                  </a:cubicBezTo>
                  <a:cubicBezTo>
                    <a:pt x="4104" y="19770"/>
                    <a:pt x="3770" y="20591"/>
                    <a:pt x="3405" y="21351"/>
                  </a:cubicBezTo>
                  <a:cubicBezTo>
                    <a:pt x="3192" y="21776"/>
                    <a:pt x="2980" y="22141"/>
                    <a:pt x="2767" y="22536"/>
                  </a:cubicBezTo>
                  <a:cubicBezTo>
                    <a:pt x="2524" y="22932"/>
                    <a:pt x="2281" y="23357"/>
                    <a:pt x="2098" y="23783"/>
                  </a:cubicBezTo>
                  <a:cubicBezTo>
                    <a:pt x="2341" y="27156"/>
                    <a:pt x="2493" y="30530"/>
                    <a:pt x="2585" y="33904"/>
                  </a:cubicBezTo>
                  <a:cubicBezTo>
                    <a:pt x="2585" y="34391"/>
                    <a:pt x="2615" y="34847"/>
                    <a:pt x="2645" y="35333"/>
                  </a:cubicBezTo>
                  <a:cubicBezTo>
                    <a:pt x="2615" y="35789"/>
                    <a:pt x="2645" y="36245"/>
                    <a:pt x="2706" y="36701"/>
                  </a:cubicBezTo>
                  <a:cubicBezTo>
                    <a:pt x="2706" y="36731"/>
                    <a:pt x="2737" y="36746"/>
                    <a:pt x="2771" y="36746"/>
                  </a:cubicBezTo>
                  <a:cubicBezTo>
                    <a:pt x="2805" y="36746"/>
                    <a:pt x="2843" y="36731"/>
                    <a:pt x="2858" y="36701"/>
                  </a:cubicBezTo>
                  <a:cubicBezTo>
                    <a:pt x="2919" y="36306"/>
                    <a:pt x="2949" y="35910"/>
                    <a:pt x="2949" y="35515"/>
                  </a:cubicBezTo>
                  <a:cubicBezTo>
                    <a:pt x="2949" y="35090"/>
                    <a:pt x="2980" y="34664"/>
                    <a:pt x="2980" y="34239"/>
                  </a:cubicBezTo>
                  <a:cubicBezTo>
                    <a:pt x="3010" y="33388"/>
                    <a:pt x="3010" y="32537"/>
                    <a:pt x="3010" y="31685"/>
                  </a:cubicBezTo>
                  <a:cubicBezTo>
                    <a:pt x="3010" y="30014"/>
                    <a:pt x="2949" y="28312"/>
                    <a:pt x="2858" y="26640"/>
                  </a:cubicBezTo>
                  <a:cubicBezTo>
                    <a:pt x="2797" y="25698"/>
                    <a:pt x="2767" y="24755"/>
                    <a:pt x="2676" y="23783"/>
                  </a:cubicBezTo>
                  <a:cubicBezTo>
                    <a:pt x="3436" y="22476"/>
                    <a:pt x="4135" y="21108"/>
                    <a:pt x="4743" y="19740"/>
                  </a:cubicBezTo>
                  <a:cubicBezTo>
                    <a:pt x="5381" y="18190"/>
                    <a:pt x="5746" y="16579"/>
                    <a:pt x="5867" y="14907"/>
                  </a:cubicBezTo>
                  <a:cubicBezTo>
                    <a:pt x="6019" y="13175"/>
                    <a:pt x="5563" y="11503"/>
                    <a:pt x="4925" y="9892"/>
                  </a:cubicBezTo>
                  <a:cubicBezTo>
                    <a:pt x="4287" y="8281"/>
                    <a:pt x="3588" y="6700"/>
                    <a:pt x="2828" y="5150"/>
                  </a:cubicBezTo>
                  <a:cubicBezTo>
                    <a:pt x="2737" y="4968"/>
                    <a:pt x="2645" y="4785"/>
                    <a:pt x="2554" y="4633"/>
                  </a:cubicBezTo>
                  <a:cubicBezTo>
                    <a:pt x="2554" y="4542"/>
                    <a:pt x="2554" y="4481"/>
                    <a:pt x="2554" y="4421"/>
                  </a:cubicBezTo>
                  <a:cubicBezTo>
                    <a:pt x="2554" y="4299"/>
                    <a:pt x="2493" y="4177"/>
                    <a:pt x="2493" y="4056"/>
                  </a:cubicBezTo>
                  <a:cubicBezTo>
                    <a:pt x="2433" y="3782"/>
                    <a:pt x="2372" y="3509"/>
                    <a:pt x="2281" y="3235"/>
                  </a:cubicBezTo>
                  <a:cubicBezTo>
                    <a:pt x="2129" y="2688"/>
                    <a:pt x="1946" y="2141"/>
                    <a:pt x="1703" y="1655"/>
                  </a:cubicBezTo>
                  <a:cubicBezTo>
                    <a:pt x="1690" y="1616"/>
                    <a:pt x="1667" y="1600"/>
                    <a:pt x="1646" y="1600"/>
                  </a:cubicBezTo>
                  <a:cubicBezTo>
                    <a:pt x="1618" y="1600"/>
                    <a:pt x="1594" y="1632"/>
                    <a:pt x="1612" y="1685"/>
                  </a:cubicBezTo>
                  <a:cubicBezTo>
                    <a:pt x="1794" y="2202"/>
                    <a:pt x="1946" y="2749"/>
                    <a:pt x="2098" y="3296"/>
                  </a:cubicBezTo>
                  <a:cubicBezTo>
                    <a:pt x="2159" y="3509"/>
                    <a:pt x="2220" y="3752"/>
                    <a:pt x="2281" y="3995"/>
                  </a:cubicBezTo>
                  <a:cubicBezTo>
                    <a:pt x="1581" y="2627"/>
                    <a:pt x="852" y="1320"/>
                    <a:pt x="31" y="13"/>
                  </a:cubicBezTo>
                  <a:cubicBezTo>
                    <a:pt x="31" y="4"/>
                    <a:pt x="29"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149;p40"/>
            <p:cNvSpPr/>
            <p:nvPr/>
          </p:nvSpPr>
          <p:spPr>
            <a:xfrm>
              <a:off x="2579350" y="3096925"/>
              <a:ext cx="1037025" cy="1422450"/>
            </a:xfrm>
            <a:custGeom>
              <a:avLst/>
              <a:gdLst/>
              <a:ahLst/>
              <a:cxnLst/>
              <a:rect l="l" t="t" r="r" b="b"/>
              <a:pathLst>
                <a:path w="41481" h="56898" extrusionOk="0">
                  <a:moveTo>
                    <a:pt x="11009" y="0"/>
                  </a:moveTo>
                  <a:cubicBezTo>
                    <a:pt x="8493" y="0"/>
                    <a:pt x="5822" y="5580"/>
                    <a:pt x="4681" y="10605"/>
                  </a:cubicBezTo>
                  <a:cubicBezTo>
                    <a:pt x="0" y="30909"/>
                    <a:pt x="4347" y="56898"/>
                    <a:pt x="12645" y="56898"/>
                  </a:cubicBezTo>
                  <a:cubicBezTo>
                    <a:pt x="22949" y="56898"/>
                    <a:pt x="34347" y="46046"/>
                    <a:pt x="40578" y="32004"/>
                  </a:cubicBezTo>
                  <a:cubicBezTo>
                    <a:pt x="41481" y="29952"/>
                    <a:pt x="28603" y="22119"/>
                    <a:pt x="24861" y="22119"/>
                  </a:cubicBezTo>
                  <a:cubicBezTo>
                    <a:pt x="24444" y="22119"/>
                    <a:pt x="24141" y="22216"/>
                    <a:pt x="23982" y="22429"/>
                  </a:cubicBezTo>
                  <a:cubicBezTo>
                    <a:pt x="21794" y="25408"/>
                    <a:pt x="19849" y="30089"/>
                    <a:pt x="19545" y="30241"/>
                  </a:cubicBezTo>
                  <a:cubicBezTo>
                    <a:pt x="19539" y="30243"/>
                    <a:pt x="19534" y="30245"/>
                    <a:pt x="19528" y="30245"/>
                  </a:cubicBezTo>
                  <a:cubicBezTo>
                    <a:pt x="18896" y="30245"/>
                    <a:pt x="16608" y="13391"/>
                    <a:pt x="14560" y="5347"/>
                  </a:cubicBezTo>
                  <a:cubicBezTo>
                    <a:pt x="13574" y="1498"/>
                    <a:pt x="12313" y="0"/>
                    <a:pt x="1100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150;p40"/>
            <p:cNvSpPr/>
            <p:nvPr/>
          </p:nvSpPr>
          <p:spPr>
            <a:xfrm>
              <a:off x="2891650" y="3848825"/>
              <a:ext cx="180675" cy="410300"/>
            </a:xfrm>
            <a:custGeom>
              <a:avLst/>
              <a:gdLst/>
              <a:ahLst/>
              <a:cxnLst/>
              <a:rect l="l" t="t" r="r" b="b"/>
              <a:pathLst>
                <a:path w="7227" h="16412" extrusionOk="0">
                  <a:moveTo>
                    <a:pt x="7172" y="1"/>
                  </a:moveTo>
                  <a:cubicBezTo>
                    <a:pt x="7162" y="1"/>
                    <a:pt x="7152" y="5"/>
                    <a:pt x="7144" y="13"/>
                  </a:cubicBezTo>
                  <a:cubicBezTo>
                    <a:pt x="4834" y="2900"/>
                    <a:pt x="2980" y="6122"/>
                    <a:pt x="1581" y="9557"/>
                  </a:cubicBezTo>
                  <a:cubicBezTo>
                    <a:pt x="1156" y="10621"/>
                    <a:pt x="821" y="11745"/>
                    <a:pt x="578" y="12900"/>
                  </a:cubicBezTo>
                  <a:cubicBezTo>
                    <a:pt x="305" y="14025"/>
                    <a:pt x="92" y="15180"/>
                    <a:pt x="1" y="16366"/>
                  </a:cubicBezTo>
                  <a:cubicBezTo>
                    <a:pt x="1" y="16396"/>
                    <a:pt x="31" y="16411"/>
                    <a:pt x="62" y="16411"/>
                  </a:cubicBezTo>
                  <a:cubicBezTo>
                    <a:pt x="92" y="16411"/>
                    <a:pt x="122" y="16396"/>
                    <a:pt x="122" y="16366"/>
                  </a:cubicBezTo>
                  <a:cubicBezTo>
                    <a:pt x="305" y="15758"/>
                    <a:pt x="426" y="15089"/>
                    <a:pt x="578" y="14451"/>
                  </a:cubicBezTo>
                  <a:cubicBezTo>
                    <a:pt x="761" y="13812"/>
                    <a:pt x="913" y="13204"/>
                    <a:pt x="1125" y="12566"/>
                  </a:cubicBezTo>
                  <a:cubicBezTo>
                    <a:pt x="1460" y="11472"/>
                    <a:pt x="1794" y="10378"/>
                    <a:pt x="2220" y="9314"/>
                  </a:cubicBezTo>
                  <a:cubicBezTo>
                    <a:pt x="3375" y="6517"/>
                    <a:pt x="6840" y="590"/>
                    <a:pt x="7205" y="74"/>
                  </a:cubicBezTo>
                  <a:cubicBezTo>
                    <a:pt x="7227" y="29"/>
                    <a:pt x="7200" y="1"/>
                    <a:pt x="7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151;p40"/>
            <p:cNvSpPr/>
            <p:nvPr/>
          </p:nvSpPr>
          <p:spPr>
            <a:xfrm>
              <a:off x="3158375" y="3033800"/>
              <a:ext cx="764025" cy="971750"/>
            </a:xfrm>
            <a:custGeom>
              <a:avLst/>
              <a:gdLst/>
              <a:ahLst/>
              <a:cxnLst/>
              <a:rect l="l" t="t" r="r" b="b"/>
              <a:pathLst>
                <a:path w="30561" h="38870" extrusionOk="0">
                  <a:moveTo>
                    <a:pt x="25807" y="1"/>
                  </a:moveTo>
                  <a:cubicBezTo>
                    <a:pt x="21886" y="1"/>
                    <a:pt x="13029" y="5178"/>
                    <a:pt x="10852" y="6899"/>
                  </a:cubicBezTo>
                  <a:cubicBezTo>
                    <a:pt x="9089" y="8297"/>
                    <a:pt x="6566" y="12340"/>
                    <a:pt x="5320" y="14832"/>
                  </a:cubicBezTo>
                  <a:cubicBezTo>
                    <a:pt x="3101" y="19240"/>
                    <a:pt x="1" y="26139"/>
                    <a:pt x="1" y="26139"/>
                  </a:cubicBezTo>
                  <a:cubicBezTo>
                    <a:pt x="1" y="26139"/>
                    <a:pt x="13685" y="38869"/>
                    <a:pt x="14832" y="38869"/>
                  </a:cubicBezTo>
                  <a:cubicBezTo>
                    <a:pt x="14861" y="38869"/>
                    <a:pt x="14882" y="38861"/>
                    <a:pt x="14895" y="38845"/>
                  </a:cubicBezTo>
                  <a:cubicBezTo>
                    <a:pt x="17053" y="35927"/>
                    <a:pt x="19211" y="31307"/>
                    <a:pt x="20548" y="24954"/>
                  </a:cubicBezTo>
                  <a:cubicBezTo>
                    <a:pt x="20548" y="24954"/>
                    <a:pt x="30244" y="19665"/>
                    <a:pt x="29393" y="16352"/>
                  </a:cubicBezTo>
                  <a:cubicBezTo>
                    <a:pt x="29168" y="15467"/>
                    <a:pt x="28588" y="15157"/>
                    <a:pt x="27885" y="15157"/>
                  </a:cubicBezTo>
                  <a:cubicBezTo>
                    <a:pt x="27635" y="15157"/>
                    <a:pt x="27369" y="15196"/>
                    <a:pt x="27097" y="15263"/>
                  </a:cubicBezTo>
                  <a:lnTo>
                    <a:pt x="27097" y="15263"/>
                  </a:lnTo>
                  <a:cubicBezTo>
                    <a:pt x="28781" y="14219"/>
                    <a:pt x="30447" y="12783"/>
                    <a:pt x="30214" y="11276"/>
                  </a:cubicBezTo>
                  <a:cubicBezTo>
                    <a:pt x="30019" y="9978"/>
                    <a:pt x="29203" y="9574"/>
                    <a:pt x="28263" y="9574"/>
                  </a:cubicBezTo>
                  <a:cubicBezTo>
                    <a:pt x="27955" y="9574"/>
                    <a:pt x="27635" y="9617"/>
                    <a:pt x="27318" y="9687"/>
                  </a:cubicBezTo>
                  <a:lnTo>
                    <a:pt x="27318" y="9687"/>
                  </a:lnTo>
                  <a:cubicBezTo>
                    <a:pt x="28894" y="8884"/>
                    <a:pt x="30560" y="7598"/>
                    <a:pt x="30123" y="5866"/>
                  </a:cubicBezTo>
                  <a:cubicBezTo>
                    <a:pt x="29806" y="4611"/>
                    <a:pt x="28855" y="4235"/>
                    <a:pt x="27828" y="4235"/>
                  </a:cubicBezTo>
                  <a:cubicBezTo>
                    <a:pt x="26796" y="4235"/>
                    <a:pt x="25688" y="4615"/>
                    <a:pt x="25073" y="4864"/>
                  </a:cubicBezTo>
                  <a:lnTo>
                    <a:pt x="25073" y="4864"/>
                  </a:lnTo>
                  <a:cubicBezTo>
                    <a:pt x="26189" y="4331"/>
                    <a:pt x="28757" y="2821"/>
                    <a:pt x="27478" y="698"/>
                  </a:cubicBezTo>
                  <a:cubicBezTo>
                    <a:pt x="27183" y="210"/>
                    <a:pt x="26595" y="1"/>
                    <a:pt x="2580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152;p40"/>
            <p:cNvSpPr/>
            <p:nvPr/>
          </p:nvSpPr>
          <p:spPr>
            <a:xfrm>
              <a:off x="3585650" y="3275425"/>
              <a:ext cx="264250" cy="117200"/>
            </a:xfrm>
            <a:custGeom>
              <a:avLst/>
              <a:gdLst/>
              <a:ahLst/>
              <a:cxnLst/>
              <a:rect l="l" t="t" r="r" b="b"/>
              <a:pathLst>
                <a:path w="10570" h="4688" extrusionOk="0">
                  <a:moveTo>
                    <a:pt x="10509" y="0"/>
                  </a:moveTo>
                  <a:cubicBezTo>
                    <a:pt x="10083" y="61"/>
                    <a:pt x="9688" y="182"/>
                    <a:pt x="9293" y="334"/>
                  </a:cubicBezTo>
                  <a:cubicBezTo>
                    <a:pt x="8837" y="486"/>
                    <a:pt x="8351" y="638"/>
                    <a:pt x="7895" y="790"/>
                  </a:cubicBezTo>
                  <a:cubicBezTo>
                    <a:pt x="6953" y="1064"/>
                    <a:pt x="6041" y="1398"/>
                    <a:pt x="5159" y="1793"/>
                  </a:cubicBezTo>
                  <a:cubicBezTo>
                    <a:pt x="4308" y="2189"/>
                    <a:pt x="3457" y="2614"/>
                    <a:pt x="2637" y="3070"/>
                  </a:cubicBezTo>
                  <a:cubicBezTo>
                    <a:pt x="1816" y="3526"/>
                    <a:pt x="934" y="4134"/>
                    <a:pt x="53" y="4590"/>
                  </a:cubicBezTo>
                  <a:cubicBezTo>
                    <a:pt x="1" y="4616"/>
                    <a:pt x="38" y="4687"/>
                    <a:pt x="89" y="4687"/>
                  </a:cubicBezTo>
                  <a:cubicBezTo>
                    <a:pt x="97" y="4687"/>
                    <a:pt x="105" y="4685"/>
                    <a:pt x="114" y="4681"/>
                  </a:cubicBezTo>
                  <a:cubicBezTo>
                    <a:pt x="995" y="4225"/>
                    <a:pt x="1877" y="3800"/>
                    <a:pt x="2788" y="3465"/>
                  </a:cubicBezTo>
                  <a:cubicBezTo>
                    <a:pt x="3670" y="3070"/>
                    <a:pt x="4551" y="2705"/>
                    <a:pt x="5433" y="2310"/>
                  </a:cubicBezTo>
                  <a:cubicBezTo>
                    <a:pt x="6314" y="1945"/>
                    <a:pt x="7135" y="1520"/>
                    <a:pt x="7986" y="1155"/>
                  </a:cubicBezTo>
                  <a:cubicBezTo>
                    <a:pt x="8442" y="942"/>
                    <a:pt x="8868" y="760"/>
                    <a:pt x="9293" y="608"/>
                  </a:cubicBezTo>
                  <a:cubicBezTo>
                    <a:pt x="9719" y="456"/>
                    <a:pt x="10144" y="274"/>
                    <a:pt x="10539" y="61"/>
                  </a:cubicBezTo>
                  <a:cubicBezTo>
                    <a:pt x="10570" y="61"/>
                    <a:pt x="10539" y="0"/>
                    <a:pt x="10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153;p40"/>
            <p:cNvSpPr/>
            <p:nvPr/>
          </p:nvSpPr>
          <p:spPr>
            <a:xfrm>
              <a:off x="3552325" y="3149175"/>
              <a:ext cx="249575" cy="111975"/>
            </a:xfrm>
            <a:custGeom>
              <a:avLst/>
              <a:gdLst/>
              <a:ahLst/>
              <a:cxnLst/>
              <a:rect l="l" t="t" r="r" b="b"/>
              <a:pathLst>
                <a:path w="9983" h="4479" extrusionOk="0">
                  <a:moveTo>
                    <a:pt x="9860" y="0"/>
                  </a:moveTo>
                  <a:cubicBezTo>
                    <a:pt x="9852" y="0"/>
                    <a:pt x="9844" y="2"/>
                    <a:pt x="9836" y="4"/>
                  </a:cubicBezTo>
                  <a:cubicBezTo>
                    <a:pt x="9015" y="96"/>
                    <a:pt x="5611" y="1372"/>
                    <a:pt x="4760" y="1737"/>
                  </a:cubicBezTo>
                  <a:cubicBezTo>
                    <a:pt x="3118" y="2466"/>
                    <a:pt x="1538" y="3348"/>
                    <a:pt x="79" y="4381"/>
                  </a:cubicBezTo>
                  <a:cubicBezTo>
                    <a:pt x="0" y="4408"/>
                    <a:pt x="34" y="4479"/>
                    <a:pt x="84" y="4479"/>
                  </a:cubicBezTo>
                  <a:cubicBezTo>
                    <a:pt x="92" y="4479"/>
                    <a:pt x="101" y="4477"/>
                    <a:pt x="109" y="4473"/>
                  </a:cubicBezTo>
                  <a:cubicBezTo>
                    <a:pt x="1751" y="3773"/>
                    <a:pt x="3422" y="3014"/>
                    <a:pt x="5064" y="2284"/>
                  </a:cubicBezTo>
                  <a:cubicBezTo>
                    <a:pt x="5854" y="1919"/>
                    <a:pt x="9562" y="369"/>
                    <a:pt x="9927" y="187"/>
                  </a:cubicBezTo>
                  <a:cubicBezTo>
                    <a:pt x="9982" y="131"/>
                    <a:pt x="9937" y="0"/>
                    <a:pt x="98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154;p40"/>
            <p:cNvSpPr/>
            <p:nvPr/>
          </p:nvSpPr>
          <p:spPr>
            <a:xfrm>
              <a:off x="3612250" y="3409800"/>
              <a:ext cx="230650" cy="116550"/>
            </a:xfrm>
            <a:custGeom>
              <a:avLst/>
              <a:gdLst/>
              <a:ahLst/>
              <a:cxnLst/>
              <a:rect l="l" t="t" r="r" b="b"/>
              <a:pathLst>
                <a:path w="9226" h="4662" extrusionOk="0">
                  <a:moveTo>
                    <a:pt x="9130" y="0"/>
                  </a:moveTo>
                  <a:cubicBezTo>
                    <a:pt x="9124" y="0"/>
                    <a:pt x="9117" y="2"/>
                    <a:pt x="9111" y="5"/>
                  </a:cubicBezTo>
                  <a:cubicBezTo>
                    <a:pt x="8320" y="127"/>
                    <a:pt x="5159" y="1342"/>
                    <a:pt x="4369" y="1738"/>
                  </a:cubicBezTo>
                  <a:cubicBezTo>
                    <a:pt x="2849" y="2558"/>
                    <a:pt x="1421" y="3501"/>
                    <a:pt x="53" y="4564"/>
                  </a:cubicBezTo>
                  <a:cubicBezTo>
                    <a:pt x="0" y="4591"/>
                    <a:pt x="38" y="4662"/>
                    <a:pt x="69" y="4662"/>
                  </a:cubicBezTo>
                  <a:cubicBezTo>
                    <a:pt x="74" y="4662"/>
                    <a:pt x="79" y="4660"/>
                    <a:pt x="83" y="4656"/>
                  </a:cubicBezTo>
                  <a:cubicBezTo>
                    <a:pt x="1603" y="3805"/>
                    <a:pt x="3092" y="2953"/>
                    <a:pt x="4642" y="2194"/>
                  </a:cubicBezTo>
                  <a:cubicBezTo>
                    <a:pt x="5402" y="1829"/>
                    <a:pt x="8503" y="552"/>
                    <a:pt x="9171" y="127"/>
                  </a:cubicBezTo>
                  <a:cubicBezTo>
                    <a:pt x="9226" y="100"/>
                    <a:pt x="9183" y="0"/>
                    <a:pt x="91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155;p40"/>
            <p:cNvSpPr/>
            <p:nvPr/>
          </p:nvSpPr>
          <p:spPr>
            <a:xfrm>
              <a:off x="2627225" y="3090575"/>
              <a:ext cx="440000" cy="902200"/>
            </a:xfrm>
            <a:custGeom>
              <a:avLst/>
              <a:gdLst/>
              <a:ahLst/>
              <a:cxnLst/>
              <a:rect l="l" t="t" r="r" b="b"/>
              <a:pathLst>
                <a:path w="17600" h="36088" extrusionOk="0">
                  <a:moveTo>
                    <a:pt x="9012" y="0"/>
                  </a:moveTo>
                  <a:cubicBezTo>
                    <a:pt x="7051" y="0"/>
                    <a:pt x="4993" y="2843"/>
                    <a:pt x="3192" y="8823"/>
                  </a:cubicBezTo>
                  <a:cubicBezTo>
                    <a:pt x="0" y="19279"/>
                    <a:pt x="91" y="36087"/>
                    <a:pt x="91" y="36087"/>
                  </a:cubicBezTo>
                  <a:lnTo>
                    <a:pt x="17599" y="29613"/>
                  </a:lnTo>
                  <a:cubicBezTo>
                    <a:pt x="17143" y="22440"/>
                    <a:pt x="16049" y="15327"/>
                    <a:pt x="14286" y="8367"/>
                  </a:cubicBezTo>
                  <a:cubicBezTo>
                    <a:pt x="12867" y="2889"/>
                    <a:pt x="10988" y="0"/>
                    <a:pt x="901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156;p40"/>
            <p:cNvSpPr/>
            <p:nvPr/>
          </p:nvSpPr>
          <p:spPr>
            <a:xfrm>
              <a:off x="2632525" y="3828900"/>
              <a:ext cx="39550" cy="42300"/>
            </a:xfrm>
            <a:custGeom>
              <a:avLst/>
              <a:gdLst/>
              <a:ahLst/>
              <a:cxnLst/>
              <a:rect l="l" t="t" r="r" b="b"/>
              <a:pathLst>
                <a:path w="1582" h="1692" extrusionOk="0">
                  <a:moveTo>
                    <a:pt x="363" y="1"/>
                  </a:moveTo>
                  <a:cubicBezTo>
                    <a:pt x="262" y="1"/>
                    <a:pt x="161" y="7"/>
                    <a:pt x="62" y="19"/>
                  </a:cubicBezTo>
                  <a:cubicBezTo>
                    <a:pt x="31" y="627"/>
                    <a:pt x="1" y="1174"/>
                    <a:pt x="1" y="1691"/>
                  </a:cubicBezTo>
                  <a:cubicBezTo>
                    <a:pt x="700" y="1478"/>
                    <a:pt x="1277" y="962"/>
                    <a:pt x="1581" y="293"/>
                  </a:cubicBezTo>
                  <a:lnTo>
                    <a:pt x="1551" y="263"/>
                  </a:lnTo>
                  <a:cubicBezTo>
                    <a:pt x="1164" y="93"/>
                    <a:pt x="758" y="1"/>
                    <a:pt x="3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157;p40"/>
            <p:cNvSpPr/>
            <p:nvPr/>
          </p:nvSpPr>
          <p:spPr>
            <a:xfrm>
              <a:off x="2672050" y="3737175"/>
              <a:ext cx="209000" cy="133325"/>
            </a:xfrm>
            <a:custGeom>
              <a:avLst/>
              <a:gdLst/>
              <a:ahLst/>
              <a:cxnLst/>
              <a:rect l="l" t="t" r="r" b="b"/>
              <a:pathLst>
                <a:path w="8360" h="5333" extrusionOk="0">
                  <a:moveTo>
                    <a:pt x="7137" y="617"/>
                  </a:moveTo>
                  <a:cubicBezTo>
                    <a:pt x="5445" y="617"/>
                    <a:pt x="4529" y="2260"/>
                    <a:pt x="4529" y="2260"/>
                  </a:cubicBezTo>
                  <a:cubicBezTo>
                    <a:pt x="4529" y="2260"/>
                    <a:pt x="5057" y="2450"/>
                    <a:pt x="5748" y="2450"/>
                  </a:cubicBezTo>
                  <a:cubicBezTo>
                    <a:pt x="6596" y="2450"/>
                    <a:pt x="7690" y="2164"/>
                    <a:pt x="8359" y="892"/>
                  </a:cubicBezTo>
                  <a:lnTo>
                    <a:pt x="8298" y="862"/>
                  </a:lnTo>
                  <a:cubicBezTo>
                    <a:pt x="7878" y="688"/>
                    <a:pt x="7491" y="617"/>
                    <a:pt x="7137" y="617"/>
                  </a:cubicBezTo>
                  <a:close/>
                  <a:moveTo>
                    <a:pt x="2947" y="0"/>
                  </a:moveTo>
                  <a:cubicBezTo>
                    <a:pt x="2011" y="0"/>
                    <a:pt x="1495" y="1053"/>
                    <a:pt x="1064" y="2169"/>
                  </a:cubicBezTo>
                  <a:cubicBezTo>
                    <a:pt x="548" y="3506"/>
                    <a:pt x="0" y="3932"/>
                    <a:pt x="0" y="3932"/>
                  </a:cubicBezTo>
                  <a:cubicBezTo>
                    <a:pt x="0" y="3932"/>
                    <a:pt x="5" y="3931"/>
                    <a:pt x="14" y="3931"/>
                  </a:cubicBezTo>
                  <a:cubicBezTo>
                    <a:pt x="116" y="3931"/>
                    <a:pt x="802" y="3957"/>
                    <a:pt x="1976" y="4600"/>
                  </a:cubicBezTo>
                  <a:cubicBezTo>
                    <a:pt x="2671" y="4990"/>
                    <a:pt x="3376" y="5333"/>
                    <a:pt x="3979" y="5333"/>
                  </a:cubicBezTo>
                  <a:cubicBezTo>
                    <a:pt x="4457" y="5333"/>
                    <a:pt x="4872" y="5118"/>
                    <a:pt x="5168" y="4540"/>
                  </a:cubicBezTo>
                  <a:cubicBezTo>
                    <a:pt x="5563" y="3932"/>
                    <a:pt x="5289" y="3050"/>
                    <a:pt x="4590" y="2777"/>
                  </a:cubicBezTo>
                  <a:cubicBezTo>
                    <a:pt x="4347" y="2685"/>
                    <a:pt x="4073" y="2625"/>
                    <a:pt x="3800" y="2594"/>
                  </a:cubicBezTo>
                  <a:lnTo>
                    <a:pt x="3678" y="2594"/>
                  </a:lnTo>
                  <a:cubicBezTo>
                    <a:pt x="3709" y="2564"/>
                    <a:pt x="3739" y="2564"/>
                    <a:pt x="3770" y="2533"/>
                  </a:cubicBezTo>
                  <a:cubicBezTo>
                    <a:pt x="3952" y="2321"/>
                    <a:pt x="4134" y="2077"/>
                    <a:pt x="4256" y="1834"/>
                  </a:cubicBezTo>
                  <a:cubicBezTo>
                    <a:pt x="4621" y="1166"/>
                    <a:pt x="4256" y="345"/>
                    <a:pt x="3557" y="132"/>
                  </a:cubicBezTo>
                  <a:cubicBezTo>
                    <a:pt x="3335" y="42"/>
                    <a:pt x="3133" y="0"/>
                    <a:pt x="2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58;p40"/>
            <p:cNvSpPr/>
            <p:nvPr/>
          </p:nvSpPr>
          <p:spPr>
            <a:xfrm>
              <a:off x="2880250" y="3660425"/>
              <a:ext cx="177850" cy="133475"/>
            </a:xfrm>
            <a:custGeom>
              <a:avLst/>
              <a:gdLst/>
              <a:ahLst/>
              <a:cxnLst/>
              <a:rect l="l" t="t" r="r" b="b"/>
              <a:pathLst>
                <a:path w="7114" h="5339" extrusionOk="0">
                  <a:moveTo>
                    <a:pt x="6931" y="619"/>
                  </a:moveTo>
                  <a:cubicBezTo>
                    <a:pt x="5381" y="771"/>
                    <a:pt x="4530" y="2260"/>
                    <a:pt x="4530" y="2260"/>
                  </a:cubicBezTo>
                  <a:cubicBezTo>
                    <a:pt x="4913" y="2383"/>
                    <a:pt x="5308" y="2445"/>
                    <a:pt x="5702" y="2445"/>
                  </a:cubicBezTo>
                  <a:cubicBezTo>
                    <a:pt x="6183" y="2445"/>
                    <a:pt x="6662" y="2353"/>
                    <a:pt x="7113" y="2169"/>
                  </a:cubicBezTo>
                  <a:cubicBezTo>
                    <a:pt x="7053" y="1682"/>
                    <a:pt x="6992" y="1166"/>
                    <a:pt x="6931" y="619"/>
                  </a:cubicBezTo>
                  <a:close/>
                  <a:moveTo>
                    <a:pt x="2948" y="0"/>
                  </a:moveTo>
                  <a:cubicBezTo>
                    <a:pt x="2012" y="0"/>
                    <a:pt x="1496" y="1053"/>
                    <a:pt x="1065" y="2169"/>
                  </a:cubicBezTo>
                  <a:cubicBezTo>
                    <a:pt x="548" y="3506"/>
                    <a:pt x="1" y="3932"/>
                    <a:pt x="1" y="3932"/>
                  </a:cubicBezTo>
                  <a:cubicBezTo>
                    <a:pt x="1" y="3932"/>
                    <a:pt x="700" y="3932"/>
                    <a:pt x="1977" y="4600"/>
                  </a:cubicBezTo>
                  <a:cubicBezTo>
                    <a:pt x="2677" y="4993"/>
                    <a:pt x="3387" y="5338"/>
                    <a:pt x="3994" y="5338"/>
                  </a:cubicBezTo>
                  <a:cubicBezTo>
                    <a:pt x="4466" y="5338"/>
                    <a:pt x="4875" y="5129"/>
                    <a:pt x="5168" y="4570"/>
                  </a:cubicBezTo>
                  <a:cubicBezTo>
                    <a:pt x="5594" y="3932"/>
                    <a:pt x="5320" y="3050"/>
                    <a:pt x="4591" y="2777"/>
                  </a:cubicBezTo>
                  <a:cubicBezTo>
                    <a:pt x="4347" y="2685"/>
                    <a:pt x="4074" y="2625"/>
                    <a:pt x="3800" y="2594"/>
                  </a:cubicBezTo>
                  <a:lnTo>
                    <a:pt x="3679" y="2594"/>
                  </a:lnTo>
                  <a:lnTo>
                    <a:pt x="3770" y="2533"/>
                  </a:lnTo>
                  <a:cubicBezTo>
                    <a:pt x="3983" y="2321"/>
                    <a:pt x="4135" y="2078"/>
                    <a:pt x="4256" y="1834"/>
                  </a:cubicBezTo>
                  <a:cubicBezTo>
                    <a:pt x="4621" y="1166"/>
                    <a:pt x="4287" y="345"/>
                    <a:pt x="3557" y="132"/>
                  </a:cubicBezTo>
                  <a:cubicBezTo>
                    <a:pt x="3336" y="42"/>
                    <a:pt x="3134" y="0"/>
                    <a:pt x="29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59;p40"/>
            <p:cNvSpPr/>
            <p:nvPr/>
          </p:nvSpPr>
          <p:spPr>
            <a:xfrm>
              <a:off x="2621900" y="3501475"/>
              <a:ext cx="46375" cy="494450"/>
            </a:xfrm>
            <a:custGeom>
              <a:avLst/>
              <a:gdLst/>
              <a:ahLst/>
              <a:cxnLst/>
              <a:rect l="l" t="t" r="r" b="b"/>
              <a:pathLst>
                <a:path w="1855" h="19778" extrusionOk="0">
                  <a:moveTo>
                    <a:pt x="1809" y="1"/>
                  </a:moveTo>
                  <a:cubicBezTo>
                    <a:pt x="1786" y="1"/>
                    <a:pt x="1763" y="16"/>
                    <a:pt x="1763" y="46"/>
                  </a:cubicBezTo>
                  <a:cubicBezTo>
                    <a:pt x="1429" y="1262"/>
                    <a:pt x="1247" y="2539"/>
                    <a:pt x="1034" y="3785"/>
                  </a:cubicBezTo>
                  <a:cubicBezTo>
                    <a:pt x="943" y="4423"/>
                    <a:pt x="851" y="5062"/>
                    <a:pt x="760" y="5700"/>
                  </a:cubicBezTo>
                  <a:cubicBezTo>
                    <a:pt x="699" y="4727"/>
                    <a:pt x="730" y="3755"/>
                    <a:pt x="912" y="2782"/>
                  </a:cubicBezTo>
                  <a:cubicBezTo>
                    <a:pt x="912" y="2752"/>
                    <a:pt x="889" y="2736"/>
                    <a:pt x="863" y="2736"/>
                  </a:cubicBezTo>
                  <a:cubicBezTo>
                    <a:pt x="836" y="2736"/>
                    <a:pt x="806" y="2752"/>
                    <a:pt x="791" y="2782"/>
                  </a:cubicBezTo>
                  <a:cubicBezTo>
                    <a:pt x="669" y="3420"/>
                    <a:pt x="608" y="4089"/>
                    <a:pt x="578" y="4758"/>
                  </a:cubicBezTo>
                  <a:cubicBezTo>
                    <a:pt x="578" y="5214"/>
                    <a:pt x="639" y="5700"/>
                    <a:pt x="699" y="6156"/>
                  </a:cubicBezTo>
                  <a:cubicBezTo>
                    <a:pt x="639" y="6642"/>
                    <a:pt x="578" y="7159"/>
                    <a:pt x="517" y="7645"/>
                  </a:cubicBezTo>
                  <a:cubicBezTo>
                    <a:pt x="213" y="10168"/>
                    <a:pt x="61" y="12721"/>
                    <a:pt x="31" y="15275"/>
                  </a:cubicBezTo>
                  <a:lnTo>
                    <a:pt x="31" y="17433"/>
                  </a:lnTo>
                  <a:cubicBezTo>
                    <a:pt x="0" y="18162"/>
                    <a:pt x="31" y="18892"/>
                    <a:pt x="92" y="19621"/>
                  </a:cubicBezTo>
                  <a:cubicBezTo>
                    <a:pt x="92" y="19712"/>
                    <a:pt x="183" y="19773"/>
                    <a:pt x="274" y="19773"/>
                  </a:cubicBezTo>
                  <a:cubicBezTo>
                    <a:pt x="317" y="19776"/>
                    <a:pt x="360" y="19778"/>
                    <a:pt x="403" y="19778"/>
                  </a:cubicBezTo>
                  <a:cubicBezTo>
                    <a:pt x="780" y="19778"/>
                    <a:pt x="1135" y="19660"/>
                    <a:pt x="1490" y="19469"/>
                  </a:cubicBezTo>
                  <a:cubicBezTo>
                    <a:pt x="1490" y="19469"/>
                    <a:pt x="1490" y="19408"/>
                    <a:pt x="1459" y="19408"/>
                  </a:cubicBezTo>
                  <a:cubicBezTo>
                    <a:pt x="1209" y="19477"/>
                    <a:pt x="941" y="19511"/>
                    <a:pt x="681" y="19511"/>
                  </a:cubicBezTo>
                  <a:cubicBezTo>
                    <a:pt x="595" y="19511"/>
                    <a:pt x="509" y="19507"/>
                    <a:pt x="426" y="19500"/>
                  </a:cubicBezTo>
                  <a:cubicBezTo>
                    <a:pt x="487" y="18922"/>
                    <a:pt x="487" y="18314"/>
                    <a:pt x="487" y="17737"/>
                  </a:cubicBezTo>
                  <a:cubicBezTo>
                    <a:pt x="517" y="17159"/>
                    <a:pt x="517" y="16490"/>
                    <a:pt x="547" y="15852"/>
                  </a:cubicBezTo>
                  <a:cubicBezTo>
                    <a:pt x="578" y="14575"/>
                    <a:pt x="639" y="13268"/>
                    <a:pt x="730" y="11992"/>
                  </a:cubicBezTo>
                  <a:cubicBezTo>
                    <a:pt x="851" y="9408"/>
                    <a:pt x="1095" y="6855"/>
                    <a:pt x="1368" y="4332"/>
                  </a:cubicBezTo>
                  <a:cubicBezTo>
                    <a:pt x="1429" y="3603"/>
                    <a:pt x="1520" y="2873"/>
                    <a:pt x="1581" y="2144"/>
                  </a:cubicBezTo>
                  <a:cubicBezTo>
                    <a:pt x="1672" y="1445"/>
                    <a:pt x="1794" y="745"/>
                    <a:pt x="1854" y="46"/>
                  </a:cubicBezTo>
                  <a:cubicBezTo>
                    <a:pt x="1854" y="16"/>
                    <a:pt x="1832" y="1"/>
                    <a:pt x="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160;p40"/>
            <p:cNvSpPr/>
            <p:nvPr/>
          </p:nvSpPr>
          <p:spPr>
            <a:xfrm>
              <a:off x="3023875" y="3473925"/>
              <a:ext cx="50950" cy="361550"/>
            </a:xfrm>
            <a:custGeom>
              <a:avLst/>
              <a:gdLst/>
              <a:ahLst/>
              <a:cxnLst/>
              <a:rect l="l" t="t" r="r" b="b"/>
              <a:pathLst>
                <a:path w="2038" h="14462" extrusionOk="0">
                  <a:moveTo>
                    <a:pt x="31" y="1"/>
                  </a:moveTo>
                  <a:cubicBezTo>
                    <a:pt x="16" y="1"/>
                    <a:pt x="1" y="9"/>
                    <a:pt x="1" y="24"/>
                  </a:cubicBezTo>
                  <a:cubicBezTo>
                    <a:pt x="183" y="1908"/>
                    <a:pt x="457" y="3762"/>
                    <a:pt x="609" y="5647"/>
                  </a:cubicBezTo>
                  <a:cubicBezTo>
                    <a:pt x="791" y="7501"/>
                    <a:pt x="1733" y="14218"/>
                    <a:pt x="1703" y="14249"/>
                  </a:cubicBezTo>
                  <a:cubicBezTo>
                    <a:pt x="1642" y="14310"/>
                    <a:pt x="1551" y="14340"/>
                    <a:pt x="1460" y="14370"/>
                  </a:cubicBezTo>
                  <a:cubicBezTo>
                    <a:pt x="1429" y="14370"/>
                    <a:pt x="1429" y="14462"/>
                    <a:pt x="1460" y="14462"/>
                  </a:cubicBezTo>
                  <a:cubicBezTo>
                    <a:pt x="1642" y="14401"/>
                    <a:pt x="1824" y="14340"/>
                    <a:pt x="1976" y="14249"/>
                  </a:cubicBezTo>
                  <a:cubicBezTo>
                    <a:pt x="2037" y="14066"/>
                    <a:pt x="1095" y="5890"/>
                    <a:pt x="791" y="4097"/>
                  </a:cubicBezTo>
                  <a:cubicBezTo>
                    <a:pt x="791" y="3762"/>
                    <a:pt x="791" y="3458"/>
                    <a:pt x="821" y="3154"/>
                  </a:cubicBezTo>
                  <a:cubicBezTo>
                    <a:pt x="821" y="2699"/>
                    <a:pt x="821" y="2273"/>
                    <a:pt x="791" y="1817"/>
                  </a:cubicBezTo>
                  <a:cubicBezTo>
                    <a:pt x="791" y="1802"/>
                    <a:pt x="783" y="1794"/>
                    <a:pt x="776" y="1794"/>
                  </a:cubicBezTo>
                  <a:cubicBezTo>
                    <a:pt x="768" y="1794"/>
                    <a:pt x="761" y="1802"/>
                    <a:pt x="761" y="1817"/>
                  </a:cubicBezTo>
                  <a:cubicBezTo>
                    <a:pt x="730" y="2273"/>
                    <a:pt x="700" y="2699"/>
                    <a:pt x="700" y="3154"/>
                  </a:cubicBezTo>
                  <a:lnTo>
                    <a:pt x="700" y="3580"/>
                  </a:lnTo>
                  <a:lnTo>
                    <a:pt x="669" y="3458"/>
                  </a:lnTo>
                  <a:cubicBezTo>
                    <a:pt x="487" y="2303"/>
                    <a:pt x="305" y="1179"/>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161;p40"/>
            <p:cNvSpPr/>
            <p:nvPr/>
          </p:nvSpPr>
          <p:spPr>
            <a:xfrm>
              <a:off x="2713850" y="2691175"/>
              <a:ext cx="345775" cy="357175"/>
            </a:xfrm>
            <a:custGeom>
              <a:avLst/>
              <a:gdLst/>
              <a:ahLst/>
              <a:cxnLst/>
              <a:rect l="l" t="t" r="r" b="b"/>
              <a:pathLst>
                <a:path w="13831" h="14287" extrusionOk="0">
                  <a:moveTo>
                    <a:pt x="11873" y="1"/>
                  </a:moveTo>
                  <a:cubicBezTo>
                    <a:pt x="9061" y="1"/>
                    <a:pt x="3750" y="1963"/>
                    <a:pt x="1976" y="5011"/>
                  </a:cubicBezTo>
                  <a:cubicBezTo>
                    <a:pt x="0" y="8355"/>
                    <a:pt x="426" y="13643"/>
                    <a:pt x="1520" y="14130"/>
                  </a:cubicBezTo>
                  <a:cubicBezTo>
                    <a:pt x="1754" y="14234"/>
                    <a:pt x="2150" y="14286"/>
                    <a:pt x="2660" y="14286"/>
                  </a:cubicBezTo>
                  <a:cubicBezTo>
                    <a:pt x="4533" y="14286"/>
                    <a:pt x="7934" y="13575"/>
                    <a:pt x="10396" y="12093"/>
                  </a:cubicBezTo>
                  <a:cubicBezTo>
                    <a:pt x="13496" y="10178"/>
                    <a:pt x="13830" y="269"/>
                    <a:pt x="12614" y="57"/>
                  </a:cubicBezTo>
                  <a:cubicBezTo>
                    <a:pt x="12394" y="19"/>
                    <a:pt x="12146" y="1"/>
                    <a:pt x="118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62;p40"/>
            <p:cNvSpPr/>
            <p:nvPr/>
          </p:nvSpPr>
          <p:spPr>
            <a:xfrm>
              <a:off x="2689525" y="2689550"/>
              <a:ext cx="341975" cy="353850"/>
            </a:xfrm>
            <a:custGeom>
              <a:avLst/>
              <a:gdLst/>
              <a:ahLst/>
              <a:cxnLst/>
              <a:rect l="l" t="t" r="r" b="b"/>
              <a:pathLst>
                <a:path w="13679" h="14154" extrusionOk="0">
                  <a:moveTo>
                    <a:pt x="13587" y="0"/>
                  </a:moveTo>
                  <a:cubicBezTo>
                    <a:pt x="11429" y="30"/>
                    <a:pt x="9180" y="851"/>
                    <a:pt x="7174" y="1550"/>
                  </a:cubicBezTo>
                  <a:cubicBezTo>
                    <a:pt x="5533" y="2097"/>
                    <a:pt x="3891" y="2736"/>
                    <a:pt x="2615" y="3921"/>
                  </a:cubicBezTo>
                  <a:cubicBezTo>
                    <a:pt x="1368" y="5046"/>
                    <a:pt x="669" y="6657"/>
                    <a:pt x="700" y="8328"/>
                  </a:cubicBezTo>
                  <a:cubicBezTo>
                    <a:pt x="730" y="10243"/>
                    <a:pt x="1095" y="12493"/>
                    <a:pt x="2098" y="14134"/>
                  </a:cubicBezTo>
                  <a:cubicBezTo>
                    <a:pt x="2110" y="14147"/>
                    <a:pt x="2133" y="14154"/>
                    <a:pt x="2154" y="14154"/>
                  </a:cubicBezTo>
                  <a:cubicBezTo>
                    <a:pt x="2183" y="14154"/>
                    <a:pt x="2207" y="14139"/>
                    <a:pt x="2189" y="14104"/>
                  </a:cubicBezTo>
                  <a:cubicBezTo>
                    <a:pt x="1064" y="10578"/>
                    <a:pt x="1" y="6262"/>
                    <a:pt x="3435" y="3678"/>
                  </a:cubicBezTo>
                  <a:cubicBezTo>
                    <a:pt x="6323" y="1459"/>
                    <a:pt x="10153" y="1034"/>
                    <a:pt x="13587" y="152"/>
                  </a:cubicBezTo>
                  <a:cubicBezTo>
                    <a:pt x="13648" y="122"/>
                    <a:pt x="13679" y="0"/>
                    <a:pt x="13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63;p40"/>
            <p:cNvSpPr/>
            <p:nvPr/>
          </p:nvSpPr>
          <p:spPr>
            <a:xfrm>
              <a:off x="2534500" y="3020075"/>
              <a:ext cx="315400" cy="480200"/>
            </a:xfrm>
            <a:custGeom>
              <a:avLst/>
              <a:gdLst/>
              <a:ahLst/>
              <a:cxnLst/>
              <a:rect l="l" t="t" r="r" b="b"/>
              <a:pathLst>
                <a:path w="12616" h="19208" extrusionOk="0">
                  <a:moveTo>
                    <a:pt x="9008" y="0"/>
                  </a:moveTo>
                  <a:cubicBezTo>
                    <a:pt x="9005" y="0"/>
                    <a:pt x="9001" y="1"/>
                    <a:pt x="8998" y="1"/>
                  </a:cubicBezTo>
                  <a:cubicBezTo>
                    <a:pt x="6870" y="396"/>
                    <a:pt x="1490" y="4712"/>
                    <a:pt x="761" y="8816"/>
                  </a:cubicBezTo>
                  <a:cubicBezTo>
                    <a:pt x="1" y="12919"/>
                    <a:pt x="3557" y="18786"/>
                    <a:pt x="4621" y="19181"/>
                  </a:cubicBezTo>
                  <a:cubicBezTo>
                    <a:pt x="4670" y="19199"/>
                    <a:pt x="4726" y="19207"/>
                    <a:pt x="4789" y="19207"/>
                  </a:cubicBezTo>
                  <a:cubicBezTo>
                    <a:pt x="6116" y="19207"/>
                    <a:pt x="10308" y="15311"/>
                    <a:pt x="11673" y="12524"/>
                  </a:cubicBezTo>
                  <a:cubicBezTo>
                    <a:pt x="12615" y="10548"/>
                    <a:pt x="11703" y="8360"/>
                    <a:pt x="11126" y="6171"/>
                  </a:cubicBezTo>
                  <a:cubicBezTo>
                    <a:pt x="10313" y="2952"/>
                    <a:pt x="9352" y="0"/>
                    <a:pt x="9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64;p40"/>
            <p:cNvSpPr/>
            <p:nvPr/>
          </p:nvSpPr>
          <p:spPr>
            <a:xfrm>
              <a:off x="2657075" y="3022050"/>
              <a:ext cx="211800" cy="479925"/>
            </a:xfrm>
            <a:custGeom>
              <a:avLst/>
              <a:gdLst/>
              <a:ahLst/>
              <a:cxnLst/>
              <a:rect l="l" t="t" r="r" b="b"/>
              <a:pathLst>
                <a:path w="8472" h="19197" extrusionOk="0">
                  <a:moveTo>
                    <a:pt x="4336" y="1"/>
                  </a:moveTo>
                  <a:cubicBezTo>
                    <a:pt x="4308" y="1"/>
                    <a:pt x="4277" y="22"/>
                    <a:pt x="4277" y="44"/>
                  </a:cubicBezTo>
                  <a:cubicBezTo>
                    <a:pt x="5250" y="3600"/>
                    <a:pt x="7530" y="6731"/>
                    <a:pt x="7773" y="10500"/>
                  </a:cubicBezTo>
                  <a:cubicBezTo>
                    <a:pt x="7894" y="12719"/>
                    <a:pt x="7226" y="14938"/>
                    <a:pt x="5432" y="16397"/>
                  </a:cubicBezTo>
                  <a:cubicBezTo>
                    <a:pt x="3913" y="17643"/>
                    <a:pt x="1937" y="18281"/>
                    <a:pt x="113" y="19011"/>
                  </a:cubicBezTo>
                  <a:cubicBezTo>
                    <a:pt x="1" y="19039"/>
                    <a:pt x="70" y="19196"/>
                    <a:pt x="177" y="19196"/>
                  </a:cubicBezTo>
                  <a:cubicBezTo>
                    <a:pt x="186" y="19196"/>
                    <a:pt x="195" y="19195"/>
                    <a:pt x="204" y="19193"/>
                  </a:cubicBezTo>
                  <a:cubicBezTo>
                    <a:pt x="3821" y="17825"/>
                    <a:pt x="7560" y="16184"/>
                    <a:pt x="8016" y="11868"/>
                  </a:cubicBezTo>
                  <a:cubicBezTo>
                    <a:pt x="8472" y="7703"/>
                    <a:pt x="5949" y="3691"/>
                    <a:pt x="4369" y="13"/>
                  </a:cubicBezTo>
                  <a:cubicBezTo>
                    <a:pt x="4360" y="4"/>
                    <a:pt x="4348" y="1"/>
                    <a:pt x="4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65;p40"/>
            <p:cNvSpPr/>
            <p:nvPr/>
          </p:nvSpPr>
          <p:spPr>
            <a:xfrm>
              <a:off x="2504875" y="3025875"/>
              <a:ext cx="245800" cy="420100"/>
            </a:xfrm>
            <a:custGeom>
              <a:avLst/>
              <a:gdLst/>
              <a:ahLst/>
              <a:cxnLst/>
              <a:rect l="l" t="t" r="r" b="b"/>
              <a:pathLst>
                <a:path w="9832" h="16804" extrusionOk="0">
                  <a:moveTo>
                    <a:pt x="9704" y="0"/>
                  </a:moveTo>
                  <a:cubicBezTo>
                    <a:pt x="9692" y="0"/>
                    <a:pt x="9679" y="4"/>
                    <a:pt x="9666" y="12"/>
                  </a:cubicBezTo>
                  <a:cubicBezTo>
                    <a:pt x="6687" y="1593"/>
                    <a:pt x="3131" y="3873"/>
                    <a:pt x="1642" y="7003"/>
                  </a:cubicBezTo>
                  <a:cubicBezTo>
                    <a:pt x="0" y="10438"/>
                    <a:pt x="1946" y="13842"/>
                    <a:pt x="3648" y="16791"/>
                  </a:cubicBezTo>
                  <a:cubicBezTo>
                    <a:pt x="3648" y="16800"/>
                    <a:pt x="3653" y="16803"/>
                    <a:pt x="3660" y="16803"/>
                  </a:cubicBezTo>
                  <a:cubicBezTo>
                    <a:pt x="3678" y="16803"/>
                    <a:pt x="3709" y="16782"/>
                    <a:pt x="3709" y="16760"/>
                  </a:cubicBezTo>
                  <a:cubicBezTo>
                    <a:pt x="2007" y="13751"/>
                    <a:pt x="213" y="10043"/>
                    <a:pt x="2067" y="6699"/>
                  </a:cubicBezTo>
                  <a:cubicBezTo>
                    <a:pt x="3678" y="3842"/>
                    <a:pt x="6931" y="1714"/>
                    <a:pt x="9727" y="195"/>
                  </a:cubicBezTo>
                  <a:cubicBezTo>
                    <a:pt x="9832" y="142"/>
                    <a:pt x="9779" y="0"/>
                    <a:pt x="9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66;p40"/>
            <p:cNvSpPr/>
            <p:nvPr/>
          </p:nvSpPr>
          <p:spPr>
            <a:xfrm>
              <a:off x="2471425" y="3492650"/>
              <a:ext cx="335275" cy="390725"/>
            </a:xfrm>
            <a:custGeom>
              <a:avLst/>
              <a:gdLst/>
              <a:ahLst/>
              <a:cxnLst/>
              <a:rect l="l" t="t" r="r" b="b"/>
              <a:pathLst>
                <a:path w="13411" h="15629" extrusionOk="0">
                  <a:moveTo>
                    <a:pt x="7497" y="1"/>
                  </a:moveTo>
                  <a:cubicBezTo>
                    <a:pt x="7490" y="1"/>
                    <a:pt x="7484" y="2"/>
                    <a:pt x="7478" y="4"/>
                  </a:cubicBezTo>
                  <a:cubicBezTo>
                    <a:pt x="4287" y="1433"/>
                    <a:pt x="183" y="3743"/>
                    <a:pt x="92" y="6965"/>
                  </a:cubicBezTo>
                  <a:cubicBezTo>
                    <a:pt x="1" y="10156"/>
                    <a:pt x="2524" y="15536"/>
                    <a:pt x="2858" y="15628"/>
                  </a:cubicBezTo>
                  <a:cubicBezTo>
                    <a:pt x="2863" y="15628"/>
                    <a:pt x="2869" y="15629"/>
                    <a:pt x="2876" y="15629"/>
                  </a:cubicBezTo>
                  <a:cubicBezTo>
                    <a:pt x="3371" y="15629"/>
                    <a:pt x="9482" y="13573"/>
                    <a:pt x="11430" y="10217"/>
                  </a:cubicBezTo>
                  <a:cubicBezTo>
                    <a:pt x="13410" y="6827"/>
                    <a:pt x="8045" y="1"/>
                    <a:pt x="7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67;p40"/>
            <p:cNvSpPr/>
            <p:nvPr/>
          </p:nvSpPr>
          <p:spPr>
            <a:xfrm>
              <a:off x="2442550" y="3497300"/>
              <a:ext cx="204450" cy="395675"/>
            </a:xfrm>
            <a:custGeom>
              <a:avLst/>
              <a:gdLst/>
              <a:ahLst/>
              <a:cxnLst/>
              <a:rect l="l" t="t" r="r" b="b"/>
              <a:pathLst>
                <a:path w="8178" h="15827" extrusionOk="0">
                  <a:moveTo>
                    <a:pt x="8147" y="1"/>
                  </a:moveTo>
                  <a:cubicBezTo>
                    <a:pt x="5290" y="1034"/>
                    <a:pt x="1460" y="3192"/>
                    <a:pt x="730" y="6353"/>
                  </a:cubicBezTo>
                  <a:cubicBezTo>
                    <a:pt x="1" y="9514"/>
                    <a:pt x="1977" y="13587"/>
                    <a:pt x="4165" y="15806"/>
                  </a:cubicBezTo>
                  <a:cubicBezTo>
                    <a:pt x="4165" y="15820"/>
                    <a:pt x="4170" y="15826"/>
                    <a:pt x="4177" y="15826"/>
                  </a:cubicBezTo>
                  <a:cubicBezTo>
                    <a:pt x="4201" y="15826"/>
                    <a:pt x="4249" y="15762"/>
                    <a:pt x="4226" y="15715"/>
                  </a:cubicBezTo>
                  <a:cubicBezTo>
                    <a:pt x="2372" y="13192"/>
                    <a:pt x="305" y="9849"/>
                    <a:pt x="943" y="6566"/>
                  </a:cubicBezTo>
                  <a:cubicBezTo>
                    <a:pt x="1521" y="3435"/>
                    <a:pt x="5503" y="1247"/>
                    <a:pt x="8147" y="61"/>
                  </a:cubicBezTo>
                  <a:cubicBezTo>
                    <a:pt x="8177" y="61"/>
                    <a:pt x="8177" y="1"/>
                    <a:pt x="8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68;p40"/>
            <p:cNvSpPr/>
            <p:nvPr/>
          </p:nvSpPr>
          <p:spPr>
            <a:xfrm>
              <a:off x="2098325" y="3874975"/>
              <a:ext cx="645950" cy="493950"/>
            </a:xfrm>
            <a:custGeom>
              <a:avLst/>
              <a:gdLst/>
              <a:ahLst/>
              <a:cxnLst/>
              <a:rect l="l" t="t" r="r" b="b"/>
              <a:pathLst>
                <a:path w="25838" h="19758" extrusionOk="0">
                  <a:moveTo>
                    <a:pt x="17813" y="0"/>
                  </a:moveTo>
                  <a:cubicBezTo>
                    <a:pt x="16384" y="730"/>
                    <a:pt x="14256" y="3131"/>
                    <a:pt x="13709" y="5988"/>
                  </a:cubicBezTo>
                  <a:cubicBezTo>
                    <a:pt x="12828" y="10882"/>
                    <a:pt x="10974" y="9909"/>
                    <a:pt x="5593" y="11125"/>
                  </a:cubicBezTo>
                  <a:cubicBezTo>
                    <a:pt x="1034" y="12128"/>
                    <a:pt x="1" y="17204"/>
                    <a:pt x="2372" y="19757"/>
                  </a:cubicBezTo>
                  <a:cubicBezTo>
                    <a:pt x="2372" y="19757"/>
                    <a:pt x="1034" y="16596"/>
                    <a:pt x="4104" y="15107"/>
                  </a:cubicBezTo>
                  <a:cubicBezTo>
                    <a:pt x="4879" y="14735"/>
                    <a:pt x="5860" y="14619"/>
                    <a:pt x="6965" y="14619"/>
                  </a:cubicBezTo>
                  <a:cubicBezTo>
                    <a:pt x="8815" y="14619"/>
                    <a:pt x="11013" y="14945"/>
                    <a:pt x="13178" y="14945"/>
                  </a:cubicBezTo>
                  <a:cubicBezTo>
                    <a:pt x="15854" y="14945"/>
                    <a:pt x="18479" y="14447"/>
                    <a:pt x="20335" y="12219"/>
                  </a:cubicBezTo>
                  <a:cubicBezTo>
                    <a:pt x="25837" y="5654"/>
                    <a:pt x="17813" y="0"/>
                    <a:pt x="17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69;p40"/>
            <p:cNvSpPr/>
            <p:nvPr/>
          </p:nvSpPr>
          <p:spPr>
            <a:xfrm>
              <a:off x="2115050" y="3927750"/>
              <a:ext cx="380450" cy="335925"/>
            </a:xfrm>
            <a:custGeom>
              <a:avLst/>
              <a:gdLst/>
              <a:ahLst/>
              <a:cxnLst/>
              <a:rect l="l" t="t" r="r" b="b"/>
              <a:pathLst>
                <a:path w="15218" h="13437" extrusionOk="0">
                  <a:moveTo>
                    <a:pt x="15097" y="0"/>
                  </a:moveTo>
                  <a:cubicBezTo>
                    <a:pt x="15081" y="0"/>
                    <a:pt x="15064" y="5"/>
                    <a:pt x="15046" y="17"/>
                  </a:cubicBezTo>
                  <a:cubicBezTo>
                    <a:pt x="14438" y="625"/>
                    <a:pt x="13922" y="1354"/>
                    <a:pt x="13526" y="2145"/>
                  </a:cubicBezTo>
                  <a:cubicBezTo>
                    <a:pt x="13071" y="3178"/>
                    <a:pt x="13010" y="4303"/>
                    <a:pt x="12615" y="5336"/>
                  </a:cubicBezTo>
                  <a:cubicBezTo>
                    <a:pt x="11612" y="8011"/>
                    <a:pt x="8359" y="7889"/>
                    <a:pt x="5988" y="8011"/>
                  </a:cubicBezTo>
                  <a:cubicBezTo>
                    <a:pt x="2827" y="8163"/>
                    <a:pt x="244" y="10078"/>
                    <a:pt x="0" y="13391"/>
                  </a:cubicBezTo>
                  <a:cubicBezTo>
                    <a:pt x="0" y="13421"/>
                    <a:pt x="23" y="13437"/>
                    <a:pt x="46" y="13437"/>
                  </a:cubicBezTo>
                  <a:cubicBezTo>
                    <a:pt x="69" y="13437"/>
                    <a:pt x="92" y="13421"/>
                    <a:pt x="92" y="13391"/>
                  </a:cubicBezTo>
                  <a:cubicBezTo>
                    <a:pt x="244" y="11294"/>
                    <a:pt x="1581" y="9470"/>
                    <a:pt x="3496" y="8680"/>
                  </a:cubicBezTo>
                  <a:cubicBezTo>
                    <a:pt x="5350" y="7920"/>
                    <a:pt x="7417" y="8376"/>
                    <a:pt x="9362" y="7950"/>
                  </a:cubicBezTo>
                  <a:cubicBezTo>
                    <a:pt x="10669" y="7646"/>
                    <a:pt x="12007" y="7099"/>
                    <a:pt x="12615" y="5822"/>
                  </a:cubicBezTo>
                  <a:cubicBezTo>
                    <a:pt x="12919" y="5123"/>
                    <a:pt x="13131" y="4363"/>
                    <a:pt x="13253" y="3604"/>
                  </a:cubicBezTo>
                  <a:cubicBezTo>
                    <a:pt x="13587" y="2297"/>
                    <a:pt x="14256" y="1111"/>
                    <a:pt x="15168" y="138"/>
                  </a:cubicBezTo>
                  <a:cubicBezTo>
                    <a:pt x="15217" y="89"/>
                    <a:pt x="15167" y="0"/>
                    <a:pt x="15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70;p40"/>
            <p:cNvSpPr/>
            <p:nvPr/>
          </p:nvSpPr>
          <p:spPr>
            <a:xfrm>
              <a:off x="2240425" y="3889950"/>
              <a:ext cx="472675" cy="370275"/>
            </a:xfrm>
            <a:custGeom>
              <a:avLst/>
              <a:gdLst/>
              <a:ahLst/>
              <a:cxnLst/>
              <a:rect l="l" t="t" r="r" b="b"/>
              <a:pathLst>
                <a:path w="18907" h="14811" extrusionOk="0">
                  <a:moveTo>
                    <a:pt x="12932" y="1"/>
                  </a:moveTo>
                  <a:cubicBezTo>
                    <a:pt x="12908" y="1"/>
                    <a:pt x="12888" y="45"/>
                    <a:pt x="12888" y="70"/>
                  </a:cubicBezTo>
                  <a:cubicBezTo>
                    <a:pt x="14651" y="1863"/>
                    <a:pt x="16536" y="3657"/>
                    <a:pt x="16992" y="6271"/>
                  </a:cubicBezTo>
                  <a:cubicBezTo>
                    <a:pt x="17509" y="9037"/>
                    <a:pt x="16019" y="11803"/>
                    <a:pt x="13831" y="13444"/>
                  </a:cubicBezTo>
                  <a:cubicBezTo>
                    <a:pt x="12729" y="14263"/>
                    <a:pt x="11604" y="14537"/>
                    <a:pt x="10455" y="14537"/>
                  </a:cubicBezTo>
                  <a:cubicBezTo>
                    <a:pt x="9004" y="14537"/>
                    <a:pt x="7515" y="14101"/>
                    <a:pt x="5989" y="13778"/>
                  </a:cubicBezTo>
                  <a:cubicBezTo>
                    <a:pt x="4871" y="13534"/>
                    <a:pt x="3723" y="13339"/>
                    <a:pt x="2580" y="13339"/>
                  </a:cubicBezTo>
                  <a:cubicBezTo>
                    <a:pt x="1733" y="13339"/>
                    <a:pt x="889" y="13446"/>
                    <a:pt x="61" y="13717"/>
                  </a:cubicBezTo>
                  <a:cubicBezTo>
                    <a:pt x="1" y="13748"/>
                    <a:pt x="31" y="13839"/>
                    <a:pt x="92" y="13839"/>
                  </a:cubicBezTo>
                  <a:cubicBezTo>
                    <a:pt x="843" y="13679"/>
                    <a:pt x="1579" y="13613"/>
                    <a:pt x="2305" y="13613"/>
                  </a:cubicBezTo>
                  <a:cubicBezTo>
                    <a:pt x="4606" y="13613"/>
                    <a:pt x="6816" y="14274"/>
                    <a:pt x="9150" y="14690"/>
                  </a:cubicBezTo>
                  <a:cubicBezTo>
                    <a:pt x="9592" y="14771"/>
                    <a:pt x="10019" y="14811"/>
                    <a:pt x="10431" y="14811"/>
                  </a:cubicBezTo>
                  <a:cubicBezTo>
                    <a:pt x="12342" y="14811"/>
                    <a:pt x="13939" y="13955"/>
                    <a:pt x="15290" y="12380"/>
                  </a:cubicBezTo>
                  <a:cubicBezTo>
                    <a:pt x="18907" y="8155"/>
                    <a:pt x="16810" y="3201"/>
                    <a:pt x="12949" y="9"/>
                  </a:cubicBezTo>
                  <a:cubicBezTo>
                    <a:pt x="12943" y="3"/>
                    <a:pt x="12938" y="1"/>
                    <a:pt x="12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71;p40"/>
            <p:cNvSpPr/>
            <p:nvPr/>
          </p:nvSpPr>
          <p:spPr>
            <a:xfrm>
              <a:off x="2934125" y="2631500"/>
              <a:ext cx="58900" cy="43175"/>
            </a:xfrm>
            <a:custGeom>
              <a:avLst/>
              <a:gdLst/>
              <a:ahLst/>
              <a:cxnLst/>
              <a:rect l="l" t="t" r="r" b="b"/>
              <a:pathLst>
                <a:path w="2356" h="1727" extrusionOk="0">
                  <a:moveTo>
                    <a:pt x="1230" y="0"/>
                  </a:moveTo>
                  <a:cubicBezTo>
                    <a:pt x="593" y="0"/>
                    <a:pt x="0" y="798"/>
                    <a:pt x="551" y="1441"/>
                  </a:cubicBezTo>
                  <a:cubicBezTo>
                    <a:pt x="723" y="1642"/>
                    <a:pt x="929" y="1726"/>
                    <a:pt x="1132" y="1726"/>
                  </a:cubicBezTo>
                  <a:cubicBezTo>
                    <a:pt x="1758" y="1726"/>
                    <a:pt x="2355" y="928"/>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72;p40"/>
            <p:cNvSpPr/>
            <p:nvPr/>
          </p:nvSpPr>
          <p:spPr>
            <a:xfrm>
              <a:off x="2952175" y="2667200"/>
              <a:ext cx="58950" cy="43075"/>
            </a:xfrm>
            <a:custGeom>
              <a:avLst/>
              <a:gdLst/>
              <a:ahLst/>
              <a:cxnLst/>
              <a:rect l="l" t="t" r="r" b="b"/>
              <a:pathLst>
                <a:path w="2358" h="1723" extrusionOk="0">
                  <a:moveTo>
                    <a:pt x="1224" y="1"/>
                  </a:moveTo>
                  <a:cubicBezTo>
                    <a:pt x="598" y="1"/>
                    <a:pt x="1" y="799"/>
                    <a:pt x="528" y="1441"/>
                  </a:cubicBezTo>
                  <a:cubicBezTo>
                    <a:pt x="705" y="1640"/>
                    <a:pt x="913" y="1723"/>
                    <a:pt x="1117" y="1723"/>
                  </a:cubicBezTo>
                  <a:cubicBezTo>
                    <a:pt x="1758" y="1723"/>
                    <a:pt x="2358" y="908"/>
                    <a:pt x="1805" y="286"/>
                  </a:cubicBezTo>
                  <a:cubicBezTo>
                    <a:pt x="1633" y="85"/>
                    <a:pt x="1427" y="1"/>
                    <a:pt x="122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73;p40"/>
            <p:cNvSpPr/>
            <p:nvPr/>
          </p:nvSpPr>
          <p:spPr>
            <a:xfrm>
              <a:off x="2976500" y="2699100"/>
              <a:ext cx="59400" cy="42775"/>
            </a:xfrm>
            <a:custGeom>
              <a:avLst/>
              <a:gdLst/>
              <a:ahLst/>
              <a:cxnLst/>
              <a:rect l="l" t="t" r="r" b="b"/>
              <a:pathLst>
                <a:path w="2376" h="1711" extrusionOk="0">
                  <a:moveTo>
                    <a:pt x="1222" y="1"/>
                  </a:moveTo>
                  <a:cubicBezTo>
                    <a:pt x="597" y="1"/>
                    <a:pt x="1" y="793"/>
                    <a:pt x="528" y="1411"/>
                  </a:cubicBezTo>
                  <a:cubicBezTo>
                    <a:pt x="709" y="1622"/>
                    <a:pt x="925" y="1710"/>
                    <a:pt x="1137" y="1710"/>
                  </a:cubicBezTo>
                  <a:cubicBezTo>
                    <a:pt x="1778" y="1710"/>
                    <a:pt x="2376" y="904"/>
                    <a:pt x="1804" y="287"/>
                  </a:cubicBezTo>
                  <a:cubicBezTo>
                    <a:pt x="1633" y="85"/>
                    <a:pt x="1426" y="1"/>
                    <a:pt x="122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74;p40"/>
            <p:cNvSpPr/>
            <p:nvPr/>
          </p:nvSpPr>
          <p:spPr>
            <a:xfrm>
              <a:off x="3003850" y="2726475"/>
              <a:ext cx="58850" cy="43500"/>
            </a:xfrm>
            <a:custGeom>
              <a:avLst/>
              <a:gdLst/>
              <a:ahLst/>
              <a:cxnLst/>
              <a:rect l="l" t="t" r="r" b="b"/>
              <a:pathLst>
                <a:path w="2354" h="1740" extrusionOk="0">
                  <a:moveTo>
                    <a:pt x="1224" y="0"/>
                  </a:moveTo>
                  <a:cubicBezTo>
                    <a:pt x="598" y="0"/>
                    <a:pt x="0" y="799"/>
                    <a:pt x="528" y="1441"/>
                  </a:cubicBezTo>
                  <a:cubicBezTo>
                    <a:pt x="709" y="1652"/>
                    <a:pt x="922" y="1739"/>
                    <a:pt x="1131" y="1739"/>
                  </a:cubicBezTo>
                  <a:cubicBezTo>
                    <a:pt x="1766" y="1739"/>
                    <a:pt x="2354" y="927"/>
                    <a:pt x="1805" y="286"/>
                  </a:cubicBezTo>
                  <a:cubicBezTo>
                    <a:pt x="1633" y="85"/>
                    <a:pt x="1427" y="0"/>
                    <a:pt x="1224"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75;p40"/>
            <p:cNvSpPr/>
            <p:nvPr/>
          </p:nvSpPr>
          <p:spPr>
            <a:xfrm>
              <a:off x="3036000" y="2749700"/>
              <a:ext cx="59375" cy="43075"/>
            </a:xfrm>
            <a:custGeom>
              <a:avLst/>
              <a:gdLst/>
              <a:ahLst/>
              <a:cxnLst/>
              <a:rect l="l" t="t" r="r" b="b"/>
              <a:pathLst>
                <a:path w="2375" h="1723" extrusionOk="0">
                  <a:moveTo>
                    <a:pt x="1221" y="1"/>
                  </a:moveTo>
                  <a:cubicBezTo>
                    <a:pt x="586" y="1"/>
                    <a:pt x="1" y="807"/>
                    <a:pt x="549" y="1424"/>
                  </a:cubicBezTo>
                  <a:cubicBezTo>
                    <a:pt x="730" y="1635"/>
                    <a:pt x="945" y="1723"/>
                    <a:pt x="1154" y="1723"/>
                  </a:cubicBezTo>
                  <a:cubicBezTo>
                    <a:pt x="1788" y="1723"/>
                    <a:pt x="2374" y="916"/>
                    <a:pt x="1826" y="299"/>
                  </a:cubicBezTo>
                  <a:cubicBezTo>
                    <a:pt x="1645" y="88"/>
                    <a:pt x="1430" y="1"/>
                    <a:pt x="122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76;p40"/>
            <p:cNvSpPr/>
            <p:nvPr/>
          </p:nvSpPr>
          <p:spPr>
            <a:xfrm>
              <a:off x="3070900" y="2766000"/>
              <a:ext cx="58875" cy="43475"/>
            </a:xfrm>
            <a:custGeom>
              <a:avLst/>
              <a:gdLst/>
              <a:ahLst/>
              <a:cxnLst/>
              <a:rect l="l" t="t" r="r" b="b"/>
              <a:pathLst>
                <a:path w="2355" h="1739" extrusionOk="0">
                  <a:moveTo>
                    <a:pt x="1230" y="0"/>
                  </a:moveTo>
                  <a:cubicBezTo>
                    <a:pt x="593" y="0"/>
                    <a:pt x="1" y="798"/>
                    <a:pt x="551" y="1441"/>
                  </a:cubicBezTo>
                  <a:cubicBezTo>
                    <a:pt x="724" y="1651"/>
                    <a:pt x="932" y="1739"/>
                    <a:pt x="1137" y="1739"/>
                  </a:cubicBezTo>
                  <a:cubicBezTo>
                    <a:pt x="1761" y="1739"/>
                    <a:pt x="2354" y="926"/>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77;p40"/>
            <p:cNvSpPr/>
            <p:nvPr/>
          </p:nvSpPr>
          <p:spPr>
            <a:xfrm>
              <a:off x="2824025" y="3012350"/>
              <a:ext cx="465850" cy="250000"/>
            </a:xfrm>
            <a:custGeom>
              <a:avLst/>
              <a:gdLst/>
              <a:ahLst/>
              <a:cxnLst/>
              <a:rect l="l" t="t" r="r" b="b"/>
              <a:pathLst>
                <a:path w="18634" h="10000" extrusionOk="0">
                  <a:moveTo>
                    <a:pt x="9026" y="0"/>
                  </a:moveTo>
                  <a:cubicBezTo>
                    <a:pt x="8926" y="0"/>
                    <a:pt x="8825" y="2"/>
                    <a:pt x="8724" y="6"/>
                  </a:cubicBezTo>
                  <a:cubicBezTo>
                    <a:pt x="5441" y="128"/>
                    <a:pt x="2311" y="1465"/>
                    <a:pt x="1" y="3745"/>
                  </a:cubicBezTo>
                  <a:cubicBezTo>
                    <a:pt x="528" y="4214"/>
                    <a:pt x="8579" y="10000"/>
                    <a:pt x="12913" y="10000"/>
                  </a:cubicBezTo>
                  <a:cubicBezTo>
                    <a:pt x="13072" y="10000"/>
                    <a:pt x="13226" y="9992"/>
                    <a:pt x="13375" y="9976"/>
                  </a:cubicBezTo>
                  <a:cubicBezTo>
                    <a:pt x="17600" y="9550"/>
                    <a:pt x="18633" y="5477"/>
                    <a:pt x="18633" y="5477"/>
                  </a:cubicBezTo>
                  <a:cubicBezTo>
                    <a:pt x="18633" y="5477"/>
                    <a:pt x="14386" y="0"/>
                    <a:pt x="902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78;p40"/>
            <p:cNvSpPr/>
            <p:nvPr/>
          </p:nvSpPr>
          <p:spPr>
            <a:xfrm>
              <a:off x="2992725" y="2728300"/>
              <a:ext cx="272825" cy="481825"/>
            </a:xfrm>
            <a:custGeom>
              <a:avLst/>
              <a:gdLst/>
              <a:ahLst/>
              <a:cxnLst/>
              <a:rect l="l" t="t" r="r" b="b"/>
              <a:pathLst>
                <a:path w="10913" h="19273" extrusionOk="0">
                  <a:moveTo>
                    <a:pt x="3101" y="0"/>
                  </a:moveTo>
                  <a:cubicBezTo>
                    <a:pt x="3101" y="0"/>
                    <a:pt x="2584" y="1733"/>
                    <a:pt x="1976" y="3891"/>
                  </a:cubicBezTo>
                  <a:cubicBezTo>
                    <a:pt x="1946" y="3982"/>
                    <a:pt x="1915" y="4104"/>
                    <a:pt x="1885" y="4195"/>
                  </a:cubicBezTo>
                  <a:cubicBezTo>
                    <a:pt x="1855" y="4316"/>
                    <a:pt x="1794" y="4438"/>
                    <a:pt x="1763" y="4560"/>
                  </a:cubicBezTo>
                  <a:cubicBezTo>
                    <a:pt x="1672" y="4864"/>
                    <a:pt x="1581" y="5198"/>
                    <a:pt x="1490" y="5532"/>
                  </a:cubicBezTo>
                  <a:cubicBezTo>
                    <a:pt x="1429" y="5775"/>
                    <a:pt x="1338" y="6019"/>
                    <a:pt x="1277" y="6292"/>
                  </a:cubicBezTo>
                  <a:cubicBezTo>
                    <a:pt x="1216" y="6535"/>
                    <a:pt x="1155" y="6809"/>
                    <a:pt x="1064" y="7082"/>
                  </a:cubicBezTo>
                  <a:cubicBezTo>
                    <a:pt x="578" y="8937"/>
                    <a:pt x="213" y="10851"/>
                    <a:pt x="0" y="12766"/>
                  </a:cubicBezTo>
                  <a:cubicBezTo>
                    <a:pt x="61" y="13557"/>
                    <a:pt x="2979" y="18967"/>
                    <a:pt x="6475" y="19271"/>
                  </a:cubicBezTo>
                  <a:cubicBezTo>
                    <a:pt x="6486" y="19272"/>
                    <a:pt x="6497" y="19273"/>
                    <a:pt x="6508" y="19273"/>
                  </a:cubicBezTo>
                  <a:cubicBezTo>
                    <a:pt x="7615" y="19273"/>
                    <a:pt x="8420" y="13222"/>
                    <a:pt x="8420" y="13222"/>
                  </a:cubicBezTo>
                  <a:lnTo>
                    <a:pt x="8602" y="12797"/>
                  </a:lnTo>
                  <a:lnTo>
                    <a:pt x="10912" y="6626"/>
                  </a:lnTo>
                  <a:lnTo>
                    <a:pt x="4104" y="791"/>
                  </a:lnTo>
                  <a:lnTo>
                    <a:pt x="310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79;p40"/>
            <p:cNvSpPr/>
            <p:nvPr/>
          </p:nvSpPr>
          <p:spPr>
            <a:xfrm>
              <a:off x="3042125" y="2728300"/>
              <a:ext cx="223425" cy="319925"/>
            </a:xfrm>
            <a:custGeom>
              <a:avLst/>
              <a:gdLst/>
              <a:ahLst/>
              <a:cxnLst/>
              <a:rect l="l" t="t" r="r" b="b"/>
              <a:pathLst>
                <a:path w="8937" h="12797" extrusionOk="0">
                  <a:moveTo>
                    <a:pt x="1125" y="0"/>
                  </a:moveTo>
                  <a:cubicBezTo>
                    <a:pt x="1125" y="0"/>
                    <a:pt x="608" y="1733"/>
                    <a:pt x="0" y="3891"/>
                  </a:cubicBezTo>
                  <a:cubicBezTo>
                    <a:pt x="790" y="7690"/>
                    <a:pt x="3192" y="10943"/>
                    <a:pt x="6626" y="12797"/>
                  </a:cubicBezTo>
                  <a:lnTo>
                    <a:pt x="8936" y="6626"/>
                  </a:lnTo>
                  <a:lnTo>
                    <a:pt x="2128" y="791"/>
                  </a:lnTo>
                  <a:lnTo>
                    <a:pt x="11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80;p40"/>
            <p:cNvSpPr/>
            <p:nvPr/>
          </p:nvSpPr>
          <p:spPr>
            <a:xfrm>
              <a:off x="2910650" y="2294675"/>
              <a:ext cx="649750" cy="672800"/>
            </a:xfrm>
            <a:custGeom>
              <a:avLst/>
              <a:gdLst/>
              <a:ahLst/>
              <a:cxnLst/>
              <a:rect l="l" t="t" r="r" b="b"/>
              <a:pathLst>
                <a:path w="25990" h="26912" extrusionOk="0">
                  <a:moveTo>
                    <a:pt x="12387" y="1"/>
                  </a:moveTo>
                  <a:cubicBezTo>
                    <a:pt x="11378" y="1"/>
                    <a:pt x="10388" y="153"/>
                    <a:pt x="9454" y="415"/>
                  </a:cubicBezTo>
                  <a:cubicBezTo>
                    <a:pt x="4469" y="1783"/>
                    <a:pt x="1" y="6494"/>
                    <a:pt x="3648" y="17467"/>
                  </a:cubicBezTo>
                  <a:cubicBezTo>
                    <a:pt x="6312" y="25480"/>
                    <a:pt x="11083" y="26912"/>
                    <a:pt x="14315" y="26912"/>
                  </a:cubicBezTo>
                  <a:cubicBezTo>
                    <a:pt x="15509" y="26912"/>
                    <a:pt x="16493" y="26717"/>
                    <a:pt x="17083" y="26586"/>
                  </a:cubicBezTo>
                  <a:cubicBezTo>
                    <a:pt x="19515" y="26069"/>
                    <a:pt x="25989" y="23272"/>
                    <a:pt x="23497" y="11996"/>
                  </a:cubicBezTo>
                  <a:cubicBezTo>
                    <a:pt x="21471" y="2858"/>
                    <a:pt x="16757" y="1"/>
                    <a:pt x="1238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81;p40"/>
            <p:cNvSpPr/>
            <p:nvPr/>
          </p:nvSpPr>
          <p:spPr>
            <a:xfrm>
              <a:off x="3399275" y="2521325"/>
              <a:ext cx="57775" cy="27850"/>
            </a:xfrm>
            <a:custGeom>
              <a:avLst/>
              <a:gdLst/>
              <a:ahLst/>
              <a:cxnLst/>
              <a:rect l="l" t="t" r="r" b="b"/>
              <a:pathLst>
                <a:path w="2311" h="1114" extrusionOk="0">
                  <a:moveTo>
                    <a:pt x="862" y="0"/>
                  </a:moveTo>
                  <a:cubicBezTo>
                    <a:pt x="547" y="0"/>
                    <a:pt x="250" y="173"/>
                    <a:pt x="91" y="437"/>
                  </a:cubicBezTo>
                  <a:cubicBezTo>
                    <a:pt x="0" y="589"/>
                    <a:pt x="31" y="802"/>
                    <a:pt x="183" y="924"/>
                  </a:cubicBezTo>
                  <a:cubicBezTo>
                    <a:pt x="385" y="1050"/>
                    <a:pt x="609" y="1113"/>
                    <a:pt x="854" y="1113"/>
                  </a:cubicBezTo>
                  <a:cubicBezTo>
                    <a:pt x="903" y="1113"/>
                    <a:pt x="953" y="1111"/>
                    <a:pt x="1003" y="1106"/>
                  </a:cubicBezTo>
                  <a:lnTo>
                    <a:pt x="1793" y="1106"/>
                  </a:lnTo>
                  <a:cubicBezTo>
                    <a:pt x="2158" y="1045"/>
                    <a:pt x="2310" y="589"/>
                    <a:pt x="2037" y="346"/>
                  </a:cubicBezTo>
                  <a:cubicBezTo>
                    <a:pt x="1791" y="127"/>
                    <a:pt x="1471" y="7"/>
                    <a:pt x="1122" y="7"/>
                  </a:cubicBezTo>
                  <a:cubicBezTo>
                    <a:pt x="1083" y="7"/>
                    <a:pt x="1043" y="9"/>
                    <a:pt x="1003" y="12"/>
                  </a:cubicBezTo>
                  <a:cubicBezTo>
                    <a:pt x="956" y="4"/>
                    <a:pt x="909"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82;p40"/>
            <p:cNvSpPr/>
            <p:nvPr/>
          </p:nvSpPr>
          <p:spPr>
            <a:xfrm>
              <a:off x="3252600" y="2564575"/>
              <a:ext cx="57775" cy="27725"/>
            </a:xfrm>
            <a:custGeom>
              <a:avLst/>
              <a:gdLst/>
              <a:ahLst/>
              <a:cxnLst/>
              <a:rect l="l" t="t" r="r" b="b"/>
              <a:pathLst>
                <a:path w="2311" h="1109" extrusionOk="0">
                  <a:moveTo>
                    <a:pt x="1427" y="1"/>
                  </a:moveTo>
                  <a:cubicBezTo>
                    <a:pt x="1377" y="1"/>
                    <a:pt x="1327" y="5"/>
                    <a:pt x="1277" y="14"/>
                  </a:cubicBezTo>
                  <a:cubicBezTo>
                    <a:pt x="882" y="14"/>
                    <a:pt x="517" y="136"/>
                    <a:pt x="244" y="379"/>
                  </a:cubicBezTo>
                  <a:cubicBezTo>
                    <a:pt x="1" y="653"/>
                    <a:pt x="183" y="1078"/>
                    <a:pt x="548" y="1108"/>
                  </a:cubicBezTo>
                  <a:cubicBezTo>
                    <a:pt x="791" y="1108"/>
                    <a:pt x="1065" y="1108"/>
                    <a:pt x="1338" y="1078"/>
                  </a:cubicBezTo>
                  <a:cubicBezTo>
                    <a:pt x="1384" y="1083"/>
                    <a:pt x="1429" y="1086"/>
                    <a:pt x="1475" y="1086"/>
                  </a:cubicBezTo>
                  <a:cubicBezTo>
                    <a:pt x="1702" y="1086"/>
                    <a:pt x="1926" y="1022"/>
                    <a:pt x="2128" y="896"/>
                  </a:cubicBezTo>
                  <a:cubicBezTo>
                    <a:pt x="2280" y="744"/>
                    <a:pt x="2311" y="561"/>
                    <a:pt x="2220" y="379"/>
                  </a:cubicBezTo>
                  <a:cubicBezTo>
                    <a:pt x="2012" y="146"/>
                    <a:pt x="1717" y="1"/>
                    <a:pt x="1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183;p40"/>
            <p:cNvSpPr/>
            <p:nvPr/>
          </p:nvSpPr>
          <p:spPr>
            <a:xfrm>
              <a:off x="3420550" y="2626925"/>
              <a:ext cx="30425" cy="47450"/>
            </a:xfrm>
            <a:custGeom>
              <a:avLst/>
              <a:gdLst/>
              <a:ahLst/>
              <a:cxnLst/>
              <a:rect l="l" t="t" r="r" b="b"/>
              <a:pathLst>
                <a:path w="1217" h="1898" extrusionOk="0">
                  <a:moveTo>
                    <a:pt x="14" y="0"/>
                  </a:moveTo>
                  <a:cubicBezTo>
                    <a:pt x="5" y="0"/>
                    <a:pt x="0" y="4"/>
                    <a:pt x="0" y="13"/>
                  </a:cubicBezTo>
                  <a:cubicBezTo>
                    <a:pt x="0" y="773"/>
                    <a:pt x="304" y="1897"/>
                    <a:pt x="1186" y="1897"/>
                  </a:cubicBezTo>
                  <a:cubicBezTo>
                    <a:pt x="1216" y="1897"/>
                    <a:pt x="1216" y="1836"/>
                    <a:pt x="1186" y="1836"/>
                  </a:cubicBezTo>
                  <a:cubicBezTo>
                    <a:pt x="456" y="1715"/>
                    <a:pt x="183" y="833"/>
                    <a:pt x="91" y="43"/>
                  </a:cubicBezTo>
                  <a:cubicBezTo>
                    <a:pt x="70" y="22"/>
                    <a:pt x="33"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184;p40"/>
            <p:cNvSpPr/>
            <p:nvPr/>
          </p:nvSpPr>
          <p:spPr>
            <a:xfrm>
              <a:off x="3409725" y="2603025"/>
              <a:ext cx="66975" cy="62750"/>
            </a:xfrm>
            <a:custGeom>
              <a:avLst/>
              <a:gdLst/>
              <a:ahLst/>
              <a:cxnLst/>
              <a:rect l="l" t="t" r="r" b="b"/>
              <a:pathLst>
                <a:path w="2679" h="2510" extrusionOk="0">
                  <a:moveTo>
                    <a:pt x="1189" y="0"/>
                  </a:moveTo>
                  <a:cubicBezTo>
                    <a:pt x="1122" y="0"/>
                    <a:pt x="1053" y="9"/>
                    <a:pt x="980" y="26"/>
                  </a:cubicBezTo>
                  <a:cubicBezTo>
                    <a:pt x="1" y="257"/>
                    <a:pt x="414" y="2509"/>
                    <a:pt x="1444" y="2509"/>
                  </a:cubicBezTo>
                  <a:cubicBezTo>
                    <a:pt x="1500" y="2509"/>
                    <a:pt x="1559" y="2503"/>
                    <a:pt x="1619" y="2488"/>
                  </a:cubicBezTo>
                  <a:cubicBezTo>
                    <a:pt x="2678" y="2202"/>
                    <a:pt x="2281" y="0"/>
                    <a:pt x="1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185;p40"/>
            <p:cNvSpPr/>
            <p:nvPr/>
          </p:nvSpPr>
          <p:spPr>
            <a:xfrm>
              <a:off x="3445075" y="2594975"/>
              <a:ext cx="38575" cy="31550"/>
            </a:xfrm>
            <a:custGeom>
              <a:avLst/>
              <a:gdLst/>
              <a:ahLst/>
              <a:cxnLst/>
              <a:rect l="l" t="t" r="r" b="b"/>
              <a:pathLst>
                <a:path w="1543" h="1262" extrusionOk="0">
                  <a:moveTo>
                    <a:pt x="1398" y="1"/>
                  </a:moveTo>
                  <a:cubicBezTo>
                    <a:pt x="1393" y="1"/>
                    <a:pt x="1390" y="4"/>
                    <a:pt x="1390" y="14"/>
                  </a:cubicBezTo>
                  <a:cubicBezTo>
                    <a:pt x="1268" y="288"/>
                    <a:pt x="1086" y="622"/>
                    <a:pt x="843" y="652"/>
                  </a:cubicBezTo>
                  <a:cubicBezTo>
                    <a:pt x="827" y="654"/>
                    <a:pt x="811" y="655"/>
                    <a:pt x="795" y="655"/>
                  </a:cubicBezTo>
                  <a:cubicBezTo>
                    <a:pt x="568" y="655"/>
                    <a:pt x="343" y="466"/>
                    <a:pt x="144" y="409"/>
                  </a:cubicBezTo>
                  <a:cubicBezTo>
                    <a:pt x="131" y="401"/>
                    <a:pt x="119" y="397"/>
                    <a:pt x="108" y="397"/>
                  </a:cubicBezTo>
                  <a:cubicBezTo>
                    <a:pt x="38" y="397"/>
                    <a:pt x="0" y="539"/>
                    <a:pt x="53" y="592"/>
                  </a:cubicBezTo>
                  <a:cubicBezTo>
                    <a:pt x="223" y="956"/>
                    <a:pt x="470" y="1262"/>
                    <a:pt x="795" y="1262"/>
                  </a:cubicBezTo>
                  <a:cubicBezTo>
                    <a:pt x="877" y="1262"/>
                    <a:pt x="964" y="1242"/>
                    <a:pt x="1056" y="1199"/>
                  </a:cubicBezTo>
                  <a:cubicBezTo>
                    <a:pt x="1481" y="1017"/>
                    <a:pt x="1542" y="500"/>
                    <a:pt x="1420" y="14"/>
                  </a:cubicBezTo>
                  <a:cubicBezTo>
                    <a:pt x="1420" y="14"/>
                    <a:pt x="1407" y="1"/>
                    <a:pt x="1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186;p40"/>
            <p:cNvSpPr/>
            <p:nvPr/>
          </p:nvSpPr>
          <p:spPr>
            <a:xfrm>
              <a:off x="3336400" y="2810825"/>
              <a:ext cx="41475" cy="17050"/>
            </a:xfrm>
            <a:custGeom>
              <a:avLst/>
              <a:gdLst/>
              <a:ahLst/>
              <a:cxnLst/>
              <a:rect l="l" t="t" r="r" b="b"/>
              <a:pathLst>
                <a:path w="1659" h="682" extrusionOk="0">
                  <a:moveTo>
                    <a:pt x="55" y="0"/>
                  </a:moveTo>
                  <a:cubicBezTo>
                    <a:pt x="27" y="0"/>
                    <a:pt x="0" y="29"/>
                    <a:pt x="23" y="73"/>
                  </a:cubicBezTo>
                  <a:cubicBezTo>
                    <a:pt x="83" y="408"/>
                    <a:pt x="387" y="620"/>
                    <a:pt x="722" y="681"/>
                  </a:cubicBezTo>
                  <a:cubicBezTo>
                    <a:pt x="1117" y="681"/>
                    <a:pt x="1451" y="468"/>
                    <a:pt x="1634" y="134"/>
                  </a:cubicBezTo>
                  <a:cubicBezTo>
                    <a:pt x="1658" y="109"/>
                    <a:pt x="1643" y="65"/>
                    <a:pt x="1620" y="65"/>
                  </a:cubicBezTo>
                  <a:cubicBezTo>
                    <a:pt x="1615" y="65"/>
                    <a:pt x="1609" y="67"/>
                    <a:pt x="1603" y="73"/>
                  </a:cubicBezTo>
                  <a:cubicBezTo>
                    <a:pt x="1360" y="256"/>
                    <a:pt x="1087" y="347"/>
                    <a:pt x="783" y="408"/>
                  </a:cubicBezTo>
                  <a:cubicBezTo>
                    <a:pt x="509" y="408"/>
                    <a:pt x="296" y="164"/>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87;p40"/>
            <p:cNvSpPr/>
            <p:nvPr/>
          </p:nvSpPr>
          <p:spPr>
            <a:xfrm>
              <a:off x="3340000" y="2550875"/>
              <a:ext cx="98975" cy="217725"/>
            </a:xfrm>
            <a:custGeom>
              <a:avLst/>
              <a:gdLst/>
              <a:ahLst/>
              <a:cxnLst/>
              <a:rect l="l" t="t" r="r" b="b"/>
              <a:pathLst>
                <a:path w="3959" h="8709" extrusionOk="0">
                  <a:moveTo>
                    <a:pt x="1139" y="0"/>
                  </a:moveTo>
                  <a:cubicBezTo>
                    <a:pt x="1089" y="0"/>
                    <a:pt x="1044" y="47"/>
                    <a:pt x="1064" y="106"/>
                  </a:cubicBezTo>
                  <a:cubicBezTo>
                    <a:pt x="1763" y="2477"/>
                    <a:pt x="2554" y="3936"/>
                    <a:pt x="3283" y="6307"/>
                  </a:cubicBezTo>
                  <a:cubicBezTo>
                    <a:pt x="3013" y="6249"/>
                    <a:pt x="2731" y="6228"/>
                    <a:pt x="2452" y="6228"/>
                  </a:cubicBezTo>
                  <a:cubicBezTo>
                    <a:pt x="2292" y="6228"/>
                    <a:pt x="2132" y="6235"/>
                    <a:pt x="1976" y="6246"/>
                  </a:cubicBezTo>
                  <a:cubicBezTo>
                    <a:pt x="1885" y="6277"/>
                    <a:pt x="2614" y="8070"/>
                    <a:pt x="2614" y="8252"/>
                  </a:cubicBezTo>
                  <a:cubicBezTo>
                    <a:pt x="2353" y="8299"/>
                    <a:pt x="2092" y="8323"/>
                    <a:pt x="1833" y="8323"/>
                  </a:cubicBezTo>
                  <a:cubicBezTo>
                    <a:pt x="1247" y="8323"/>
                    <a:pt x="670" y="8201"/>
                    <a:pt x="122" y="7948"/>
                  </a:cubicBezTo>
                  <a:cubicBezTo>
                    <a:pt x="61" y="7948"/>
                    <a:pt x="0" y="8009"/>
                    <a:pt x="61" y="8040"/>
                  </a:cubicBezTo>
                  <a:cubicBezTo>
                    <a:pt x="671" y="8571"/>
                    <a:pt x="1465" y="8709"/>
                    <a:pt x="2093" y="8709"/>
                  </a:cubicBezTo>
                  <a:cubicBezTo>
                    <a:pt x="2686" y="8709"/>
                    <a:pt x="3131" y="8586"/>
                    <a:pt x="3131" y="8556"/>
                  </a:cubicBezTo>
                  <a:cubicBezTo>
                    <a:pt x="3009" y="8009"/>
                    <a:pt x="2584" y="6702"/>
                    <a:pt x="2584" y="6702"/>
                  </a:cubicBezTo>
                  <a:lnTo>
                    <a:pt x="2584" y="6702"/>
                  </a:lnTo>
                  <a:cubicBezTo>
                    <a:pt x="2729" y="6738"/>
                    <a:pt x="3211" y="6818"/>
                    <a:pt x="3555" y="6818"/>
                  </a:cubicBezTo>
                  <a:cubicBezTo>
                    <a:pt x="3788" y="6818"/>
                    <a:pt x="3958" y="6782"/>
                    <a:pt x="3921" y="6672"/>
                  </a:cubicBezTo>
                  <a:cubicBezTo>
                    <a:pt x="3101" y="4210"/>
                    <a:pt x="2523" y="2295"/>
                    <a:pt x="1216" y="45"/>
                  </a:cubicBezTo>
                  <a:cubicBezTo>
                    <a:pt x="1195" y="14"/>
                    <a:pt x="1166" y="0"/>
                    <a:pt x="1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88;p40"/>
            <p:cNvSpPr/>
            <p:nvPr/>
          </p:nvSpPr>
          <p:spPr>
            <a:xfrm>
              <a:off x="3338475" y="2751100"/>
              <a:ext cx="67650" cy="48650"/>
            </a:xfrm>
            <a:custGeom>
              <a:avLst/>
              <a:gdLst/>
              <a:ahLst/>
              <a:cxnLst/>
              <a:rect l="l" t="t" r="r" b="b"/>
              <a:pathLst>
                <a:path w="2706" h="1946" extrusionOk="0">
                  <a:moveTo>
                    <a:pt x="152" y="0"/>
                  </a:moveTo>
                  <a:cubicBezTo>
                    <a:pt x="61" y="243"/>
                    <a:pt x="31" y="517"/>
                    <a:pt x="0" y="790"/>
                  </a:cubicBezTo>
                  <a:cubicBezTo>
                    <a:pt x="0" y="1307"/>
                    <a:pt x="122" y="1885"/>
                    <a:pt x="760" y="1945"/>
                  </a:cubicBezTo>
                  <a:cubicBezTo>
                    <a:pt x="1064" y="1945"/>
                    <a:pt x="1368" y="1885"/>
                    <a:pt x="1642" y="1702"/>
                  </a:cubicBezTo>
                  <a:cubicBezTo>
                    <a:pt x="2098" y="1398"/>
                    <a:pt x="2463" y="973"/>
                    <a:pt x="2706" y="486"/>
                  </a:cubicBezTo>
                  <a:lnTo>
                    <a:pt x="2706" y="486"/>
                  </a:lnTo>
                  <a:cubicBezTo>
                    <a:pt x="2526" y="511"/>
                    <a:pt x="2344" y="523"/>
                    <a:pt x="2164" y="523"/>
                  </a:cubicBezTo>
                  <a:cubicBezTo>
                    <a:pt x="1458" y="523"/>
                    <a:pt x="757" y="339"/>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89;p40"/>
            <p:cNvSpPr/>
            <p:nvPr/>
          </p:nvSpPr>
          <p:spPr>
            <a:xfrm>
              <a:off x="3338475" y="2770800"/>
              <a:ext cx="41050" cy="28950"/>
            </a:xfrm>
            <a:custGeom>
              <a:avLst/>
              <a:gdLst/>
              <a:ahLst/>
              <a:cxnLst/>
              <a:rect l="l" t="t" r="r" b="b"/>
              <a:pathLst>
                <a:path w="1642" h="1158" extrusionOk="0">
                  <a:moveTo>
                    <a:pt x="96" y="0"/>
                  </a:moveTo>
                  <a:cubicBezTo>
                    <a:pt x="64" y="0"/>
                    <a:pt x="32" y="1"/>
                    <a:pt x="0" y="2"/>
                  </a:cubicBezTo>
                  <a:cubicBezTo>
                    <a:pt x="0" y="550"/>
                    <a:pt x="122" y="1097"/>
                    <a:pt x="760" y="1157"/>
                  </a:cubicBezTo>
                  <a:cubicBezTo>
                    <a:pt x="1064" y="1157"/>
                    <a:pt x="1368" y="1097"/>
                    <a:pt x="1642" y="914"/>
                  </a:cubicBezTo>
                  <a:cubicBezTo>
                    <a:pt x="1439" y="305"/>
                    <a:pt x="765" y="0"/>
                    <a:pt x="96"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90;p40"/>
            <p:cNvSpPr/>
            <p:nvPr/>
          </p:nvSpPr>
          <p:spPr>
            <a:xfrm>
              <a:off x="3256400" y="2640650"/>
              <a:ext cx="76775" cy="43600"/>
            </a:xfrm>
            <a:custGeom>
              <a:avLst/>
              <a:gdLst/>
              <a:ahLst/>
              <a:cxnLst/>
              <a:rect l="l" t="t" r="r" b="b"/>
              <a:pathLst>
                <a:path w="3071" h="1744" extrusionOk="0">
                  <a:moveTo>
                    <a:pt x="1027" y="0"/>
                  </a:moveTo>
                  <a:cubicBezTo>
                    <a:pt x="669" y="0"/>
                    <a:pt x="320" y="75"/>
                    <a:pt x="1" y="224"/>
                  </a:cubicBezTo>
                  <a:cubicBezTo>
                    <a:pt x="487" y="224"/>
                    <a:pt x="943" y="315"/>
                    <a:pt x="1399" y="436"/>
                  </a:cubicBezTo>
                  <a:cubicBezTo>
                    <a:pt x="1641" y="511"/>
                    <a:pt x="1861" y="643"/>
                    <a:pt x="2044" y="811"/>
                  </a:cubicBezTo>
                  <a:lnTo>
                    <a:pt x="2044" y="811"/>
                  </a:lnTo>
                  <a:cubicBezTo>
                    <a:pt x="1817" y="844"/>
                    <a:pt x="1599" y="900"/>
                    <a:pt x="1399" y="983"/>
                  </a:cubicBezTo>
                  <a:cubicBezTo>
                    <a:pt x="1004" y="1105"/>
                    <a:pt x="669" y="1379"/>
                    <a:pt x="457" y="1743"/>
                  </a:cubicBezTo>
                  <a:cubicBezTo>
                    <a:pt x="761" y="1531"/>
                    <a:pt x="1125" y="1379"/>
                    <a:pt x="1490" y="1348"/>
                  </a:cubicBezTo>
                  <a:cubicBezTo>
                    <a:pt x="1704" y="1313"/>
                    <a:pt x="1907" y="1298"/>
                    <a:pt x="2112" y="1298"/>
                  </a:cubicBezTo>
                  <a:cubicBezTo>
                    <a:pt x="2257" y="1298"/>
                    <a:pt x="2403" y="1305"/>
                    <a:pt x="2554" y="1318"/>
                  </a:cubicBezTo>
                  <a:lnTo>
                    <a:pt x="3071" y="1348"/>
                  </a:lnTo>
                  <a:lnTo>
                    <a:pt x="2797" y="923"/>
                  </a:lnTo>
                  <a:cubicBezTo>
                    <a:pt x="2676" y="679"/>
                    <a:pt x="2463" y="467"/>
                    <a:pt x="2250" y="315"/>
                  </a:cubicBezTo>
                  <a:cubicBezTo>
                    <a:pt x="2007" y="163"/>
                    <a:pt x="1733" y="72"/>
                    <a:pt x="1490" y="41"/>
                  </a:cubicBezTo>
                  <a:cubicBezTo>
                    <a:pt x="1335" y="14"/>
                    <a:pt x="1180" y="0"/>
                    <a:pt x="10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91;p40"/>
            <p:cNvSpPr/>
            <p:nvPr/>
          </p:nvSpPr>
          <p:spPr>
            <a:xfrm>
              <a:off x="3294400" y="2660675"/>
              <a:ext cx="38775" cy="33450"/>
            </a:xfrm>
            <a:custGeom>
              <a:avLst/>
              <a:gdLst/>
              <a:ahLst/>
              <a:cxnLst/>
              <a:rect l="l" t="t" r="r" b="b"/>
              <a:pathLst>
                <a:path w="1551" h="1338" extrusionOk="0">
                  <a:moveTo>
                    <a:pt x="1216" y="0"/>
                  </a:moveTo>
                  <a:cubicBezTo>
                    <a:pt x="1308" y="182"/>
                    <a:pt x="1368" y="334"/>
                    <a:pt x="1429" y="547"/>
                  </a:cubicBezTo>
                  <a:cubicBezTo>
                    <a:pt x="1460" y="608"/>
                    <a:pt x="1156" y="821"/>
                    <a:pt x="1064" y="882"/>
                  </a:cubicBezTo>
                  <a:cubicBezTo>
                    <a:pt x="730" y="1094"/>
                    <a:pt x="365" y="1246"/>
                    <a:pt x="1" y="1337"/>
                  </a:cubicBezTo>
                  <a:cubicBezTo>
                    <a:pt x="396" y="1337"/>
                    <a:pt x="791" y="1246"/>
                    <a:pt x="1156" y="1033"/>
                  </a:cubicBezTo>
                  <a:cubicBezTo>
                    <a:pt x="1338" y="912"/>
                    <a:pt x="1490" y="730"/>
                    <a:pt x="1551" y="517"/>
                  </a:cubicBezTo>
                  <a:cubicBezTo>
                    <a:pt x="1460" y="334"/>
                    <a:pt x="1338" y="152"/>
                    <a:pt x="1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92;p40"/>
            <p:cNvSpPr/>
            <p:nvPr/>
          </p:nvSpPr>
          <p:spPr>
            <a:xfrm>
              <a:off x="2870375" y="2249075"/>
              <a:ext cx="597750" cy="472400"/>
            </a:xfrm>
            <a:custGeom>
              <a:avLst/>
              <a:gdLst/>
              <a:ahLst/>
              <a:cxnLst/>
              <a:rect l="l" t="t" r="r" b="b"/>
              <a:pathLst>
                <a:path w="23910" h="18896" extrusionOk="0">
                  <a:moveTo>
                    <a:pt x="14284" y="1"/>
                  </a:moveTo>
                  <a:cubicBezTo>
                    <a:pt x="13166" y="1"/>
                    <a:pt x="12035" y="205"/>
                    <a:pt x="10943" y="628"/>
                  </a:cubicBezTo>
                  <a:cubicBezTo>
                    <a:pt x="8147" y="1631"/>
                    <a:pt x="6232" y="4671"/>
                    <a:pt x="6232" y="4671"/>
                  </a:cubicBezTo>
                  <a:cubicBezTo>
                    <a:pt x="6232" y="4671"/>
                    <a:pt x="2128" y="6707"/>
                    <a:pt x="1338" y="10172"/>
                  </a:cubicBezTo>
                  <a:cubicBezTo>
                    <a:pt x="1" y="15887"/>
                    <a:pt x="5107" y="18896"/>
                    <a:pt x="5107" y="18896"/>
                  </a:cubicBezTo>
                  <a:cubicBezTo>
                    <a:pt x="7600" y="17801"/>
                    <a:pt x="7721" y="14853"/>
                    <a:pt x="7721" y="14853"/>
                  </a:cubicBezTo>
                  <a:cubicBezTo>
                    <a:pt x="17144" y="12543"/>
                    <a:pt x="16141" y="4945"/>
                    <a:pt x="16141" y="4944"/>
                  </a:cubicBezTo>
                  <a:lnTo>
                    <a:pt x="16141" y="4944"/>
                  </a:lnTo>
                  <a:cubicBezTo>
                    <a:pt x="19758" y="8987"/>
                    <a:pt x="23740" y="9351"/>
                    <a:pt x="23801" y="9351"/>
                  </a:cubicBezTo>
                  <a:cubicBezTo>
                    <a:pt x="23801" y="9352"/>
                    <a:pt x="23801" y="9352"/>
                    <a:pt x="23802" y="9352"/>
                  </a:cubicBezTo>
                  <a:cubicBezTo>
                    <a:pt x="23862" y="9352"/>
                    <a:pt x="23910" y="6781"/>
                    <a:pt x="21764" y="3850"/>
                  </a:cubicBezTo>
                  <a:cubicBezTo>
                    <a:pt x="19987" y="1371"/>
                    <a:pt x="17182" y="1"/>
                    <a:pt x="14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193;p40"/>
            <p:cNvSpPr/>
            <p:nvPr/>
          </p:nvSpPr>
          <p:spPr>
            <a:xfrm>
              <a:off x="2902300" y="2684400"/>
              <a:ext cx="174800" cy="170000"/>
            </a:xfrm>
            <a:custGeom>
              <a:avLst/>
              <a:gdLst/>
              <a:ahLst/>
              <a:cxnLst/>
              <a:rect l="l" t="t" r="r" b="b"/>
              <a:pathLst>
                <a:path w="6992" h="6800" extrusionOk="0">
                  <a:moveTo>
                    <a:pt x="2243" y="0"/>
                  </a:moveTo>
                  <a:cubicBezTo>
                    <a:pt x="1969" y="0"/>
                    <a:pt x="1714" y="71"/>
                    <a:pt x="1490" y="236"/>
                  </a:cubicBezTo>
                  <a:cubicBezTo>
                    <a:pt x="0" y="1331"/>
                    <a:pt x="2554" y="6255"/>
                    <a:pt x="4529" y="6711"/>
                  </a:cubicBezTo>
                  <a:cubicBezTo>
                    <a:pt x="4722" y="6771"/>
                    <a:pt x="4917" y="6800"/>
                    <a:pt x="5108" y="6800"/>
                  </a:cubicBezTo>
                  <a:cubicBezTo>
                    <a:pt x="5973" y="6800"/>
                    <a:pt x="6767" y="6214"/>
                    <a:pt x="6991" y="5343"/>
                  </a:cubicBezTo>
                  <a:lnTo>
                    <a:pt x="5988" y="2364"/>
                  </a:lnTo>
                  <a:cubicBezTo>
                    <a:pt x="5988" y="2364"/>
                    <a:pt x="3823" y="0"/>
                    <a:pt x="224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194;p40"/>
            <p:cNvSpPr/>
            <p:nvPr/>
          </p:nvSpPr>
          <p:spPr>
            <a:xfrm>
              <a:off x="2957775" y="2725175"/>
              <a:ext cx="94575" cy="100575"/>
            </a:xfrm>
            <a:custGeom>
              <a:avLst/>
              <a:gdLst/>
              <a:ahLst/>
              <a:cxnLst/>
              <a:rect l="l" t="t" r="r" b="b"/>
              <a:pathLst>
                <a:path w="3783" h="4023" extrusionOk="0">
                  <a:moveTo>
                    <a:pt x="170" y="1"/>
                  </a:moveTo>
                  <a:cubicBezTo>
                    <a:pt x="134" y="1"/>
                    <a:pt x="98" y="2"/>
                    <a:pt x="61" y="4"/>
                  </a:cubicBezTo>
                  <a:cubicBezTo>
                    <a:pt x="0" y="4"/>
                    <a:pt x="0" y="34"/>
                    <a:pt x="61" y="34"/>
                  </a:cubicBezTo>
                  <a:cubicBezTo>
                    <a:pt x="1459" y="429"/>
                    <a:pt x="2341" y="1554"/>
                    <a:pt x="2979" y="2770"/>
                  </a:cubicBezTo>
                  <a:cubicBezTo>
                    <a:pt x="2721" y="2512"/>
                    <a:pt x="2424" y="2341"/>
                    <a:pt x="2104" y="2341"/>
                  </a:cubicBezTo>
                  <a:cubicBezTo>
                    <a:pt x="1859" y="2341"/>
                    <a:pt x="1601" y="2441"/>
                    <a:pt x="1338" y="2678"/>
                  </a:cubicBezTo>
                  <a:cubicBezTo>
                    <a:pt x="1307" y="2709"/>
                    <a:pt x="1338" y="2770"/>
                    <a:pt x="1398" y="2770"/>
                  </a:cubicBezTo>
                  <a:cubicBezTo>
                    <a:pt x="1563" y="2682"/>
                    <a:pt x="1739" y="2642"/>
                    <a:pt x="1914" y="2642"/>
                  </a:cubicBezTo>
                  <a:cubicBezTo>
                    <a:pt x="2225" y="2642"/>
                    <a:pt x="2533" y="2769"/>
                    <a:pt x="2766" y="2982"/>
                  </a:cubicBezTo>
                  <a:cubicBezTo>
                    <a:pt x="3040" y="3286"/>
                    <a:pt x="3283" y="3621"/>
                    <a:pt x="3526" y="3985"/>
                  </a:cubicBezTo>
                  <a:cubicBezTo>
                    <a:pt x="3543" y="4011"/>
                    <a:pt x="3573" y="4023"/>
                    <a:pt x="3605" y="4023"/>
                  </a:cubicBezTo>
                  <a:cubicBezTo>
                    <a:pt x="3686" y="4023"/>
                    <a:pt x="3782" y="3951"/>
                    <a:pt x="3739" y="3864"/>
                  </a:cubicBezTo>
                  <a:cubicBezTo>
                    <a:pt x="3739" y="3864"/>
                    <a:pt x="3739" y="3834"/>
                    <a:pt x="3739" y="3834"/>
                  </a:cubicBezTo>
                  <a:cubicBezTo>
                    <a:pt x="3530" y="2195"/>
                    <a:pt x="1978"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195;p40"/>
            <p:cNvSpPr/>
            <p:nvPr/>
          </p:nvSpPr>
          <p:spPr>
            <a:xfrm>
              <a:off x="3346075" y="2516200"/>
              <a:ext cx="28525" cy="23550"/>
            </a:xfrm>
            <a:custGeom>
              <a:avLst/>
              <a:gdLst/>
              <a:ahLst/>
              <a:cxnLst/>
              <a:rect l="l" t="t" r="r" b="b"/>
              <a:pathLst>
                <a:path w="1141" h="942" extrusionOk="0">
                  <a:moveTo>
                    <a:pt x="616" y="0"/>
                  </a:moveTo>
                  <a:cubicBezTo>
                    <a:pt x="593" y="0"/>
                    <a:pt x="571" y="1"/>
                    <a:pt x="548" y="4"/>
                  </a:cubicBezTo>
                  <a:cubicBezTo>
                    <a:pt x="122" y="65"/>
                    <a:pt x="0" y="612"/>
                    <a:pt x="365" y="855"/>
                  </a:cubicBezTo>
                  <a:cubicBezTo>
                    <a:pt x="448" y="915"/>
                    <a:pt x="538" y="942"/>
                    <a:pt x="626" y="942"/>
                  </a:cubicBezTo>
                  <a:cubicBezTo>
                    <a:pt x="894" y="942"/>
                    <a:pt x="1140" y="696"/>
                    <a:pt x="1095" y="399"/>
                  </a:cubicBezTo>
                  <a:cubicBezTo>
                    <a:pt x="1039" y="149"/>
                    <a:pt x="856" y="0"/>
                    <a:pt x="61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196;p40"/>
            <p:cNvSpPr/>
            <p:nvPr/>
          </p:nvSpPr>
          <p:spPr>
            <a:xfrm>
              <a:off x="5385625" y="1365800"/>
              <a:ext cx="737875" cy="536525"/>
            </a:xfrm>
            <a:custGeom>
              <a:avLst/>
              <a:gdLst/>
              <a:ahLst/>
              <a:cxnLst/>
              <a:rect l="l" t="t" r="r" b="b"/>
              <a:pathLst>
                <a:path w="29515" h="21461" extrusionOk="0">
                  <a:moveTo>
                    <a:pt x="15016" y="1"/>
                  </a:moveTo>
                  <a:cubicBezTo>
                    <a:pt x="6992" y="1"/>
                    <a:pt x="487" y="4803"/>
                    <a:pt x="487" y="10731"/>
                  </a:cubicBezTo>
                  <a:cubicBezTo>
                    <a:pt x="487" y="12372"/>
                    <a:pt x="1004" y="14013"/>
                    <a:pt x="1946" y="15381"/>
                  </a:cubicBezTo>
                  <a:lnTo>
                    <a:pt x="0" y="19758"/>
                  </a:lnTo>
                  <a:lnTo>
                    <a:pt x="0" y="19758"/>
                  </a:lnTo>
                  <a:lnTo>
                    <a:pt x="4985" y="18482"/>
                  </a:lnTo>
                  <a:cubicBezTo>
                    <a:pt x="7599" y="20305"/>
                    <a:pt x="11125" y="21460"/>
                    <a:pt x="15016" y="21460"/>
                  </a:cubicBezTo>
                  <a:cubicBezTo>
                    <a:pt x="23010" y="21460"/>
                    <a:pt x="29515" y="16658"/>
                    <a:pt x="29515" y="10731"/>
                  </a:cubicBezTo>
                  <a:cubicBezTo>
                    <a:pt x="29515" y="4803"/>
                    <a:pt x="23010" y="1"/>
                    <a:pt x="15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197;p40"/>
            <p:cNvSpPr/>
            <p:nvPr/>
          </p:nvSpPr>
          <p:spPr>
            <a:xfrm>
              <a:off x="5891725" y="1596050"/>
              <a:ext cx="88150" cy="75650"/>
            </a:xfrm>
            <a:custGeom>
              <a:avLst/>
              <a:gdLst/>
              <a:ahLst/>
              <a:cxnLst/>
              <a:rect l="l" t="t" r="r" b="b"/>
              <a:pathLst>
                <a:path w="3526" h="3026" extrusionOk="0">
                  <a:moveTo>
                    <a:pt x="1520" y="1"/>
                  </a:moveTo>
                  <a:cubicBezTo>
                    <a:pt x="669" y="1"/>
                    <a:pt x="0" y="670"/>
                    <a:pt x="0" y="1521"/>
                  </a:cubicBezTo>
                  <a:cubicBezTo>
                    <a:pt x="0" y="2426"/>
                    <a:pt x="738" y="3025"/>
                    <a:pt x="1517" y="3025"/>
                  </a:cubicBezTo>
                  <a:cubicBezTo>
                    <a:pt x="1889" y="3025"/>
                    <a:pt x="2270" y="2889"/>
                    <a:pt x="2584" y="2584"/>
                  </a:cubicBezTo>
                  <a:cubicBezTo>
                    <a:pt x="3526" y="1612"/>
                    <a:pt x="2857"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198;p40"/>
            <p:cNvSpPr/>
            <p:nvPr/>
          </p:nvSpPr>
          <p:spPr>
            <a:xfrm>
              <a:off x="5723025" y="1596050"/>
              <a:ext cx="88925" cy="75650"/>
            </a:xfrm>
            <a:custGeom>
              <a:avLst/>
              <a:gdLst/>
              <a:ahLst/>
              <a:cxnLst/>
              <a:rect l="l" t="t" r="r" b="b"/>
              <a:pathLst>
                <a:path w="3557" h="3026" extrusionOk="0">
                  <a:moveTo>
                    <a:pt x="1520" y="1"/>
                  </a:moveTo>
                  <a:cubicBezTo>
                    <a:pt x="699" y="1"/>
                    <a:pt x="0" y="670"/>
                    <a:pt x="0" y="1521"/>
                  </a:cubicBezTo>
                  <a:cubicBezTo>
                    <a:pt x="0" y="2426"/>
                    <a:pt x="753" y="3025"/>
                    <a:pt x="1540" y="3025"/>
                  </a:cubicBezTo>
                  <a:cubicBezTo>
                    <a:pt x="1916" y="3025"/>
                    <a:pt x="2300" y="2889"/>
                    <a:pt x="2614" y="2584"/>
                  </a:cubicBezTo>
                  <a:cubicBezTo>
                    <a:pt x="3556" y="1612"/>
                    <a:pt x="288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199;p40"/>
            <p:cNvSpPr/>
            <p:nvPr/>
          </p:nvSpPr>
          <p:spPr>
            <a:xfrm>
              <a:off x="5555075" y="1596050"/>
              <a:ext cx="88950" cy="75650"/>
            </a:xfrm>
            <a:custGeom>
              <a:avLst/>
              <a:gdLst/>
              <a:ahLst/>
              <a:cxnLst/>
              <a:rect l="l" t="t" r="r" b="b"/>
              <a:pathLst>
                <a:path w="3558" h="3026" extrusionOk="0">
                  <a:moveTo>
                    <a:pt x="1521" y="1"/>
                  </a:moveTo>
                  <a:cubicBezTo>
                    <a:pt x="669" y="1"/>
                    <a:pt x="1" y="670"/>
                    <a:pt x="1" y="1521"/>
                  </a:cubicBezTo>
                  <a:cubicBezTo>
                    <a:pt x="1" y="2426"/>
                    <a:pt x="753" y="3025"/>
                    <a:pt x="1532" y="3025"/>
                  </a:cubicBezTo>
                  <a:cubicBezTo>
                    <a:pt x="1903" y="3025"/>
                    <a:pt x="2280" y="2889"/>
                    <a:pt x="2584" y="2584"/>
                  </a:cubicBezTo>
                  <a:cubicBezTo>
                    <a:pt x="3557" y="1612"/>
                    <a:pt x="2858" y="1"/>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488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7</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Nodemon là gì?</a:t>
            </a:r>
            <a:endParaRPr lang="en-US" sz="2400" dirty="0"/>
          </a:p>
        </p:txBody>
      </p:sp>
      <p:sp>
        <p:nvSpPr>
          <p:cNvPr id="5" name="Google Shape;1228;p42"/>
          <p:cNvSpPr txBox="1">
            <a:spLocks/>
          </p:cNvSpPr>
          <p:nvPr/>
        </p:nvSpPr>
        <p:spPr>
          <a:xfrm>
            <a:off x="1052513" y="1281007"/>
            <a:ext cx="5005387"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Mỗi</a:t>
            </a:r>
            <a:r>
              <a:rPr lang="en-US" sz="1800" dirty="0" smtClean="0">
                <a:latin typeface="Nunito" pitchFamily="2" charset="0"/>
              </a:rPr>
              <a:t> </a:t>
            </a:r>
            <a:r>
              <a:rPr lang="en-US" sz="1800" dirty="0" err="1" smtClean="0">
                <a:latin typeface="Nunito" pitchFamily="2" charset="0"/>
              </a:rPr>
              <a:t>lần</a:t>
            </a:r>
            <a:r>
              <a:rPr lang="en-US" sz="1800" dirty="0" smtClean="0">
                <a:latin typeface="Nunito" pitchFamily="2" charset="0"/>
              </a:rPr>
              <a:t> </a:t>
            </a: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đổi</a:t>
            </a:r>
            <a:r>
              <a:rPr lang="en-US" sz="1800" dirty="0" smtClean="0">
                <a:latin typeface="Nunito" pitchFamily="2" charset="0"/>
              </a:rPr>
              <a:t> code </a:t>
            </a:r>
            <a:r>
              <a:rPr lang="en-US" sz="1800" dirty="0" err="1" smtClean="0">
                <a:latin typeface="Nunito" pitchFamily="2" charset="0"/>
              </a:rPr>
              <a:t>NodeJS</a:t>
            </a:r>
            <a:r>
              <a:rPr lang="en-US" sz="1800" dirty="0" smtClean="0">
                <a:latin typeface="Nunito" pitchFamily="2" charset="0"/>
              </a:rPr>
              <a:t>, ta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mở</a:t>
            </a:r>
            <a:r>
              <a:rPr lang="en-US" sz="1800" dirty="0" smtClean="0">
                <a:latin typeface="Nunito" pitchFamily="2" charset="0"/>
              </a:rPr>
              <a:t> terminal server </a:t>
            </a:r>
            <a:r>
              <a:rPr lang="en-US" sz="1800" dirty="0" err="1" smtClean="0">
                <a:latin typeface="Nunito" pitchFamily="2" charset="0"/>
              </a:rPr>
              <a:t>đang</a:t>
            </a:r>
            <a:r>
              <a:rPr lang="en-US" sz="1800" dirty="0" smtClean="0">
                <a:latin typeface="Nunito" pitchFamily="2" charset="0"/>
              </a:rPr>
              <a:t> </a:t>
            </a:r>
            <a:r>
              <a:rPr lang="en-US" sz="1800" dirty="0" err="1" smtClean="0">
                <a:latin typeface="Nunito" pitchFamily="2" charset="0"/>
              </a:rPr>
              <a:t>chạy</a:t>
            </a:r>
            <a:r>
              <a:rPr lang="en-US" sz="1800" dirty="0" smtClean="0">
                <a:latin typeface="Nunito" pitchFamily="2" charset="0"/>
              </a:rPr>
              <a:t>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tắt</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đi</a:t>
            </a:r>
            <a:r>
              <a:rPr lang="en-US" sz="1800" dirty="0" smtClean="0">
                <a:latin typeface="Nunito" pitchFamily="2" charset="0"/>
              </a:rPr>
              <a:t> </a:t>
            </a:r>
            <a:r>
              <a:rPr lang="en-US" sz="1800" dirty="0" err="1" smtClean="0">
                <a:latin typeface="Nunito" pitchFamily="2" charset="0"/>
              </a:rPr>
              <a:t>rồi</a:t>
            </a:r>
            <a:r>
              <a:rPr lang="en-US" sz="1800" dirty="0" smtClean="0">
                <a:latin typeface="Nunito" pitchFamily="2" charset="0"/>
              </a:rPr>
              <a:t> </a:t>
            </a:r>
            <a:r>
              <a:rPr lang="en-US" sz="1800" dirty="0" err="1" smtClean="0">
                <a:latin typeface="Nunito" pitchFamily="2" charset="0"/>
              </a:rPr>
              <a:t>chạy</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code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thi</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Nodemon</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giúp</a:t>
            </a:r>
            <a:r>
              <a:rPr lang="en-US" sz="1800" dirty="0" smtClean="0">
                <a:latin typeface="Nunito" pitchFamily="2" charset="0"/>
              </a:rPr>
              <a:t> </a:t>
            </a:r>
            <a:r>
              <a:rPr lang="en-US" sz="1800" dirty="0" err="1" smtClean="0">
                <a:latin typeface="Nunito" pitchFamily="2" charset="0"/>
              </a:rPr>
              <a:t>phát</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code </a:t>
            </a:r>
            <a:r>
              <a:rPr lang="en-US" sz="1800" dirty="0" err="1" smtClean="0">
                <a:latin typeface="Nunito" pitchFamily="2" charset="0"/>
              </a:rPr>
              <a:t>trong</a:t>
            </a:r>
            <a:r>
              <a:rPr lang="en-US" sz="1800" dirty="0" smtClean="0">
                <a:latin typeface="Nunito" pitchFamily="2" charset="0"/>
              </a:rPr>
              <a:t> project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mỗi</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đổi</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tự</a:t>
            </a:r>
            <a:r>
              <a:rPr lang="en-US" sz="1800" dirty="0" smtClean="0">
                <a:latin typeface="Nunito" pitchFamily="2" charset="0"/>
              </a:rPr>
              <a:t> </a:t>
            </a:r>
            <a:r>
              <a:rPr lang="en-US" sz="1800" dirty="0" err="1" smtClean="0">
                <a:latin typeface="Nunito" pitchFamily="2" charset="0"/>
              </a:rPr>
              <a:t>động</a:t>
            </a:r>
            <a:r>
              <a:rPr lang="en-US" sz="1800" dirty="0" smtClean="0">
                <a:latin typeface="Nunito" pitchFamily="2" charset="0"/>
              </a:rPr>
              <a:t> restart </a:t>
            </a:r>
            <a:r>
              <a:rPr lang="en-US" sz="1800" dirty="0" err="1" smtClean="0">
                <a:latin typeface="Nunito" pitchFamily="2" charset="0"/>
              </a:rPr>
              <a:t>lại</a:t>
            </a:r>
            <a:r>
              <a:rPr lang="en-US" sz="1800" dirty="0" smtClean="0">
                <a:latin typeface="Nunito" pitchFamily="2" charset="0"/>
              </a:rPr>
              <a:t> server.</a:t>
            </a:r>
          </a:p>
          <a:p>
            <a:pPr marL="0" indent="0">
              <a:lnSpc>
                <a:spcPct val="100000"/>
              </a:lnSpc>
              <a:spcBef>
                <a:spcPts val="600"/>
              </a:spcBef>
              <a:spcAft>
                <a:spcPts val="600"/>
              </a:spcAft>
              <a:buNone/>
            </a:pP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đặt</a:t>
            </a:r>
            <a:r>
              <a:rPr lang="en-US" sz="1800" dirty="0" smtClean="0">
                <a:latin typeface="Nunito" pitchFamily="2" charset="0"/>
              </a:rPr>
              <a:t>: </a:t>
            </a:r>
            <a:r>
              <a:rPr lang="en-US" sz="1800" dirty="0" err="1" smtClean="0">
                <a:latin typeface="Nunito" pitchFamily="2" charset="0"/>
              </a:rPr>
              <a:t>npm</a:t>
            </a:r>
            <a:r>
              <a:rPr lang="en-US" sz="1800" dirty="0" smtClean="0">
                <a:latin typeface="Nunito" pitchFamily="2" charset="0"/>
              </a:rPr>
              <a:t> install --save-dev </a:t>
            </a:r>
            <a:r>
              <a:rPr lang="en-US" sz="1800" dirty="0" err="1" smtClean="0">
                <a:latin typeface="Nunito" pitchFamily="2" charset="0"/>
              </a:rPr>
              <a:t>nodemon</a:t>
            </a:r>
            <a:endParaRPr lang="en-US" sz="1800" dirty="0" smtClean="0">
              <a:latin typeface="Nunito" pitchFamily="2" charset="0"/>
            </a:endParaRPr>
          </a:p>
          <a:p>
            <a:pPr marL="0" indent="0">
              <a:lnSpc>
                <a:spcPct val="100000"/>
              </a:lnSpc>
              <a:spcBef>
                <a:spcPts val="600"/>
              </a:spcBef>
              <a:spcAft>
                <a:spcPts val="600"/>
              </a:spcAft>
              <a:buNone/>
            </a:pPr>
            <a:r>
              <a:rPr lang="en-US" sz="1800" dirty="0" smtClean="0">
                <a:latin typeface="Nunito" pitchFamily="2" charset="0"/>
              </a:rPr>
              <a:t>--save-dev </a:t>
            </a:r>
            <a:r>
              <a:rPr lang="en-US" sz="1800" dirty="0" err="1" smtClean="0">
                <a:latin typeface="Nunito" pitchFamily="2" charset="0"/>
              </a:rPr>
              <a:t>tức</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package </a:t>
            </a:r>
            <a:r>
              <a:rPr lang="en-US" sz="1800" dirty="0" err="1" smtClean="0">
                <a:latin typeface="Nunito" pitchFamily="2" charset="0"/>
              </a:rPr>
              <a:t>này</a:t>
            </a:r>
            <a:r>
              <a:rPr lang="en-US" sz="1800" dirty="0" smtClean="0">
                <a:latin typeface="Nunito" pitchFamily="2" charset="0"/>
              </a:rPr>
              <a:t>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quá</a:t>
            </a:r>
            <a:r>
              <a:rPr lang="en-US" sz="1800" dirty="0" smtClean="0">
                <a:latin typeface="Nunito" pitchFamily="2" charset="0"/>
              </a:rPr>
              <a:t> </a:t>
            </a:r>
            <a:r>
              <a:rPr lang="en-US" sz="1800" dirty="0" err="1" smtClean="0">
                <a:latin typeface="Nunito" pitchFamily="2" charset="0"/>
              </a:rPr>
              <a:t>trình</a:t>
            </a:r>
            <a:r>
              <a:rPr lang="en-US" sz="1800" dirty="0" smtClean="0">
                <a:latin typeface="Nunito" pitchFamily="2" charset="0"/>
              </a:rPr>
              <a:t> development </a:t>
            </a:r>
            <a:r>
              <a:rPr lang="en-US" sz="1800" dirty="0" err="1" smtClean="0">
                <a:latin typeface="Nunito" pitchFamily="2" charset="0"/>
              </a:rPr>
              <a:t>thôi</a:t>
            </a:r>
            <a:r>
              <a:rPr lang="en-US" sz="1800" dirty="0" smtClean="0">
                <a:latin typeface="Nunito" pitchFamily="2" charset="0"/>
              </a:rPr>
              <a:t>, build </a:t>
            </a:r>
            <a:r>
              <a:rPr lang="en-US" sz="1800" dirty="0" err="1" smtClean="0">
                <a:latin typeface="Nunito" pitchFamily="2" charset="0"/>
              </a:rPr>
              <a:t>lên</a:t>
            </a:r>
            <a:r>
              <a:rPr lang="en-US" sz="1800" dirty="0" smtClean="0">
                <a:latin typeface="Nunito" pitchFamily="2" charset="0"/>
              </a:rPr>
              <a:t> server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package </a:t>
            </a:r>
            <a:r>
              <a:rPr lang="en-US" sz="1800" dirty="0" err="1" smtClean="0">
                <a:latin typeface="Nunito" pitchFamily="2" charset="0"/>
              </a:rPr>
              <a:t>này</a:t>
            </a:r>
            <a:r>
              <a:rPr lang="en-US" sz="1800" dirty="0" smtClean="0">
                <a:latin typeface="Nunito" pitchFamily="2" charset="0"/>
              </a:rPr>
              <a:t> </a:t>
            </a:r>
            <a:r>
              <a:rPr lang="en-US" sz="1800" dirty="0" err="1" smtClean="0">
                <a:latin typeface="Nunito" pitchFamily="2" charset="0"/>
              </a:rPr>
              <a:t>nữa</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cấu</a:t>
            </a:r>
            <a:r>
              <a:rPr lang="en-US" sz="1800" dirty="0" smtClean="0">
                <a:latin typeface="Nunito" pitchFamily="2" charset="0"/>
              </a:rPr>
              <a:t> </a:t>
            </a:r>
            <a:r>
              <a:rPr lang="en-US" sz="1800" dirty="0" err="1" smtClean="0">
                <a:latin typeface="Nunito" pitchFamily="2" charset="0"/>
              </a:rPr>
              <a:t>hình</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file </a:t>
            </a:r>
            <a:r>
              <a:rPr lang="en-US" sz="1800" dirty="0" err="1" smtClean="0">
                <a:latin typeface="Nunito" pitchFamily="2" charset="0"/>
              </a:rPr>
              <a:t>package.json</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biết</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run server </a:t>
            </a:r>
            <a:r>
              <a:rPr lang="en-US" sz="1800" dirty="0" err="1" smtClean="0">
                <a:latin typeface="Nunito" pitchFamily="2" charset="0"/>
              </a:rPr>
              <a:t>với</a:t>
            </a:r>
            <a:r>
              <a:rPr lang="en-US" sz="1800" dirty="0" smtClean="0">
                <a:latin typeface="Nunito" pitchFamily="2" charset="0"/>
              </a:rPr>
              <a:t> </a:t>
            </a:r>
            <a:r>
              <a:rPr lang="en-US" sz="1800" dirty="0" err="1" smtClean="0">
                <a:latin typeface="Nunito" pitchFamily="2" charset="0"/>
              </a:rPr>
              <a:t>nodemon</a:t>
            </a:r>
            <a:r>
              <a:rPr lang="en-US" sz="1800" dirty="0" smtClean="0">
                <a:latin typeface="Nunito" pitchFamily="2" charset="0"/>
              </a:rPr>
              <a:t> </a:t>
            </a:r>
            <a:r>
              <a:rPr lang="en-US" sz="1800" dirty="0" err="1" smtClean="0">
                <a:latin typeface="Nunito" pitchFamily="2" charset="0"/>
              </a:rPr>
              <a:t>chứ</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node.</a:t>
            </a:r>
          </a:p>
        </p:txBody>
      </p:sp>
      <p:pic>
        <p:nvPicPr>
          <p:cNvPr id="3" name="Picture 2"/>
          <p:cNvPicPr>
            <a:picLocks noChangeAspect="1"/>
          </p:cNvPicPr>
          <p:nvPr/>
        </p:nvPicPr>
        <p:blipFill>
          <a:blip r:embed="rId3"/>
          <a:stretch>
            <a:fillRect/>
          </a:stretch>
        </p:blipFill>
        <p:spPr>
          <a:xfrm>
            <a:off x="6485027" y="1661369"/>
            <a:ext cx="4830674" cy="1277703"/>
          </a:xfrm>
          <a:prstGeom prst="rect">
            <a:avLst/>
          </a:prstGeom>
        </p:spPr>
      </p:pic>
      <p:pic>
        <p:nvPicPr>
          <p:cNvPr id="7" name="Picture 6"/>
          <p:cNvPicPr>
            <a:picLocks noChangeAspect="1"/>
          </p:cNvPicPr>
          <p:nvPr/>
        </p:nvPicPr>
        <p:blipFill>
          <a:blip r:embed="rId4"/>
          <a:stretch>
            <a:fillRect/>
          </a:stretch>
        </p:blipFill>
        <p:spPr>
          <a:xfrm>
            <a:off x="6485027" y="3019394"/>
            <a:ext cx="4830674" cy="3256634"/>
          </a:xfrm>
          <a:prstGeom prst="rect">
            <a:avLst/>
          </a:prstGeom>
        </p:spPr>
      </p:pic>
    </p:spTree>
    <p:extLst>
      <p:ext uri="{BB962C8B-B14F-4D97-AF65-F5344CB8AC3E}">
        <p14:creationId xmlns:p14="http://schemas.microsoft.com/office/powerpoint/2010/main" val="542803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8</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Morgan là gì?</a:t>
            </a:r>
            <a:endParaRPr lang="en-US" sz="2400" dirty="0"/>
          </a:p>
        </p:txBody>
      </p:sp>
      <p:sp>
        <p:nvSpPr>
          <p:cNvPr id="5" name="Google Shape;1228;p42"/>
          <p:cNvSpPr txBox="1">
            <a:spLocks/>
          </p:cNvSpPr>
          <p:nvPr/>
        </p:nvSpPr>
        <p:spPr>
          <a:xfrm>
            <a:off x="1052513" y="1452657"/>
            <a:ext cx="5005387" cy="399686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HTTP Request </a:t>
            </a:r>
            <a:r>
              <a:rPr lang="en-US" sz="1800" dirty="0" err="1" smtClean="0">
                <a:latin typeface="Nunito" pitchFamily="2" charset="0"/>
              </a:rPr>
              <a:t>để</a:t>
            </a:r>
            <a:r>
              <a:rPr lang="en-US" sz="1800" dirty="0" smtClean="0">
                <a:latin typeface="Nunito" pitchFamily="2" charset="0"/>
              </a:rPr>
              <a:t> gọi </a:t>
            </a:r>
            <a:r>
              <a:rPr lang="en-US" sz="1800" dirty="0" err="1" smtClean="0">
                <a:latin typeface="Nunito" pitchFamily="2" charset="0"/>
              </a:rPr>
              <a:t>lên</a:t>
            </a:r>
            <a:r>
              <a:rPr lang="en-US" sz="1800" dirty="0" smtClean="0">
                <a:latin typeface="Nunito" pitchFamily="2" charset="0"/>
              </a:rPr>
              <a:t> server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bình</a:t>
            </a:r>
            <a:r>
              <a:rPr lang="en-US" sz="1800" dirty="0">
                <a:latin typeface="Nunito" pitchFamily="2" charset="0"/>
              </a:rPr>
              <a:t> </a:t>
            </a:r>
            <a:r>
              <a:rPr lang="en-US" sz="1800" dirty="0" err="1" smtClean="0">
                <a:latin typeface="Nunito" pitchFamily="2" charset="0"/>
              </a:rPr>
              <a:t>thường</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nhìn</a:t>
            </a:r>
            <a:r>
              <a:rPr lang="en-US" sz="1800" dirty="0" smtClean="0">
                <a:latin typeface="Nunito" pitchFamily="2" charset="0"/>
              </a:rPr>
              <a:t> </a:t>
            </a:r>
            <a:r>
              <a:rPr lang="en-US" sz="1800" dirty="0" err="1" smtClean="0">
                <a:latin typeface="Nunito" pitchFamily="2" charset="0"/>
              </a:rPr>
              <a:t>thấy</a:t>
            </a:r>
            <a:r>
              <a:rPr lang="en-US" sz="1800" dirty="0" smtClean="0">
                <a:latin typeface="Nunito" pitchFamily="2" charset="0"/>
              </a:rPr>
              <a:t> </a:t>
            </a:r>
            <a:r>
              <a:rPr lang="en-US" sz="1800" dirty="0" err="1" smtClean="0">
                <a:latin typeface="Nunito" pitchFamily="2" charset="0"/>
              </a:rPr>
              <a:t>cụ</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cái</a:t>
            </a:r>
            <a:r>
              <a:rPr lang="en-US" sz="1800" dirty="0" smtClean="0">
                <a:latin typeface="Nunito" pitchFamily="2" charset="0"/>
              </a:rPr>
              <a:t> request </a:t>
            </a:r>
            <a:r>
              <a:rPr lang="en-US" sz="1800" dirty="0" err="1" smtClean="0">
                <a:latin typeface="Nunito" pitchFamily="2" charset="0"/>
              </a:rPr>
              <a:t>đó</a:t>
            </a:r>
            <a:r>
              <a:rPr lang="en-US" sz="1800" dirty="0" smtClean="0">
                <a:latin typeface="Nunito" pitchFamily="2" charset="0"/>
              </a:rPr>
              <a:t> </a:t>
            </a:r>
            <a:r>
              <a:rPr lang="en-US" sz="1800" dirty="0" err="1" smtClean="0">
                <a:latin typeface="Nunito" pitchFamily="2" charset="0"/>
              </a:rPr>
              <a:t>trông</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nào</a:t>
            </a:r>
            <a:r>
              <a:rPr lang="en-US" sz="1800" dirty="0" smtClean="0">
                <a:latin typeface="Nunito" pitchFamily="2" charset="0"/>
              </a:rPr>
              <a:t>, </a:t>
            </a:r>
            <a:r>
              <a:rPr lang="en-US" sz="1800" dirty="0" err="1" smtClean="0">
                <a:latin typeface="Nunito" pitchFamily="2" charset="0"/>
              </a:rPr>
              <a:t>tham</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sao</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server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nhận</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cái</a:t>
            </a:r>
            <a:r>
              <a:rPr lang="en-US" sz="1800" dirty="0" smtClean="0">
                <a:latin typeface="Nunito" pitchFamily="2" charset="0"/>
              </a:rPr>
              <a:t> request </a:t>
            </a:r>
            <a:r>
              <a:rPr lang="en-US" sz="1800" dirty="0" err="1" smtClean="0">
                <a:latin typeface="Nunito" pitchFamily="2" charset="0"/>
              </a:rPr>
              <a:t>đó</a:t>
            </a:r>
            <a:r>
              <a:rPr lang="en-US" sz="1800" dirty="0" smtClean="0">
                <a:latin typeface="Nunito" pitchFamily="2" charset="0"/>
              </a:rPr>
              <a:t> hay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Morgan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giúp</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log </a:t>
            </a:r>
            <a:r>
              <a:rPr lang="en-US" sz="1800" dirty="0" err="1" smtClean="0">
                <a:latin typeface="Nunito" pitchFamily="2" charset="0"/>
              </a:rPr>
              <a:t>cái</a:t>
            </a:r>
            <a:r>
              <a:rPr lang="en-US" sz="1800" dirty="0" smtClean="0">
                <a:latin typeface="Nunito" pitchFamily="2" charset="0"/>
              </a:rPr>
              <a:t> request </a:t>
            </a:r>
            <a:r>
              <a:rPr lang="en-US" sz="1800" dirty="0" err="1" smtClean="0">
                <a:latin typeface="Nunito" pitchFamily="2" charset="0"/>
              </a:rPr>
              <a:t>đó</a:t>
            </a:r>
            <a:r>
              <a:rPr lang="en-US" sz="1800" dirty="0" smtClean="0">
                <a:latin typeface="Nunito" pitchFamily="2" charset="0"/>
              </a:rPr>
              <a:t> </a:t>
            </a:r>
            <a:r>
              <a:rPr lang="en-US" sz="1800" dirty="0" err="1" smtClean="0">
                <a:latin typeface="Nunito" pitchFamily="2" charset="0"/>
              </a:rPr>
              <a:t>ra.</a:t>
            </a:r>
            <a:endParaRPr lang="en-US" sz="1800" dirty="0" smtClean="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đặt</a:t>
            </a:r>
            <a:r>
              <a:rPr lang="en-US" sz="1800" dirty="0" smtClean="0">
                <a:latin typeface="Nunito" pitchFamily="2" charset="0"/>
              </a:rPr>
              <a:t>: </a:t>
            </a:r>
            <a:r>
              <a:rPr lang="en-US" sz="1800" dirty="0" err="1" smtClean="0">
                <a:latin typeface="Nunito" pitchFamily="2" charset="0"/>
              </a:rPr>
              <a:t>npm</a:t>
            </a:r>
            <a:r>
              <a:rPr lang="en-US" sz="1800" dirty="0" smtClean="0">
                <a:latin typeface="Nunito" pitchFamily="2" charset="0"/>
              </a:rPr>
              <a:t> install --save-dev </a:t>
            </a:r>
            <a:r>
              <a:rPr lang="en-US" sz="1800" dirty="0" err="1" smtClean="0">
                <a:latin typeface="Nunito" pitchFamily="2" charset="0"/>
              </a:rPr>
              <a:t>morgan</a:t>
            </a:r>
            <a:endParaRPr lang="en-US" sz="1800" dirty="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Tham</a:t>
            </a:r>
            <a:r>
              <a:rPr lang="en-US" sz="1800" dirty="0" smtClean="0">
                <a:latin typeface="Nunito" pitchFamily="2" charset="0"/>
              </a:rPr>
              <a:t> </a:t>
            </a:r>
            <a:r>
              <a:rPr lang="en-US" sz="1800" dirty="0" err="1" smtClean="0">
                <a:latin typeface="Nunito" pitchFamily="2" charset="0"/>
              </a:rPr>
              <a:t>khảo</a:t>
            </a:r>
            <a:r>
              <a:rPr lang="en-US" sz="1800" dirty="0" smtClean="0">
                <a:latin typeface="Nunito" pitchFamily="2" charset="0"/>
              </a:rPr>
              <a:t> </a:t>
            </a:r>
            <a:r>
              <a:rPr lang="en-US" sz="1800" dirty="0" err="1" smtClean="0">
                <a:latin typeface="Nunito" pitchFamily="2" charset="0"/>
              </a:rPr>
              <a:t>thêm</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option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morgan</a:t>
            </a:r>
            <a:r>
              <a:rPr lang="en-US" sz="1800" dirty="0" smtClean="0">
                <a:latin typeface="Nunito" pitchFamily="2" charset="0"/>
              </a:rPr>
              <a:t> </a:t>
            </a:r>
            <a:r>
              <a:rPr lang="en-US" sz="1800" dirty="0" err="1" smtClean="0">
                <a:latin typeface="Nunito" pitchFamily="2" charset="0"/>
              </a:rPr>
              <a:t>tại</a:t>
            </a:r>
            <a:r>
              <a:rPr lang="en-US" sz="1800" dirty="0">
                <a:latin typeface="Nunito" pitchFamily="2" charset="0"/>
              </a:rPr>
              <a:t>: </a:t>
            </a:r>
            <a:r>
              <a:rPr lang="en-US" sz="1800" dirty="0">
                <a:latin typeface="Nunito" pitchFamily="2" charset="0"/>
                <a:hlinkClick r:id="rId3"/>
              </a:rPr>
              <a:t>https://</a:t>
            </a:r>
            <a:r>
              <a:rPr lang="en-US" sz="1800" dirty="0" smtClean="0">
                <a:latin typeface="Nunito" pitchFamily="2" charset="0"/>
                <a:hlinkClick r:id="rId3"/>
              </a:rPr>
              <a:t>www.npmjs.com/package/morgan</a:t>
            </a:r>
            <a:r>
              <a:rPr lang="en-US" sz="1800" dirty="0" smtClean="0">
                <a:latin typeface="Nunito" pitchFamily="2" charset="0"/>
              </a:rPr>
              <a:t> </a:t>
            </a:r>
          </a:p>
          <a:p>
            <a:pPr marL="0" indent="0">
              <a:lnSpc>
                <a:spcPct val="100000"/>
              </a:lnSpc>
              <a:spcBef>
                <a:spcPts val="600"/>
              </a:spcBef>
              <a:spcAft>
                <a:spcPts val="600"/>
              </a:spcAft>
              <a:buNone/>
            </a:pP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quả</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gửi</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request </a:t>
            </a:r>
            <a:r>
              <a:rPr lang="en-US" sz="1800" dirty="0" err="1" smtClean="0">
                <a:latin typeface="Nunito" pitchFamily="2" charset="0"/>
              </a:rPr>
              <a:t>từ</a:t>
            </a:r>
            <a:r>
              <a:rPr lang="en-US" sz="1800" dirty="0" smtClean="0">
                <a:latin typeface="Nunito" pitchFamily="2" charset="0"/>
              </a:rPr>
              <a:t> client </a:t>
            </a:r>
            <a:r>
              <a:rPr lang="en-US" sz="1800" dirty="0" err="1" smtClean="0">
                <a:latin typeface="Nunito" pitchFamily="2" charset="0"/>
              </a:rPr>
              <a:t>lên</a:t>
            </a:r>
            <a:r>
              <a:rPr lang="en-US" sz="1800" dirty="0" smtClean="0">
                <a:latin typeface="Nunito" pitchFamily="2" charset="0"/>
              </a:rPr>
              <a:t> server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này</a:t>
            </a:r>
            <a:r>
              <a:rPr lang="en-US" sz="1800" dirty="0" smtClean="0">
                <a:latin typeface="Nunito" pitchFamily="2" charset="0"/>
              </a:rPr>
              <a:t>: </a:t>
            </a:r>
          </a:p>
        </p:txBody>
      </p:sp>
      <p:pic>
        <p:nvPicPr>
          <p:cNvPr id="4" name="Picture 3"/>
          <p:cNvPicPr>
            <a:picLocks noChangeAspect="1"/>
          </p:cNvPicPr>
          <p:nvPr/>
        </p:nvPicPr>
        <p:blipFill>
          <a:blip r:embed="rId4"/>
          <a:stretch>
            <a:fillRect/>
          </a:stretch>
        </p:blipFill>
        <p:spPr>
          <a:xfrm>
            <a:off x="6486525" y="1819017"/>
            <a:ext cx="4610100" cy="2926333"/>
          </a:xfrm>
          <a:prstGeom prst="rect">
            <a:avLst/>
          </a:prstGeom>
        </p:spPr>
      </p:pic>
      <p:pic>
        <p:nvPicPr>
          <p:cNvPr id="8" name="Picture 7"/>
          <p:cNvPicPr>
            <a:picLocks noChangeAspect="1"/>
          </p:cNvPicPr>
          <p:nvPr/>
        </p:nvPicPr>
        <p:blipFill>
          <a:blip r:embed="rId5"/>
          <a:stretch>
            <a:fillRect/>
          </a:stretch>
        </p:blipFill>
        <p:spPr>
          <a:xfrm>
            <a:off x="1089114" y="5373496"/>
            <a:ext cx="9864636" cy="343300"/>
          </a:xfrm>
          <a:prstGeom prst="rect">
            <a:avLst/>
          </a:prstGeom>
        </p:spPr>
      </p:pic>
    </p:spTree>
    <p:extLst>
      <p:ext uri="{BB962C8B-B14F-4D97-AF65-F5344CB8AC3E}">
        <p14:creationId xmlns:p14="http://schemas.microsoft.com/office/powerpoint/2010/main" val="291076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9</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200" b="1" dirty="0" err="1">
                <a:latin typeface="Nunito" pitchFamily="2" charset="0"/>
                <a:ea typeface="Fira Sans Extra Condensed SemiBold"/>
                <a:cs typeface="Fira Sans Extra Condensed SemiBold"/>
                <a:sym typeface="Fira Sans Extra Condensed SemiBold"/>
              </a:rPr>
              <a:t>Cài</a:t>
            </a:r>
            <a:r>
              <a:rPr lang="en-US" sz="3200" b="1" dirty="0">
                <a:latin typeface="Nunito" pitchFamily="2" charset="0"/>
                <a:ea typeface="Fira Sans Extra Condensed SemiBold"/>
                <a:cs typeface="Fira Sans Extra Condensed SemiBold"/>
                <a:sym typeface="Fira Sans Extra Condensed SemiBold"/>
              </a:rPr>
              <a:t> </a:t>
            </a:r>
            <a:r>
              <a:rPr lang="en-US" sz="3200" b="1" dirty="0" err="1">
                <a:latin typeface="Nunito" pitchFamily="2" charset="0"/>
                <a:ea typeface="Fira Sans Extra Condensed SemiBold"/>
                <a:cs typeface="Fira Sans Extra Condensed SemiBold"/>
                <a:sym typeface="Fira Sans Extra Condensed SemiBold"/>
              </a:rPr>
              <a:t>đặt</a:t>
            </a:r>
            <a:r>
              <a:rPr lang="en-US" sz="3200" b="1" dirty="0">
                <a:latin typeface="Nunito" pitchFamily="2" charset="0"/>
                <a:ea typeface="Fira Sans Extra Condensed SemiBold"/>
                <a:cs typeface="Fira Sans Extra Condensed SemiBold"/>
                <a:sym typeface="Fira Sans Extra Condensed SemiBold"/>
              </a:rPr>
              <a:t> </a:t>
            </a:r>
            <a:r>
              <a:rPr lang="en-US" sz="3200" b="1" dirty="0" err="1">
                <a:latin typeface="Nunito" pitchFamily="2" charset="0"/>
                <a:ea typeface="Fira Sans Extra Condensed SemiBold"/>
                <a:cs typeface="Fira Sans Extra Condensed SemiBold"/>
                <a:sym typeface="Fira Sans Extra Condensed SemiBold"/>
              </a:rPr>
              <a:t>và</a:t>
            </a:r>
            <a:r>
              <a:rPr lang="en-US" sz="3200" b="1" dirty="0">
                <a:latin typeface="Nunito" pitchFamily="2" charset="0"/>
                <a:ea typeface="Fira Sans Extra Condensed SemiBold"/>
                <a:cs typeface="Fira Sans Extra Condensed SemiBold"/>
                <a:sym typeface="Fira Sans Extra Condensed SemiBold"/>
              </a:rPr>
              <a:t> </a:t>
            </a:r>
            <a:r>
              <a:rPr lang="en-US" sz="3200" b="1" dirty="0" err="1">
                <a:latin typeface="Nunito" pitchFamily="2" charset="0"/>
                <a:ea typeface="Fira Sans Extra Condensed SemiBold"/>
                <a:cs typeface="Fira Sans Extra Condensed SemiBold"/>
                <a:sym typeface="Fira Sans Extra Condensed SemiBold"/>
              </a:rPr>
              <a:t>sử</a:t>
            </a:r>
            <a:r>
              <a:rPr lang="en-US" sz="3200" b="1" dirty="0">
                <a:latin typeface="Nunito" pitchFamily="2" charset="0"/>
                <a:ea typeface="Fira Sans Extra Condensed SemiBold"/>
                <a:cs typeface="Fira Sans Extra Condensed SemiBold"/>
                <a:sym typeface="Fira Sans Extra Condensed SemiBold"/>
              </a:rPr>
              <a:t> </a:t>
            </a:r>
            <a:r>
              <a:rPr lang="en-US" sz="3200" b="1" dirty="0" err="1">
                <a:latin typeface="Nunito" pitchFamily="2" charset="0"/>
                <a:ea typeface="Fira Sans Extra Condensed SemiBold"/>
                <a:cs typeface="Fira Sans Extra Condensed SemiBold"/>
                <a:sym typeface="Fira Sans Extra Condensed SemiBold"/>
              </a:rPr>
              <a:t>dụng</a:t>
            </a:r>
            <a:r>
              <a:rPr lang="en-US" sz="3200" b="1" dirty="0">
                <a:latin typeface="Nunito" pitchFamily="2" charset="0"/>
                <a:ea typeface="Fira Sans Extra Condensed SemiBold"/>
                <a:cs typeface="Fira Sans Extra Condensed SemiBold"/>
                <a:sym typeface="Fira Sans Extra Condensed SemiBold"/>
              </a:rPr>
              <a:t> Postman</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03.</a:t>
            </a:r>
            <a:endParaRPr lang="en" sz="7000" dirty="0"/>
          </a:p>
        </p:txBody>
      </p:sp>
      <p:grpSp>
        <p:nvGrpSpPr>
          <p:cNvPr id="237" name="Google Shape;1546;p53"/>
          <p:cNvGrpSpPr/>
          <p:nvPr/>
        </p:nvGrpSpPr>
        <p:grpSpPr>
          <a:xfrm>
            <a:off x="1123950" y="1599019"/>
            <a:ext cx="4832522" cy="4346427"/>
            <a:chOff x="1512075" y="776700"/>
            <a:chExt cx="4566625" cy="4107275"/>
          </a:xfrm>
        </p:grpSpPr>
        <p:sp>
          <p:nvSpPr>
            <p:cNvPr id="238" name="Google Shape;1547;p53"/>
            <p:cNvSpPr/>
            <p:nvPr/>
          </p:nvSpPr>
          <p:spPr>
            <a:xfrm>
              <a:off x="4939525" y="776700"/>
              <a:ext cx="712200" cy="662425"/>
            </a:xfrm>
            <a:custGeom>
              <a:avLst/>
              <a:gdLst/>
              <a:ahLst/>
              <a:cxnLst/>
              <a:rect l="l" t="t" r="r" b="b"/>
              <a:pathLst>
                <a:path w="28488" h="26497" extrusionOk="0">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48;p53"/>
            <p:cNvSpPr/>
            <p:nvPr/>
          </p:nvSpPr>
          <p:spPr>
            <a:xfrm>
              <a:off x="4994575" y="799350"/>
              <a:ext cx="632150" cy="632150"/>
            </a:xfrm>
            <a:custGeom>
              <a:avLst/>
              <a:gdLst/>
              <a:ahLst/>
              <a:cxnLst/>
              <a:rect l="l" t="t" r="r" b="b"/>
              <a:pathLst>
                <a:path w="25286" h="25286" extrusionOk="0">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49;p53"/>
            <p:cNvSpPr/>
            <p:nvPr/>
          </p:nvSpPr>
          <p:spPr>
            <a:xfrm>
              <a:off x="5014575" y="819350"/>
              <a:ext cx="592125" cy="592125"/>
            </a:xfrm>
            <a:custGeom>
              <a:avLst/>
              <a:gdLst/>
              <a:ahLst/>
              <a:cxnLst/>
              <a:rect l="l" t="t" r="r" b="b"/>
              <a:pathLst>
                <a:path w="23685" h="23685" extrusionOk="0">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50;p53"/>
            <p:cNvSpPr/>
            <p:nvPr/>
          </p:nvSpPr>
          <p:spPr>
            <a:xfrm>
              <a:off x="5039600" y="853550"/>
              <a:ext cx="560425" cy="487875"/>
            </a:xfrm>
            <a:custGeom>
              <a:avLst/>
              <a:gdLst/>
              <a:ahLst/>
              <a:cxnLst/>
              <a:rect l="l" t="t" r="r" b="b"/>
              <a:pathLst>
                <a:path w="22417" h="19515" extrusionOk="0">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51;p53"/>
            <p:cNvSpPr/>
            <p:nvPr/>
          </p:nvSpPr>
          <p:spPr>
            <a:xfrm>
              <a:off x="5170525" y="1125425"/>
              <a:ext cx="436175" cy="271050"/>
            </a:xfrm>
            <a:custGeom>
              <a:avLst/>
              <a:gdLst/>
              <a:ahLst/>
              <a:cxnLst/>
              <a:rect l="l" t="t" r="r" b="b"/>
              <a:pathLst>
                <a:path w="17447" h="10842" extrusionOk="0">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52;p53"/>
            <p:cNvSpPr/>
            <p:nvPr/>
          </p:nvSpPr>
          <p:spPr>
            <a:xfrm>
              <a:off x="5307300" y="840200"/>
              <a:ext cx="5850" cy="45075"/>
            </a:xfrm>
            <a:custGeom>
              <a:avLst/>
              <a:gdLst/>
              <a:ahLst/>
              <a:cxnLst/>
              <a:rect l="l" t="t" r="r" b="b"/>
              <a:pathLst>
                <a:path w="234" h="1803" extrusionOk="0">
                  <a:moveTo>
                    <a:pt x="0" y="1"/>
                  </a:moveTo>
                  <a:lnTo>
                    <a:pt x="0" y="1802"/>
                  </a:lnTo>
                  <a:lnTo>
                    <a:pt x="234" y="1802"/>
                  </a:lnTo>
                  <a:lnTo>
                    <a:pt x="2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53;p53"/>
            <p:cNvSpPr/>
            <p:nvPr/>
          </p:nvSpPr>
          <p:spPr>
            <a:xfrm>
              <a:off x="5170525" y="876075"/>
              <a:ext cx="27550" cy="41725"/>
            </a:xfrm>
            <a:custGeom>
              <a:avLst/>
              <a:gdLst/>
              <a:ahLst/>
              <a:cxnLst/>
              <a:rect l="l" t="t" r="r" b="b"/>
              <a:pathLst>
                <a:path w="1102" h="1669" extrusionOk="0">
                  <a:moveTo>
                    <a:pt x="201" y="0"/>
                  </a:moveTo>
                  <a:lnTo>
                    <a:pt x="1" y="100"/>
                  </a:lnTo>
                  <a:lnTo>
                    <a:pt x="901" y="1668"/>
                  </a:lnTo>
                  <a:lnTo>
                    <a:pt x="1101" y="1535"/>
                  </a:lnTo>
                  <a:lnTo>
                    <a:pt x="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54;p53"/>
            <p:cNvSpPr/>
            <p:nvPr/>
          </p:nvSpPr>
          <p:spPr>
            <a:xfrm>
              <a:off x="5071300" y="975300"/>
              <a:ext cx="41725" cy="27550"/>
            </a:xfrm>
            <a:custGeom>
              <a:avLst/>
              <a:gdLst/>
              <a:ahLst/>
              <a:cxnLst/>
              <a:rect l="l" t="t" r="r" b="b"/>
              <a:pathLst>
                <a:path w="1669" h="1102" extrusionOk="0">
                  <a:moveTo>
                    <a:pt x="100" y="1"/>
                  </a:moveTo>
                  <a:lnTo>
                    <a:pt x="0" y="201"/>
                  </a:lnTo>
                  <a:lnTo>
                    <a:pt x="1535" y="1102"/>
                  </a:lnTo>
                  <a:lnTo>
                    <a:pt x="1668" y="901"/>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55;p53"/>
            <p:cNvSpPr/>
            <p:nvPr/>
          </p:nvSpPr>
          <p:spPr>
            <a:xfrm>
              <a:off x="5036275" y="1112075"/>
              <a:ext cx="44225" cy="5850"/>
            </a:xfrm>
            <a:custGeom>
              <a:avLst/>
              <a:gdLst/>
              <a:ahLst/>
              <a:cxnLst/>
              <a:rect l="l" t="t" r="r" b="b"/>
              <a:pathLst>
                <a:path w="1769" h="234" extrusionOk="0">
                  <a:moveTo>
                    <a:pt x="0" y="0"/>
                  </a:moveTo>
                  <a:lnTo>
                    <a:pt x="0" y="234"/>
                  </a:lnTo>
                  <a:lnTo>
                    <a:pt x="1768" y="234"/>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56;p53"/>
            <p:cNvSpPr/>
            <p:nvPr/>
          </p:nvSpPr>
          <p:spPr>
            <a:xfrm>
              <a:off x="5086300" y="1232150"/>
              <a:ext cx="42550" cy="27550"/>
            </a:xfrm>
            <a:custGeom>
              <a:avLst/>
              <a:gdLst/>
              <a:ahLst/>
              <a:cxnLst/>
              <a:rect l="l" t="t" r="r" b="b"/>
              <a:pathLst>
                <a:path w="1702" h="1102" extrusionOk="0">
                  <a:moveTo>
                    <a:pt x="1568" y="1"/>
                  </a:moveTo>
                  <a:lnTo>
                    <a:pt x="1" y="901"/>
                  </a:lnTo>
                  <a:lnTo>
                    <a:pt x="134" y="1102"/>
                  </a:lnTo>
                  <a:lnTo>
                    <a:pt x="1702" y="201"/>
                  </a:lnTo>
                  <a:lnTo>
                    <a:pt x="156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7;p53"/>
            <p:cNvSpPr/>
            <p:nvPr/>
          </p:nvSpPr>
          <p:spPr>
            <a:xfrm>
              <a:off x="5170525" y="1313050"/>
              <a:ext cx="27550" cy="41725"/>
            </a:xfrm>
            <a:custGeom>
              <a:avLst/>
              <a:gdLst/>
              <a:ahLst/>
              <a:cxnLst/>
              <a:rect l="l" t="t" r="r" b="b"/>
              <a:pathLst>
                <a:path w="1102" h="1669" extrusionOk="0">
                  <a:moveTo>
                    <a:pt x="901" y="0"/>
                  </a:moveTo>
                  <a:lnTo>
                    <a:pt x="1" y="1535"/>
                  </a:lnTo>
                  <a:lnTo>
                    <a:pt x="201" y="1668"/>
                  </a:lnTo>
                  <a:lnTo>
                    <a:pt x="1101" y="101"/>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58;p53"/>
            <p:cNvSpPr/>
            <p:nvPr/>
          </p:nvSpPr>
          <p:spPr>
            <a:xfrm>
              <a:off x="5307300" y="1344750"/>
              <a:ext cx="5850" cy="45050"/>
            </a:xfrm>
            <a:custGeom>
              <a:avLst/>
              <a:gdLst/>
              <a:ahLst/>
              <a:cxnLst/>
              <a:rect l="l" t="t" r="r" b="b"/>
              <a:pathLst>
                <a:path w="234" h="1802" extrusionOk="0">
                  <a:moveTo>
                    <a:pt x="0" y="0"/>
                  </a:moveTo>
                  <a:lnTo>
                    <a:pt x="0" y="1801"/>
                  </a:lnTo>
                  <a:lnTo>
                    <a:pt x="234" y="1801"/>
                  </a:lnTo>
                  <a:lnTo>
                    <a:pt x="23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59;p53"/>
            <p:cNvSpPr/>
            <p:nvPr/>
          </p:nvSpPr>
          <p:spPr>
            <a:xfrm>
              <a:off x="5423200" y="1313050"/>
              <a:ext cx="26725" cy="41725"/>
            </a:xfrm>
            <a:custGeom>
              <a:avLst/>
              <a:gdLst/>
              <a:ahLst/>
              <a:cxnLst/>
              <a:rect l="l" t="t" r="r" b="b"/>
              <a:pathLst>
                <a:path w="1069" h="1669" extrusionOk="0">
                  <a:moveTo>
                    <a:pt x="168" y="0"/>
                  </a:moveTo>
                  <a:lnTo>
                    <a:pt x="1" y="101"/>
                  </a:lnTo>
                  <a:lnTo>
                    <a:pt x="868" y="1668"/>
                  </a:lnTo>
                  <a:lnTo>
                    <a:pt x="1068" y="1535"/>
                  </a:lnTo>
                  <a:lnTo>
                    <a:pt x="1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0;p53"/>
            <p:cNvSpPr/>
            <p:nvPr/>
          </p:nvSpPr>
          <p:spPr>
            <a:xfrm>
              <a:off x="5507425" y="1227150"/>
              <a:ext cx="41725" cy="27550"/>
            </a:xfrm>
            <a:custGeom>
              <a:avLst/>
              <a:gdLst/>
              <a:ahLst/>
              <a:cxnLst/>
              <a:rect l="l" t="t" r="r" b="b"/>
              <a:pathLst>
                <a:path w="1669" h="1102" extrusionOk="0">
                  <a:moveTo>
                    <a:pt x="134" y="1"/>
                  </a:moveTo>
                  <a:lnTo>
                    <a:pt x="1" y="201"/>
                  </a:lnTo>
                  <a:lnTo>
                    <a:pt x="1569" y="1101"/>
                  </a:lnTo>
                  <a:lnTo>
                    <a:pt x="1669" y="901"/>
                  </a:lnTo>
                  <a:lnTo>
                    <a:pt x="1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1;p53"/>
            <p:cNvSpPr/>
            <p:nvPr/>
          </p:nvSpPr>
          <p:spPr>
            <a:xfrm>
              <a:off x="5539950" y="1112075"/>
              <a:ext cx="45075" cy="5850"/>
            </a:xfrm>
            <a:custGeom>
              <a:avLst/>
              <a:gdLst/>
              <a:ahLst/>
              <a:cxnLst/>
              <a:rect l="l" t="t" r="r" b="b"/>
              <a:pathLst>
                <a:path w="1803" h="234" extrusionOk="0">
                  <a:moveTo>
                    <a:pt x="1" y="0"/>
                  </a:moveTo>
                  <a:lnTo>
                    <a:pt x="1" y="234"/>
                  </a:lnTo>
                  <a:lnTo>
                    <a:pt x="1802" y="234"/>
                  </a:lnTo>
                  <a:lnTo>
                    <a:pt x="180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2;p53"/>
            <p:cNvSpPr/>
            <p:nvPr/>
          </p:nvSpPr>
          <p:spPr>
            <a:xfrm>
              <a:off x="5508275" y="975300"/>
              <a:ext cx="41725" cy="27550"/>
            </a:xfrm>
            <a:custGeom>
              <a:avLst/>
              <a:gdLst/>
              <a:ahLst/>
              <a:cxnLst/>
              <a:rect l="l" t="t" r="r" b="b"/>
              <a:pathLst>
                <a:path w="1669" h="1102" extrusionOk="0">
                  <a:moveTo>
                    <a:pt x="1535" y="1"/>
                  </a:moveTo>
                  <a:lnTo>
                    <a:pt x="0" y="901"/>
                  </a:lnTo>
                  <a:lnTo>
                    <a:pt x="100" y="1102"/>
                  </a:lnTo>
                  <a:lnTo>
                    <a:pt x="1668" y="201"/>
                  </a:lnTo>
                  <a:lnTo>
                    <a:pt x="15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3;p53"/>
            <p:cNvSpPr/>
            <p:nvPr/>
          </p:nvSpPr>
          <p:spPr>
            <a:xfrm>
              <a:off x="5422375" y="876075"/>
              <a:ext cx="27550" cy="41725"/>
            </a:xfrm>
            <a:custGeom>
              <a:avLst/>
              <a:gdLst/>
              <a:ahLst/>
              <a:cxnLst/>
              <a:rect l="l" t="t" r="r" b="b"/>
              <a:pathLst>
                <a:path w="1102" h="1669" extrusionOk="0">
                  <a:moveTo>
                    <a:pt x="901" y="0"/>
                  </a:moveTo>
                  <a:lnTo>
                    <a:pt x="1" y="1568"/>
                  </a:lnTo>
                  <a:lnTo>
                    <a:pt x="201" y="1668"/>
                  </a:lnTo>
                  <a:lnTo>
                    <a:pt x="1101" y="100"/>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4;p53"/>
            <p:cNvSpPr/>
            <p:nvPr/>
          </p:nvSpPr>
          <p:spPr>
            <a:xfrm>
              <a:off x="5296450" y="861050"/>
              <a:ext cx="28375" cy="274400"/>
            </a:xfrm>
            <a:custGeom>
              <a:avLst/>
              <a:gdLst/>
              <a:ahLst/>
              <a:cxnLst/>
              <a:rect l="l" t="t" r="r" b="b"/>
              <a:pathLst>
                <a:path w="1135" h="10976" extrusionOk="0">
                  <a:moveTo>
                    <a:pt x="434" y="1"/>
                  </a:moveTo>
                  <a:lnTo>
                    <a:pt x="1" y="10942"/>
                  </a:lnTo>
                  <a:lnTo>
                    <a:pt x="1135" y="10975"/>
                  </a:lnTo>
                  <a:lnTo>
                    <a:pt x="1135" y="10975"/>
                  </a:lnTo>
                  <a:lnTo>
                    <a:pt x="7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5;p53"/>
            <p:cNvSpPr/>
            <p:nvPr/>
          </p:nvSpPr>
          <p:spPr>
            <a:xfrm>
              <a:off x="5287275" y="1012825"/>
              <a:ext cx="198500" cy="124300"/>
            </a:xfrm>
            <a:custGeom>
              <a:avLst/>
              <a:gdLst/>
              <a:ahLst/>
              <a:cxnLst/>
              <a:rect l="l" t="t" r="r" b="b"/>
              <a:pathLst>
                <a:path w="7940" h="4972" extrusionOk="0">
                  <a:moveTo>
                    <a:pt x="7773" y="1"/>
                  </a:moveTo>
                  <a:lnTo>
                    <a:pt x="1" y="4004"/>
                  </a:lnTo>
                  <a:lnTo>
                    <a:pt x="568" y="4971"/>
                  </a:lnTo>
                  <a:lnTo>
                    <a:pt x="7940" y="268"/>
                  </a:lnTo>
                  <a:lnTo>
                    <a:pt x="777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6;p53"/>
            <p:cNvSpPr/>
            <p:nvPr/>
          </p:nvSpPr>
          <p:spPr>
            <a:xfrm>
              <a:off x="5297275" y="1105400"/>
              <a:ext cx="22550" cy="19425"/>
            </a:xfrm>
            <a:custGeom>
              <a:avLst/>
              <a:gdLst/>
              <a:ahLst/>
              <a:cxnLst/>
              <a:rect l="l" t="t" r="r" b="b"/>
              <a:pathLst>
                <a:path w="902" h="777" extrusionOk="0">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7;p53"/>
            <p:cNvSpPr/>
            <p:nvPr/>
          </p:nvSpPr>
          <p:spPr>
            <a:xfrm>
              <a:off x="1836475" y="1291375"/>
              <a:ext cx="1165875" cy="69225"/>
            </a:xfrm>
            <a:custGeom>
              <a:avLst/>
              <a:gdLst/>
              <a:ahLst/>
              <a:cxnLst/>
              <a:rect l="l" t="t" r="r" b="b"/>
              <a:pathLst>
                <a:path w="46635" h="2769" extrusionOk="0">
                  <a:moveTo>
                    <a:pt x="1" y="0"/>
                  </a:moveTo>
                  <a:lnTo>
                    <a:pt x="1" y="2769"/>
                  </a:lnTo>
                  <a:lnTo>
                    <a:pt x="46634" y="2769"/>
                  </a:lnTo>
                  <a:lnTo>
                    <a:pt x="466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8;p53"/>
            <p:cNvSpPr/>
            <p:nvPr/>
          </p:nvSpPr>
          <p:spPr>
            <a:xfrm>
              <a:off x="2844700"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69;p53"/>
            <p:cNvSpPr/>
            <p:nvPr/>
          </p:nvSpPr>
          <p:spPr>
            <a:xfrm>
              <a:off x="2844700"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0;p53"/>
            <p:cNvSpPr/>
            <p:nvPr/>
          </p:nvSpPr>
          <p:spPr>
            <a:xfrm>
              <a:off x="1924875"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1;p53"/>
            <p:cNvSpPr/>
            <p:nvPr/>
          </p:nvSpPr>
          <p:spPr>
            <a:xfrm>
              <a:off x="1924875"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2;p53"/>
            <p:cNvSpPr/>
            <p:nvPr/>
          </p:nvSpPr>
          <p:spPr>
            <a:xfrm>
              <a:off x="2596200" y="850225"/>
              <a:ext cx="111775" cy="441175"/>
            </a:xfrm>
            <a:custGeom>
              <a:avLst/>
              <a:gdLst/>
              <a:ahLst/>
              <a:cxnLst/>
              <a:rect l="l" t="t" r="r" b="b"/>
              <a:pathLst>
                <a:path w="4471" h="17647" extrusionOk="0">
                  <a:moveTo>
                    <a:pt x="0" y="0"/>
                  </a:moveTo>
                  <a:lnTo>
                    <a:pt x="0" y="17646"/>
                  </a:lnTo>
                  <a:lnTo>
                    <a:pt x="4470" y="17646"/>
                  </a:lnTo>
                  <a:lnTo>
                    <a:pt x="447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3;p53"/>
            <p:cNvSpPr/>
            <p:nvPr/>
          </p:nvSpPr>
          <p:spPr>
            <a:xfrm>
              <a:off x="2597025" y="826025"/>
              <a:ext cx="110950" cy="49225"/>
            </a:xfrm>
            <a:custGeom>
              <a:avLst/>
              <a:gdLst/>
              <a:ahLst/>
              <a:cxnLst/>
              <a:rect l="l" t="t" r="r" b="b"/>
              <a:pathLst>
                <a:path w="4438" h="1969" extrusionOk="0">
                  <a:moveTo>
                    <a:pt x="1" y="1"/>
                  </a:moveTo>
                  <a:lnTo>
                    <a:pt x="1" y="1969"/>
                  </a:lnTo>
                  <a:lnTo>
                    <a:pt x="4437" y="1969"/>
                  </a:lnTo>
                  <a:lnTo>
                    <a:pt x="443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4;p53"/>
            <p:cNvSpPr/>
            <p:nvPr/>
          </p:nvSpPr>
          <p:spPr>
            <a:xfrm>
              <a:off x="2596200" y="936950"/>
              <a:ext cx="111775" cy="18375"/>
            </a:xfrm>
            <a:custGeom>
              <a:avLst/>
              <a:gdLst/>
              <a:ahLst/>
              <a:cxnLst/>
              <a:rect l="l" t="t" r="r" b="b"/>
              <a:pathLst>
                <a:path w="4471" h="735" extrusionOk="0">
                  <a:moveTo>
                    <a:pt x="0" y="0"/>
                  </a:moveTo>
                  <a:lnTo>
                    <a:pt x="0" y="734"/>
                  </a:lnTo>
                  <a:lnTo>
                    <a:pt x="4470" y="734"/>
                  </a:lnTo>
                  <a:lnTo>
                    <a:pt x="447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5;p53"/>
            <p:cNvSpPr/>
            <p:nvPr/>
          </p:nvSpPr>
          <p:spPr>
            <a:xfrm>
              <a:off x="2582850" y="1184625"/>
              <a:ext cx="125125" cy="48400"/>
            </a:xfrm>
            <a:custGeom>
              <a:avLst/>
              <a:gdLst/>
              <a:ahLst/>
              <a:cxnLst/>
              <a:rect l="l" t="t" r="r" b="b"/>
              <a:pathLst>
                <a:path w="5005" h="1936" extrusionOk="0">
                  <a:moveTo>
                    <a:pt x="0" y="0"/>
                  </a:moveTo>
                  <a:lnTo>
                    <a:pt x="0" y="1935"/>
                  </a:lnTo>
                  <a:lnTo>
                    <a:pt x="5004" y="1935"/>
                  </a:lnTo>
                  <a:lnTo>
                    <a:pt x="5004"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6;p53"/>
            <p:cNvSpPr/>
            <p:nvPr/>
          </p:nvSpPr>
          <p:spPr>
            <a:xfrm>
              <a:off x="2518625" y="776825"/>
              <a:ext cx="77600" cy="514575"/>
            </a:xfrm>
            <a:custGeom>
              <a:avLst/>
              <a:gdLst/>
              <a:ahLst/>
              <a:cxnLst/>
              <a:rect l="l" t="t" r="r" b="b"/>
              <a:pathLst>
                <a:path w="3104" h="20583" extrusionOk="0">
                  <a:moveTo>
                    <a:pt x="1" y="1"/>
                  </a:moveTo>
                  <a:lnTo>
                    <a:pt x="1" y="20582"/>
                  </a:lnTo>
                  <a:lnTo>
                    <a:pt x="3103" y="20582"/>
                  </a:lnTo>
                  <a:lnTo>
                    <a:pt x="310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7;p53"/>
            <p:cNvSpPr/>
            <p:nvPr/>
          </p:nvSpPr>
          <p:spPr>
            <a:xfrm>
              <a:off x="2534475" y="825200"/>
              <a:ext cx="46725" cy="197675"/>
            </a:xfrm>
            <a:custGeom>
              <a:avLst/>
              <a:gdLst/>
              <a:ahLst/>
              <a:cxnLst/>
              <a:rect l="l" t="t" r="r" b="b"/>
              <a:pathLst>
                <a:path w="1869" h="7907" extrusionOk="0">
                  <a:moveTo>
                    <a:pt x="1" y="0"/>
                  </a:moveTo>
                  <a:lnTo>
                    <a:pt x="1" y="7906"/>
                  </a:lnTo>
                  <a:lnTo>
                    <a:pt x="1869" y="7906"/>
                  </a:lnTo>
                  <a:lnTo>
                    <a:pt x="1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78;p53"/>
            <p:cNvSpPr/>
            <p:nvPr/>
          </p:nvSpPr>
          <p:spPr>
            <a:xfrm>
              <a:off x="1966575" y="874400"/>
              <a:ext cx="420325" cy="417000"/>
            </a:xfrm>
            <a:custGeom>
              <a:avLst/>
              <a:gdLst/>
              <a:ahLst/>
              <a:cxnLst/>
              <a:rect l="l" t="t" r="r" b="b"/>
              <a:pathLst>
                <a:path w="16813" h="16680" extrusionOk="0">
                  <a:moveTo>
                    <a:pt x="14644" y="1"/>
                  </a:moveTo>
                  <a:lnTo>
                    <a:pt x="1" y="14478"/>
                  </a:lnTo>
                  <a:lnTo>
                    <a:pt x="2202" y="16679"/>
                  </a:lnTo>
                  <a:lnTo>
                    <a:pt x="16813" y="2202"/>
                  </a:lnTo>
                  <a:lnTo>
                    <a:pt x="146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79;p53"/>
            <p:cNvSpPr/>
            <p:nvPr/>
          </p:nvSpPr>
          <p:spPr>
            <a:xfrm>
              <a:off x="2063300" y="1022850"/>
              <a:ext cx="173500" cy="172650"/>
            </a:xfrm>
            <a:custGeom>
              <a:avLst/>
              <a:gdLst/>
              <a:ahLst/>
              <a:cxnLst/>
              <a:rect l="l" t="t" r="r" b="b"/>
              <a:pathLst>
                <a:path w="6940" h="6906" extrusionOk="0">
                  <a:moveTo>
                    <a:pt x="5638" y="0"/>
                  </a:moveTo>
                  <a:lnTo>
                    <a:pt x="1" y="5571"/>
                  </a:lnTo>
                  <a:lnTo>
                    <a:pt x="1302" y="6905"/>
                  </a:lnTo>
                  <a:lnTo>
                    <a:pt x="6939" y="1334"/>
                  </a:lnTo>
                  <a:lnTo>
                    <a:pt x="56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80;p53"/>
            <p:cNvSpPr/>
            <p:nvPr/>
          </p:nvSpPr>
          <p:spPr>
            <a:xfrm>
              <a:off x="2386875" y="900250"/>
              <a:ext cx="132625" cy="391150"/>
            </a:xfrm>
            <a:custGeom>
              <a:avLst/>
              <a:gdLst/>
              <a:ahLst/>
              <a:cxnLst/>
              <a:rect l="l" t="t" r="r" b="b"/>
              <a:pathLst>
                <a:path w="5305" h="15646" extrusionOk="0">
                  <a:moveTo>
                    <a:pt x="1" y="1"/>
                  </a:moveTo>
                  <a:lnTo>
                    <a:pt x="1" y="15645"/>
                  </a:lnTo>
                  <a:lnTo>
                    <a:pt x="5304" y="15645"/>
                  </a:lnTo>
                  <a:lnTo>
                    <a:pt x="53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81;p53"/>
            <p:cNvSpPr/>
            <p:nvPr/>
          </p:nvSpPr>
          <p:spPr>
            <a:xfrm>
              <a:off x="2386875" y="1213800"/>
              <a:ext cx="131775" cy="35900"/>
            </a:xfrm>
            <a:custGeom>
              <a:avLst/>
              <a:gdLst/>
              <a:ahLst/>
              <a:cxnLst/>
              <a:rect l="l" t="t" r="r" b="b"/>
              <a:pathLst>
                <a:path w="5271" h="1436" extrusionOk="0">
                  <a:moveTo>
                    <a:pt x="1" y="1"/>
                  </a:moveTo>
                  <a:lnTo>
                    <a:pt x="1" y="1435"/>
                  </a:lnTo>
                  <a:lnTo>
                    <a:pt x="5271" y="1435"/>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82;p53"/>
            <p:cNvSpPr/>
            <p:nvPr/>
          </p:nvSpPr>
          <p:spPr>
            <a:xfrm>
              <a:off x="2386875" y="1175450"/>
              <a:ext cx="131775" cy="14200"/>
            </a:xfrm>
            <a:custGeom>
              <a:avLst/>
              <a:gdLst/>
              <a:ahLst/>
              <a:cxnLst/>
              <a:rect l="l" t="t" r="r" b="b"/>
              <a:pathLst>
                <a:path w="5271" h="568" extrusionOk="0">
                  <a:moveTo>
                    <a:pt x="1" y="1"/>
                  </a:moveTo>
                  <a:lnTo>
                    <a:pt x="1" y="568"/>
                  </a:lnTo>
                  <a:lnTo>
                    <a:pt x="5271" y="568"/>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83;p53"/>
            <p:cNvSpPr/>
            <p:nvPr/>
          </p:nvSpPr>
          <p:spPr>
            <a:xfrm>
              <a:off x="2707950" y="923600"/>
              <a:ext cx="90900" cy="367800"/>
            </a:xfrm>
            <a:custGeom>
              <a:avLst/>
              <a:gdLst/>
              <a:ahLst/>
              <a:cxnLst/>
              <a:rect l="l" t="t" r="r" b="b"/>
              <a:pathLst>
                <a:path w="3636" h="14712" extrusionOk="0">
                  <a:moveTo>
                    <a:pt x="0" y="1"/>
                  </a:moveTo>
                  <a:lnTo>
                    <a:pt x="0" y="14711"/>
                  </a:lnTo>
                  <a:lnTo>
                    <a:pt x="3636" y="14711"/>
                  </a:lnTo>
                  <a:lnTo>
                    <a:pt x="36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84;p53"/>
            <p:cNvSpPr/>
            <p:nvPr/>
          </p:nvSpPr>
          <p:spPr>
            <a:xfrm>
              <a:off x="2707950" y="1217975"/>
              <a:ext cx="90900" cy="34225"/>
            </a:xfrm>
            <a:custGeom>
              <a:avLst/>
              <a:gdLst/>
              <a:ahLst/>
              <a:cxnLst/>
              <a:rect l="l" t="t" r="r" b="b"/>
              <a:pathLst>
                <a:path w="3636" h="1369" extrusionOk="0">
                  <a:moveTo>
                    <a:pt x="0" y="1"/>
                  </a:moveTo>
                  <a:lnTo>
                    <a:pt x="0" y="1368"/>
                  </a:lnTo>
                  <a:lnTo>
                    <a:pt x="3636" y="1368"/>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85;p53"/>
            <p:cNvSpPr/>
            <p:nvPr/>
          </p:nvSpPr>
          <p:spPr>
            <a:xfrm>
              <a:off x="2707950" y="999500"/>
              <a:ext cx="90900" cy="34200"/>
            </a:xfrm>
            <a:custGeom>
              <a:avLst/>
              <a:gdLst/>
              <a:ahLst/>
              <a:cxnLst/>
              <a:rect l="l" t="t" r="r" b="b"/>
              <a:pathLst>
                <a:path w="3636" h="1368" extrusionOk="0">
                  <a:moveTo>
                    <a:pt x="0" y="0"/>
                  </a:moveTo>
                  <a:lnTo>
                    <a:pt x="0" y="1368"/>
                  </a:lnTo>
                  <a:lnTo>
                    <a:pt x="3636" y="1368"/>
                  </a:lnTo>
                  <a:lnTo>
                    <a:pt x="363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86;p53"/>
            <p:cNvSpPr/>
            <p:nvPr/>
          </p:nvSpPr>
          <p:spPr>
            <a:xfrm>
              <a:off x="2707950" y="1057025"/>
              <a:ext cx="90900" cy="13375"/>
            </a:xfrm>
            <a:custGeom>
              <a:avLst/>
              <a:gdLst/>
              <a:ahLst/>
              <a:cxnLst/>
              <a:rect l="l" t="t" r="r" b="b"/>
              <a:pathLst>
                <a:path w="3636" h="535" extrusionOk="0">
                  <a:moveTo>
                    <a:pt x="0" y="1"/>
                  </a:moveTo>
                  <a:lnTo>
                    <a:pt x="0" y="534"/>
                  </a:lnTo>
                  <a:lnTo>
                    <a:pt x="3636" y="534"/>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87;p53"/>
            <p:cNvSpPr/>
            <p:nvPr/>
          </p:nvSpPr>
          <p:spPr>
            <a:xfrm>
              <a:off x="3523525" y="776825"/>
              <a:ext cx="545400" cy="545425"/>
            </a:xfrm>
            <a:custGeom>
              <a:avLst/>
              <a:gdLst/>
              <a:ahLst/>
              <a:cxnLst/>
              <a:rect l="l" t="t" r="r" b="b"/>
              <a:pathLst>
                <a:path w="21816" h="21817" extrusionOk="0">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88;p53"/>
            <p:cNvSpPr/>
            <p:nvPr/>
          </p:nvSpPr>
          <p:spPr>
            <a:xfrm>
              <a:off x="3622750" y="1030350"/>
              <a:ext cx="385300" cy="170975"/>
            </a:xfrm>
            <a:custGeom>
              <a:avLst/>
              <a:gdLst/>
              <a:ahLst/>
              <a:cxnLst/>
              <a:rect l="l" t="t" r="r" b="b"/>
              <a:pathLst>
                <a:path w="15412" h="6839" extrusionOk="0">
                  <a:moveTo>
                    <a:pt x="1" y="0"/>
                  </a:moveTo>
                  <a:lnTo>
                    <a:pt x="1" y="6839"/>
                  </a:lnTo>
                  <a:lnTo>
                    <a:pt x="15412" y="6839"/>
                  </a:lnTo>
                  <a:lnTo>
                    <a:pt x="154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89;p53"/>
            <p:cNvSpPr/>
            <p:nvPr/>
          </p:nvSpPr>
          <p:spPr>
            <a:xfrm>
              <a:off x="3633600" y="1584075"/>
              <a:ext cx="129275" cy="372800"/>
            </a:xfrm>
            <a:custGeom>
              <a:avLst/>
              <a:gdLst/>
              <a:ahLst/>
              <a:cxnLst/>
              <a:rect l="l" t="t" r="r" b="b"/>
              <a:pathLst>
                <a:path w="5171" h="14912" extrusionOk="0">
                  <a:moveTo>
                    <a:pt x="0" y="1"/>
                  </a:moveTo>
                  <a:lnTo>
                    <a:pt x="0" y="14911"/>
                  </a:lnTo>
                  <a:lnTo>
                    <a:pt x="5171" y="14911"/>
                  </a:lnTo>
                  <a:lnTo>
                    <a:pt x="51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90;p53"/>
            <p:cNvSpPr/>
            <p:nvPr/>
          </p:nvSpPr>
          <p:spPr>
            <a:xfrm>
              <a:off x="3603575" y="2274575"/>
              <a:ext cx="271900" cy="161800"/>
            </a:xfrm>
            <a:custGeom>
              <a:avLst/>
              <a:gdLst/>
              <a:ahLst/>
              <a:cxnLst/>
              <a:rect l="l" t="t" r="r" b="b"/>
              <a:pathLst>
                <a:path w="10876" h="6472" extrusionOk="0">
                  <a:moveTo>
                    <a:pt x="1" y="0"/>
                  </a:moveTo>
                  <a:lnTo>
                    <a:pt x="1" y="6472"/>
                  </a:lnTo>
                  <a:lnTo>
                    <a:pt x="10875" y="6472"/>
                  </a:lnTo>
                  <a:lnTo>
                    <a:pt x="108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91;p53"/>
            <p:cNvSpPr/>
            <p:nvPr/>
          </p:nvSpPr>
          <p:spPr>
            <a:xfrm>
              <a:off x="3523525" y="1479000"/>
              <a:ext cx="545400" cy="546250"/>
            </a:xfrm>
            <a:custGeom>
              <a:avLst/>
              <a:gdLst/>
              <a:ahLst/>
              <a:cxnLst/>
              <a:rect l="l" t="t" r="r" b="b"/>
              <a:pathLst>
                <a:path w="21816" h="21850" extrusionOk="0">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92;p53"/>
            <p:cNvSpPr/>
            <p:nvPr/>
          </p:nvSpPr>
          <p:spPr>
            <a:xfrm>
              <a:off x="3523525" y="2181175"/>
              <a:ext cx="545400" cy="546250"/>
            </a:xfrm>
            <a:custGeom>
              <a:avLst/>
              <a:gdLst/>
              <a:ahLst/>
              <a:cxnLst/>
              <a:rect l="l" t="t" r="r" b="b"/>
              <a:pathLst>
                <a:path w="21816" h="21850" extrusionOk="0">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93;p53"/>
            <p:cNvSpPr/>
            <p:nvPr/>
          </p:nvSpPr>
          <p:spPr>
            <a:xfrm>
              <a:off x="3697800" y="951125"/>
              <a:ext cx="196850" cy="197675"/>
            </a:xfrm>
            <a:custGeom>
              <a:avLst/>
              <a:gdLst/>
              <a:ahLst/>
              <a:cxnLst/>
              <a:rect l="l" t="t" r="r" b="b"/>
              <a:pathLst>
                <a:path w="7874" h="7907" extrusionOk="0">
                  <a:moveTo>
                    <a:pt x="1" y="0"/>
                  </a:moveTo>
                  <a:lnTo>
                    <a:pt x="1" y="7906"/>
                  </a:lnTo>
                  <a:lnTo>
                    <a:pt x="7873" y="7906"/>
                  </a:lnTo>
                  <a:lnTo>
                    <a:pt x="787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94;p53"/>
            <p:cNvSpPr/>
            <p:nvPr/>
          </p:nvSpPr>
          <p:spPr>
            <a:xfrm>
              <a:off x="3697800" y="1653300"/>
              <a:ext cx="196850" cy="197650"/>
            </a:xfrm>
            <a:custGeom>
              <a:avLst/>
              <a:gdLst/>
              <a:ahLst/>
              <a:cxnLst/>
              <a:rect l="l" t="t" r="r" b="b"/>
              <a:pathLst>
                <a:path w="7874" h="7906" extrusionOk="0">
                  <a:moveTo>
                    <a:pt x="1" y="0"/>
                  </a:moveTo>
                  <a:lnTo>
                    <a:pt x="1" y="7906"/>
                  </a:lnTo>
                  <a:lnTo>
                    <a:pt x="7873" y="7906"/>
                  </a:lnTo>
                  <a:lnTo>
                    <a:pt x="787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95;p53"/>
            <p:cNvSpPr/>
            <p:nvPr/>
          </p:nvSpPr>
          <p:spPr>
            <a:xfrm>
              <a:off x="3696975" y="2355450"/>
              <a:ext cx="197675" cy="197675"/>
            </a:xfrm>
            <a:custGeom>
              <a:avLst/>
              <a:gdLst/>
              <a:ahLst/>
              <a:cxnLst/>
              <a:rect l="l" t="t" r="r" b="b"/>
              <a:pathLst>
                <a:path w="7907" h="7907" extrusionOk="0">
                  <a:moveTo>
                    <a:pt x="1" y="1"/>
                  </a:moveTo>
                  <a:lnTo>
                    <a:pt x="1" y="7907"/>
                  </a:lnTo>
                  <a:lnTo>
                    <a:pt x="7906" y="7907"/>
                  </a:lnTo>
                  <a:lnTo>
                    <a:pt x="790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96;p53"/>
            <p:cNvSpPr/>
            <p:nvPr/>
          </p:nvSpPr>
          <p:spPr>
            <a:xfrm>
              <a:off x="1665525" y="3504625"/>
              <a:ext cx="284400" cy="126775"/>
            </a:xfrm>
            <a:custGeom>
              <a:avLst/>
              <a:gdLst/>
              <a:ahLst/>
              <a:cxnLst/>
              <a:rect l="l" t="t" r="r" b="b"/>
              <a:pathLst>
                <a:path w="11376" h="5071" extrusionOk="0">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97;p53"/>
            <p:cNvSpPr/>
            <p:nvPr/>
          </p:nvSpPr>
          <p:spPr>
            <a:xfrm>
              <a:off x="1512075" y="3652225"/>
              <a:ext cx="283575" cy="125950"/>
            </a:xfrm>
            <a:custGeom>
              <a:avLst/>
              <a:gdLst/>
              <a:ahLst/>
              <a:cxnLst/>
              <a:rect l="l" t="t" r="r" b="b"/>
              <a:pathLst>
                <a:path w="11343" h="5038" extrusionOk="0">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98;p53"/>
            <p:cNvSpPr/>
            <p:nvPr/>
          </p:nvSpPr>
          <p:spPr>
            <a:xfrm>
              <a:off x="4438350" y="1770050"/>
              <a:ext cx="284375" cy="125950"/>
            </a:xfrm>
            <a:custGeom>
              <a:avLst/>
              <a:gdLst/>
              <a:ahLst/>
              <a:cxnLst/>
              <a:rect l="l" t="t" r="r" b="b"/>
              <a:pathLst>
                <a:path w="11375" h="5038" extrusionOk="0">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99;p53"/>
            <p:cNvSpPr/>
            <p:nvPr/>
          </p:nvSpPr>
          <p:spPr>
            <a:xfrm>
              <a:off x="4284900" y="1916825"/>
              <a:ext cx="284400" cy="126775"/>
            </a:xfrm>
            <a:custGeom>
              <a:avLst/>
              <a:gdLst/>
              <a:ahLst/>
              <a:cxnLst/>
              <a:rect l="l" t="t" r="r" b="b"/>
              <a:pathLst>
                <a:path w="11376" h="5071" extrusionOk="0">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00;p53"/>
            <p:cNvSpPr/>
            <p:nvPr/>
          </p:nvSpPr>
          <p:spPr>
            <a:xfrm>
              <a:off x="4131450" y="1770050"/>
              <a:ext cx="283575" cy="125950"/>
            </a:xfrm>
            <a:custGeom>
              <a:avLst/>
              <a:gdLst/>
              <a:ahLst/>
              <a:cxnLst/>
              <a:rect l="l" t="t" r="r" b="b"/>
              <a:pathLst>
                <a:path w="11343" h="5038" extrusionOk="0">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01;p53"/>
            <p:cNvSpPr/>
            <p:nvPr/>
          </p:nvSpPr>
          <p:spPr>
            <a:xfrm>
              <a:off x="5794300" y="3652225"/>
              <a:ext cx="284400" cy="125950"/>
            </a:xfrm>
            <a:custGeom>
              <a:avLst/>
              <a:gdLst/>
              <a:ahLst/>
              <a:cxnLst/>
              <a:rect l="l" t="t" r="r" b="b"/>
              <a:pathLst>
                <a:path w="11376" h="5038" extrusionOk="0">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02;p53"/>
            <p:cNvSpPr/>
            <p:nvPr/>
          </p:nvSpPr>
          <p:spPr>
            <a:xfrm>
              <a:off x="5641700" y="798525"/>
              <a:ext cx="283550" cy="126775"/>
            </a:xfrm>
            <a:custGeom>
              <a:avLst/>
              <a:gdLst/>
              <a:ahLst/>
              <a:cxnLst/>
              <a:rect l="l" t="t" r="r" b="b"/>
              <a:pathLst>
                <a:path w="11342" h="5071" extrusionOk="0">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03;p53"/>
            <p:cNvSpPr/>
            <p:nvPr/>
          </p:nvSpPr>
          <p:spPr>
            <a:xfrm>
              <a:off x="5794300" y="946125"/>
              <a:ext cx="284400" cy="125950"/>
            </a:xfrm>
            <a:custGeom>
              <a:avLst/>
              <a:gdLst/>
              <a:ahLst/>
              <a:cxnLst/>
              <a:rect l="l" t="t" r="r" b="b"/>
              <a:pathLst>
                <a:path w="11376" h="5038" extrusionOk="0">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04;p53"/>
            <p:cNvSpPr/>
            <p:nvPr/>
          </p:nvSpPr>
          <p:spPr>
            <a:xfrm>
              <a:off x="1665525" y="798525"/>
              <a:ext cx="284400" cy="126775"/>
            </a:xfrm>
            <a:custGeom>
              <a:avLst/>
              <a:gdLst/>
              <a:ahLst/>
              <a:cxnLst/>
              <a:rect l="l" t="t" r="r" b="b"/>
              <a:pathLst>
                <a:path w="11376" h="5071" extrusionOk="0">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05;p53"/>
            <p:cNvSpPr/>
            <p:nvPr/>
          </p:nvSpPr>
          <p:spPr>
            <a:xfrm>
              <a:off x="1587975" y="4497000"/>
              <a:ext cx="4415675" cy="386975"/>
            </a:xfrm>
            <a:custGeom>
              <a:avLst/>
              <a:gdLst/>
              <a:ahLst/>
              <a:cxnLst/>
              <a:rect l="l" t="t" r="r" b="b"/>
              <a:pathLst>
                <a:path w="176627" h="15479" extrusionOk="0">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6;p53"/>
            <p:cNvSpPr/>
            <p:nvPr/>
          </p:nvSpPr>
          <p:spPr>
            <a:xfrm>
              <a:off x="1559625" y="4285175"/>
              <a:ext cx="4473200" cy="10025"/>
            </a:xfrm>
            <a:custGeom>
              <a:avLst/>
              <a:gdLst/>
              <a:ahLst/>
              <a:cxnLst/>
              <a:rect l="l" t="t" r="r" b="b"/>
              <a:pathLst>
                <a:path w="178928" h="401" extrusionOk="0">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07;p53"/>
            <p:cNvSpPr/>
            <p:nvPr/>
          </p:nvSpPr>
          <p:spPr>
            <a:xfrm>
              <a:off x="2652075" y="3507950"/>
              <a:ext cx="208500" cy="1003250"/>
            </a:xfrm>
            <a:custGeom>
              <a:avLst/>
              <a:gdLst/>
              <a:ahLst/>
              <a:cxnLst/>
              <a:rect l="l" t="t" r="r" b="b"/>
              <a:pathLst>
                <a:path w="8340" h="40130" extrusionOk="0">
                  <a:moveTo>
                    <a:pt x="0" y="1"/>
                  </a:moveTo>
                  <a:lnTo>
                    <a:pt x="934" y="5671"/>
                  </a:lnTo>
                  <a:lnTo>
                    <a:pt x="7305" y="40129"/>
                  </a:lnTo>
                  <a:lnTo>
                    <a:pt x="8339"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08;p53"/>
            <p:cNvSpPr/>
            <p:nvPr/>
          </p:nvSpPr>
          <p:spPr>
            <a:xfrm>
              <a:off x="2652075"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09;p53"/>
            <p:cNvSpPr/>
            <p:nvPr/>
          </p:nvSpPr>
          <p:spPr>
            <a:xfrm>
              <a:off x="2150875"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10;p53"/>
            <p:cNvSpPr/>
            <p:nvPr/>
          </p:nvSpPr>
          <p:spPr>
            <a:xfrm>
              <a:off x="2266800"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11;p53"/>
            <p:cNvSpPr/>
            <p:nvPr/>
          </p:nvSpPr>
          <p:spPr>
            <a:xfrm>
              <a:off x="1672200"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12;p53"/>
            <p:cNvSpPr/>
            <p:nvPr/>
          </p:nvSpPr>
          <p:spPr>
            <a:xfrm>
              <a:off x="1788125"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13;p53"/>
            <p:cNvSpPr/>
            <p:nvPr/>
          </p:nvSpPr>
          <p:spPr>
            <a:xfrm>
              <a:off x="1713050" y="2595625"/>
              <a:ext cx="1169200" cy="979075"/>
            </a:xfrm>
            <a:custGeom>
              <a:avLst/>
              <a:gdLst/>
              <a:ahLst/>
              <a:cxnLst/>
              <a:rect l="l" t="t" r="r" b="b"/>
              <a:pathLst>
                <a:path w="46768" h="39163" extrusionOk="0">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14;p53"/>
            <p:cNvSpPr/>
            <p:nvPr/>
          </p:nvSpPr>
          <p:spPr>
            <a:xfrm>
              <a:off x="1713050" y="2595625"/>
              <a:ext cx="105100" cy="979075"/>
            </a:xfrm>
            <a:custGeom>
              <a:avLst/>
              <a:gdLst/>
              <a:ahLst/>
              <a:cxnLst/>
              <a:rect l="l" t="t" r="r" b="b"/>
              <a:pathLst>
                <a:path w="4204" h="39163" extrusionOk="0">
                  <a:moveTo>
                    <a:pt x="1769" y="1"/>
                  </a:moveTo>
                  <a:lnTo>
                    <a:pt x="1" y="39162"/>
                  </a:lnTo>
                  <a:lnTo>
                    <a:pt x="2536" y="39162"/>
                  </a:lnTo>
                  <a:lnTo>
                    <a:pt x="42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15;p53"/>
            <p:cNvSpPr/>
            <p:nvPr/>
          </p:nvSpPr>
          <p:spPr>
            <a:xfrm>
              <a:off x="2245100" y="3913250"/>
              <a:ext cx="703875" cy="748925"/>
            </a:xfrm>
            <a:custGeom>
              <a:avLst/>
              <a:gdLst/>
              <a:ahLst/>
              <a:cxnLst/>
              <a:rect l="l" t="t" r="r" b="b"/>
              <a:pathLst>
                <a:path w="28155" h="29957" extrusionOk="0">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16;p53"/>
            <p:cNvSpPr/>
            <p:nvPr/>
          </p:nvSpPr>
          <p:spPr>
            <a:xfrm>
              <a:off x="2245100" y="4234300"/>
              <a:ext cx="703875" cy="427875"/>
            </a:xfrm>
            <a:custGeom>
              <a:avLst/>
              <a:gdLst/>
              <a:ahLst/>
              <a:cxnLst/>
              <a:rect l="l" t="t" r="r" b="b"/>
              <a:pathLst>
                <a:path w="28155" h="17115" extrusionOk="0">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17;p53"/>
            <p:cNvSpPr/>
            <p:nvPr/>
          </p:nvSpPr>
          <p:spPr>
            <a:xfrm>
              <a:off x="2235100" y="4286850"/>
              <a:ext cx="717200" cy="377000"/>
            </a:xfrm>
            <a:custGeom>
              <a:avLst/>
              <a:gdLst/>
              <a:ahLst/>
              <a:cxnLst/>
              <a:rect l="l" t="t" r="r" b="b"/>
              <a:pathLst>
                <a:path w="28688" h="15080" extrusionOk="0">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18;p53"/>
            <p:cNvSpPr/>
            <p:nvPr/>
          </p:nvSpPr>
          <p:spPr>
            <a:xfrm>
              <a:off x="2275125" y="4493650"/>
              <a:ext cx="653350" cy="145375"/>
            </a:xfrm>
            <a:custGeom>
              <a:avLst/>
              <a:gdLst/>
              <a:ahLst/>
              <a:cxnLst/>
              <a:rect l="l" t="t" r="r" b="b"/>
              <a:pathLst>
                <a:path w="26134" h="5815" extrusionOk="0">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19;p53"/>
            <p:cNvSpPr/>
            <p:nvPr/>
          </p:nvSpPr>
          <p:spPr>
            <a:xfrm>
              <a:off x="2598700" y="4367675"/>
              <a:ext cx="135950" cy="20100"/>
            </a:xfrm>
            <a:custGeom>
              <a:avLst/>
              <a:gdLst/>
              <a:ahLst/>
              <a:cxnLst/>
              <a:rect l="l" t="t" r="r" b="b"/>
              <a:pathLst>
                <a:path w="5438" h="804" extrusionOk="0">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0;p53"/>
            <p:cNvSpPr/>
            <p:nvPr/>
          </p:nvSpPr>
          <p:spPr>
            <a:xfrm>
              <a:off x="2624550" y="4392700"/>
              <a:ext cx="136775" cy="20100"/>
            </a:xfrm>
            <a:custGeom>
              <a:avLst/>
              <a:gdLst/>
              <a:ahLst/>
              <a:cxnLst/>
              <a:rect l="l" t="t" r="r" b="b"/>
              <a:pathLst>
                <a:path w="5471" h="804" extrusionOk="0">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1;p53"/>
            <p:cNvSpPr/>
            <p:nvPr/>
          </p:nvSpPr>
          <p:spPr>
            <a:xfrm>
              <a:off x="2651225" y="4418000"/>
              <a:ext cx="136800" cy="19800"/>
            </a:xfrm>
            <a:custGeom>
              <a:avLst/>
              <a:gdLst/>
              <a:ahLst/>
              <a:cxnLst/>
              <a:rect l="l" t="t" r="r" b="b"/>
              <a:pathLst>
                <a:path w="5472" h="792" extrusionOk="0">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22;p53"/>
            <p:cNvSpPr/>
            <p:nvPr/>
          </p:nvSpPr>
          <p:spPr>
            <a:xfrm>
              <a:off x="2655400" y="4282150"/>
              <a:ext cx="164300" cy="99050"/>
            </a:xfrm>
            <a:custGeom>
              <a:avLst/>
              <a:gdLst/>
              <a:ahLst/>
              <a:cxnLst/>
              <a:rect l="l" t="t" r="r" b="b"/>
              <a:pathLst>
                <a:path w="6572" h="3962" extrusionOk="0">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23;p53"/>
            <p:cNvSpPr/>
            <p:nvPr/>
          </p:nvSpPr>
          <p:spPr>
            <a:xfrm>
              <a:off x="2511975" y="4261100"/>
              <a:ext cx="154300" cy="119300"/>
            </a:xfrm>
            <a:custGeom>
              <a:avLst/>
              <a:gdLst/>
              <a:ahLst/>
              <a:cxnLst/>
              <a:rect l="l" t="t" r="r" b="b"/>
              <a:pathLst>
                <a:path w="6172" h="4772" extrusionOk="0">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24;p53"/>
            <p:cNvSpPr/>
            <p:nvPr/>
          </p:nvSpPr>
          <p:spPr>
            <a:xfrm>
              <a:off x="1885675" y="2877500"/>
              <a:ext cx="1275100" cy="1503600"/>
            </a:xfrm>
            <a:custGeom>
              <a:avLst/>
              <a:gdLst/>
              <a:ahLst/>
              <a:cxnLst/>
              <a:rect l="l" t="t" r="r" b="b"/>
              <a:pathLst>
                <a:path w="51004" h="60144" extrusionOk="0">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25;p53"/>
            <p:cNvSpPr/>
            <p:nvPr/>
          </p:nvSpPr>
          <p:spPr>
            <a:xfrm>
              <a:off x="2338500" y="4199250"/>
              <a:ext cx="397825" cy="104300"/>
            </a:xfrm>
            <a:custGeom>
              <a:avLst/>
              <a:gdLst/>
              <a:ahLst/>
              <a:cxnLst/>
              <a:rect l="l" t="t" r="r" b="b"/>
              <a:pathLst>
                <a:path w="15913" h="4172" extrusionOk="0">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26;p53"/>
            <p:cNvSpPr/>
            <p:nvPr/>
          </p:nvSpPr>
          <p:spPr>
            <a:xfrm>
              <a:off x="2009100" y="2922125"/>
              <a:ext cx="691350" cy="1233900"/>
            </a:xfrm>
            <a:custGeom>
              <a:avLst/>
              <a:gdLst/>
              <a:ahLst/>
              <a:cxnLst/>
              <a:rect l="l" t="t" r="r" b="b"/>
              <a:pathLst>
                <a:path w="27654" h="49356" extrusionOk="0">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27;p53"/>
            <p:cNvSpPr/>
            <p:nvPr/>
          </p:nvSpPr>
          <p:spPr>
            <a:xfrm>
              <a:off x="2977300" y="4024150"/>
              <a:ext cx="835625" cy="647325"/>
            </a:xfrm>
            <a:custGeom>
              <a:avLst/>
              <a:gdLst/>
              <a:ahLst/>
              <a:cxnLst/>
              <a:rect l="l" t="t" r="r" b="b"/>
              <a:pathLst>
                <a:path w="33425" h="25893" extrusionOk="0">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28;p53"/>
            <p:cNvSpPr/>
            <p:nvPr/>
          </p:nvSpPr>
          <p:spPr>
            <a:xfrm>
              <a:off x="3082375" y="4434450"/>
              <a:ext cx="743875" cy="239025"/>
            </a:xfrm>
            <a:custGeom>
              <a:avLst/>
              <a:gdLst/>
              <a:ahLst/>
              <a:cxnLst/>
              <a:rect l="l" t="t" r="r" b="b"/>
              <a:pathLst>
                <a:path w="29755" h="9561" extrusionOk="0">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29;p53"/>
            <p:cNvSpPr/>
            <p:nvPr/>
          </p:nvSpPr>
          <p:spPr>
            <a:xfrm>
              <a:off x="3129075" y="4640100"/>
              <a:ext cx="669675" cy="7975"/>
            </a:xfrm>
            <a:custGeom>
              <a:avLst/>
              <a:gdLst/>
              <a:ahLst/>
              <a:cxnLst/>
              <a:rect l="l" t="t" r="r" b="b"/>
              <a:pathLst>
                <a:path w="26787" h="319" extrusionOk="0">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30;p53"/>
            <p:cNvSpPr/>
            <p:nvPr/>
          </p:nvSpPr>
          <p:spPr>
            <a:xfrm>
              <a:off x="3420950" y="4432825"/>
              <a:ext cx="135125" cy="35000"/>
            </a:xfrm>
            <a:custGeom>
              <a:avLst/>
              <a:gdLst/>
              <a:ahLst/>
              <a:cxnLst/>
              <a:rect l="l" t="t" r="r" b="b"/>
              <a:pathLst>
                <a:path w="5405" h="1400" extrusionOk="0">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31;p53"/>
            <p:cNvSpPr/>
            <p:nvPr/>
          </p:nvSpPr>
          <p:spPr>
            <a:xfrm>
              <a:off x="3452625" y="4452000"/>
              <a:ext cx="134300" cy="35000"/>
            </a:xfrm>
            <a:custGeom>
              <a:avLst/>
              <a:gdLst/>
              <a:ahLst/>
              <a:cxnLst/>
              <a:rect l="l" t="t" r="r" b="b"/>
              <a:pathLst>
                <a:path w="5372" h="1400" extrusionOk="0">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32;p53"/>
            <p:cNvSpPr/>
            <p:nvPr/>
          </p:nvSpPr>
          <p:spPr>
            <a:xfrm>
              <a:off x="3483500" y="4471175"/>
              <a:ext cx="134275" cy="35025"/>
            </a:xfrm>
            <a:custGeom>
              <a:avLst/>
              <a:gdLst/>
              <a:ahLst/>
              <a:cxnLst/>
              <a:rect l="l" t="t" r="r" b="b"/>
              <a:pathLst>
                <a:path w="5371" h="1401" extrusionOk="0">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33;p53"/>
            <p:cNvSpPr/>
            <p:nvPr/>
          </p:nvSpPr>
          <p:spPr>
            <a:xfrm>
              <a:off x="3474325" y="4328000"/>
              <a:ext cx="150950" cy="122450"/>
            </a:xfrm>
            <a:custGeom>
              <a:avLst/>
              <a:gdLst/>
              <a:ahLst/>
              <a:cxnLst/>
              <a:rect l="l" t="t" r="r" b="b"/>
              <a:pathLst>
                <a:path w="6038" h="4898" extrusionOk="0">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34;p53"/>
            <p:cNvSpPr/>
            <p:nvPr/>
          </p:nvSpPr>
          <p:spPr>
            <a:xfrm>
              <a:off x="3318375" y="4354500"/>
              <a:ext cx="166800" cy="94975"/>
            </a:xfrm>
            <a:custGeom>
              <a:avLst/>
              <a:gdLst/>
              <a:ahLst/>
              <a:cxnLst/>
              <a:rect l="l" t="t" r="r" b="b"/>
              <a:pathLst>
                <a:path w="6672" h="3799" extrusionOk="0">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35;p53"/>
            <p:cNvSpPr/>
            <p:nvPr/>
          </p:nvSpPr>
          <p:spPr>
            <a:xfrm>
              <a:off x="1832325" y="2872500"/>
              <a:ext cx="1712900" cy="1566975"/>
            </a:xfrm>
            <a:custGeom>
              <a:avLst/>
              <a:gdLst/>
              <a:ahLst/>
              <a:cxnLst/>
              <a:rect l="l" t="t" r="r" b="b"/>
              <a:pathLst>
                <a:path w="68516" h="62679" extrusionOk="0">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36;p53"/>
            <p:cNvSpPr/>
            <p:nvPr/>
          </p:nvSpPr>
          <p:spPr>
            <a:xfrm>
              <a:off x="2325175" y="2998300"/>
              <a:ext cx="171625" cy="79375"/>
            </a:xfrm>
            <a:custGeom>
              <a:avLst/>
              <a:gdLst/>
              <a:ahLst/>
              <a:cxnLst/>
              <a:rect l="l" t="t" r="r" b="b"/>
              <a:pathLst>
                <a:path w="6865" h="3175" extrusionOk="0">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37;p53"/>
            <p:cNvSpPr/>
            <p:nvPr/>
          </p:nvSpPr>
          <p:spPr>
            <a:xfrm>
              <a:off x="2391050" y="2871000"/>
              <a:ext cx="76400" cy="160000"/>
            </a:xfrm>
            <a:custGeom>
              <a:avLst/>
              <a:gdLst/>
              <a:ahLst/>
              <a:cxnLst/>
              <a:rect l="l" t="t" r="r" b="b"/>
              <a:pathLst>
                <a:path w="3056" h="6400" extrusionOk="0">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38;p53"/>
            <p:cNvSpPr/>
            <p:nvPr/>
          </p:nvSpPr>
          <p:spPr>
            <a:xfrm>
              <a:off x="3086550" y="4348550"/>
              <a:ext cx="411150" cy="12050"/>
            </a:xfrm>
            <a:custGeom>
              <a:avLst/>
              <a:gdLst/>
              <a:ahLst/>
              <a:cxnLst/>
              <a:rect l="l" t="t" r="r" b="b"/>
              <a:pathLst>
                <a:path w="16446" h="482" extrusionOk="0">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39;p53"/>
            <p:cNvSpPr/>
            <p:nvPr/>
          </p:nvSpPr>
          <p:spPr>
            <a:xfrm>
              <a:off x="1951575" y="2910725"/>
              <a:ext cx="1145550" cy="1419075"/>
            </a:xfrm>
            <a:custGeom>
              <a:avLst/>
              <a:gdLst/>
              <a:ahLst/>
              <a:cxnLst/>
              <a:rect l="l" t="t" r="r" b="b"/>
              <a:pathLst>
                <a:path w="45822" h="56763" extrusionOk="0">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40;p53"/>
            <p:cNvSpPr/>
            <p:nvPr/>
          </p:nvSpPr>
          <p:spPr>
            <a:xfrm>
              <a:off x="2580350" y="3527125"/>
              <a:ext cx="349950" cy="376275"/>
            </a:xfrm>
            <a:custGeom>
              <a:avLst/>
              <a:gdLst/>
              <a:ahLst/>
              <a:cxnLst/>
              <a:rect l="l" t="t" r="r" b="b"/>
              <a:pathLst>
                <a:path w="13998" h="15051" extrusionOk="0">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41;p53"/>
            <p:cNvSpPr/>
            <p:nvPr/>
          </p:nvSpPr>
          <p:spPr>
            <a:xfrm>
              <a:off x="2402725" y="3034275"/>
              <a:ext cx="695525" cy="227700"/>
            </a:xfrm>
            <a:custGeom>
              <a:avLst/>
              <a:gdLst/>
              <a:ahLst/>
              <a:cxnLst/>
              <a:rect l="l" t="t" r="r" b="b"/>
              <a:pathLst>
                <a:path w="27821" h="9108" extrusionOk="0">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42;p53"/>
            <p:cNvSpPr/>
            <p:nvPr/>
          </p:nvSpPr>
          <p:spPr>
            <a:xfrm>
              <a:off x="2320400" y="2269125"/>
              <a:ext cx="873225" cy="649225"/>
            </a:xfrm>
            <a:custGeom>
              <a:avLst/>
              <a:gdLst/>
              <a:ahLst/>
              <a:cxnLst/>
              <a:rect l="l" t="t" r="r" b="b"/>
              <a:pathLst>
                <a:path w="34929" h="25969" extrusionOk="0">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43;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44;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45;p53"/>
            <p:cNvSpPr/>
            <p:nvPr/>
          </p:nvSpPr>
          <p:spPr>
            <a:xfrm>
              <a:off x="2957275" y="2585925"/>
              <a:ext cx="19225" cy="294225"/>
            </a:xfrm>
            <a:custGeom>
              <a:avLst/>
              <a:gdLst/>
              <a:ahLst/>
              <a:cxnLst/>
              <a:rect l="l" t="t" r="r" b="b"/>
              <a:pathLst>
                <a:path w="769" h="11769" extrusionOk="0">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46;p53"/>
            <p:cNvSpPr/>
            <p:nvPr/>
          </p:nvSpPr>
          <p:spPr>
            <a:xfrm>
              <a:off x="2310850" y="2250725"/>
              <a:ext cx="620600" cy="670300"/>
            </a:xfrm>
            <a:custGeom>
              <a:avLst/>
              <a:gdLst/>
              <a:ahLst/>
              <a:cxnLst/>
              <a:rect l="l" t="t" r="r" b="b"/>
              <a:pathLst>
                <a:path w="24824" h="26812" extrusionOk="0">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47;p53"/>
            <p:cNvSpPr/>
            <p:nvPr/>
          </p:nvSpPr>
          <p:spPr>
            <a:xfrm>
              <a:off x="1906525" y="2248350"/>
              <a:ext cx="653000" cy="812825"/>
            </a:xfrm>
            <a:custGeom>
              <a:avLst/>
              <a:gdLst/>
              <a:ahLst/>
              <a:cxnLst/>
              <a:rect l="l" t="t" r="r" b="b"/>
              <a:pathLst>
                <a:path w="26120" h="32513" extrusionOk="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48;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49;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50;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51;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52;p53"/>
            <p:cNvSpPr/>
            <p:nvPr/>
          </p:nvSpPr>
          <p:spPr>
            <a:xfrm>
              <a:off x="2608700" y="2378800"/>
              <a:ext cx="508725" cy="545425"/>
            </a:xfrm>
            <a:custGeom>
              <a:avLst/>
              <a:gdLst/>
              <a:ahLst/>
              <a:cxnLst/>
              <a:rect l="l" t="t" r="r" b="b"/>
              <a:pathLst>
                <a:path w="20349" h="21817" extrusionOk="0">
                  <a:moveTo>
                    <a:pt x="20348" y="1"/>
                  </a:moveTo>
                  <a:lnTo>
                    <a:pt x="5138" y="1535"/>
                  </a:lnTo>
                  <a:lnTo>
                    <a:pt x="1" y="21817"/>
                  </a:lnTo>
                  <a:lnTo>
                    <a:pt x="15245" y="20249"/>
                  </a:lnTo>
                  <a:lnTo>
                    <a:pt x="20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53;p53"/>
            <p:cNvSpPr/>
            <p:nvPr/>
          </p:nvSpPr>
          <p:spPr>
            <a:xfrm>
              <a:off x="2923100" y="2468050"/>
              <a:ext cx="304400" cy="400675"/>
            </a:xfrm>
            <a:custGeom>
              <a:avLst/>
              <a:gdLst/>
              <a:ahLst/>
              <a:cxnLst/>
              <a:rect l="l" t="t" r="r" b="b"/>
              <a:pathLst>
                <a:path w="12176" h="16027" extrusionOk="0">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54;p53"/>
            <p:cNvSpPr/>
            <p:nvPr/>
          </p:nvSpPr>
          <p:spPr>
            <a:xfrm>
              <a:off x="3109900" y="2370775"/>
              <a:ext cx="96750" cy="170675"/>
            </a:xfrm>
            <a:custGeom>
              <a:avLst/>
              <a:gdLst/>
              <a:ahLst/>
              <a:cxnLst/>
              <a:rect l="l" t="t" r="r" b="b"/>
              <a:pathLst>
                <a:path w="3870" h="6827" extrusionOk="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55;p53"/>
            <p:cNvSpPr/>
            <p:nvPr/>
          </p:nvSpPr>
          <p:spPr>
            <a:xfrm>
              <a:off x="2995650" y="2781600"/>
              <a:ext cx="200150" cy="21350"/>
            </a:xfrm>
            <a:custGeom>
              <a:avLst/>
              <a:gdLst/>
              <a:ahLst/>
              <a:cxnLst/>
              <a:rect l="l" t="t" r="r" b="b"/>
              <a:pathLst>
                <a:path w="8006" h="854" extrusionOk="0">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56;p53"/>
            <p:cNvSpPr/>
            <p:nvPr/>
          </p:nvSpPr>
          <p:spPr>
            <a:xfrm>
              <a:off x="2983325" y="2692225"/>
              <a:ext cx="220000" cy="32625"/>
            </a:xfrm>
            <a:custGeom>
              <a:avLst/>
              <a:gdLst/>
              <a:ahLst/>
              <a:cxnLst/>
              <a:rect l="l" t="t" r="r" b="b"/>
              <a:pathLst>
                <a:path w="8800" h="1305" extrusionOk="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57;p53"/>
            <p:cNvSpPr/>
            <p:nvPr/>
          </p:nvSpPr>
          <p:spPr>
            <a:xfrm>
              <a:off x="2980950" y="2603750"/>
              <a:ext cx="210700" cy="41600"/>
            </a:xfrm>
            <a:custGeom>
              <a:avLst/>
              <a:gdLst/>
              <a:ahLst/>
              <a:cxnLst/>
              <a:rect l="l" t="t" r="r" b="b"/>
              <a:pathLst>
                <a:path w="8428" h="1664" extrusionOk="0">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58;p53"/>
            <p:cNvSpPr/>
            <p:nvPr/>
          </p:nvSpPr>
          <p:spPr>
            <a:xfrm>
              <a:off x="1754750" y="2290825"/>
              <a:ext cx="695775" cy="752750"/>
            </a:xfrm>
            <a:custGeom>
              <a:avLst/>
              <a:gdLst/>
              <a:ahLst/>
              <a:cxnLst/>
              <a:rect l="l" t="t" r="r" b="b"/>
              <a:pathLst>
                <a:path w="27831" h="30110" extrusionOk="0">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59;p53"/>
            <p:cNvSpPr/>
            <p:nvPr/>
          </p:nvSpPr>
          <p:spPr>
            <a:xfrm>
              <a:off x="2315150" y="2527850"/>
              <a:ext cx="418675" cy="428075"/>
            </a:xfrm>
            <a:custGeom>
              <a:avLst/>
              <a:gdLst/>
              <a:ahLst/>
              <a:cxnLst/>
              <a:rect l="l" t="t" r="r" b="b"/>
              <a:pathLst>
                <a:path w="16747" h="17123" extrusionOk="0">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60;p53"/>
            <p:cNvSpPr/>
            <p:nvPr/>
          </p:nvSpPr>
          <p:spPr>
            <a:xfrm>
              <a:off x="2554500" y="2616475"/>
              <a:ext cx="150125" cy="30875"/>
            </a:xfrm>
            <a:custGeom>
              <a:avLst/>
              <a:gdLst/>
              <a:ahLst/>
              <a:cxnLst/>
              <a:rect l="l" t="t" r="r" b="b"/>
              <a:pathLst>
                <a:path w="6005" h="1235" extrusionOk="0">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61;p53"/>
            <p:cNvSpPr/>
            <p:nvPr/>
          </p:nvSpPr>
          <p:spPr>
            <a:xfrm>
              <a:off x="2547000" y="2722600"/>
              <a:ext cx="145950" cy="10150"/>
            </a:xfrm>
            <a:custGeom>
              <a:avLst/>
              <a:gdLst/>
              <a:ahLst/>
              <a:cxnLst/>
              <a:rect l="l" t="t" r="r" b="b"/>
              <a:pathLst>
                <a:path w="5838" h="406" extrusionOk="0">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62;p53"/>
            <p:cNvSpPr/>
            <p:nvPr/>
          </p:nvSpPr>
          <p:spPr>
            <a:xfrm>
              <a:off x="2541975" y="2826625"/>
              <a:ext cx="132625" cy="7625"/>
            </a:xfrm>
            <a:custGeom>
              <a:avLst/>
              <a:gdLst/>
              <a:ahLst/>
              <a:cxnLst/>
              <a:rect l="l" t="t" r="r" b="b"/>
              <a:pathLst>
                <a:path w="5305" h="305" extrusionOk="0">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63;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64;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65;p53"/>
            <p:cNvSpPr/>
            <p:nvPr/>
          </p:nvSpPr>
          <p:spPr>
            <a:xfrm>
              <a:off x="2225100" y="2671075"/>
              <a:ext cx="38850" cy="292475"/>
            </a:xfrm>
            <a:custGeom>
              <a:avLst/>
              <a:gdLst/>
              <a:ahLst/>
              <a:cxnLst/>
              <a:rect l="l" t="t" r="r" b="b"/>
              <a:pathLst>
                <a:path w="1554" h="11699" extrusionOk="0">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66;p53"/>
            <p:cNvSpPr/>
            <p:nvPr/>
          </p:nvSpPr>
          <p:spPr>
            <a:xfrm>
              <a:off x="2003575" y="2619825"/>
              <a:ext cx="274925" cy="152025"/>
            </a:xfrm>
            <a:custGeom>
              <a:avLst/>
              <a:gdLst/>
              <a:ahLst/>
              <a:cxnLst/>
              <a:rect l="l" t="t" r="r" b="b"/>
              <a:pathLst>
                <a:path w="10997" h="6081" extrusionOk="0">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67;p53"/>
            <p:cNvSpPr/>
            <p:nvPr/>
          </p:nvSpPr>
          <p:spPr>
            <a:xfrm>
              <a:off x="2153375" y="2482425"/>
              <a:ext cx="85075" cy="204750"/>
            </a:xfrm>
            <a:custGeom>
              <a:avLst/>
              <a:gdLst/>
              <a:ahLst/>
              <a:cxnLst/>
              <a:rect l="l" t="t" r="r" b="b"/>
              <a:pathLst>
                <a:path w="3403" h="8190" extrusionOk="0">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68;p53"/>
            <p:cNvSpPr/>
            <p:nvPr/>
          </p:nvSpPr>
          <p:spPr>
            <a:xfrm>
              <a:off x="1977425" y="2973200"/>
              <a:ext cx="340250" cy="81950"/>
            </a:xfrm>
            <a:custGeom>
              <a:avLst/>
              <a:gdLst/>
              <a:ahLst/>
              <a:cxnLst/>
              <a:rect l="l" t="t" r="r" b="b"/>
              <a:pathLst>
                <a:path w="13610" h="3278" extrusionOk="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69;p53"/>
            <p:cNvSpPr/>
            <p:nvPr/>
          </p:nvSpPr>
          <p:spPr>
            <a:xfrm>
              <a:off x="2278475" y="2129075"/>
              <a:ext cx="165975" cy="240450"/>
            </a:xfrm>
            <a:custGeom>
              <a:avLst/>
              <a:gdLst/>
              <a:ahLst/>
              <a:cxnLst/>
              <a:rect l="l" t="t" r="r" b="b"/>
              <a:pathLst>
                <a:path w="6639" h="9618" extrusionOk="0">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70;p53"/>
            <p:cNvSpPr/>
            <p:nvPr/>
          </p:nvSpPr>
          <p:spPr>
            <a:xfrm>
              <a:off x="2298475" y="2129475"/>
              <a:ext cx="145975" cy="144275"/>
            </a:xfrm>
            <a:custGeom>
              <a:avLst/>
              <a:gdLst/>
              <a:ahLst/>
              <a:cxnLst/>
              <a:rect l="l" t="t" r="r" b="b"/>
              <a:pathLst>
                <a:path w="5839" h="5771" extrusionOk="0">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71;p53"/>
            <p:cNvSpPr/>
            <p:nvPr/>
          </p:nvSpPr>
          <p:spPr>
            <a:xfrm>
              <a:off x="2264300" y="1873300"/>
              <a:ext cx="285225" cy="369000"/>
            </a:xfrm>
            <a:custGeom>
              <a:avLst/>
              <a:gdLst/>
              <a:ahLst/>
              <a:cxnLst/>
              <a:rect l="l" t="t" r="r" b="b"/>
              <a:pathLst>
                <a:path w="11409" h="14760" extrusionOk="0">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72;p53"/>
            <p:cNvSpPr/>
            <p:nvPr/>
          </p:nvSpPr>
          <p:spPr>
            <a:xfrm>
              <a:off x="2420225" y="2052750"/>
              <a:ext cx="11700" cy="29200"/>
            </a:xfrm>
            <a:custGeom>
              <a:avLst/>
              <a:gdLst/>
              <a:ahLst/>
              <a:cxnLst/>
              <a:rect l="l" t="t" r="r" b="b"/>
              <a:pathLst>
                <a:path w="468" h="1168" extrusionOk="0">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73;p53"/>
            <p:cNvSpPr/>
            <p:nvPr/>
          </p:nvSpPr>
          <p:spPr>
            <a:xfrm>
              <a:off x="2400425" y="2042725"/>
              <a:ext cx="34650" cy="34250"/>
            </a:xfrm>
            <a:custGeom>
              <a:avLst/>
              <a:gdLst/>
              <a:ahLst/>
              <a:cxnLst/>
              <a:rect l="l" t="t" r="r" b="b"/>
              <a:pathLst>
                <a:path w="1386" h="1370" extrusionOk="0">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74;p53"/>
            <p:cNvSpPr/>
            <p:nvPr/>
          </p:nvSpPr>
          <p:spPr>
            <a:xfrm>
              <a:off x="2488625" y="2049400"/>
              <a:ext cx="15025" cy="26725"/>
            </a:xfrm>
            <a:custGeom>
              <a:avLst/>
              <a:gdLst/>
              <a:ahLst/>
              <a:cxnLst/>
              <a:rect l="l" t="t" r="r" b="b"/>
              <a:pathLst>
                <a:path w="601" h="1069" extrusionOk="0">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75;p53"/>
            <p:cNvSpPr/>
            <p:nvPr/>
          </p:nvSpPr>
          <p:spPr>
            <a:xfrm>
              <a:off x="2484950" y="2037600"/>
              <a:ext cx="33975" cy="33650"/>
            </a:xfrm>
            <a:custGeom>
              <a:avLst/>
              <a:gdLst/>
              <a:ahLst/>
              <a:cxnLst/>
              <a:rect l="l" t="t" r="r" b="b"/>
              <a:pathLst>
                <a:path w="1359" h="1346" extrusionOk="0">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76;p53"/>
            <p:cNvSpPr/>
            <p:nvPr/>
          </p:nvSpPr>
          <p:spPr>
            <a:xfrm>
              <a:off x="2391350" y="2002700"/>
              <a:ext cx="38075" cy="26175"/>
            </a:xfrm>
            <a:custGeom>
              <a:avLst/>
              <a:gdLst/>
              <a:ahLst/>
              <a:cxnLst/>
              <a:rect l="l" t="t" r="r" b="b"/>
              <a:pathLst>
                <a:path w="1523" h="1047" extrusionOk="0">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77;p53"/>
            <p:cNvSpPr/>
            <p:nvPr/>
          </p:nvSpPr>
          <p:spPr>
            <a:xfrm>
              <a:off x="2480275" y="1997175"/>
              <a:ext cx="40675" cy="22300"/>
            </a:xfrm>
            <a:custGeom>
              <a:avLst/>
              <a:gdLst/>
              <a:ahLst/>
              <a:cxnLst/>
              <a:rect l="l" t="t" r="r" b="b"/>
              <a:pathLst>
                <a:path w="1627" h="892" extrusionOk="0">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78;p53"/>
            <p:cNvSpPr/>
            <p:nvPr/>
          </p:nvSpPr>
          <p:spPr>
            <a:xfrm>
              <a:off x="2425225" y="2151600"/>
              <a:ext cx="22550" cy="9575"/>
            </a:xfrm>
            <a:custGeom>
              <a:avLst/>
              <a:gdLst/>
              <a:ahLst/>
              <a:cxnLst/>
              <a:rect l="l" t="t" r="r" b="b"/>
              <a:pathLst>
                <a:path w="902" h="383" extrusionOk="0">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79;p53"/>
            <p:cNvSpPr/>
            <p:nvPr/>
          </p:nvSpPr>
          <p:spPr>
            <a:xfrm>
              <a:off x="2434400" y="2001250"/>
              <a:ext cx="61975" cy="132200"/>
            </a:xfrm>
            <a:custGeom>
              <a:avLst/>
              <a:gdLst/>
              <a:ahLst/>
              <a:cxnLst/>
              <a:rect l="l" t="t" r="r" b="b"/>
              <a:pathLst>
                <a:path w="2479" h="5288" extrusionOk="0">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80;p53"/>
            <p:cNvSpPr/>
            <p:nvPr/>
          </p:nvSpPr>
          <p:spPr>
            <a:xfrm>
              <a:off x="2431075" y="2118625"/>
              <a:ext cx="37550" cy="27050"/>
            </a:xfrm>
            <a:custGeom>
              <a:avLst/>
              <a:gdLst/>
              <a:ahLst/>
              <a:cxnLst/>
              <a:rect l="l" t="t" r="r" b="b"/>
              <a:pathLst>
                <a:path w="1502" h="1082" extrusionOk="0">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81;p53"/>
            <p:cNvSpPr/>
            <p:nvPr/>
          </p:nvSpPr>
          <p:spPr>
            <a:xfrm>
              <a:off x="2431075" y="2129375"/>
              <a:ext cx="20875" cy="16300"/>
            </a:xfrm>
            <a:custGeom>
              <a:avLst/>
              <a:gdLst/>
              <a:ahLst/>
              <a:cxnLst/>
              <a:rect l="l" t="t" r="r" b="b"/>
              <a:pathLst>
                <a:path w="835" h="652" extrusionOk="0">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82;p53"/>
            <p:cNvSpPr/>
            <p:nvPr/>
          </p:nvSpPr>
          <p:spPr>
            <a:xfrm>
              <a:off x="2388550" y="1977700"/>
              <a:ext cx="127525" cy="14200"/>
            </a:xfrm>
            <a:custGeom>
              <a:avLst/>
              <a:gdLst/>
              <a:ahLst/>
              <a:cxnLst/>
              <a:rect l="l" t="t" r="r" b="b"/>
              <a:pathLst>
                <a:path w="5101" h="568" extrusionOk="0">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683;p53"/>
            <p:cNvSpPr/>
            <p:nvPr/>
          </p:nvSpPr>
          <p:spPr>
            <a:xfrm>
              <a:off x="2391050" y="1962675"/>
              <a:ext cx="120950" cy="13375"/>
            </a:xfrm>
            <a:custGeom>
              <a:avLst/>
              <a:gdLst/>
              <a:ahLst/>
              <a:cxnLst/>
              <a:rect l="l" t="t" r="r" b="b"/>
              <a:pathLst>
                <a:path w="4838" h="535" extrusionOk="0">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684;p53"/>
            <p:cNvSpPr/>
            <p:nvPr/>
          </p:nvSpPr>
          <p:spPr>
            <a:xfrm>
              <a:off x="2240100" y="1819425"/>
              <a:ext cx="316100" cy="255850"/>
            </a:xfrm>
            <a:custGeom>
              <a:avLst/>
              <a:gdLst/>
              <a:ahLst/>
              <a:cxnLst/>
              <a:rect l="l" t="t" r="r" b="b"/>
              <a:pathLst>
                <a:path w="12644" h="10234" extrusionOk="0">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685;p53"/>
            <p:cNvSpPr/>
            <p:nvPr/>
          </p:nvSpPr>
          <p:spPr>
            <a:xfrm>
              <a:off x="2345175" y="2019275"/>
              <a:ext cx="120950" cy="98600"/>
            </a:xfrm>
            <a:custGeom>
              <a:avLst/>
              <a:gdLst/>
              <a:ahLst/>
              <a:cxnLst/>
              <a:rect l="l" t="t" r="r" b="b"/>
              <a:pathLst>
                <a:path w="4838" h="3944" extrusionOk="0">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686;p53"/>
            <p:cNvSpPr/>
            <p:nvPr/>
          </p:nvSpPr>
          <p:spPr>
            <a:xfrm>
              <a:off x="2481950" y="2010875"/>
              <a:ext cx="75900" cy="98600"/>
            </a:xfrm>
            <a:custGeom>
              <a:avLst/>
              <a:gdLst/>
              <a:ahLst/>
              <a:cxnLst/>
              <a:rect l="l" t="t" r="r" b="b"/>
              <a:pathLst>
                <a:path w="3036" h="3944" extrusionOk="0">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687;p53"/>
            <p:cNvSpPr/>
            <p:nvPr/>
          </p:nvSpPr>
          <p:spPr>
            <a:xfrm>
              <a:off x="2451925" y="2049650"/>
              <a:ext cx="35875" cy="14800"/>
            </a:xfrm>
            <a:custGeom>
              <a:avLst/>
              <a:gdLst/>
              <a:ahLst/>
              <a:cxnLst/>
              <a:rect l="l" t="t" r="r" b="b"/>
              <a:pathLst>
                <a:path w="1435" h="592" extrusionOk="0">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688;p53"/>
            <p:cNvSpPr/>
            <p:nvPr/>
          </p:nvSpPr>
          <p:spPr>
            <a:xfrm>
              <a:off x="2232600" y="2056850"/>
              <a:ext cx="132625" cy="35950"/>
            </a:xfrm>
            <a:custGeom>
              <a:avLst/>
              <a:gdLst/>
              <a:ahLst/>
              <a:cxnLst/>
              <a:rect l="l" t="t" r="r" b="b"/>
              <a:pathLst>
                <a:path w="5305" h="1438" extrusionOk="0">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689;p53"/>
            <p:cNvSpPr/>
            <p:nvPr/>
          </p:nvSpPr>
          <p:spPr>
            <a:xfrm>
              <a:off x="2229275" y="2034775"/>
              <a:ext cx="85900" cy="101350"/>
            </a:xfrm>
            <a:custGeom>
              <a:avLst/>
              <a:gdLst/>
              <a:ahLst/>
              <a:cxnLst/>
              <a:rect l="l" t="t" r="r" b="b"/>
              <a:pathLst>
                <a:path w="3436" h="4054" extrusionOk="0">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690;p53"/>
            <p:cNvSpPr/>
            <p:nvPr/>
          </p:nvSpPr>
          <p:spPr>
            <a:xfrm>
              <a:off x="2260125" y="2057750"/>
              <a:ext cx="41725" cy="64925"/>
            </a:xfrm>
            <a:custGeom>
              <a:avLst/>
              <a:gdLst/>
              <a:ahLst/>
              <a:cxnLst/>
              <a:rect l="l" t="t" r="r" b="b"/>
              <a:pathLst>
                <a:path w="1669" h="2597" extrusionOk="0">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691;p53"/>
            <p:cNvSpPr/>
            <p:nvPr/>
          </p:nvSpPr>
          <p:spPr>
            <a:xfrm>
              <a:off x="2250100" y="2250375"/>
              <a:ext cx="201025" cy="209625"/>
            </a:xfrm>
            <a:custGeom>
              <a:avLst/>
              <a:gdLst/>
              <a:ahLst/>
              <a:cxnLst/>
              <a:rect l="l" t="t" r="r" b="b"/>
              <a:pathLst>
                <a:path w="8041" h="8385" extrusionOk="0">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692;p53"/>
            <p:cNvSpPr/>
            <p:nvPr/>
          </p:nvSpPr>
          <p:spPr>
            <a:xfrm>
              <a:off x="2253700" y="2295900"/>
              <a:ext cx="200750" cy="171325"/>
            </a:xfrm>
            <a:custGeom>
              <a:avLst/>
              <a:gdLst/>
              <a:ahLst/>
              <a:cxnLst/>
              <a:rect l="l" t="t" r="r" b="b"/>
              <a:pathLst>
                <a:path w="8030" h="6853" extrusionOk="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693;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694;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695;p53"/>
            <p:cNvSpPr/>
            <p:nvPr/>
          </p:nvSpPr>
          <p:spPr>
            <a:xfrm>
              <a:off x="1789775" y="3034275"/>
              <a:ext cx="732225" cy="1639525"/>
            </a:xfrm>
            <a:custGeom>
              <a:avLst/>
              <a:gdLst/>
              <a:ahLst/>
              <a:cxnLst/>
              <a:rect l="l" t="t" r="r" b="b"/>
              <a:pathLst>
                <a:path w="29289" h="65581" extrusionOk="0">
                  <a:moveTo>
                    <a:pt x="1" y="1"/>
                  </a:moveTo>
                  <a:lnTo>
                    <a:pt x="1" y="65581"/>
                  </a:lnTo>
                  <a:lnTo>
                    <a:pt x="29288" y="65581"/>
                  </a:lnTo>
                  <a:lnTo>
                    <a:pt x="2928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696;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697;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698;p53"/>
            <p:cNvSpPr/>
            <p:nvPr/>
          </p:nvSpPr>
          <p:spPr>
            <a:xfrm>
              <a:off x="2526975" y="3144350"/>
              <a:ext cx="2066500" cy="7550"/>
            </a:xfrm>
            <a:custGeom>
              <a:avLst/>
              <a:gdLst/>
              <a:ahLst/>
              <a:cxnLst/>
              <a:rect l="l" t="t" r="r" b="b"/>
              <a:pathLst>
                <a:path w="82660" h="302" extrusionOk="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699;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00;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01;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702;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703;p53"/>
            <p:cNvSpPr/>
            <p:nvPr/>
          </p:nvSpPr>
          <p:spPr>
            <a:xfrm>
              <a:off x="2895575" y="3007600"/>
              <a:ext cx="599625" cy="26700"/>
            </a:xfrm>
            <a:custGeom>
              <a:avLst/>
              <a:gdLst/>
              <a:ahLst/>
              <a:cxnLst/>
              <a:rect l="l" t="t" r="r" b="b"/>
              <a:pathLst>
                <a:path w="23985" h="1068" extrusionOk="0">
                  <a:moveTo>
                    <a:pt x="0" y="0"/>
                  </a:moveTo>
                  <a:lnTo>
                    <a:pt x="0" y="1068"/>
                  </a:lnTo>
                  <a:lnTo>
                    <a:pt x="23984" y="1068"/>
                  </a:lnTo>
                  <a:lnTo>
                    <a:pt x="2398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704;p53"/>
            <p:cNvSpPr/>
            <p:nvPr/>
          </p:nvSpPr>
          <p:spPr>
            <a:xfrm>
              <a:off x="3194125" y="3007600"/>
              <a:ext cx="301900" cy="26700"/>
            </a:xfrm>
            <a:custGeom>
              <a:avLst/>
              <a:gdLst/>
              <a:ahLst/>
              <a:cxnLst/>
              <a:rect l="l" t="t" r="r" b="b"/>
              <a:pathLst>
                <a:path w="12076" h="1068" extrusionOk="0">
                  <a:moveTo>
                    <a:pt x="0" y="0"/>
                  </a:moveTo>
                  <a:lnTo>
                    <a:pt x="0" y="1068"/>
                  </a:lnTo>
                  <a:lnTo>
                    <a:pt x="12076" y="1068"/>
                  </a:lnTo>
                  <a:lnTo>
                    <a:pt x="120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705;p53"/>
            <p:cNvSpPr/>
            <p:nvPr/>
          </p:nvSpPr>
          <p:spPr>
            <a:xfrm>
              <a:off x="3226650" y="2637325"/>
              <a:ext cx="660500" cy="396975"/>
            </a:xfrm>
            <a:custGeom>
              <a:avLst/>
              <a:gdLst/>
              <a:ahLst/>
              <a:cxnLst/>
              <a:rect l="l" t="t" r="r" b="b"/>
              <a:pathLst>
                <a:path w="26420" h="15879" extrusionOk="0">
                  <a:moveTo>
                    <a:pt x="3036" y="1"/>
                  </a:moveTo>
                  <a:lnTo>
                    <a:pt x="0" y="15879"/>
                  </a:lnTo>
                  <a:lnTo>
                    <a:pt x="23350" y="15879"/>
                  </a:lnTo>
                  <a:lnTo>
                    <a:pt x="264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706;p53"/>
            <p:cNvSpPr/>
            <p:nvPr/>
          </p:nvSpPr>
          <p:spPr>
            <a:xfrm>
              <a:off x="3519350" y="2800750"/>
              <a:ext cx="75025" cy="70950"/>
            </a:xfrm>
            <a:custGeom>
              <a:avLst/>
              <a:gdLst/>
              <a:ahLst/>
              <a:cxnLst/>
              <a:rect l="l" t="t" r="r" b="b"/>
              <a:pathLst>
                <a:path w="3001" h="2838" extrusionOk="0">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707;p53"/>
            <p:cNvSpPr/>
            <p:nvPr/>
          </p:nvSpPr>
          <p:spPr>
            <a:xfrm>
              <a:off x="4782750" y="3507950"/>
              <a:ext cx="208500" cy="1003250"/>
            </a:xfrm>
            <a:custGeom>
              <a:avLst/>
              <a:gdLst/>
              <a:ahLst/>
              <a:cxnLst/>
              <a:rect l="l" t="t" r="r" b="b"/>
              <a:pathLst>
                <a:path w="8340" h="40130" extrusionOk="0">
                  <a:moveTo>
                    <a:pt x="5304" y="1"/>
                  </a:moveTo>
                  <a:lnTo>
                    <a:pt x="4637" y="5671"/>
                  </a:lnTo>
                  <a:lnTo>
                    <a:pt x="1"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708;p53"/>
            <p:cNvSpPr/>
            <p:nvPr/>
          </p:nvSpPr>
          <p:spPr>
            <a:xfrm>
              <a:off x="4898675" y="3507950"/>
              <a:ext cx="92575" cy="141800"/>
            </a:xfrm>
            <a:custGeom>
              <a:avLst/>
              <a:gdLst/>
              <a:ahLst/>
              <a:cxnLst/>
              <a:rect l="l" t="t" r="r" b="b"/>
              <a:pathLst>
                <a:path w="3703" h="5672" extrusionOk="0">
                  <a:moveTo>
                    <a:pt x="667"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709;p53"/>
            <p:cNvSpPr/>
            <p:nvPr/>
          </p:nvSpPr>
          <p:spPr>
            <a:xfrm>
              <a:off x="5283950" y="3507950"/>
              <a:ext cx="208500" cy="1003250"/>
            </a:xfrm>
            <a:custGeom>
              <a:avLst/>
              <a:gdLst/>
              <a:ahLst/>
              <a:cxnLst/>
              <a:rect l="l" t="t" r="r" b="b"/>
              <a:pathLst>
                <a:path w="8340" h="40130" extrusionOk="0">
                  <a:moveTo>
                    <a:pt x="0" y="1"/>
                  </a:moveTo>
                  <a:lnTo>
                    <a:pt x="934" y="5671"/>
                  </a:lnTo>
                  <a:lnTo>
                    <a:pt x="7305" y="40129"/>
                  </a:lnTo>
                  <a:lnTo>
                    <a:pt x="8340"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710;p53"/>
            <p:cNvSpPr/>
            <p:nvPr/>
          </p:nvSpPr>
          <p:spPr>
            <a:xfrm>
              <a:off x="5283950"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711;p53"/>
            <p:cNvSpPr/>
            <p:nvPr/>
          </p:nvSpPr>
          <p:spPr>
            <a:xfrm>
              <a:off x="5761775" y="3507950"/>
              <a:ext cx="209350" cy="1003250"/>
            </a:xfrm>
            <a:custGeom>
              <a:avLst/>
              <a:gdLst/>
              <a:ahLst/>
              <a:cxnLst/>
              <a:rect l="l" t="t" r="r" b="b"/>
              <a:pathLst>
                <a:path w="8374" h="40130" extrusionOk="0">
                  <a:moveTo>
                    <a:pt x="1" y="1"/>
                  </a:moveTo>
                  <a:lnTo>
                    <a:pt x="968" y="5671"/>
                  </a:lnTo>
                  <a:lnTo>
                    <a:pt x="7340" y="40129"/>
                  </a:lnTo>
                  <a:lnTo>
                    <a:pt x="8374" y="40129"/>
                  </a:lnTo>
                  <a:lnTo>
                    <a:pt x="3737" y="5671"/>
                  </a:lnTo>
                  <a:lnTo>
                    <a:pt x="303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712;p53"/>
            <p:cNvSpPr/>
            <p:nvPr/>
          </p:nvSpPr>
          <p:spPr>
            <a:xfrm>
              <a:off x="5761775" y="3507950"/>
              <a:ext cx="93425" cy="141800"/>
            </a:xfrm>
            <a:custGeom>
              <a:avLst/>
              <a:gdLst/>
              <a:ahLst/>
              <a:cxnLst/>
              <a:rect l="l" t="t" r="r" b="b"/>
              <a:pathLst>
                <a:path w="3737" h="5672" extrusionOk="0">
                  <a:moveTo>
                    <a:pt x="1" y="1"/>
                  </a:moveTo>
                  <a:lnTo>
                    <a:pt x="968" y="5671"/>
                  </a:lnTo>
                  <a:lnTo>
                    <a:pt x="3737" y="5671"/>
                  </a:lnTo>
                  <a:lnTo>
                    <a:pt x="30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713;p53"/>
            <p:cNvSpPr/>
            <p:nvPr/>
          </p:nvSpPr>
          <p:spPr>
            <a:xfrm>
              <a:off x="4761075" y="2595625"/>
              <a:ext cx="1169200" cy="979075"/>
            </a:xfrm>
            <a:custGeom>
              <a:avLst/>
              <a:gdLst/>
              <a:ahLst/>
              <a:cxnLst/>
              <a:rect l="l" t="t" r="r" b="b"/>
              <a:pathLst>
                <a:path w="46768" h="39163" extrusionOk="0">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714;p53"/>
            <p:cNvSpPr/>
            <p:nvPr/>
          </p:nvSpPr>
          <p:spPr>
            <a:xfrm>
              <a:off x="5825175" y="2595625"/>
              <a:ext cx="105100" cy="979075"/>
            </a:xfrm>
            <a:custGeom>
              <a:avLst/>
              <a:gdLst/>
              <a:ahLst/>
              <a:cxnLst/>
              <a:rect l="l" t="t" r="r" b="b"/>
              <a:pathLst>
                <a:path w="4204" h="39163" extrusionOk="0">
                  <a:moveTo>
                    <a:pt x="0" y="1"/>
                  </a:moveTo>
                  <a:lnTo>
                    <a:pt x="1668" y="39162"/>
                  </a:lnTo>
                  <a:lnTo>
                    <a:pt x="4203" y="39162"/>
                  </a:lnTo>
                  <a:lnTo>
                    <a:pt x="24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715;p53"/>
            <p:cNvSpPr/>
            <p:nvPr/>
          </p:nvSpPr>
          <p:spPr>
            <a:xfrm>
              <a:off x="4030550" y="3790650"/>
              <a:ext cx="896500" cy="742000"/>
            </a:xfrm>
            <a:custGeom>
              <a:avLst/>
              <a:gdLst/>
              <a:ahLst/>
              <a:cxnLst/>
              <a:rect l="l" t="t" r="r" b="b"/>
              <a:pathLst>
                <a:path w="35860" h="29680" extrusionOk="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716;p53"/>
            <p:cNvSpPr/>
            <p:nvPr/>
          </p:nvSpPr>
          <p:spPr>
            <a:xfrm>
              <a:off x="4030550" y="4245975"/>
              <a:ext cx="790600" cy="286675"/>
            </a:xfrm>
            <a:custGeom>
              <a:avLst/>
              <a:gdLst/>
              <a:ahLst/>
              <a:cxnLst/>
              <a:rect l="l" t="t" r="r" b="b"/>
              <a:pathLst>
                <a:path w="31624" h="11467" extrusionOk="0">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717;p53"/>
            <p:cNvSpPr/>
            <p:nvPr/>
          </p:nvSpPr>
          <p:spPr>
            <a:xfrm>
              <a:off x="4627650" y="4024150"/>
              <a:ext cx="761400" cy="708025"/>
            </a:xfrm>
            <a:custGeom>
              <a:avLst/>
              <a:gdLst/>
              <a:ahLst/>
              <a:cxnLst/>
              <a:rect l="l" t="t" r="r" b="b"/>
              <a:pathLst>
                <a:path w="30456" h="28321" extrusionOk="0">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718;p53"/>
            <p:cNvSpPr/>
            <p:nvPr/>
          </p:nvSpPr>
          <p:spPr>
            <a:xfrm>
              <a:off x="4627650" y="4523675"/>
              <a:ext cx="757225" cy="208500"/>
            </a:xfrm>
            <a:custGeom>
              <a:avLst/>
              <a:gdLst/>
              <a:ahLst/>
              <a:cxnLst/>
              <a:rect l="l" t="t" r="r" b="b"/>
              <a:pathLst>
                <a:path w="30289" h="8340" extrusionOk="0">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719;p53"/>
            <p:cNvSpPr/>
            <p:nvPr/>
          </p:nvSpPr>
          <p:spPr>
            <a:xfrm>
              <a:off x="4449175" y="2969225"/>
              <a:ext cx="1409375" cy="1467750"/>
            </a:xfrm>
            <a:custGeom>
              <a:avLst/>
              <a:gdLst/>
              <a:ahLst/>
              <a:cxnLst/>
              <a:rect l="l" t="t" r="r" b="b"/>
              <a:pathLst>
                <a:path w="56375" h="58710" extrusionOk="0">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720;p53"/>
            <p:cNvSpPr/>
            <p:nvPr/>
          </p:nvSpPr>
          <p:spPr>
            <a:xfrm>
              <a:off x="4740225" y="2969225"/>
              <a:ext cx="1119150" cy="501150"/>
            </a:xfrm>
            <a:custGeom>
              <a:avLst/>
              <a:gdLst/>
              <a:ahLst/>
              <a:cxnLst/>
              <a:rect l="l" t="t" r="r" b="b"/>
              <a:pathLst>
                <a:path w="44766" h="20046" extrusionOk="0">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721;p53"/>
            <p:cNvSpPr/>
            <p:nvPr/>
          </p:nvSpPr>
          <p:spPr>
            <a:xfrm>
              <a:off x="4857800" y="4281800"/>
              <a:ext cx="440350" cy="46875"/>
            </a:xfrm>
            <a:custGeom>
              <a:avLst/>
              <a:gdLst/>
              <a:ahLst/>
              <a:cxnLst/>
              <a:rect l="l" t="t" r="r" b="b"/>
              <a:pathLst>
                <a:path w="17614" h="1875" extrusionOk="0">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722;p53"/>
            <p:cNvSpPr/>
            <p:nvPr/>
          </p:nvSpPr>
          <p:spPr>
            <a:xfrm>
              <a:off x="4999575" y="2998625"/>
              <a:ext cx="743050" cy="1244450"/>
            </a:xfrm>
            <a:custGeom>
              <a:avLst/>
              <a:gdLst/>
              <a:ahLst/>
              <a:cxnLst/>
              <a:rect l="l" t="t" r="r" b="b"/>
              <a:pathLst>
                <a:path w="29722" h="49778" extrusionOk="0">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723;p53"/>
            <p:cNvSpPr/>
            <p:nvPr/>
          </p:nvSpPr>
          <p:spPr>
            <a:xfrm>
              <a:off x="4488375" y="3144350"/>
              <a:ext cx="295000" cy="1062800"/>
            </a:xfrm>
            <a:custGeom>
              <a:avLst/>
              <a:gdLst/>
              <a:ahLst/>
              <a:cxnLst/>
              <a:rect l="l" t="t" r="r" b="b"/>
              <a:pathLst>
                <a:path w="11800" h="42512" extrusionOk="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724;p53"/>
            <p:cNvSpPr/>
            <p:nvPr/>
          </p:nvSpPr>
          <p:spPr>
            <a:xfrm>
              <a:off x="4405825" y="2948375"/>
              <a:ext cx="1452725" cy="1255925"/>
            </a:xfrm>
            <a:custGeom>
              <a:avLst/>
              <a:gdLst/>
              <a:ahLst/>
              <a:cxnLst/>
              <a:rect l="l" t="t" r="r" b="b"/>
              <a:pathLst>
                <a:path w="58109" h="50237" extrusionOk="0">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725;p53"/>
            <p:cNvSpPr/>
            <p:nvPr/>
          </p:nvSpPr>
          <p:spPr>
            <a:xfrm>
              <a:off x="5519100" y="2999675"/>
              <a:ext cx="154325" cy="168050"/>
            </a:xfrm>
            <a:custGeom>
              <a:avLst/>
              <a:gdLst/>
              <a:ahLst/>
              <a:cxnLst/>
              <a:rect l="l" t="t" r="r" b="b"/>
              <a:pathLst>
                <a:path w="6173" h="6722" extrusionOk="0">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26;p53"/>
            <p:cNvSpPr/>
            <p:nvPr/>
          </p:nvSpPr>
          <p:spPr>
            <a:xfrm>
              <a:off x="4510050" y="3171000"/>
              <a:ext cx="315225" cy="1036325"/>
            </a:xfrm>
            <a:custGeom>
              <a:avLst/>
              <a:gdLst/>
              <a:ahLst/>
              <a:cxnLst/>
              <a:rect l="l" t="t" r="r" b="b"/>
              <a:pathLst>
                <a:path w="12609" h="41453" extrusionOk="0">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27;p53"/>
            <p:cNvSpPr/>
            <p:nvPr/>
          </p:nvSpPr>
          <p:spPr>
            <a:xfrm>
              <a:off x="4446675" y="4024150"/>
              <a:ext cx="297750" cy="71750"/>
            </a:xfrm>
            <a:custGeom>
              <a:avLst/>
              <a:gdLst/>
              <a:ahLst/>
              <a:cxnLst/>
              <a:rect l="l" t="t" r="r" b="b"/>
              <a:pathLst>
                <a:path w="11910" h="2870" extrusionOk="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28;p53"/>
            <p:cNvSpPr/>
            <p:nvPr/>
          </p:nvSpPr>
          <p:spPr>
            <a:xfrm>
              <a:off x="4651825" y="2986950"/>
              <a:ext cx="1133325" cy="420700"/>
            </a:xfrm>
            <a:custGeom>
              <a:avLst/>
              <a:gdLst/>
              <a:ahLst/>
              <a:cxnLst/>
              <a:rect l="l" t="t" r="r" b="b"/>
              <a:pathLst>
                <a:path w="45333" h="16828" extrusionOk="0">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29;p53"/>
            <p:cNvSpPr/>
            <p:nvPr/>
          </p:nvSpPr>
          <p:spPr>
            <a:xfrm>
              <a:off x="5219725" y="1886325"/>
              <a:ext cx="513725" cy="1005375"/>
            </a:xfrm>
            <a:custGeom>
              <a:avLst/>
              <a:gdLst/>
              <a:ahLst/>
              <a:cxnLst/>
              <a:rect l="l" t="t" r="r" b="b"/>
              <a:pathLst>
                <a:path w="20549" h="40215" extrusionOk="0">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30;p53"/>
            <p:cNvSpPr/>
            <p:nvPr/>
          </p:nvSpPr>
          <p:spPr>
            <a:xfrm>
              <a:off x="5492425" y="1915150"/>
              <a:ext cx="260200" cy="952450"/>
            </a:xfrm>
            <a:custGeom>
              <a:avLst/>
              <a:gdLst/>
              <a:ahLst/>
              <a:cxnLst/>
              <a:rect l="l" t="t" r="r" b="b"/>
              <a:pathLst>
                <a:path w="10408" h="38098" extrusionOk="0">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31;p53"/>
            <p:cNvSpPr/>
            <p:nvPr/>
          </p:nvSpPr>
          <p:spPr>
            <a:xfrm>
              <a:off x="5204725" y="1918475"/>
              <a:ext cx="136775" cy="937600"/>
            </a:xfrm>
            <a:custGeom>
              <a:avLst/>
              <a:gdLst/>
              <a:ahLst/>
              <a:cxnLst/>
              <a:rect l="l" t="t" r="r" b="b"/>
              <a:pathLst>
                <a:path w="5471" h="37504" extrusionOk="0">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32;p53"/>
            <p:cNvSpPr/>
            <p:nvPr/>
          </p:nvSpPr>
          <p:spPr>
            <a:xfrm>
              <a:off x="4637525" y="2287200"/>
              <a:ext cx="857200" cy="443600"/>
            </a:xfrm>
            <a:custGeom>
              <a:avLst/>
              <a:gdLst/>
              <a:ahLst/>
              <a:cxnLst/>
              <a:rect l="l" t="t" r="r" b="b"/>
              <a:pathLst>
                <a:path w="34288" h="17744" extrusionOk="0">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33;p53"/>
            <p:cNvSpPr/>
            <p:nvPr/>
          </p:nvSpPr>
          <p:spPr>
            <a:xfrm>
              <a:off x="4425000" y="2127775"/>
              <a:ext cx="434500" cy="400325"/>
            </a:xfrm>
            <a:custGeom>
              <a:avLst/>
              <a:gdLst/>
              <a:ahLst/>
              <a:cxnLst/>
              <a:rect l="l" t="t" r="r" b="b"/>
              <a:pathLst>
                <a:path w="17380" h="16013" extrusionOk="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34;p53"/>
            <p:cNvSpPr/>
            <p:nvPr/>
          </p:nvSpPr>
          <p:spPr>
            <a:xfrm>
              <a:off x="4593000" y="2171875"/>
              <a:ext cx="99400" cy="120450"/>
            </a:xfrm>
            <a:custGeom>
              <a:avLst/>
              <a:gdLst/>
              <a:ahLst/>
              <a:cxnLst/>
              <a:rect l="l" t="t" r="r" b="b"/>
              <a:pathLst>
                <a:path w="3976" h="4818" extrusionOk="0">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35;p53"/>
            <p:cNvSpPr/>
            <p:nvPr/>
          </p:nvSpPr>
          <p:spPr>
            <a:xfrm>
              <a:off x="4539000" y="2211250"/>
              <a:ext cx="106175" cy="127800"/>
            </a:xfrm>
            <a:custGeom>
              <a:avLst/>
              <a:gdLst/>
              <a:ahLst/>
              <a:cxnLst/>
              <a:rect l="l" t="t" r="r" b="b"/>
              <a:pathLst>
                <a:path w="4247" h="5112" extrusionOk="0">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36;p53"/>
            <p:cNvSpPr/>
            <p:nvPr/>
          </p:nvSpPr>
          <p:spPr>
            <a:xfrm>
              <a:off x="4488950" y="2263275"/>
              <a:ext cx="114225" cy="120800"/>
            </a:xfrm>
            <a:custGeom>
              <a:avLst/>
              <a:gdLst/>
              <a:ahLst/>
              <a:cxnLst/>
              <a:rect l="l" t="t" r="r" b="b"/>
              <a:pathLst>
                <a:path w="4569" h="4832" extrusionOk="0">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37;p53"/>
            <p:cNvSpPr/>
            <p:nvPr/>
          </p:nvSpPr>
          <p:spPr>
            <a:xfrm>
              <a:off x="4689350" y="2150850"/>
              <a:ext cx="221025" cy="263775"/>
            </a:xfrm>
            <a:custGeom>
              <a:avLst/>
              <a:gdLst/>
              <a:ahLst/>
              <a:cxnLst/>
              <a:rect l="l" t="t" r="r" b="b"/>
              <a:pathLst>
                <a:path w="8841" h="10551" extrusionOk="0">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38;p53"/>
            <p:cNvSpPr/>
            <p:nvPr/>
          </p:nvSpPr>
          <p:spPr>
            <a:xfrm>
              <a:off x="4697700" y="2164500"/>
              <a:ext cx="80900" cy="233850"/>
            </a:xfrm>
            <a:custGeom>
              <a:avLst/>
              <a:gdLst/>
              <a:ahLst/>
              <a:cxnLst/>
              <a:rect l="l" t="t" r="r" b="b"/>
              <a:pathLst>
                <a:path w="3236" h="9354" extrusionOk="0">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39;p53"/>
            <p:cNvSpPr/>
            <p:nvPr/>
          </p:nvSpPr>
          <p:spPr>
            <a:xfrm>
              <a:off x="4731050" y="2317375"/>
              <a:ext cx="772150" cy="420925"/>
            </a:xfrm>
            <a:custGeom>
              <a:avLst/>
              <a:gdLst/>
              <a:ahLst/>
              <a:cxnLst/>
              <a:rect l="l" t="t" r="r" b="b"/>
              <a:pathLst>
                <a:path w="30886" h="16837" extrusionOk="0">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40;p53"/>
            <p:cNvSpPr/>
            <p:nvPr/>
          </p:nvSpPr>
          <p:spPr>
            <a:xfrm>
              <a:off x="4731050" y="2317250"/>
              <a:ext cx="754725" cy="421000"/>
            </a:xfrm>
            <a:custGeom>
              <a:avLst/>
              <a:gdLst/>
              <a:ahLst/>
              <a:cxnLst/>
              <a:rect l="l" t="t" r="r" b="b"/>
              <a:pathLst>
                <a:path w="30189" h="16840" extrusionOk="0">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41;p53"/>
            <p:cNvSpPr/>
            <p:nvPr/>
          </p:nvSpPr>
          <p:spPr>
            <a:xfrm>
              <a:off x="4795250" y="2396600"/>
              <a:ext cx="185800" cy="227750"/>
            </a:xfrm>
            <a:custGeom>
              <a:avLst/>
              <a:gdLst/>
              <a:ahLst/>
              <a:cxnLst/>
              <a:rect l="l" t="t" r="r" b="b"/>
              <a:pathLst>
                <a:path w="7432" h="9110" extrusionOk="0">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42;p53"/>
            <p:cNvSpPr/>
            <p:nvPr/>
          </p:nvSpPr>
          <p:spPr>
            <a:xfrm>
              <a:off x="5175525" y="2315250"/>
              <a:ext cx="607975" cy="650675"/>
            </a:xfrm>
            <a:custGeom>
              <a:avLst/>
              <a:gdLst/>
              <a:ahLst/>
              <a:cxnLst/>
              <a:rect l="l" t="t" r="r" b="b"/>
              <a:pathLst>
                <a:path w="24319" h="26027" extrusionOk="0">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43;p53"/>
            <p:cNvSpPr/>
            <p:nvPr/>
          </p:nvSpPr>
          <p:spPr>
            <a:xfrm>
              <a:off x="5290625" y="2397150"/>
              <a:ext cx="92575" cy="558775"/>
            </a:xfrm>
            <a:custGeom>
              <a:avLst/>
              <a:gdLst/>
              <a:ahLst/>
              <a:cxnLst/>
              <a:rect l="l" t="t" r="r" b="b"/>
              <a:pathLst>
                <a:path w="3703" h="22351" extrusionOk="0">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44;p53"/>
            <p:cNvSpPr/>
            <p:nvPr/>
          </p:nvSpPr>
          <p:spPr>
            <a:xfrm>
              <a:off x="5303950" y="2525575"/>
              <a:ext cx="17550" cy="18475"/>
            </a:xfrm>
            <a:custGeom>
              <a:avLst/>
              <a:gdLst/>
              <a:ahLst/>
              <a:cxnLst/>
              <a:rect l="l" t="t" r="r" b="b"/>
              <a:pathLst>
                <a:path w="702" h="739" extrusionOk="0">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45;p53"/>
            <p:cNvSpPr/>
            <p:nvPr/>
          </p:nvSpPr>
          <p:spPr>
            <a:xfrm>
              <a:off x="5272275" y="2626500"/>
              <a:ext cx="17525" cy="18475"/>
            </a:xfrm>
            <a:custGeom>
              <a:avLst/>
              <a:gdLst/>
              <a:ahLst/>
              <a:cxnLst/>
              <a:rect l="l" t="t" r="r" b="b"/>
              <a:pathLst>
                <a:path w="701" h="739" extrusionOk="0">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46;p53"/>
            <p:cNvSpPr/>
            <p:nvPr/>
          </p:nvSpPr>
          <p:spPr>
            <a:xfrm>
              <a:off x="5272275" y="2728100"/>
              <a:ext cx="17525" cy="18500"/>
            </a:xfrm>
            <a:custGeom>
              <a:avLst/>
              <a:gdLst/>
              <a:ahLst/>
              <a:cxnLst/>
              <a:rect l="l" t="t" r="r" b="b"/>
              <a:pathLst>
                <a:path w="701" h="740" extrusionOk="0">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47;p53"/>
            <p:cNvSpPr/>
            <p:nvPr/>
          </p:nvSpPr>
          <p:spPr>
            <a:xfrm>
              <a:off x="5303950" y="2810650"/>
              <a:ext cx="18375" cy="18500"/>
            </a:xfrm>
            <a:custGeom>
              <a:avLst/>
              <a:gdLst/>
              <a:ahLst/>
              <a:cxnLst/>
              <a:rect l="l" t="t" r="r" b="b"/>
              <a:pathLst>
                <a:path w="735" h="740" extrusionOk="0">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48;p53"/>
            <p:cNvSpPr/>
            <p:nvPr/>
          </p:nvSpPr>
          <p:spPr>
            <a:xfrm>
              <a:off x="5297275" y="2902400"/>
              <a:ext cx="17550" cy="18500"/>
            </a:xfrm>
            <a:custGeom>
              <a:avLst/>
              <a:gdLst/>
              <a:ahLst/>
              <a:cxnLst/>
              <a:rect l="l" t="t" r="r" b="b"/>
              <a:pathLst>
                <a:path w="702" h="740" extrusionOk="0">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49;p53"/>
            <p:cNvSpPr/>
            <p:nvPr/>
          </p:nvSpPr>
          <p:spPr>
            <a:xfrm>
              <a:off x="5188050" y="2482225"/>
              <a:ext cx="88425" cy="199450"/>
            </a:xfrm>
            <a:custGeom>
              <a:avLst/>
              <a:gdLst/>
              <a:ahLst/>
              <a:cxnLst/>
              <a:rect l="l" t="t" r="r" b="b"/>
              <a:pathLst>
                <a:path w="3537" h="7978" extrusionOk="0">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750;p53"/>
            <p:cNvSpPr/>
            <p:nvPr/>
          </p:nvSpPr>
          <p:spPr>
            <a:xfrm>
              <a:off x="5167600" y="2343875"/>
              <a:ext cx="648425" cy="768925"/>
            </a:xfrm>
            <a:custGeom>
              <a:avLst/>
              <a:gdLst/>
              <a:ahLst/>
              <a:cxnLst/>
              <a:rect l="l" t="t" r="r" b="b"/>
              <a:pathLst>
                <a:path w="25937" h="30757" extrusionOk="0">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751;p53"/>
            <p:cNvSpPr/>
            <p:nvPr/>
          </p:nvSpPr>
          <p:spPr>
            <a:xfrm>
              <a:off x="4751900" y="2859150"/>
              <a:ext cx="597950" cy="355825"/>
            </a:xfrm>
            <a:custGeom>
              <a:avLst/>
              <a:gdLst/>
              <a:ahLst/>
              <a:cxnLst/>
              <a:rect l="l" t="t" r="r" b="b"/>
              <a:pathLst>
                <a:path w="23918" h="14233" extrusionOk="0">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752;p53"/>
            <p:cNvSpPr/>
            <p:nvPr/>
          </p:nvSpPr>
          <p:spPr>
            <a:xfrm>
              <a:off x="4838625" y="2980550"/>
              <a:ext cx="120675" cy="158825"/>
            </a:xfrm>
            <a:custGeom>
              <a:avLst/>
              <a:gdLst/>
              <a:ahLst/>
              <a:cxnLst/>
              <a:rect l="l" t="t" r="r" b="b"/>
              <a:pathLst>
                <a:path w="4827" h="6353" extrusionOk="0">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753;p53"/>
            <p:cNvSpPr/>
            <p:nvPr/>
          </p:nvSpPr>
          <p:spPr>
            <a:xfrm>
              <a:off x="4914100" y="3027250"/>
              <a:ext cx="101075" cy="117550"/>
            </a:xfrm>
            <a:custGeom>
              <a:avLst/>
              <a:gdLst/>
              <a:ahLst/>
              <a:cxnLst/>
              <a:rect l="l" t="t" r="r" b="b"/>
              <a:pathLst>
                <a:path w="4043" h="4702" extrusionOk="0">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754;p53"/>
            <p:cNvSpPr/>
            <p:nvPr/>
          </p:nvSpPr>
          <p:spPr>
            <a:xfrm>
              <a:off x="4994575" y="3058475"/>
              <a:ext cx="76750" cy="93825"/>
            </a:xfrm>
            <a:custGeom>
              <a:avLst/>
              <a:gdLst/>
              <a:ahLst/>
              <a:cxnLst/>
              <a:rect l="l" t="t" r="r" b="b"/>
              <a:pathLst>
                <a:path w="3070" h="3753" extrusionOk="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755;p53"/>
            <p:cNvSpPr/>
            <p:nvPr/>
          </p:nvSpPr>
          <p:spPr>
            <a:xfrm>
              <a:off x="5219725" y="2335350"/>
              <a:ext cx="602950" cy="779850"/>
            </a:xfrm>
            <a:custGeom>
              <a:avLst/>
              <a:gdLst/>
              <a:ahLst/>
              <a:cxnLst/>
              <a:rect l="l" t="t" r="r" b="b"/>
              <a:pathLst>
                <a:path w="24118" h="31194" extrusionOk="0">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756;p53"/>
            <p:cNvSpPr/>
            <p:nvPr/>
          </p:nvSpPr>
          <p:spPr>
            <a:xfrm>
              <a:off x="5295175" y="2848600"/>
              <a:ext cx="186425" cy="226925"/>
            </a:xfrm>
            <a:custGeom>
              <a:avLst/>
              <a:gdLst/>
              <a:ahLst/>
              <a:cxnLst/>
              <a:rect l="l" t="t" r="r" b="b"/>
              <a:pathLst>
                <a:path w="7457" h="9077" extrusionOk="0">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757;p53"/>
            <p:cNvSpPr/>
            <p:nvPr/>
          </p:nvSpPr>
          <p:spPr>
            <a:xfrm>
              <a:off x="5218075" y="2572275"/>
              <a:ext cx="305225" cy="282725"/>
            </a:xfrm>
            <a:custGeom>
              <a:avLst/>
              <a:gdLst/>
              <a:ahLst/>
              <a:cxnLst/>
              <a:rect l="l" t="t" r="r" b="b"/>
              <a:pathLst>
                <a:path w="12209" h="11309" extrusionOk="0">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758;p53"/>
            <p:cNvSpPr/>
            <p:nvPr/>
          </p:nvSpPr>
          <p:spPr>
            <a:xfrm>
              <a:off x="5763875" y="2942550"/>
              <a:ext cx="15450" cy="23175"/>
            </a:xfrm>
            <a:custGeom>
              <a:avLst/>
              <a:gdLst/>
              <a:ahLst/>
              <a:cxnLst/>
              <a:rect l="l" t="t" r="r" b="b"/>
              <a:pathLst>
                <a:path w="618" h="927" extrusionOk="0">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759;p53"/>
            <p:cNvSpPr/>
            <p:nvPr/>
          </p:nvSpPr>
          <p:spPr>
            <a:xfrm>
              <a:off x="5335650" y="2160325"/>
              <a:ext cx="143450" cy="261050"/>
            </a:xfrm>
            <a:custGeom>
              <a:avLst/>
              <a:gdLst/>
              <a:ahLst/>
              <a:cxnLst/>
              <a:rect l="l" t="t" r="r" b="b"/>
              <a:pathLst>
                <a:path w="5738" h="10442" extrusionOk="0">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760;p53"/>
            <p:cNvSpPr/>
            <p:nvPr/>
          </p:nvSpPr>
          <p:spPr>
            <a:xfrm>
              <a:off x="5334825" y="2161150"/>
              <a:ext cx="125100" cy="170150"/>
            </a:xfrm>
            <a:custGeom>
              <a:avLst/>
              <a:gdLst/>
              <a:ahLst/>
              <a:cxnLst/>
              <a:rect l="l" t="t" r="r" b="b"/>
              <a:pathLst>
                <a:path w="5004" h="6806" extrusionOk="0">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761;p53"/>
            <p:cNvSpPr/>
            <p:nvPr/>
          </p:nvSpPr>
          <p:spPr>
            <a:xfrm>
              <a:off x="5188050" y="1921825"/>
              <a:ext cx="333600" cy="370825"/>
            </a:xfrm>
            <a:custGeom>
              <a:avLst/>
              <a:gdLst/>
              <a:ahLst/>
              <a:cxnLst/>
              <a:rect l="l" t="t" r="r" b="b"/>
              <a:pathLst>
                <a:path w="13344" h="14833" extrusionOk="0">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762;p53"/>
            <p:cNvSpPr/>
            <p:nvPr/>
          </p:nvSpPr>
          <p:spPr>
            <a:xfrm>
              <a:off x="5232250" y="2042525"/>
              <a:ext cx="31700" cy="16075"/>
            </a:xfrm>
            <a:custGeom>
              <a:avLst/>
              <a:gdLst/>
              <a:ahLst/>
              <a:cxnLst/>
              <a:rect l="l" t="t" r="r" b="b"/>
              <a:pathLst>
                <a:path w="1268" h="643" extrusionOk="0">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763;p53"/>
            <p:cNvSpPr/>
            <p:nvPr/>
          </p:nvSpPr>
          <p:spPr>
            <a:xfrm>
              <a:off x="5322300" y="2053800"/>
              <a:ext cx="29925" cy="19075"/>
            </a:xfrm>
            <a:custGeom>
              <a:avLst/>
              <a:gdLst/>
              <a:ahLst/>
              <a:cxnLst/>
              <a:rect l="l" t="t" r="r" b="b"/>
              <a:pathLst>
                <a:path w="1197" h="763" extrusionOk="0">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764;p53"/>
            <p:cNvSpPr/>
            <p:nvPr/>
          </p:nvSpPr>
          <p:spPr>
            <a:xfrm>
              <a:off x="5311475" y="2109450"/>
              <a:ext cx="11700" cy="30050"/>
            </a:xfrm>
            <a:custGeom>
              <a:avLst/>
              <a:gdLst/>
              <a:ahLst/>
              <a:cxnLst/>
              <a:rect l="l" t="t" r="r" b="b"/>
              <a:pathLst>
                <a:path w="468" h="1202" extrusionOk="0">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765;p53"/>
            <p:cNvSpPr/>
            <p:nvPr/>
          </p:nvSpPr>
          <p:spPr>
            <a:xfrm>
              <a:off x="5308500" y="2100225"/>
              <a:ext cx="35300" cy="35125"/>
            </a:xfrm>
            <a:custGeom>
              <a:avLst/>
              <a:gdLst/>
              <a:ahLst/>
              <a:cxnLst/>
              <a:rect l="l" t="t" r="r" b="b"/>
              <a:pathLst>
                <a:path w="1412" h="1405" extrusionOk="0">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766;p53"/>
            <p:cNvSpPr/>
            <p:nvPr/>
          </p:nvSpPr>
          <p:spPr>
            <a:xfrm>
              <a:off x="5330800" y="2102550"/>
              <a:ext cx="23225" cy="14500"/>
            </a:xfrm>
            <a:custGeom>
              <a:avLst/>
              <a:gdLst/>
              <a:ahLst/>
              <a:cxnLst/>
              <a:rect l="l" t="t" r="r" b="b"/>
              <a:pathLst>
                <a:path w="929" h="580" extrusionOk="0">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767;p53"/>
            <p:cNvSpPr/>
            <p:nvPr/>
          </p:nvSpPr>
          <p:spPr>
            <a:xfrm>
              <a:off x="5241425" y="2100275"/>
              <a:ext cx="15850" cy="27550"/>
            </a:xfrm>
            <a:custGeom>
              <a:avLst/>
              <a:gdLst/>
              <a:ahLst/>
              <a:cxnLst/>
              <a:rect l="l" t="t" r="r" b="b"/>
              <a:pathLst>
                <a:path w="634" h="1102" extrusionOk="0">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768;p53"/>
            <p:cNvSpPr/>
            <p:nvPr/>
          </p:nvSpPr>
          <p:spPr>
            <a:xfrm>
              <a:off x="5226300" y="2088375"/>
              <a:ext cx="35300" cy="34675"/>
            </a:xfrm>
            <a:custGeom>
              <a:avLst/>
              <a:gdLst/>
              <a:ahLst/>
              <a:cxnLst/>
              <a:rect l="l" t="t" r="r" b="b"/>
              <a:pathLst>
                <a:path w="1412" h="1387" extrusionOk="0">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769;p53"/>
            <p:cNvSpPr/>
            <p:nvPr/>
          </p:nvSpPr>
          <p:spPr>
            <a:xfrm>
              <a:off x="5220575" y="2085275"/>
              <a:ext cx="21700" cy="16525"/>
            </a:xfrm>
            <a:custGeom>
              <a:avLst/>
              <a:gdLst/>
              <a:ahLst/>
              <a:cxnLst/>
              <a:rect l="l" t="t" r="r" b="b"/>
              <a:pathLst>
                <a:path w="868" h="661" extrusionOk="0">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770;p53"/>
            <p:cNvSpPr/>
            <p:nvPr/>
          </p:nvSpPr>
          <p:spPr>
            <a:xfrm>
              <a:off x="5283950" y="2195800"/>
              <a:ext cx="22525" cy="9725"/>
            </a:xfrm>
            <a:custGeom>
              <a:avLst/>
              <a:gdLst/>
              <a:ahLst/>
              <a:cxnLst/>
              <a:rect l="l" t="t" r="r" b="b"/>
              <a:pathLst>
                <a:path w="901" h="389" extrusionOk="0">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771;p53"/>
            <p:cNvSpPr/>
            <p:nvPr/>
          </p:nvSpPr>
          <p:spPr>
            <a:xfrm>
              <a:off x="5246100" y="2047200"/>
              <a:ext cx="55375" cy="131450"/>
            </a:xfrm>
            <a:custGeom>
              <a:avLst/>
              <a:gdLst/>
              <a:ahLst/>
              <a:cxnLst/>
              <a:rect l="l" t="t" r="r" b="b"/>
              <a:pathLst>
                <a:path w="2215" h="5258" extrusionOk="0">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772;p53"/>
            <p:cNvSpPr/>
            <p:nvPr/>
          </p:nvSpPr>
          <p:spPr>
            <a:xfrm>
              <a:off x="5266425" y="2167825"/>
              <a:ext cx="36725" cy="25875"/>
            </a:xfrm>
            <a:custGeom>
              <a:avLst/>
              <a:gdLst/>
              <a:ahLst/>
              <a:cxnLst/>
              <a:rect l="l" t="t" r="r" b="b"/>
              <a:pathLst>
                <a:path w="1469" h="1035" extrusionOk="0">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773;p53"/>
            <p:cNvSpPr/>
            <p:nvPr/>
          </p:nvSpPr>
          <p:spPr>
            <a:xfrm>
              <a:off x="5281450" y="2177750"/>
              <a:ext cx="21700" cy="15950"/>
            </a:xfrm>
            <a:custGeom>
              <a:avLst/>
              <a:gdLst/>
              <a:ahLst/>
              <a:cxnLst/>
              <a:rect l="l" t="t" r="r" b="b"/>
              <a:pathLst>
                <a:path w="868" h="638" extrusionOk="0">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774;p53"/>
            <p:cNvSpPr/>
            <p:nvPr/>
          </p:nvSpPr>
          <p:spPr>
            <a:xfrm>
              <a:off x="5217225" y="1906800"/>
              <a:ext cx="328600" cy="234550"/>
            </a:xfrm>
            <a:custGeom>
              <a:avLst/>
              <a:gdLst/>
              <a:ahLst/>
              <a:cxnLst/>
              <a:rect l="l" t="t" r="r" b="b"/>
              <a:pathLst>
                <a:path w="13144" h="9382" extrusionOk="0">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775;p53"/>
            <p:cNvSpPr/>
            <p:nvPr/>
          </p:nvSpPr>
          <p:spPr>
            <a:xfrm>
              <a:off x="5300625" y="1949350"/>
              <a:ext cx="115950" cy="129275"/>
            </a:xfrm>
            <a:custGeom>
              <a:avLst/>
              <a:gdLst/>
              <a:ahLst/>
              <a:cxnLst/>
              <a:rect l="l" t="t" r="r" b="b"/>
              <a:pathLst>
                <a:path w="4638" h="5171" extrusionOk="0">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776;p53"/>
            <p:cNvSpPr/>
            <p:nvPr/>
          </p:nvSpPr>
          <p:spPr>
            <a:xfrm>
              <a:off x="5449050" y="2107125"/>
              <a:ext cx="90925" cy="96900"/>
            </a:xfrm>
            <a:custGeom>
              <a:avLst/>
              <a:gdLst/>
              <a:ahLst/>
              <a:cxnLst/>
              <a:rect l="l" t="t" r="r" b="b"/>
              <a:pathLst>
                <a:path w="3637" h="3876" extrusionOk="0">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777;p53"/>
            <p:cNvSpPr/>
            <p:nvPr/>
          </p:nvSpPr>
          <p:spPr>
            <a:xfrm>
              <a:off x="5462650" y="2129475"/>
              <a:ext cx="46475" cy="59925"/>
            </a:xfrm>
            <a:custGeom>
              <a:avLst/>
              <a:gdLst/>
              <a:ahLst/>
              <a:cxnLst/>
              <a:rect l="l" t="t" r="r" b="b"/>
              <a:pathLst>
                <a:path w="1859" h="2397" extrusionOk="0">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778;p53"/>
            <p:cNvSpPr/>
            <p:nvPr/>
          </p:nvSpPr>
          <p:spPr>
            <a:xfrm>
              <a:off x="5334825" y="2317925"/>
              <a:ext cx="165975" cy="160375"/>
            </a:xfrm>
            <a:custGeom>
              <a:avLst/>
              <a:gdLst/>
              <a:ahLst/>
              <a:cxnLst/>
              <a:rect l="l" t="t" r="r" b="b"/>
              <a:pathLst>
                <a:path w="6639" h="6415" extrusionOk="0">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779;p53"/>
            <p:cNvSpPr/>
            <p:nvPr/>
          </p:nvSpPr>
          <p:spPr>
            <a:xfrm>
              <a:off x="5332300" y="2348800"/>
              <a:ext cx="171000" cy="135950"/>
            </a:xfrm>
            <a:custGeom>
              <a:avLst/>
              <a:gdLst/>
              <a:ahLst/>
              <a:cxnLst/>
              <a:rect l="l" t="t" r="r" b="b"/>
              <a:pathLst>
                <a:path w="6840" h="5438" extrusionOk="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780;p53"/>
            <p:cNvSpPr/>
            <p:nvPr/>
          </p:nvSpPr>
          <p:spPr>
            <a:xfrm>
              <a:off x="1913200" y="3457225"/>
              <a:ext cx="405325" cy="835275"/>
            </a:xfrm>
            <a:custGeom>
              <a:avLst/>
              <a:gdLst/>
              <a:ahLst/>
              <a:cxnLst/>
              <a:rect l="l" t="t" r="r" b="b"/>
              <a:pathLst>
                <a:path w="16213" h="33411" extrusionOk="0">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781;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782;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783;p53"/>
            <p:cNvSpPr/>
            <p:nvPr/>
          </p:nvSpPr>
          <p:spPr>
            <a:xfrm>
              <a:off x="2130025" y="3532750"/>
              <a:ext cx="267725" cy="360575"/>
            </a:xfrm>
            <a:custGeom>
              <a:avLst/>
              <a:gdLst/>
              <a:ahLst/>
              <a:cxnLst/>
              <a:rect l="l" t="t" r="r" b="b"/>
              <a:pathLst>
                <a:path w="10709" h="14423" extrusionOk="0">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784;p53"/>
            <p:cNvSpPr/>
            <p:nvPr/>
          </p:nvSpPr>
          <p:spPr>
            <a:xfrm>
              <a:off x="1705050" y="3637225"/>
              <a:ext cx="315750" cy="659550"/>
            </a:xfrm>
            <a:custGeom>
              <a:avLst/>
              <a:gdLst/>
              <a:ahLst/>
              <a:cxnLst/>
              <a:rect l="l" t="t" r="r" b="b"/>
              <a:pathLst>
                <a:path w="12630" h="26382" extrusionOk="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785;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786;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787;p53"/>
            <p:cNvSpPr/>
            <p:nvPr/>
          </p:nvSpPr>
          <p:spPr>
            <a:xfrm>
              <a:off x="1556275" y="3686075"/>
              <a:ext cx="267475" cy="289875"/>
            </a:xfrm>
            <a:custGeom>
              <a:avLst/>
              <a:gdLst/>
              <a:ahLst/>
              <a:cxnLst/>
              <a:rect l="l" t="t" r="r" b="b"/>
              <a:pathLst>
                <a:path w="10699" h="11595" extrusionOk="0">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788;p53"/>
            <p:cNvSpPr/>
            <p:nvPr/>
          </p:nvSpPr>
          <p:spPr>
            <a:xfrm>
              <a:off x="1922375" y="3892325"/>
              <a:ext cx="274400" cy="390625"/>
            </a:xfrm>
            <a:custGeom>
              <a:avLst/>
              <a:gdLst/>
              <a:ahLst/>
              <a:cxnLst/>
              <a:rect l="l" t="t" r="r" b="b"/>
              <a:pathLst>
                <a:path w="10976" h="15625" extrusionOk="0">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789;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790;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791;p53"/>
            <p:cNvSpPr/>
            <p:nvPr/>
          </p:nvSpPr>
          <p:spPr>
            <a:xfrm>
              <a:off x="2130025" y="4115975"/>
              <a:ext cx="5850" cy="17800"/>
            </a:xfrm>
            <a:custGeom>
              <a:avLst/>
              <a:gdLst/>
              <a:ahLst/>
              <a:cxnLst/>
              <a:rect l="l" t="t" r="r" b="b"/>
              <a:pathLst>
                <a:path w="234" h="712" extrusionOk="0">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792;p53"/>
            <p:cNvSpPr/>
            <p:nvPr/>
          </p:nvSpPr>
          <p:spPr>
            <a:xfrm>
              <a:off x="2136700" y="3982925"/>
              <a:ext cx="169975" cy="220050"/>
            </a:xfrm>
            <a:custGeom>
              <a:avLst/>
              <a:gdLst/>
              <a:ahLst/>
              <a:cxnLst/>
              <a:rect l="l" t="t" r="r" b="b"/>
              <a:pathLst>
                <a:path w="6799" h="8802" extrusionOk="0">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793;p53"/>
            <p:cNvSpPr/>
            <p:nvPr/>
          </p:nvSpPr>
          <p:spPr>
            <a:xfrm>
              <a:off x="2135875" y="4111725"/>
              <a:ext cx="850" cy="4200"/>
            </a:xfrm>
            <a:custGeom>
              <a:avLst/>
              <a:gdLst/>
              <a:ahLst/>
              <a:cxnLst/>
              <a:rect l="l" t="t" r="r" b="b"/>
              <a:pathLst>
                <a:path w="34" h="168" extrusionOk="0">
                  <a:moveTo>
                    <a:pt x="0" y="167"/>
                  </a:moveTo>
                  <a:lnTo>
                    <a:pt x="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794;p53"/>
            <p:cNvSpPr/>
            <p:nvPr/>
          </p:nvSpPr>
          <p:spPr>
            <a:xfrm>
              <a:off x="1787275" y="4235975"/>
              <a:ext cx="361125" cy="430325"/>
            </a:xfrm>
            <a:custGeom>
              <a:avLst/>
              <a:gdLst/>
              <a:ahLst/>
              <a:cxnLst/>
              <a:rect l="l" t="t" r="r" b="b"/>
              <a:pathLst>
                <a:path w="14445" h="17213" extrusionOk="0">
                  <a:moveTo>
                    <a:pt x="1" y="0"/>
                  </a:moveTo>
                  <a:lnTo>
                    <a:pt x="234" y="4804"/>
                  </a:lnTo>
                  <a:lnTo>
                    <a:pt x="835" y="17213"/>
                  </a:lnTo>
                  <a:lnTo>
                    <a:pt x="13610" y="17213"/>
                  </a:lnTo>
                  <a:lnTo>
                    <a:pt x="14211" y="4804"/>
                  </a:lnTo>
                  <a:lnTo>
                    <a:pt x="14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795;p53"/>
            <p:cNvSpPr/>
            <p:nvPr/>
          </p:nvSpPr>
          <p:spPr>
            <a:xfrm>
              <a:off x="1787275" y="4235975"/>
              <a:ext cx="361125" cy="120100"/>
            </a:xfrm>
            <a:custGeom>
              <a:avLst/>
              <a:gdLst/>
              <a:ahLst/>
              <a:cxnLst/>
              <a:rect l="l" t="t" r="r" b="b"/>
              <a:pathLst>
                <a:path w="14445" h="4804" extrusionOk="0">
                  <a:moveTo>
                    <a:pt x="1" y="0"/>
                  </a:moveTo>
                  <a:lnTo>
                    <a:pt x="234" y="4804"/>
                  </a:lnTo>
                  <a:lnTo>
                    <a:pt x="14211" y="4804"/>
                  </a:lnTo>
                  <a:lnTo>
                    <a:pt x="14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796;p53"/>
            <p:cNvSpPr/>
            <p:nvPr/>
          </p:nvSpPr>
          <p:spPr>
            <a:xfrm>
              <a:off x="1764775" y="4186775"/>
              <a:ext cx="406150" cy="97600"/>
            </a:xfrm>
            <a:custGeom>
              <a:avLst/>
              <a:gdLst/>
              <a:ahLst/>
              <a:cxnLst/>
              <a:rect l="l" t="t" r="r" b="b"/>
              <a:pathLst>
                <a:path w="16246" h="3904" extrusionOk="0">
                  <a:moveTo>
                    <a:pt x="0" y="0"/>
                  </a:moveTo>
                  <a:lnTo>
                    <a:pt x="0" y="3903"/>
                  </a:lnTo>
                  <a:lnTo>
                    <a:pt x="16245" y="3903"/>
                  </a:lnTo>
                  <a:lnTo>
                    <a:pt x="1624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797;p53"/>
            <p:cNvSpPr/>
            <p:nvPr/>
          </p:nvSpPr>
          <p:spPr>
            <a:xfrm>
              <a:off x="2045800" y="4666275"/>
              <a:ext cx="55900" cy="50900"/>
            </a:xfrm>
            <a:custGeom>
              <a:avLst/>
              <a:gdLst/>
              <a:ahLst/>
              <a:cxnLst/>
              <a:rect l="l" t="t" r="r" b="b"/>
              <a:pathLst>
                <a:path w="2236" h="2036" extrusionOk="0">
                  <a:moveTo>
                    <a:pt x="0" y="1"/>
                  </a:moveTo>
                  <a:lnTo>
                    <a:pt x="0" y="2036"/>
                  </a:lnTo>
                  <a:lnTo>
                    <a:pt x="2235" y="2036"/>
                  </a:lnTo>
                  <a:lnTo>
                    <a:pt x="22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798;p53"/>
            <p:cNvSpPr/>
            <p:nvPr/>
          </p:nvSpPr>
          <p:spPr>
            <a:xfrm>
              <a:off x="2045800" y="4666275"/>
              <a:ext cx="55900" cy="25050"/>
            </a:xfrm>
            <a:custGeom>
              <a:avLst/>
              <a:gdLst/>
              <a:ahLst/>
              <a:cxnLst/>
              <a:rect l="l" t="t" r="r" b="b"/>
              <a:pathLst>
                <a:path w="2236" h="1002" extrusionOk="0">
                  <a:moveTo>
                    <a:pt x="0" y="1"/>
                  </a:moveTo>
                  <a:lnTo>
                    <a:pt x="0" y="1002"/>
                  </a:lnTo>
                  <a:lnTo>
                    <a:pt x="2235" y="1002"/>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799;p53"/>
            <p:cNvSpPr/>
            <p:nvPr/>
          </p:nvSpPr>
          <p:spPr>
            <a:xfrm>
              <a:off x="1833975" y="4666275"/>
              <a:ext cx="55900" cy="50900"/>
            </a:xfrm>
            <a:custGeom>
              <a:avLst/>
              <a:gdLst/>
              <a:ahLst/>
              <a:cxnLst/>
              <a:rect l="l" t="t" r="r" b="b"/>
              <a:pathLst>
                <a:path w="2236" h="2036" extrusionOk="0">
                  <a:moveTo>
                    <a:pt x="1" y="1"/>
                  </a:moveTo>
                  <a:lnTo>
                    <a:pt x="1" y="2036"/>
                  </a:lnTo>
                  <a:lnTo>
                    <a:pt x="2236" y="2036"/>
                  </a:lnTo>
                  <a:lnTo>
                    <a:pt x="22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800;p53"/>
            <p:cNvSpPr/>
            <p:nvPr/>
          </p:nvSpPr>
          <p:spPr>
            <a:xfrm>
              <a:off x="1833975" y="4666275"/>
              <a:ext cx="55900" cy="25050"/>
            </a:xfrm>
            <a:custGeom>
              <a:avLst/>
              <a:gdLst/>
              <a:ahLst/>
              <a:cxnLst/>
              <a:rect l="l" t="t" r="r" b="b"/>
              <a:pathLst>
                <a:path w="2236" h="1002" extrusionOk="0">
                  <a:moveTo>
                    <a:pt x="1" y="1"/>
                  </a:moveTo>
                  <a:lnTo>
                    <a:pt x="1" y="1002"/>
                  </a:lnTo>
                  <a:lnTo>
                    <a:pt x="2236" y="1002"/>
                  </a:lnTo>
                  <a:lnTo>
                    <a:pt x="22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801;p53"/>
            <p:cNvSpPr/>
            <p:nvPr/>
          </p:nvSpPr>
          <p:spPr>
            <a:xfrm>
              <a:off x="4674350" y="1730025"/>
              <a:ext cx="442000" cy="321100"/>
            </a:xfrm>
            <a:custGeom>
              <a:avLst/>
              <a:gdLst/>
              <a:ahLst/>
              <a:cxnLst/>
              <a:rect l="l" t="t" r="r" b="b"/>
              <a:pathLst>
                <a:path w="17680" h="12844" extrusionOk="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802;p53"/>
            <p:cNvSpPr/>
            <p:nvPr/>
          </p:nvSpPr>
          <p:spPr>
            <a:xfrm>
              <a:off x="4666825" y="1725550"/>
              <a:ext cx="452025" cy="329600"/>
            </a:xfrm>
            <a:custGeom>
              <a:avLst/>
              <a:gdLst/>
              <a:ahLst/>
              <a:cxnLst/>
              <a:rect l="l" t="t" r="r" b="b"/>
              <a:pathLst>
                <a:path w="18081" h="13184" extrusionOk="0">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803;p53"/>
            <p:cNvSpPr/>
            <p:nvPr/>
          </p:nvSpPr>
          <p:spPr>
            <a:xfrm>
              <a:off x="4761075"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804;p53"/>
            <p:cNvSpPr/>
            <p:nvPr/>
          </p:nvSpPr>
          <p:spPr>
            <a:xfrm>
              <a:off x="4861150" y="1867600"/>
              <a:ext cx="52550" cy="45050"/>
            </a:xfrm>
            <a:custGeom>
              <a:avLst/>
              <a:gdLst/>
              <a:ahLst/>
              <a:cxnLst/>
              <a:rect l="l" t="t" r="r" b="b"/>
              <a:pathLst>
                <a:path w="2102" h="1802" extrusionOk="0">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805;p53"/>
            <p:cNvSpPr/>
            <p:nvPr/>
          </p:nvSpPr>
          <p:spPr>
            <a:xfrm>
              <a:off x="4962050"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3878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 v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ain font">
      <a:majorFont>
        <a:latin typeface="Nunito Bold"/>
        <a:ea typeface=""/>
        <a:cs typeface=""/>
      </a:majorFont>
      <a:minorFont>
        <a:latin typeface="Nuni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TotalTime>
  <Words>1544</Words>
  <Application>Microsoft Office PowerPoint</Application>
  <PresentationFormat>Widescreen</PresentationFormat>
  <Paragraphs>136</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Fira Sans Extra Condensed SemiBold</vt:lpstr>
      <vt:lpstr>Nunito</vt:lpstr>
      <vt:lpstr>Nunito Bold</vt:lpstr>
      <vt:lpstr>Blue - v3</vt:lpstr>
      <vt:lpstr>PowerPoint Presentation</vt:lpstr>
      <vt:lpstr>Nội dung bài học</vt:lpstr>
      <vt:lpstr>PowerPoint Presentation</vt:lpstr>
      <vt:lpstr>Mục đích của folder node_modules</vt:lpstr>
      <vt:lpstr>Tại sao phải bỏ qua node_modules khi upload lên github?</vt:lpstr>
      <vt:lpstr>PowerPoint Presentation</vt:lpstr>
      <vt:lpstr>Nodemon là gì?</vt:lpstr>
      <vt:lpstr>Morgan là gì?</vt:lpstr>
      <vt:lpstr>PowerPoint Presentation</vt:lpstr>
      <vt:lpstr>Postman là gì?</vt:lpstr>
      <vt:lpstr>Thao tác với POSTMAN</vt:lpstr>
      <vt:lpstr>PowerPoint Presentation</vt:lpstr>
      <vt:lpstr>JSON là gì?</vt:lpstr>
      <vt:lpstr>Vai trò của JSON</vt:lpstr>
      <vt:lpstr>PowerPoint Presentation</vt:lpstr>
      <vt:lpstr>Server Side Rendering (SSR)</vt:lpstr>
      <vt:lpstr>Ưu điểm và nhược điểm của SSR</vt:lpstr>
      <vt:lpstr>Client Side Rendering (CSR)</vt:lpstr>
      <vt:lpstr>Ưu điểm và nhược điểm của CSR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ASUS</cp:lastModifiedBy>
  <cp:revision>80</cp:revision>
  <dcterms:created xsi:type="dcterms:W3CDTF">2021-12-20T01:48:15Z</dcterms:created>
  <dcterms:modified xsi:type="dcterms:W3CDTF">2022-01-02T15:51:14Z</dcterms:modified>
</cp:coreProperties>
</file>