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31"/>
  </p:notesMasterIdLst>
  <p:handoutMasterIdLst>
    <p:handoutMasterId r:id="rId32"/>
  </p:handoutMasterIdLst>
  <p:sldIdLst>
    <p:sldId id="259" r:id="rId2"/>
    <p:sldId id="258" r:id="rId3"/>
    <p:sldId id="267" r:id="rId4"/>
    <p:sldId id="261" r:id="rId5"/>
    <p:sldId id="279" r:id="rId6"/>
    <p:sldId id="280" r:id="rId7"/>
    <p:sldId id="272" r:id="rId8"/>
    <p:sldId id="273" r:id="rId9"/>
    <p:sldId id="274" r:id="rId10"/>
    <p:sldId id="276" r:id="rId11"/>
    <p:sldId id="270" r:id="rId12"/>
    <p:sldId id="281" r:id="rId13"/>
    <p:sldId id="283" r:id="rId14"/>
    <p:sldId id="275" r:id="rId15"/>
    <p:sldId id="277" r:id="rId16"/>
    <p:sldId id="271" r:id="rId17"/>
    <p:sldId id="282" r:id="rId18"/>
    <p:sldId id="269" r:id="rId19"/>
    <p:sldId id="284" r:id="rId20"/>
    <p:sldId id="260" r:id="rId21"/>
    <p:sldId id="268" r:id="rId22"/>
    <p:sldId id="262" r:id="rId23"/>
    <p:sldId id="285" r:id="rId24"/>
    <p:sldId id="263" r:id="rId25"/>
    <p:sldId id="266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0FF"/>
    <a:srgbClr val="9BD9FF"/>
    <a:srgbClr val="008EE5"/>
    <a:srgbClr val="03B3DD"/>
    <a:srgbClr val="0090E5"/>
    <a:srgbClr val="03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5" y="48"/>
      </p:cViewPr>
      <p:guideLst>
        <p:guide orient="horz" pos="2160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15930-8719-4C15-9737-2648B85A77AE}" type="datetimeFigureOut">
              <a:rPr lang="en-US" smtClean="0"/>
              <a:t>02/01/2022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2053-7AB1-48B2-9643-49BF192C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456ED-8D73-4DA4-A78C-89D419F66C39}" type="datetimeFigureOut">
              <a:rPr lang="en-US" smtClean="0"/>
              <a:t>02/01/2022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ED4D-2311-4E17-8D7B-C33F7112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7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D4D-2311-4E17-8D7B-C33F7112F3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491"/>
            <a:ext cx="10779034" cy="4966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20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67246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856406" y="179897"/>
            <a:ext cx="8290563" cy="772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19027"/>
            <a:ext cx="536635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09626"/>
            <a:ext cx="5366355" cy="4080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9913" y="1119027"/>
            <a:ext cx="539278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9913" y="2109626"/>
            <a:ext cx="5392783" cy="4080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856406" y="179897"/>
            <a:ext cx="8926290" cy="772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492612" y="0"/>
            <a:ext cx="8290563" cy="772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KHOA CÔNG NGHỆ THÔNG TIN – TÊN BỘ MÔN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5459"/>
            <a:ext cx="12192000" cy="16805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29" y="3784922"/>
            <a:ext cx="6165669" cy="30810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30" y="3784922"/>
            <a:ext cx="6165669" cy="30810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377"/>
            <a:ext cx="6026329" cy="38358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812003" y="0"/>
            <a:ext cx="10385077" cy="804707"/>
          </a:xfrm>
          <a:custGeom>
            <a:avLst/>
            <a:gdLst>
              <a:gd name="connsiteX0" fmla="*/ 0 w 9517626"/>
              <a:gd name="connsiteY0" fmla="*/ 0 h 783157"/>
              <a:gd name="connsiteX1" fmla="*/ 9517626 w 9517626"/>
              <a:gd name="connsiteY1" fmla="*/ 0 h 783157"/>
              <a:gd name="connsiteX2" fmla="*/ 9517626 w 9517626"/>
              <a:gd name="connsiteY2" fmla="*/ 783157 h 783157"/>
              <a:gd name="connsiteX3" fmla="*/ 0 w 9517626"/>
              <a:gd name="connsiteY3" fmla="*/ 783157 h 783157"/>
              <a:gd name="connsiteX4" fmla="*/ 0 w 9517626"/>
              <a:gd name="connsiteY4" fmla="*/ 0 h 783157"/>
              <a:gd name="connsiteX0" fmla="*/ 117987 w 9635613"/>
              <a:gd name="connsiteY0" fmla="*/ 0 h 783157"/>
              <a:gd name="connsiteX1" fmla="*/ 9635613 w 9635613"/>
              <a:gd name="connsiteY1" fmla="*/ 0 h 783157"/>
              <a:gd name="connsiteX2" fmla="*/ 9635613 w 9635613"/>
              <a:gd name="connsiteY2" fmla="*/ 783157 h 783157"/>
              <a:gd name="connsiteX3" fmla="*/ 0 w 9635613"/>
              <a:gd name="connsiteY3" fmla="*/ 724164 h 783157"/>
              <a:gd name="connsiteX4" fmla="*/ 117987 w 9635613"/>
              <a:gd name="connsiteY4" fmla="*/ 0 h 783157"/>
              <a:gd name="connsiteX0" fmla="*/ 570271 w 10087897"/>
              <a:gd name="connsiteY0" fmla="*/ 0 h 822487"/>
              <a:gd name="connsiteX1" fmla="*/ 10087897 w 10087897"/>
              <a:gd name="connsiteY1" fmla="*/ 0 h 822487"/>
              <a:gd name="connsiteX2" fmla="*/ 10087897 w 10087897"/>
              <a:gd name="connsiteY2" fmla="*/ 783157 h 822487"/>
              <a:gd name="connsiteX3" fmla="*/ 0 w 10087897"/>
              <a:gd name="connsiteY3" fmla="*/ 822487 h 822487"/>
              <a:gd name="connsiteX4" fmla="*/ 570271 w 10087897"/>
              <a:gd name="connsiteY4" fmla="*/ 0 h 822487"/>
              <a:gd name="connsiteX0" fmla="*/ 570271 w 10087897"/>
              <a:gd name="connsiteY0" fmla="*/ 0 h 822487"/>
              <a:gd name="connsiteX1" fmla="*/ 10087897 w 10087897"/>
              <a:gd name="connsiteY1" fmla="*/ 0 h 822487"/>
              <a:gd name="connsiteX2" fmla="*/ 10087897 w 10087897"/>
              <a:gd name="connsiteY2" fmla="*/ 812654 h 822487"/>
              <a:gd name="connsiteX3" fmla="*/ 0 w 10087897"/>
              <a:gd name="connsiteY3" fmla="*/ 822487 h 822487"/>
              <a:gd name="connsiteX4" fmla="*/ 570271 w 10087897"/>
              <a:gd name="connsiteY4" fmla="*/ 0 h 822487"/>
              <a:gd name="connsiteX0" fmla="*/ 570271 w 10087897"/>
              <a:gd name="connsiteY0" fmla="*/ 0 h 822487"/>
              <a:gd name="connsiteX1" fmla="*/ 10087897 w 10087897"/>
              <a:gd name="connsiteY1" fmla="*/ 0 h 822487"/>
              <a:gd name="connsiteX2" fmla="*/ 10084087 w 10087897"/>
              <a:gd name="connsiteY2" fmla="*/ 801224 h 822487"/>
              <a:gd name="connsiteX3" fmla="*/ 0 w 10087897"/>
              <a:gd name="connsiteY3" fmla="*/ 822487 h 822487"/>
              <a:gd name="connsiteX4" fmla="*/ 570271 w 10087897"/>
              <a:gd name="connsiteY4" fmla="*/ 0 h 822487"/>
              <a:gd name="connsiteX0" fmla="*/ 570271 w 10091707"/>
              <a:gd name="connsiteY0" fmla="*/ 0 h 822487"/>
              <a:gd name="connsiteX1" fmla="*/ 10087897 w 10091707"/>
              <a:gd name="connsiteY1" fmla="*/ 0 h 822487"/>
              <a:gd name="connsiteX2" fmla="*/ 10091707 w 10091707"/>
              <a:gd name="connsiteY2" fmla="*/ 798684 h 822487"/>
              <a:gd name="connsiteX3" fmla="*/ 0 w 10091707"/>
              <a:gd name="connsiteY3" fmla="*/ 822487 h 822487"/>
              <a:gd name="connsiteX4" fmla="*/ 570271 w 10091707"/>
              <a:gd name="connsiteY4" fmla="*/ 0 h 822487"/>
              <a:gd name="connsiteX0" fmla="*/ 557571 w 10079007"/>
              <a:gd name="connsiteY0" fmla="*/ 0 h 804707"/>
              <a:gd name="connsiteX1" fmla="*/ 10075197 w 10079007"/>
              <a:gd name="connsiteY1" fmla="*/ 0 h 804707"/>
              <a:gd name="connsiteX2" fmla="*/ 10079007 w 10079007"/>
              <a:gd name="connsiteY2" fmla="*/ 798684 h 804707"/>
              <a:gd name="connsiteX3" fmla="*/ 0 w 10079007"/>
              <a:gd name="connsiteY3" fmla="*/ 804707 h 804707"/>
              <a:gd name="connsiteX4" fmla="*/ 557571 w 10079007"/>
              <a:gd name="connsiteY4" fmla="*/ 0 h 804707"/>
              <a:gd name="connsiteX0" fmla="*/ 557571 w 10387617"/>
              <a:gd name="connsiteY0" fmla="*/ 0 h 804707"/>
              <a:gd name="connsiteX1" fmla="*/ 10387617 w 10387617"/>
              <a:gd name="connsiteY1" fmla="*/ 2540 h 804707"/>
              <a:gd name="connsiteX2" fmla="*/ 10079007 w 10387617"/>
              <a:gd name="connsiteY2" fmla="*/ 798684 h 804707"/>
              <a:gd name="connsiteX3" fmla="*/ 0 w 10387617"/>
              <a:gd name="connsiteY3" fmla="*/ 804707 h 804707"/>
              <a:gd name="connsiteX4" fmla="*/ 557571 w 10387617"/>
              <a:gd name="connsiteY4" fmla="*/ 0 h 804707"/>
              <a:gd name="connsiteX0" fmla="*/ 557571 w 10387617"/>
              <a:gd name="connsiteY0" fmla="*/ 0 h 804707"/>
              <a:gd name="connsiteX1" fmla="*/ 10387617 w 10387617"/>
              <a:gd name="connsiteY1" fmla="*/ 2540 h 804707"/>
              <a:gd name="connsiteX2" fmla="*/ 10381267 w 10387617"/>
              <a:gd name="connsiteY2" fmla="*/ 801224 h 804707"/>
              <a:gd name="connsiteX3" fmla="*/ 0 w 10387617"/>
              <a:gd name="connsiteY3" fmla="*/ 804707 h 804707"/>
              <a:gd name="connsiteX4" fmla="*/ 557571 w 10387617"/>
              <a:gd name="connsiteY4" fmla="*/ 0 h 804707"/>
              <a:gd name="connsiteX0" fmla="*/ 557571 w 10385077"/>
              <a:gd name="connsiteY0" fmla="*/ 0 h 804707"/>
              <a:gd name="connsiteX1" fmla="*/ 10385077 w 10385077"/>
              <a:gd name="connsiteY1" fmla="*/ 0 h 804707"/>
              <a:gd name="connsiteX2" fmla="*/ 10381267 w 10385077"/>
              <a:gd name="connsiteY2" fmla="*/ 801224 h 804707"/>
              <a:gd name="connsiteX3" fmla="*/ 0 w 10385077"/>
              <a:gd name="connsiteY3" fmla="*/ 804707 h 804707"/>
              <a:gd name="connsiteX4" fmla="*/ 557571 w 10385077"/>
              <a:gd name="connsiteY4" fmla="*/ 0 h 80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5077" h="804707">
                <a:moveTo>
                  <a:pt x="557571" y="0"/>
                </a:moveTo>
                <a:lnTo>
                  <a:pt x="10385077" y="0"/>
                </a:lnTo>
                <a:cubicBezTo>
                  <a:pt x="10382960" y="266228"/>
                  <a:pt x="10383384" y="534996"/>
                  <a:pt x="10381267" y="801224"/>
                </a:cubicBezTo>
                <a:lnTo>
                  <a:pt x="0" y="804707"/>
                </a:lnTo>
                <a:lnTo>
                  <a:pt x="557571" y="0"/>
                </a:lnTo>
                <a:close/>
              </a:path>
            </a:pathLst>
          </a:custGeom>
          <a:gradFill flip="none" rotWithShape="1">
            <a:gsLst>
              <a:gs pos="0">
                <a:srgbClr val="03B3DD"/>
              </a:gs>
              <a:gs pos="100000">
                <a:srgbClr val="008E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60" y="-5062"/>
            <a:ext cx="2233324" cy="808230"/>
          </a:xfrm>
          <a:custGeom>
            <a:avLst/>
            <a:gdLst>
              <a:gd name="connsiteX0" fmla="*/ 0 w 1818968"/>
              <a:gd name="connsiteY0" fmla="*/ 0 h 783157"/>
              <a:gd name="connsiteX1" fmla="*/ 1818968 w 1818968"/>
              <a:gd name="connsiteY1" fmla="*/ 0 h 783157"/>
              <a:gd name="connsiteX2" fmla="*/ 1818968 w 1818968"/>
              <a:gd name="connsiteY2" fmla="*/ 783157 h 783157"/>
              <a:gd name="connsiteX3" fmla="*/ 0 w 1818968"/>
              <a:gd name="connsiteY3" fmla="*/ 783157 h 783157"/>
              <a:gd name="connsiteX4" fmla="*/ 0 w 1818968"/>
              <a:gd name="connsiteY4" fmla="*/ 0 h 783157"/>
              <a:gd name="connsiteX0" fmla="*/ 0 w 2349910"/>
              <a:gd name="connsiteY0" fmla="*/ 983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0 w 2349910"/>
              <a:gd name="connsiteY4" fmla="*/ 9833 h 792990"/>
              <a:gd name="connsiteX0" fmla="*/ 0 w 2349910"/>
              <a:gd name="connsiteY0" fmla="*/ 983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0 w 2349910"/>
              <a:gd name="connsiteY4" fmla="*/ 9833 h 792990"/>
              <a:gd name="connsiteX0" fmla="*/ 144780 w 2349910"/>
              <a:gd name="connsiteY0" fmla="*/ 9365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144780 w 2349910"/>
              <a:gd name="connsiteY4" fmla="*/ 93653 h 792990"/>
              <a:gd name="connsiteX0" fmla="*/ 140970 w 2349910"/>
              <a:gd name="connsiteY0" fmla="*/ 2213 h 792990"/>
              <a:gd name="connsiteX1" fmla="*/ 2349910 w 2349910"/>
              <a:gd name="connsiteY1" fmla="*/ 0 h 792990"/>
              <a:gd name="connsiteX2" fmla="*/ 1818968 w 2349910"/>
              <a:gd name="connsiteY2" fmla="*/ 792990 h 792990"/>
              <a:gd name="connsiteX3" fmla="*/ 0 w 2349910"/>
              <a:gd name="connsiteY3" fmla="*/ 792990 h 792990"/>
              <a:gd name="connsiteX4" fmla="*/ 140970 w 2349910"/>
              <a:gd name="connsiteY4" fmla="*/ 2213 h 792990"/>
              <a:gd name="connsiteX0" fmla="*/ 0 w 2208940"/>
              <a:gd name="connsiteY0" fmla="*/ 2213 h 808230"/>
              <a:gd name="connsiteX1" fmla="*/ 2208940 w 2208940"/>
              <a:gd name="connsiteY1" fmla="*/ 0 h 808230"/>
              <a:gd name="connsiteX2" fmla="*/ 1677998 w 2208940"/>
              <a:gd name="connsiteY2" fmla="*/ 792990 h 808230"/>
              <a:gd name="connsiteX3" fmla="*/ 0 w 2208940"/>
              <a:gd name="connsiteY3" fmla="*/ 808230 h 808230"/>
              <a:gd name="connsiteX4" fmla="*/ 0 w 2208940"/>
              <a:gd name="connsiteY4" fmla="*/ 2213 h 808230"/>
              <a:gd name="connsiteX0" fmla="*/ 0 w 2208940"/>
              <a:gd name="connsiteY0" fmla="*/ 2213 h 808230"/>
              <a:gd name="connsiteX1" fmla="*/ 2208940 w 2208940"/>
              <a:gd name="connsiteY1" fmla="*/ 0 h 808230"/>
              <a:gd name="connsiteX2" fmla="*/ 1677998 w 2208940"/>
              <a:gd name="connsiteY2" fmla="*/ 808230 h 808230"/>
              <a:gd name="connsiteX3" fmla="*/ 0 w 2208940"/>
              <a:gd name="connsiteY3" fmla="*/ 808230 h 808230"/>
              <a:gd name="connsiteX4" fmla="*/ 0 w 2208940"/>
              <a:gd name="connsiteY4" fmla="*/ 2213 h 808230"/>
              <a:gd name="connsiteX0" fmla="*/ 0 w 2233324"/>
              <a:gd name="connsiteY0" fmla="*/ 2213 h 808230"/>
              <a:gd name="connsiteX1" fmla="*/ 2233324 w 2233324"/>
              <a:gd name="connsiteY1" fmla="*/ 0 h 808230"/>
              <a:gd name="connsiteX2" fmla="*/ 1677998 w 2233324"/>
              <a:gd name="connsiteY2" fmla="*/ 808230 h 808230"/>
              <a:gd name="connsiteX3" fmla="*/ 0 w 2233324"/>
              <a:gd name="connsiteY3" fmla="*/ 808230 h 808230"/>
              <a:gd name="connsiteX4" fmla="*/ 0 w 2233324"/>
              <a:gd name="connsiteY4" fmla="*/ 2213 h 80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324" h="808230">
                <a:moveTo>
                  <a:pt x="0" y="2213"/>
                </a:moveTo>
                <a:lnTo>
                  <a:pt x="2233324" y="0"/>
                </a:lnTo>
                <a:lnTo>
                  <a:pt x="1677998" y="808230"/>
                </a:lnTo>
                <a:lnTo>
                  <a:pt x="0" y="808230"/>
                </a:lnTo>
                <a:lnTo>
                  <a:pt x="0" y="2213"/>
                </a:lnTo>
                <a:close/>
              </a:path>
            </a:pathLst>
          </a:custGeom>
          <a:solidFill>
            <a:srgbClr val="D8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88571"/>
            <a:ext cx="10515600" cy="508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1" y="129015"/>
            <a:ext cx="1434898" cy="523765"/>
          </a:xfrm>
          <a:prstGeom prst="rect">
            <a:avLst/>
          </a:prstGeom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895600" y="2870"/>
            <a:ext cx="9296399" cy="796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233" y="6482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KHOA CÔNG NGHỆ THÔNG TIN – TÊN BỘ MÔN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02590D-67BD-4DF2-8CAA-B9002293E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1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04" userDrawn="1">
          <p15:clr>
            <a:srgbClr val="F26B43"/>
          </p15:clr>
        </p15:guide>
        <p15:guide id="2" pos="6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resources/template-engin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</a:t>
            </a:fld>
            <a:endParaRPr lang="en-US"/>
          </a:p>
        </p:txBody>
      </p:sp>
      <p:sp>
        <p:nvSpPr>
          <p:cNvPr id="5" name="Google Shape;136;p29"/>
          <p:cNvSpPr txBox="1">
            <a:spLocks/>
          </p:cNvSpPr>
          <p:nvPr/>
        </p:nvSpPr>
        <p:spPr>
          <a:xfrm>
            <a:off x="629805" y="1911798"/>
            <a:ext cx="4788741" cy="20043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 smtClean="0">
                <a:solidFill>
                  <a:srgbClr val="455A64"/>
                </a:solidFill>
              </a:rPr>
              <a:t>LẬP TRÌNH NODEJS</a:t>
            </a:r>
            <a:endParaRPr lang="en-US" sz="6000" dirty="0">
              <a:solidFill>
                <a:srgbClr val="455A64"/>
              </a:solidFill>
            </a:endParaRPr>
          </a:p>
        </p:txBody>
      </p:sp>
      <p:sp>
        <p:nvSpPr>
          <p:cNvPr id="7" name="Google Shape;137;p29"/>
          <p:cNvSpPr txBox="1">
            <a:spLocks/>
          </p:cNvSpPr>
          <p:nvPr/>
        </p:nvSpPr>
        <p:spPr>
          <a:xfrm>
            <a:off x="685799" y="3735754"/>
            <a:ext cx="4063833" cy="9071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Nunito" pitchFamily="2" charset="0"/>
              </a:rPr>
              <a:t>Chương</a:t>
            </a:r>
            <a:r>
              <a:rPr lang="en-US" sz="2000" smtClean="0">
                <a:latin typeface="Nunito" pitchFamily="2" charset="0"/>
              </a:rPr>
              <a:t> </a:t>
            </a:r>
            <a:r>
              <a:rPr lang="en-US" sz="2000" dirty="0">
                <a:latin typeface="Nunito" pitchFamily="2" charset="0"/>
              </a:rPr>
              <a:t>5</a:t>
            </a:r>
            <a:r>
              <a:rPr lang="en-US" sz="2000" smtClean="0">
                <a:latin typeface="Nunito" pitchFamily="2" charset="0"/>
              </a:rPr>
              <a:t>: </a:t>
            </a:r>
            <a:endParaRPr lang="en-US" sz="2000" dirty="0" smtClean="0">
              <a:latin typeface="Nunito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Nunito" pitchFamily="2" charset="0"/>
              </a:rPr>
              <a:t>Tạo</a:t>
            </a:r>
            <a:r>
              <a:rPr lang="en-US" sz="2000" dirty="0">
                <a:latin typeface="Nunito" pitchFamily="2" charset="0"/>
              </a:rPr>
              <a:t> Server </a:t>
            </a:r>
            <a:r>
              <a:rPr lang="en-US" sz="2000" dirty="0" err="1">
                <a:latin typeface="Nunito" pitchFamily="2" charset="0"/>
              </a:rPr>
              <a:t>với</a:t>
            </a:r>
            <a:r>
              <a:rPr lang="en-US" sz="2000" dirty="0">
                <a:latin typeface="Nunito" pitchFamily="2" charset="0"/>
              </a:rPr>
              <a:t> </a:t>
            </a:r>
            <a:r>
              <a:rPr lang="en-US" sz="2000" dirty="0" err="1">
                <a:latin typeface="Nunito" pitchFamily="2" charset="0"/>
              </a:rPr>
              <a:t>NodeJS</a:t>
            </a:r>
            <a:r>
              <a:rPr lang="en-US" sz="2000" dirty="0">
                <a:latin typeface="Nunito" pitchFamily="2" charset="0"/>
              </a:rPr>
              <a:t> Express</a:t>
            </a:r>
          </a:p>
        </p:txBody>
      </p:sp>
      <p:grpSp>
        <p:nvGrpSpPr>
          <p:cNvPr id="8" name="Google Shape;139;p29"/>
          <p:cNvGrpSpPr/>
          <p:nvPr/>
        </p:nvGrpSpPr>
        <p:grpSpPr>
          <a:xfrm>
            <a:off x="4628400" y="1163009"/>
            <a:ext cx="6687300" cy="4817532"/>
            <a:chOff x="3457488" y="242446"/>
            <a:chExt cx="5696700" cy="4103904"/>
          </a:xfrm>
        </p:grpSpPr>
        <p:cxnSp>
          <p:nvCxnSpPr>
            <p:cNvPr id="9" name="Google Shape;140;p29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1;p29"/>
            <p:cNvGrpSpPr/>
            <p:nvPr/>
          </p:nvGrpSpPr>
          <p:grpSpPr>
            <a:xfrm>
              <a:off x="4098463" y="242446"/>
              <a:ext cx="4328375" cy="4103904"/>
              <a:chOff x="4098463" y="242446"/>
              <a:chExt cx="4328375" cy="4103904"/>
            </a:xfrm>
          </p:grpSpPr>
          <p:sp>
            <p:nvSpPr>
              <p:cNvPr id="11" name="Google Shape;142;p29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3;p29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;p29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679" extrusionOk="0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5;p29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15016" extrusionOk="0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6;p29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22858" extrusionOk="0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7;p29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25320" extrusionOk="0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8;p29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0214" extrusionOk="0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9;p29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avLst/>
                <a:gdLst/>
                <a:ahLst/>
                <a:cxnLst/>
                <a:rect l="l" t="t" r="r" b="b"/>
                <a:pathLst>
                  <a:path w="19363" h="19363" extrusionOk="0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0;p29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avLst/>
                <a:gdLst/>
                <a:ahLst/>
                <a:cxnLst/>
                <a:rect l="l" t="t" r="r" b="b"/>
                <a:pathLst>
                  <a:path w="56263" h="45898" extrusionOk="0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;p29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avLst/>
                <a:gdLst/>
                <a:ahLst/>
                <a:cxnLst/>
                <a:rect l="l" t="t" r="r" b="b"/>
                <a:pathLst>
                  <a:path w="49644" h="45537" extrusionOk="0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;p29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901" extrusionOk="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3;p29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907" extrusionOk="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4;p29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40947" extrusionOk="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5;p29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avLst/>
                <a:gdLst/>
                <a:ahLst/>
                <a:cxnLst/>
                <a:rect l="l" t="t" r="r" b="b"/>
                <a:pathLst>
                  <a:path w="49333" h="59162" extrusionOk="0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6;p29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6171" extrusionOk="0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7;p29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39850" extrusionOk="0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8;p29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420" extrusionOk="0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9;p29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9436" extrusionOk="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0;p29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1;p29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25510" extrusionOk="0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2;p29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074" extrusionOk="0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3;p29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2351" extrusionOk="0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4;p29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804" extrusionOk="0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5;p29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351" extrusionOk="0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6;p29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1886" extrusionOk="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7;p29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425" extrusionOk="0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8;p29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91" extrusionOk="0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;p29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802" extrusionOk="0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0;p29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9242" extrusionOk="0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1;p29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avLst/>
                <a:gdLst/>
                <a:ahLst/>
                <a:cxnLst/>
                <a:rect l="l" t="t" r="r" b="b"/>
                <a:pathLst>
                  <a:path w="22212" h="16732" extrusionOk="0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2;p29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6224" extrusionOk="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3;p29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0805" extrusionOk="0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;p29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702" extrusionOk="0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5;p29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6305" extrusionOk="0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6;p29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6282" extrusionOk="0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7;p29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056" extrusionOk="0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8;p29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2889" extrusionOk="0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9;p29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803" extrusionOk="0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0;p29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199" extrusionOk="0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1;p29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4459" extrusionOk="0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82;p29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1836" extrusionOk="0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83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84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85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86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87;p29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41825" h="32798" extrusionOk="0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88;p29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avLst/>
                <a:gdLst/>
                <a:ahLst/>
                <a:cxnLst/>
                <a:rect l="l" t="t" r="r" b="b"/>
                <a:pathLst>
                  <a:path w="43132" h="32281" extrusionOk="0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89;p29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31522" extrusionOk="0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0;p29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avLst/>
                <a:gdLst/>
                <a:ahLst/>
                <a:cxnLst/>
                <a:rect l="l" t="t" r="r" b="b"/>
                <a:pathLst>
                  <a:path w="32688" h="62887" extrusionOk="0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1;p29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avLst/>
                <a:gdLst/>
                <a:ahLst/>
                <a:cxnLst/>
                <a:rect l="l" t="t" r="r" b="b"/>
                <a:pathLst>
                  <a:path w="33163" h="22692" extrusionOk="0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2;p29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12421" h="6774" extrusionOk="0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3;p29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5152" extrusionOk="0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94;p29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111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95;p29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avLst/>
                <a:gdLst/>
                <a:ahLst/>
                <a:cxnLst/>
                <a:rect l="l" t="t" r="r" b="b"/>
                <a:pathLst>
                  <a:path w="30057" h="62634" extrusionOk="0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96;p29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22861" extrusionOk="0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97;p29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98;p29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99;p29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597" extrusionOk="0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00;p29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44185" extrusionOk="0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01;p29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avLst/>
                <a:gdLst/>
                <a:ahLst/>
                <a:cxnLst/>
                <a:rect l="l" t="t" r="r" b="b"/>
                <a:pathLst>
                  <a:path w="18208" h="15953" extrusionOk="0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02;p29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avLst/>
                <a:gdLst/>
                <a:ahLst/>
                <a:cxnLst/>
                <a:rect l="l" t="t" r="r" b="b"/>
                <a:pathLst>
                  <a:path w="15139" h="28900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03;p29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084" extrusionOk="0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04;p29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avLst/>
                <a:gdLst/>
                <a:ahLst/>
                <a:cxnLst/>
                <a:rect l="l" t="t" r="r" b="b"/>
                <a:pathLst>
                  <a:path w="62484" h="33241" extrusionOk="0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05;p29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avLst/>
                <a:gdLst/>
                <a:ahLst/>
                <a:cxnLst/>
                <a:rect l="l" t="t" r="r" b="b"/>
                <a:pathLst>
                  <a:path w="26506" h="25391" extrusionOk="0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06;p29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5963" h="7770" extrusionOk="0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07;p29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8227" extrusionOk="0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08;p29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7826" extrusionOk="0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09;p29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avLst/>
                <a:gdLst/>
                <a:ahLst/>
                <a:cxnLst/>
                <a:rect l="l" t="t" r="r" b="b"/>
                <a:pathLst>
                  <a:path w="14803" h="16211" extrusionOk="0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10;p29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4426" extrusionOk="0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11;p29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51690" h="34116" extrusionOk="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12;p29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13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14;p29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42" extrusionOk="0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15;p29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16;p29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17;p29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18;p29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19;p29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0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1;p29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6167" extrusionOk="0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2;p29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34394" h="34116" extrusionOk="0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3;p29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avLst/>
                <a:gdLst/>
                <a:ahLst/>
                <a:cxnLst/>
                <a:rect l="l" t="t" r="r" b="b"/>
                <a:pathLst>
                  <a:path w="49728" h="55830" extrusionOk="0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5;p29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45" extrusionOk="0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6;p29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7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8;p29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344" extrusionOk="0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9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30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1;p29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1" extrusionOk="0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32;p29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531" extrusionOk="0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3;p29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34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5;p29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6;p29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37;p29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38;p29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9;p29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40;p29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41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42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43;p29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45" extrusionOk="0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44;p29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45;p29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4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47;p29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16379" extrusionOk="0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48;p29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0032" extrusionOk="0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49;p29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avLst/>
                <a:gdLst/>
                <a:ahLst/>
                <a:cxnLst/>
                <a:rect l="l" t="t" r="r" b="b"/>
                <a:pathLst>
                  <a:path w="21612" h="25035" extrusionOk="0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50;p29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167" extrusionOk="0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51;p29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167" extrusionOk="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52;p29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24" extrusionOk="0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53;p29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343" extrusionOk="0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54;p29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23" extrusionOk="0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55;p29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924" extrusionOk="0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6;p29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346" extrusionOk="0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57;p29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7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58;p29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719" extrusionOk="0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59;p29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806" extrusionOk="0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60;p29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87" extrusionOk="0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61;p29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165" extrusionOk="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62;p29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16659" extrusionOk="0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63;p29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7669" extrusionOk="0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64;p29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618" extrusionOk="0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65;p29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140" extrusionOk="0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66;p29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518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67;p29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8117" h="11335" extrusionOk="0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68;p29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avLst/>
                <a:gdLst/>
                <a:ahLst/>
                <a:cxnLst/>
                <a:rect l="l" t="t" r="r" b="b"/>
                <a:pathLst>
                  <a:path w="47660" h="45263" extrusionOk="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69;p29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avLst/>
                <a:gdLst/>
                <a:ahLst/>
                <a:cxnLst/>
                <a:rect l="l" t="t" r="r" b="b"/>
                <a:pathLst>
                  <a:path w="39424" h="20974" extrusionOk="0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70;p29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6399" extrusionOk="0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71;p29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6013" extrusionOk="0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72;p29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5326" extrusionOk="0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73;p29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avLst/>
                <a:gdLst/>
                <a:ahLst/>
                <a:cxnLst/>
                <a:rect l="l" t="t" r="r" b="b"/>
                <a:pathLst>
                  <a:path w="44786" h="46606" extrusionOk="0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7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75;p29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76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77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78;p29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531" extrusionOk="0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79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80;p29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81;p29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55" extrusionOk="0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82;p29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83;p29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0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84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85;p29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5" extrusionOk="0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8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87;p29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3127" extrusionOk="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88;p29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avLst/>
                <a:gdLst/>
                <a:ahLst/>
                <a:cxnLst/>
                <a:rect l="l" t="t" r="r" b="b"/>
                <a:pathLst>
                  <a:path w="23332" h="30272" extrusionOk="0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89;p29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18072" extrusionOk="0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90;p29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1701" extrusionOk="0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91;p29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1888" h="13702" extrusionOk="0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92;p29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0463" extrusionOk="0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93;p29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10458" extrusionOk="0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94;p29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10137" extrusionOk="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95;p29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10270" extrusionOk="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96;p29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733" extrusionOk="0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97;p29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8070" extrusionOk="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98;p29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28" extrusionOk="0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00;p29"/>
              <p:cNvSpPr/>
              <p:nvPr/>
            </p:nvSpPr>
            <p:spPr>
              <a:xfrm flipH="1">
                <a:off x="5372526" y="242446"/>
                <a:ext cx="2387161" cy="1736684"/>
              </a:xfrm>
              <a:custGeom>
                <a:avLst/>
                <a:gdLst/>
                <a:ahLst/>
                <a:cxnLst/>
                <a:rect l="l" t="t" r="r" b="b"/>
                <a:pathLst>
                  <a:path w="15503" h="11278" extrusionOk="0">
                    <a:moveTo>
                      <a:pt x="7630" y="0"/>
                    </a:moveTo>
                    <a:cubicBezTo>
                      <a:pt x="3405" y="0"/>
                      <a:pt x="0" y="2523"/>
                      <a:pt x="0" y="5624"/>
                    </a:cubicBezTo>
                    <a:cubicBezTo>
                      <a:pt x="0" y="8754"/>
                      <a:pt x="3405" y="11277"/>
                      <a:pt x="7630" y="11277"/>
                    </a:cubicBezTo>
                    <a:cubicBezTo>
                      <a:pt x="9484" y="11277"/>
                      <a:pt x="11338" y="10761"/>
                      <a:pt x="12888" y="9697"/>
                    </a:cubicBezTo>
                    <a:lnTo>
                      <a:pt x="15502" y="10365"/>
                    </a:lnTo>
                    <a:lnTo>
                      <a:pt x="14499" y="8086"/>
                    </a:lnTo>
                    <a:cubicBezTo>
                      <a:pt x="14985" y="7356"/>
                      <a:pt x="15259" y="6505"/>
                      <a:pt x="15259" y="5624"/>
                    </a:cubicBezTo>
                    <a:cubicBezTo>
                      <a:pt x="15259" y="2523"/>
                      <a:pt x="11824" y="0"/>
                      <a:pt x="763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0" name="Picture 2" descr="Node version check như thế nào, là gì (Downgrade node version như thế nào)  - BYTUO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18" y="1710102"/>
            <a:ext cx="1792671" cy="10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10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Route methods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828676" y="1100232"/>
            <a:ext cx="10715624" cy="15402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Route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gồm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thức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cơ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smtClean="0">
                <a:latin typeface="Nunito" pitchFamily="2" charset="0"/>
              </a:rPr>
              <a:t>GET (</a:t>
            </a:r>
            <a:r>
              <a:rPr lang="en-US" sz="1800" dirty="0" err="1" smtClean="0">
                <a:latin typeface="Nunito" pitchFamily="2" charset="0"/>
              </a:rPr>
              <a:t>lấy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về</a:t>
            </a:r>
            <a:r>
              <a:rPr lang="en-US" sz="1800" dirty="0" smtClean="0">
                <a:latin typeface="Nunito" pitchFamily="2" charset="0"/>
              </a:rPr>
              <a:t>), POST (</a:t>
            </a:r>
            <a:r>
              <a:rPr lang="en-US" sz="1800" dirty="0" err="1" smtClean="0">
                <a:latin typeface="Nunito" pitchFamily="2" charset="0"/>
              </a:rPr>
              <a:t>gửi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lên</a:t>
            </a:r>
            <a:r>
              <a:rPr lang="en-US" sz="1800" dirty="0" smtClean="0">
                <a:latin typeface="Nunito" pitchFamily="2" charset="0"/>
              </a:rPr>
              <a:t>), PUT (</a:t>
            </a:r>
            <a:r>
              <a:rPr lang="en-US" sz="1800" dirty="0" err="1" smtClean="0">
                <a:latin typeface="Nunito" pitchFamily="2" charset="0"/>
              </a:rPr>
              <a:t>chỉnh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sửa</a:t>
            </a:r>
            <a:r>
              <a:rPr lang="en-US" sz="1800" dirty="0" smtClean="0">
                <a:latin typeface="Nunito" pitchFamily="2" charset="0"/>
              </a:rPr>
              <a:t> 1 </a:t>
            </a:r>
            <a:r>
              <a:rPr lang="en-US" sz="1800" dirty="0" err="1" smtClean="0">
                <a:latin typeface="Nunito" pitchFamily="2" charset="0"/>
              </a:rPr>
              <a:t>trường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), PATCH </a:t>
            </a:r>
            <a:r>
              <a:rPr lang="en-US" sz="1800" dirty="0">
                <a:latin typeface="Nunito" pitchFamily="2" charset="0"/>
              </a:rPr>
              <a:t>(</a:t>
            </a:r>
            <a:r>
              <a:rPr lang="en-US" sz="1800" dirty="0" err="1">
                <a:latin typeface="Nunito" pitchFamily="2" charset="0"/>
              </a:rPr>
              <a:t>chỉnh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sửa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nhiều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trường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dữ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), DELETE (</a:t>
            </a:r>
            <a:r>
              <a:rPr lang="en-US" sz="1800" dirty="0" err="1" smtClean="0">
                <a:latin typeface="Nunito" pitchFamily="2" charset="0"/>
              </a:rPr>
              <a:t>xóa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cùng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route, </a:t>
            </a:r>
            <a:r>
              <a:rPr lang="en-US" sz="1800" dirty="0" err="1" smtClean="0">
                <a:latin typeface="Nunito" pitchFamily="2" charset="0"/>
              </a:rPr>
              <a:t>nếu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thức</a:t>
            </a:r>
            <a:r>
              <a:rPr lang="en-US" sz="1800" dirty="0" smtClean="0">
                <a:latin typeface="Nunito" pitchFamily="2" charset="0"/>
              </a:rPr>
              <a:t> request </a:t>
            </a:r>
            <a:r>
              <a:rPr lang="en-US" sz="1800" dirty="0" err="1" smtClean="0">
                <a:latin typeface="Nunito" pitchFamily="2" charset="0"/>
              </a:rPr>
              <a:t>khác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nhau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xử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nhau</a:t>
            </a:r>
            <a:r>
              <a:rPr lang="en-US" sz="1800" dirty="0" smtClean="0">
                <a:latin typeface="Nunito" pitchFamily="2" charset="0"/>
              </a:rPr>
              <a:t>.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thực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tế</a:t>
            </a:r>
            <a:r>
              <a:rPr lang="en-US" sz="1800" dirty="0" smtClean="0">
                <a:latin typeface="Nunito" pitchFamily="2" charset="0"/>
              </a:rPr>
              <a:t>, ta hay </a:t>
            </a:r>
            <a:r>
              <a:rPr lang="en-US" sz="1800" dirty="0" err="1" smtClean="0">
                <a:latin typeface="Nunito" pitchFamily="2" charset="0"/>
              </a:rPr>
              <a:t>dùng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kiểu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viết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rút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gọn</a:t>
            </a:r>
            <a:r>
              <a:rPr lang="en-US" sz="1800" dirty="0" smtClean="0">
                <a:latin typeface="Nunito" pitchFamily="2" charset="0"/>
              </a:rPr>
              <a:t> (</a:t>
            </a:r>
            <a:r>
              <a:rPr lang="en-US" sz="1800" dirty="0" err="1" smtClean="0">
                <a:latin typeface="Nunito" pitchFamily="2" charset="0"/>
              </a:rPr>
              <a:t>hình</a:t>
            </a:r>
            <a:r>
              <a:rPr lang="en-US" sz="1800" dirty="0" smtClean="0">
                <a:latin typeface="Nunito" pitchFamily="2" charset="0"/>
              </a:rPr>
              <a:t> 2)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tách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riêng</a:t>
            </a:r>
            <a:r>
              <a:rPr lang="en-US" sz="1800" dirty="0" smtClean="0">
                <a:latin typeface="Nunito" pitchFamily="2" charset="0"/>
              </a:rPr>
              <a:t> function </a:t>
            </a:r>
            <a:r>
              <a:rPr lang="en-US" sz="1800" dirty="0" err="1" smtClean="0">
                <a:latin typeface="Nunito" pitchFamily="2" charset="0"/>
              </a:rPr>
              <a:t>xử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ra</a:t>
            </a:r>
            <a:r>
              <a:rPr lang="en-US" sz="1800" dirty="0" smtClean="0">
                <a:latin typeface="Nunito" pitchFamily="2" charset="0"/>
              </a:rPr>
              <a:t> gọi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Controller.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59" y="2771655"/>
            <a:ext cx="3531116" cy="3453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958" y="2771655"/>
            <a:ext cx="4343767" cy="25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11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" sz="3600" b="1" dirty="0" smtClean="0">
                <a:latin typeface="Nunito" pitchFamily="2" charset="0"/>
                <a:sym typeface="Fira Sans Extra Condensed SemiBold"/>
              </a:rPr>
              <a:t>VIEW ENGINE VÀ EJS</a:t>
            </a:r>
            <a:endParaRPr lang="en-US" sz="36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03.</a:t>
            </a:r>
            <a:endParaRPr lang="en" sz="7000" dirty="0"/>
          </a:p>
        </p:txBody>
      </p:sp>
      <p:grpSp>
        <p:nvGrpSpPr>
          <p:cNvPr id="417" name="Google Shape;495;p35"/>
          <p:cNvGrpSpPr/>
          <p:nvPr/>
        </p:nvGrpSpPr>
        <p:grpSpPr>
          <a:xfrm>
            <a:off x="314147" y="1819734"/>
            <a:ext cx="6592847" cy="3863338"/>
            <a:chOff x="0" y="1651637"/>
            <a:chExt cx="5255775" cy="3079828"/>
          </a:xfrm>
        </p:grpSpPr>
        <p:cxnSp>
          <p:nvCxnSpPr>
            <p:cNvPr id="418" name="Google Shape;496;p35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9" name="Google Shape;497;p35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420" name="Google Shape;498;p35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559" name="Google Shape;499;p35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66" extrusionOk="0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00;p35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42" extrusionOk="0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01;p35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02;p35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03;p35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04;p35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05;p35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06;p35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07;p35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3" h="37479" extrusionOk="0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08;p35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7479" extrusionOk="0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09;p35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27208" extrusionOk="0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10;p35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16569" extrusionOk="0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11;p35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13346" extrusionOk="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12;p35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1" h="4903" extrusionOk="0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13;p35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2" extrusionOk="0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14;p35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153" extrusionOk="0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15;p35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1162" extrusionOk="0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16;p35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1" extrusionOk="0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17;p35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3" h="55564" extrusionOk="0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18;p35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9" h="3862" extrusionOk="0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19;p35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8" h="47222" extrusionOk="0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20;p35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2" h="23600" extrusionOk="0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21;p35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12354" extrusionOk="0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22;p35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2" h="8499" extrusionOk="0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23;p35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1895" extrusionOk="0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24;p35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" h="1895" extrusionOk="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25;p35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1895" extrusionOk="0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26;p35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1895" extrusionOk="0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27;p35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14" h="58543" extrusionOk="0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28;p35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901" extrusionOk="0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29;p35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5831" extrusionOk="0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30;p35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297" extrusionOk="0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31;p35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38" h="53517" extrusionOk="0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32;p35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582" extrusionOk="0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33;p35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6" h="8280" extrusionOk="0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34;p35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9" h="22775" extrusionOk="0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35;p35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4" h="11582" extrusionOk="0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36;p35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991" extrusionOk="0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37;p35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6032" extrusionOk="0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38;p35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7" h="5819" extrusionOk="0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39;p35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2" h="22988" extrusionOk="0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540;p35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11673" extrusionOk="0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541;p35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9238" extrusionOk="0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542;p35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1" h="29630" extrusionOk="0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543;p35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3630" extrusionOk="0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544;p35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3131" extrusionOk="0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545;p35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" h="21248" extrusionOk="0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546;p35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9217" extrusionOk="0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547;p35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5229" extrusionOk="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548;p35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8" h="13749" extrusionOk="0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549;p35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550;p35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9" h="10776" extrusionOk="0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551;p35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2" h="6757" extrusionOk="0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552;p35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610" extrusionOk="0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553;p35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2184" extrusionOk="0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554;p35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095" extrusionOk="0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555;p35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1260" extrusionOk="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556;p35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914" extrusionOk="0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557;p35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254" extrusionOk="0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558;p35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1062" extrusionOk="0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559;p35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735" extrusionOk="0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560;p35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379" extrusionOk="0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561;p35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941" extrusionOk="0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562;p35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13" extrusionOk="0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563;p35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552" extrusionOk="0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564;p35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5" h="17832" extrusionOk="0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565;p35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4" h="18517" extrusionOk="0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566;p35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6682" extrusionOk="0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567;p35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" h="6509" extrusionOk="0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568;p35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163" extrusionOk="0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569;p35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10474" extrusionOk="0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570;p35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6" h="18301" extrusionOk="0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571;p35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9" h="11430" extrusionOk="0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572;p35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506" extrusionOk="0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573;p35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1" h="4729" extrusionOk="0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574;p35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1582" extrusionOk="0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575;p35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7671" extrusionOk="0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576;p35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" h="6580" extrusionOk="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577;p35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578;p35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579;p35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580;p35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" name="Google Shape;581;p35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422" name="Google Shape;582;p35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583;p35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584;p35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585;p35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586;p35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587;p35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588;p35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589;p35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590;p35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591;p35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592;p35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593;p35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594;p35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595;p35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596;p35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597;p35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598;p35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599;p35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600;p35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601;p35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602;p35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603;p35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604;p35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3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605;p35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606;p35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607;p35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608;p35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609;p35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610;p35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611;p35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612;p35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3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613;p35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614;p35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615;p35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616;p35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617;p35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618;p35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619;p35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620;p35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621;p35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622;p35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623;p35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624;p35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625;p35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626;p35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627;p35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628;p35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629;p35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630;p35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631;p35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632;p35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633;p35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634;p35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635;p35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636;p35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637;p35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638;p35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639;p35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640;p35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8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641;p35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642;p35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643;p35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644;p35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645;p35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646;p35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647;p35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648;p35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649;p35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650;p35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651;p35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0" h="23498" extrusionOk="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652;p35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5929" extrusionOk="0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653;p35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" h="3152" extrusionOk="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654;p35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0" h="79121" extrusionOk="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655;p35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2335" extrusionOk="0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656;p35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329" extrusionOk="0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657;p35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32282" extrusionOk="0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658;p35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5261" extrusionOk="0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659;p35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027" extrusionOk="0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660;p35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" h="78877" extrusionOk="0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661;p35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908" extrusionOk="0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662;p35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" h="8235" extrusionOk="0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663;p35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2785" extrusionOk="0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664;p35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8" h="68787" extrusionOk="0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665;p35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4786" extrusionOk="0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666;p35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32009" extrusionOk="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667;p35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19697" extrusionOk="0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668;p35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7" h="19120" extrusionOk="0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669;p35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1" h="23256" extrusionOk="0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670;p35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4843" extrusionOk="0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671;p35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6" h="4020" extrusionOk="0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672;p35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233" extrusionOk="0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673;p35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" h="3916" extrusionOk="0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674;p35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9362" extrusionOk="0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675;p35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8342" extrusionOk="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676;p35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8" h="23667" extrusionOk="0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677;p35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5" h="23714" extrusionOk="0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678;p35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3" h="23619" extrusionOk="0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679;p35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6" h="31578" extrusionOk="0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680;p35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9454" extrusionOk="0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681;p35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6140" extrusionOk="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682;p35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3595" extrusionOk="0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683;p35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708" extrusionOk="0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684;p35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555" extrusionOk="0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685;p35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943" extrusionOk="0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686;p35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38" extrusionOk="0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687;p35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590" extrusionOk="0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688;p35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1065" extrusionOk="0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689;p35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252" extrusionOk="0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690;p35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528" extrusionOk="0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691;p35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457" extrusionOk="0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692;p35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4667" extrusionOk="0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693;p35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55" extrusionOk="0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694;p35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12" extrusionOk="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695;p35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5" h="8160" extrusionOk="0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696;p35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6" h="3367" extrusionOk="0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697;p35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74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698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699;p35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66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700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701;p35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2099" extrusionOk="0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702;p35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846" extrusionOk="0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703;p35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5030" extrusionOk="0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704;p35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123" extrusionOk="0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705;p35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093" extrusionOk="0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706;p35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31622" extrusionOk="0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707;p35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1" h="12917" extrusionOk="0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708;p35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31593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709;p35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4" h="30468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710;p35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3" h="12520" extrusionOk="0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711;p35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890" extrusionOk="0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712;p35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3" h="11279" extrusionOk="0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713;p35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68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714;p35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715;p35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716;p35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3632" extrusionOk="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717;p35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2" h="2574" extrusionOk="0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718;p35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2133" extrusionOk="0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08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12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View Engine là gì?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285875" y="1464370"/>
            <a:ext cx="5229224" cy="4005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Một cách dễ hiểu nhất thì </a:t>
            </a:r>
            <a:r>
              <a:rPr lang="en-US" sz="1800" dirty="0" smtClean="0">
                <a:latin typeface="Nunito" pitchFamily="2" charset="0"/>
              </a:rPr>
              <a:t>V</a:t>
            </a:r>
            <a:r>
              <a:rPr lang="vi-VN" sz="1800" dirty="0" smtClean="0">
                <a:latin typeface="Nunito" pitchFamily="2" charset="0"/>
              </a:rPr>
              <a:t>iew </a:t>
            </a:r>
            <a:r>
              <a:rPr lang="en-US" sz="1800" dirty="0" smtClean="0">
                <a:latin typeface="Nunito" pitchFamily="2" charset="0"/>
              </a:rPr>
              <a:t>E</a:t>
            </a:r>
            <a:r>
              <a:rPr lang="vi-VN" sz="1800" dirty="0" smtClean="0">
                <a:latin typeface="Nunito" pitchFamily="2" charset="0"/>
              </a:rPr>
              <a:t>ngine </a:t>
            </a:r>
            <a:r>
              <a:rPr lang="vi-VN" sz="1800" dirty="0">
                <a:latin typeface="Nunito" pitchFamily="2" charset="0"/>
              </a:rPr>
              <a:t>chính là công cụ giúp chúng ta viết code HTML một cách ngắn gọn và đơn giản hơn cách thông thường đồng thời nó có thể sử dụng lại. </a:t>
            </a:r>
            <a:endParaRPr lang="en-US" sz="1800" dirty="0" smtClean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Ngoài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ra</a:t>
            </a:r>
            <a:r>
              <a:rPr lang="en-US" sz="1800" dirty="0" smtClean="0">
                <a:latin typeface="Nunito" pitchFamily="2" charset="0"/>
              </a:rPr>
              <a:t> View Engine </a:t>
            </a:r>
            <a:r>
              <a:rPr lang="en-US" sz="1800" dirty="0" err="1" smtClean="0">
                <a:latin typeface="Nunito" pitchFamily="2" charset="0"/>
              </a:rPr>
              <a:t>còn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hỗ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việc</a:t>
            </a:r>
            <a:r>
              <a:rPr lang="en-US" sz="1800" dirty="0" smtClean="0">
                <a:latin typeface="Nunito" pitchFamily="2" charset="0"/>
              </a:rPr>
              <a:t> map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HTML template.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khảo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tất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những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View Engine </a:t>
            </a:r>
            <a:r>
              <a:rPr lang="en-US" sz="1800" dirty="0" err="1" smtClean="0">
                <a:latin typeface="Nunito" pitchFamily="2" charset="0"/>
              </a:rPr>
              <a:t>tại</a:t>
            </a:r>
            <a:r>
              <a:rPr lang="en-US" sz="1800" dirty="0" smtClean="0">
                <a:latin typeface="Nunito" pitchFamily="2" charset="0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Nunito" pitchFamily="2" charset="0"/>
                <a:hlinkClick r:id="rId3"/>
              </a:rPr>
              <a:t>https://</a:t>
            </a:r>
            <a:r>
              <a:rPr lang="en-US" sz="1800" dirty="0" smtClean="0">
                <a:latin typeface="Nunito" pitchFamily="2" charset="0"/>
                <a:hlinkClick r:id="rId3"/>
              </a:rPr>
              <a:t>expressjs.com/en/resources/template-engines.html</a:t>
            </a:r>
            <a:endParaRPr lang="en-US" sz="1800" dirty="0" smtClean="0">
              <a:latin typeface="Nuni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870" y="1293130"/>
            <a:ext cx="3195930" cy="46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13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EJS View Engine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285875" y="1500083"/>
            <a:ext cx="4772025" cy="4005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EJS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Template </a:t>
            </a:r>
            <a:r>
              <a:rPr lang="en-US" sz="1800" dirty="0">
                <a:latin typeface="Nunito" pitchFamily="2" charset="0"/>
              </a:rPr>
              <a:t>View Engine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khá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phổ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biết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cú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pháp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khá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giống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HTML </a:t>
            </a:r>
            <a:r>
              <a:rPr lang="en-US" sz="1800" dirty="0" err="1" smtClean="0">
                <a:latin typeface="Nunito" pitchFamily="2" charset="0"/>
              </a:rPr>
              <a:t>bình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thường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Sau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này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nếu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phải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làm</a:t>
            </a:r>
            <a:r>
              <a:rPr lang="en-US" sz="1800" dirty="0" smtClean="0">
                <a:latin typeface="Nunito" pitchFamily="2" charset="0"/>
              </a:rPr>
              <a:t> Backend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ngôn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như</a:t>
            </a:r>
            <a:r>
              <a:rPr lang="en-US" sz="1800" dirty="0" smtClean="0">
                <a:latin typeface="Nunito" pitchFamily="2" charset="0"/>
              </a:rPr>
              <a:t> Java hay C#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thấy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template view engine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chúng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khá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tự</a:t>
            </a:r>
            <a:r>
              <a:rPr lang="en-US" sz="1800" dirty="0" smtClean="0">
                <a:latin typeface="Nunito" pitchFamily="2" charset="0"/>
              </a:rPr>
              <a:t> EJS.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hỗ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gõ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cú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pháp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EJS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VSC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ta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cài</a:t>
            </a:r>
            <a:r>
              <a:rPr lang="en-US" sz="1800" dirty="0" smtClean="0">
                <a:latin typeface="Nunito" pitchFamily="2" charset="0"/>
              </a:rPr>
              <a:t> Extension EJS Language Support. </a:t>
            </a:r>
          </a:p>
        </p:txBody>
      </p:sp>
      <p:sp>
        <p:nvSpPr>
          <p:cNvPr id="4" name="AutoShape 2" descr="https://images.viblo.asia/0669a426-3187-4915-a11e-5441fafbd90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Ejs Tutorials and Insights | Codementor Commun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500083"/>
            <a:ext cx="4533900" cy="23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074" y="4208197"/>
            <a:ext cx="4992180" cy="14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14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sz="3200" b="1" dirty="0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Render EJS file</a:t>
            </a:r>
            <a:endParaRPr lang="en-US" sz="32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04.</a:t>
            </a:r>
            <a:endParaRPr lang="en" sz="7000" dirty="0"/>
          </a:p>
        </p:txBody>
      </p:sp>
      <p:grpSp>
        <p:nvGrpSpPr>
          <p:cNvPr id="237" name="Google Shape;1546;p53"/>
          <p:cNvGrpSpPr/>
          <p:nvPr/>
        </p:nvGrpSpPr>
        <p:grpSpPr>
          <a:xfrm>
            <a:off x="1123950" y="1599019"/>
            <a:ext cx="4832522" cy="4346427"/>
            <a:chOff x="1512075" y="776700"/>
            <a:chExt cx="4566625" cy="4107275"/>
          </a:xfrm>
        </p:grpSpPr>
        <p:sp>
          <p:nvSpPr>
            <p:cNvPr id="238" name="Google Shape;1547;p53"/>
            <p:cNvSpPr/>
            <p:nvPr/>
          </p:nvSpPr>
          <p:spPr>
            <a:xfrm>
              <a:off x="4939525" y="776700"/>
              <a:ext cx="712200" cy="662425"/>
            </a:xfrm>
            <a:custGeom>
              <a:avLst/>
              <a:gdLst/>
              <a:ahLst/>
              <a:cxnLst/>
              <a:rect l="l" t="t" r="r" b="b"/>
              <a:pathLst>
                <a:path w="28488" h="26497" extrusionOk="0">
                  <a:moveTo>
                    <a:pt x="14211" y="1"/>
                  </a:moveTo>
                  <a:cubicBezTo>
                    <a:pt x="7819" y="1"/>
                    <a:pt x="2220" y="4626"/>
                    <a:pt x="1168" y="11147"/>
                  </a:cubicBezTo>
                  <a:cubicBezTo>
                    <a:pt x="1" y="18386"/>
                    <a:pt x="4904" y="25157"/>
                    <a:pt x="12143" y="26325"/>
                  </a:cubicBezTo>
                  <a:cubicBezTo>
                    <a:pt x="12857" y="26440"/>
                    <a:pt x="13568" y="26496"/>
                    <a:pt x="14270" y="26496"/>
                  </a:cubicBezTo>
                  <a:cubicBezTo>
                    <a:pt x="20642" y="26496"/>
                    <a:pt x="26269" y="21871"/>
                    <a:pt x="27320" y="15350"/>
                  </a:cubicBezTo>
                  <a:cubicBezTo>
                    <a:pt x="28488" y="8112"/>
                    <a:pt x="23551" y="1340"/>
                    <a:pt x="16346" y="173"/>
                  </a:cubicBezTo>
                  <a:cubicBezTo>
                    <a:pt x="15628" y="57"/>
                    <a:pt x="14915" y="1"/>
                    <a:pt x="142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48;p53"/>
            <p:cNvSpPr/>
            <p:nvPr/>
          </p:nvSpPr>
          <p:spPr>
            <a:xfrm>
              <a:off x="4994575" y="7993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0"/>
                  </a:moveTo>
                  <a:cubicBezTo>
                    <a:pt x="5638" y="0"/>
                    <a:pt x="0" y="5638"/>
                    <a:pt x="0" y="12643"/>
                  </a:cubicBezTo>
                  <a:cubicBezTo>
                    <a:pt x="0" y="19614"/>
                    <a:pt x="5638" y="25285"/>
                    <a:pt x="12643" y="25285"/>
                  </a:cubicBezTo>
                  <a:cubicBezTo>
                    <a:pt x="19614" y="25285"/>
                    <a:pt x="25285" y="19614"/>
                    <a:pt x="25285" y="12643"/>
                  </a:cubicBezTo>
                  <a:cubicBezTo>
                    <a:pt x="25285" y="5638"/>
                    <a:pt x="19614" y="0"/>
                    <a:pt x="12643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49;p53"/>
            <p:cNvSpPr/>
            <p:nvPr/>
          </p:nvSpPr>
          <p:spPr>
            <a:xfrm>
              <a:off x="5014575" y="819350"/>
              <a:ext cx="592125" cy="592125"/>
            </a:xfrm>
            <a:custGeom>
              <a:avLst/>
              <a:gdLst/>
              <a:ahLst/>
              <a:cxnLst/>
              <a:rect l="l" t="t" r="r" b="b"/>
              <a:pathLst>
                <a:path w="23685" h="23685" extrusionOk="0">
                  <a:moveTo>
                    <a:pt x="11843" y="1"/>
                  </a:moveTo>
                  <a:cubicBezTo>
                    <a:pt x="5305" y="1"/>
                    <a:pt x="1" y="5305"/>
                    <a:pt x="1" y="11843"/>
                  </a:cubicBezTo>
                  <a:cubicBezTo>
                    <a:pt x="1" y="18381"/>
                    <a:pt x="5305" y="23685"/>
                    <a:pt x="11843" y="23685"/>
                  </a:cubicBezTo>
                  <a:cubicBezTo>
                    <a:pt x="18381" y="23685"/>
                    <a:pt x="23684" y="18381"/>
                    <a:pt x="23684" y="11843"/>
                  </a:cubicBezTo>
                  <a:cubicBezTo>
                    <a:pt x="23684" y="5305"/>
                    <a:pt x="18381" y="1"/>
                    <a:pt x="1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0;p53"/>
            <p:cNvSpPr/>
            <p:nvPr/>
          </p:nvSpPr>
          <p:spPr>
            <a:xfrm>
              <a:off x="5039600" y="853550"/>
              <a:ext cx="560425" cy="487875"/>
            </a:xfrm>
            <a:custGeom>
              <a:avLst/>
              <a:gdLst/>
              <a:ahLst/>
              <a:cxnLst/>
              <a:rect l="l" t="t" r="r" b="b"/>
              <a:pathLst>
                <a:path w="22417" h="19515" extrusionOk="0">
                  <a:moveTo>
                    <a:pt x="16346" y="1"/>
                  </a:moveTo>
                  <a:lnTo>
                    <a:pt x="1" y="15178"/>
                  </a:lnTo>
                  <a:cubicBezTo>
                    <a:pt x="701" y="16846"/>
                    <a:pt x="1835" y="18347"/>
                    <a:pt x="3236" y="19515"/>
                  </a:cubicBezTo>
                  <a:cubicBezTo>
                    <a:pt x="8140" y="16579"/>
                    <a:pt x="17013" y="11242"/>
                    <a:pt x="22417" y="7940"/>
                  </a:cubicBezTo>
                  <a:cubicBezTo>
                    <a:pt x="21649" y="4537"/>
                    <a:pt x="19448" y="1602"/>
                    <a:pt x="163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1;p53"/>
            <p:cNvSpPr/>
            <p:nvPr/>
          </p:nvSpPr>
          <p:spPr>
            <a:xfrm>
              <a:off x="5170525" y="1125425"/>
              <a:ext cx="436175" cy="271050"/>
            </a:xfrm>
            <a:custGeom>
              <a:avLst/>
              <a:gdLst/>
              <a:ahLst/>
              <a:cxnLst/>
              <a:rect l="l" t="t" r="r" b="b"/>
              <a:pathLst>
                <a:path w="17447" h="10842" extrusionOk="0">
                  <a:moveTo>
                    <a:pt x="17446" y="0"/>
                  </a:moveTo>
                  <a:lnTo>
                    <a:pt x="17446" y="0"/>
                  </a:lnTo>
                  <a:cubicBezTo>
                    <a:pt x="12643" y="2769"/>
                    <a:pt x="4471" y="7472"/>
                    <a:pt x="1" y="10041"/>
                  </a:cubicBezTo>
                  <a:cubicBezTo>
                    <a:pt x="601" y="10374"/>
                    <a:pt x="1235" y="10641"/>
                    <a:pt x="1869" y="10841"/>
                  </a:cubicBezTo>
                  <a:lnTo>
                    <a:pt x="16646" y="3870"/>
                  </a:lnTo>
                  <a:cubicBezTo>
                    <a:pt x="17113" y="2635"/>
                    <a:pt x="17380" y="1334"/>
                    <a:pt x="174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2;p53"/>
            <p:cNvSpPr/>
            <p:nvPr/>
          </p:nvSpPr>
          <p:spPr>
            <a:xfrm>
              <a:off x="5307300" y="840200"/>
              <a:ext cx="5850" cy="45075"/>
            </a:xfrm>
            <a:custGeom>
              <a:avLst/>
              <a:gdLst/>
              <a:ahLst/>
              <a:cxnLst/>
              <a:rect l="l" t="t" r="r" b="b"/>
              <a:pathLst>
                <a:path w="234" h="1803" extrusionOk="0">
                  <a:moveTo>
                    <a:pt x="0" y="1"/>
                  </a:moveTo>
                  <a:lnTo>
                    <a:pt x="0" y="1802"/>
                  </a:lnTo>
                  <a:lnTo>
                    <a:pt x="234" y="180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3;p53"/>
            <p:cNvSpPr/>
            <p:nvPr/>
          </p:nvSpPr>
          <p:spPr>
            <a:xfrm>
              <a:off x="5170525" y="8760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extrusionOk="0">
                  <a:moveTo>
                    <a:pt x="201" y="0"/>
                  </a:moveTo>
                  <a:lnTo>
                    <a:pt x="1" y="100"/>
                  </a:lnTo>
                  <a:lnTo>
                    <a:pt x="901" y="1668"/>
                  </a:lnTo>
                  <a:lnTo>
                    <a:pt x="1101" y="153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4;p53"/>
            <p:cNvSpPr/>
            <p:nvPr/>
          </p:nvSpPr>
          <p:spPr>
            <a:xfrm>
              <a:off x="5071300" y="97530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00" y="1"/>
                  </a:moveTo>
                  <a:lnTo>
                    <a:pt x="0" y="201"/>
                  </a:lnTo>
                  <a:lnTo>
                    <a:pt x="1535" y="1102"/>
                  </a:lnTo>
                  <a:lnTo>
                    <a:pt x="1668" y="9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5;p53"/>
            <p:cNvSpPr/>
            <p:nvPr/>
          </p:nvSpPr>
          <p:spPr>
            <a:xfrm>
              <a:off x="5036275" y="1112075"/>
              <a:ext cx="44225" cy="5850"/>
            </a:xfrm>
            <a:custGeom>
              <a:avLst/>
              <a:gdLst/>
              <a:ahLst/>
              <a:cxnLst/>
              <a:rect l="l" t="t" r="r" b="b"/>
              <a:pathLst>
                <a:path w="1769" h="234" extrusionOk="0">
                  <a:moveTo>
                    <a:pt x="0" y="0"/>
                  </a:moveTo>
                  <a:lnTo>
                    <a:pt x="0" y="234"/>
                  </a:lnTo>
                  <a:lnTo>
                    <a:pt x="1768" y="23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6;p53"/>
            <p:cNvSpPr/>
            <p:nvPr/>
          </p:nvSpPr>
          <p:spPr>
            <a:xfrm>
              <a:off x="5086300" y="1232150"/>
              <a:ext cx="42550" cy="27550"/>
            </a:xfrm>
            <a:custGeom>
              <a:avLst/>
              <a:gdLst/>
              <a:ahLst/>
              <a:cxnLst/>
              <a:rect l="l" t="t" r="r" b="b"/>
              <a:pathLst>
                <a:path w="1702" h="1102" extrusionOk="0">
                  <a:moveTo>
                    <a:pt x="1568" y="1"/>
                  </a:moveTo>
                  <a:lnTo>
                    <a:pt x="1" y="901"/>
                  </a:lnTo>
                  <a:lnTo>
                    <a:pt x="134" y="1102"/>
                  </a:lnTo>
                  <a:lnTo>
                    <a:pt x="1702" y="20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57;p53"/>
            <p:cNvSpPr/>
            <p:nvPr/>
          </p:nvSpPr>
          <p:spPr>
            <a:xfrm>
              <a:off x="5170525" y="1313050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extrusionOk="0">
                  <a:moveTo>
                    <a:pt x="901" y="0"/>
                  </a:moveTo>
                  <a:lnTo>
                    <a:pt x="1" y="1535"/>
                  </a:lnTo>
                  <a:lnTo>
                    <a:pt x="201" y="1668"/>
                  </a:lnTo>
                  <a:lnTo>
                    <a:pt x="1101" y="101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58;p53"/>
            <p:cNvSpPr/>
            <p:nvPr/>
          </p:nvSpPr>
          <p:spPr>
            <a:xfrm>
              <a:off x="5307300" y="1344750"/>
              <a:ext cx="5850" cy="45050"/>
            </a:xfrm>
            <a:custGeom>
              <a:avLst/>
              <a:gdLst/>
              <a:ahLst/>
              <a:cxnLst/>
              <a:rect l="l" t="t" r="r" b="b"/>
              <a:pathLst>
                <a:path w="234" h="1802" extrusionOk="0">
                  <a:moveTo>
                    <a:pt x="0" y="0"/>
                  </a:moveTo>
                  <a:lnTo>
                    <a:pt x="0" y="1801"/>
                  </a:lnTo>
                  <a:lnTo>
                    <a:pt x="234" y="180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59;p53"/>
            <p:cNvSpPr/>
            <p:nvPr/>
          </p:nvSpPr>
          <p:spPr>
            <a:xfrm>
              <a:off x="5423200" y="1313050"/>
              <a:ext cx="26725" cy="41725"/>
            </a:xfrm>
            <a:custGeom>
              <a:avLst/>
              <a:gdLst/>
              <a:ahLst/>
              <a:cxnLst/>
              <a:rect l="l" t="t" r="r" b="b"/>
              <a:pathLst>
                <a:path w="1069" h="1669" extrusionOk="0">
                  <a:moveTo>
                    <a:pt x="168" y="0"/>
                  </a:moveTo>
                  <a:lnTo>
                    <a:pt x="1" y="101"/>
                  </a:lnTo>
                  <a:lnTo>
                    <a:pt x="868" y="1668"/>
                  </a:lnTo>
                  <a:lnTo>
                    <a:pt x="1068" y="15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0;p53"/>
            <p:cNvSpPr/>
            <p:nvPr/>
          </p:nvSpPr>
          <p:spPr>
            <a:xfrm>
              <a:off x="5507425" y="122715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34" y="1"/>
                  </a:moveTo>
                  <a:lnTo>
                    <a:pt x="1" y="201"/>
                  </a:lnTo>
                  <a:lnTo>
                    <a:pt x="1569" y="1101"/>
                  </a:lnTo>
                  <a:lnTo>
                    <a:pt x="1669" y="9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1;p53"/>
            <p:cNvSpPr/>
            <p:nvPr/>
          </p:nvSpPr>
          <p:spPr>
            <a:xfrm>
              <a:off x="5539950" y="1112075"/>
              <a:ext cx="45075" cy="5850"/>
            </a:xfrm>
            <a:custGeom>
              <a:avLst/>
              <a:gdLst/>
              <a:ahLst/>
              <a:cxnLst/>
              <a:rect l="l" t="t" r="r" b="b"/>
              <a:pathLst>
                <a:path w="1803" h="234" extrusionOk="0">
                  <a:moveTo>
                    <a:pt x="1" y="0"/>
                  </a:moveTo>
                  <a:lnTo>
                    <a:pt x="1" y="234"/>
                  </a:lnTo>
                  <a:lnTo>
                    <a:pt x="18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2;p53"/>
            <p:cNvSpPr/>
            <p:nvPr/>
          </p:nvSpPr>
          <p:spPr>
            <a:xfrm>
              <a:off x="5508275" y="975300"/>
              <a:ext cx="41725" cy="27550"/>
            </a:xfrm>
            <a:custGeom>
              <a:avLst/>
              <a:gdLst/>
              <a:ahLst/>
              <a:cxnLst/>
              <a:rect l="l" t="t" r="r" b="b"/>
              <a:pathLst>
                <a:path w="1669" h="1102" extrusionOk="0">
                  <a:moveTo>
                    <a:pt x="1535" y="1"/>
                  </a:moveTo>
                  <a:lnTo>
                    <a:pt x="0" y="901"/>
                  </a:lnTo>
                  <a:lnTo>
                    <a:pt x="100" y="1102"/>
                  </a:lnTo>
                  <a:lnTo>
                    <a:pt x="1668" y="20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3;p53"/>
            <p:cNvSpPr/>
            <p:nvPr/>
          </p:nvSpPr>
          <p:spPr>
            <a:xfrm>
              <a:off x="5422375" y="876075"/>
              <a:ext cx="27550" cy="41725"/>
            </a:xfrm>
            <a:custGeom>
              <a:avLst/>
              <a:gdLst/>
              <a:ahLst/>
              <a:cxnLst/>
              <a:rect l="l" t="t" r="r" b="b"/>
              <a:pathLst>
                <a:path w="1102" h="1669" extrusionOk="0">
                  <a:moveTo>
                    <a:pt x="901" y="0"/>
                  </a:moveTo>
                  <a:lnTo>
                    <a:pt x="1" y="1568"/>
                  </a:lnTo>
                  <a:lnTo>
                    <a:pt x="201" y="1668"/>
                  </a:lnTo>
                  <a:lnTo>
                    <a:pt x="1101" y="10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4;p53"/>
            <p:cNvSpPr/>
            <p:nvPr/>
          </p:nvSpPr>
          <p:spPr>
            <a:xfrm>
              <a:off x="5296450" y="861050"/>
              <a:ext cx="28375" cy="274400"/>
            </a:xfrm>
            <a:custGeom>
              <a:avLst/>
              <a:gdLst/>
              <a:ahLst/>
              <a:cxnLst/>
              <a:rect l="l" t="t" r="r" b="b"/>
              <a:pathLst>
                <a:path w="1135" h="10976" extrusionOk="0">
                  <a:moveTo>
                    <a:pt x="434" y="1"/>
                  </a:moveTo>
                  <a:lnTo>
                    <a:pt x="1" y="10942"/>
                  </a:lnTo>
                  <a:lnTo>
                    <a:pt x="1135" y="10975"/>
                  </a:lnTo>
                  <a:lnTo>
                    <a:pt x="1135" y="1097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5;p53"/>
            <p:cNvSpPr/>
            <p:nvPr/>
          </p:nvSpPr>
          <p:spPr>
            <a:xfrm>
              <a:off x="5287275" y="1012825"/>
              <a:ext cx="198500" cy="124300"/>
            </a:xfrm>
            <a:custGeom>
              <a:avLst/>
              <a:gdLst/>
              <a:ahLst/>
              <a:cxnLst/>
              <a:rect l="l" t="t" r="r" b="b"/>
              <a:pathLst>
                <a:path w="7940" h="4972" extrusionOk="0">
                  <a:moveTo>
                    <a:pt x="7773" y="1"/>
                  </a:moveTo>
                  <a:lnTo>
                    <a:pt x="1" y="4004"/>
                  </a:lnTo>
                  <a:lnTo>
                    <a:pt x="568" y="4971"/>
                  </a:lnTo>
                  <a:lnTo>
                    <a:pt x="7940" y="268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6;p53"/>
            <p:cNvSpPr/>
            <p:nvPr/>
          </p:nvSpPr>
          <p:spPr>
            <a:xfrm>
              <a:off x="5297275" y="1105400"/>
              <a:ext cx="22550" cy="19425"/>
            </a:xfrm>
            <a:custGeom>
              <a:avLst/>
              <a:gdLst/>
              <a:ahLst/>
              <a:cxnLst/>
              <a:rect l="l" t="t" r="r" b="b"/>
              <a:pathLst>
                <a:path w="902" h="777" extrusionOk="0">
                  <a:moveTo>
                    <a:pt x="535" y="1"/>
                  </a:moveTo>
                  <a:cubicBezTo>
                    <a:pt x="201" y="1"/>
                    <a:pt x="1" y="434"/>
                    <a:pt x="268" y="668"/>
                  </a:cubicBezTo>
                  <a:cubicBezTo>
                    <a:pt x="343" y="743"/>
                    <a:pt x="435" y="776"/>
                    <a:pt x="526" y="776"/>
                  </a:cubicBezTo>
                  <a:cubicBezTo>
                    <a:pt x="718" y="776"/>
                    <a:pt x="902" y="627"/>
                    <a:pt x="902" y="401"/>
                  </a:cubicBezTo>
                  <a:cubicBezTo>
                    <a:pt x="902" y="167"/>
                    <a:pt x="735" y="1"/>
                    <a:pt x="535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67;p53"/>
            <p:cNvSpPr/>
            <p:nvPr/>
          </p:nvSpPr>
          <p:spPr>
            <a:xfrm>
              <a:off x="1836475" y="1291375"/>
              <a:ext cx="1165875" cy="69225"/>
            </a:xfrm>
            <a:custGeom>
              <a:avLst/>
              <a:gdLst/>
              <a:ahLst/>
              <a:cxnLst/>
              <a:rect l="l" t="t" r="r" b="b"/>
              <a:pathLst>
                <a:path w="46635" h="2769" extrusionOk="0">
                  <a:moveTo>
                    <a:pt x="1" y="0"/>
                  </a:moveTo>
                  <a:lnTo>
                    <a:pt x="1" y="2769"/>
                  </a:lnTo>
                  <a:lnTo>
                    <a:pt x="46634" y="2769"/>
                  </a:lnTo>
                  <a:lnTo>
                    <a:pt x="466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68;p53"/>
            <p:cNvSpPr/>
            <p:nvPr/>
          </p:nvSpPr>
          <p:spPr>
            <a:xfrm>
              <a:off x="2844700" y="1360575"/>
              <a:ext cx="69250" cy="228525"/>
            </a:xfrm>
            <a:custGeom>
              <a:avLst/>
              <a:gdLst/>
              <a:ahLst/>
              <a:cxnLst/>
              <a:rect l="l" t="t" r="r" b="b"/>
              <a:pathLst>
                <a:path w="2770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2769" y="914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69;p53"/>
            <p:cNvSpPr/>
            <p:nvPr/>
          </p:nvSpPr>
          <p:spPr>
            <a:xfrm>
              <a:off x="2844700" y="1360575"/>
              <a:ext cx="69250" cy="70925"/>
            </a:xfrm>
            <a:custGeom>
              <a:avLst/>
              <a:gdLst/>
              <a:ahLst/>
              <a:cxnLst/>
              <a:rect l="l" t="t" r="r" b="b"/>
              <a:pathLst>
                <a:path w="2770" h="2837" extrusionOk="0">
                  <a:moveTo>
                    <a:pt x="1" y="1"/>
                  </a:moveTo>
                  <a:lnTo>
                    <a:pt x="1" y="2836"/>
                  </a:lnTo>
                  <a:lnTo>
                    <a:pt x="2769" y="2836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0;p53"/>
            <p:cNvSpPr/>
            <p:nvPr/>
          </p:nvSpPr>
          <p:spPr>
            <a:xfrm>
              <a:off x="1924875" y="1360575"/>
              <a:ext cx="69250" cy="228525"/>
            </a:xfrm>
            <a:custGeom>
              <a:avLst/>
              <a:gdLst/>
              <a:ahLst/>
              <a:cxnLst/>
              <a:rect l="l" t="t" r="r" b="b"/>
              <a:pathLst>
                <a:path w="2770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2769" y="914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1;p53"/>
            <p:cNvSpPr/>
            <p:nvPr/>
          </p:nvSpPr>
          <p:spPr>
            <a:xfrm>
              <a:off x="1924875" y="1360575"/>
              <a:ext cx="69250" cy="70925"/>
            </a:xfrm>
            <a:custGeom>
              <a:avLst/>
              <a:gdLst/>
              <a:ahLst/>
              <a:cxnLst/>
              <a:rect l="l" t="t" r="r" b="b"/>
              <a:pathLst>
                <a:path w="2770" h="2837" extrusionOk="0">
                  <a:moveTo>
                    <a:pt x="1" y="1"/>
                  </a:moveTo>
                  <a:lnTo>
                    <a:pt x="1" y="2836"/>
                  </a:lnTo>
                  <a:lnTo>
                    <a:pt x="2769" y="2836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2;p53"/>
            <p:cNvSpPr/>
            <p:nvPr/>
          </p:nvSpPr>
          <p:spPr>
            <a:xfrm>
              <a:off x="2596200" y="850225"/>
              <a:ext cx="111775" cy="441175"/>
            </a:xfrm>
            <a:custGeom>
              <a:avLst/>
              <a:gdLst/>
              <a:ahLst/>
              <a:cxnLst/>
              <a:rect l="l" t="t" r="r" b="b"/>
              <a:pathLst>
                <a:path w="4471" h="17647" extrusionOk="0">
                  <a:moveTo>
                    <a:pt x="0" y="0"/>
                  </a:moveTo>
                  <a:lnTo>
                    <a:pt x="0" y="17646"/>
                  </a:lnTo>
                  <a:lnTo>
                    <a:pt x="4470" y="17646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3;p53"/>
            <p:cNvSpPr/>
            <p:nvPr/>
          </p:nvSpPr>
          <p:spPr>
            <a:xfrm>
              <a:off x="2597025" y="826025"/>
              <a:ext cx="110950" cy="49225"/>
            </a:xfrm>
            <a:custGeom>
              <a:avLst/>
              <a:gdLst/>
              <a:ahLst/>
              <a:cxnLst/>
              <a:rect l="l" t="t" r="r" b="b"/>
              <a:pathLst>
                <a:path w="4438" h="1969" extrusionOk="0">
                  <a:moveTo>
                    <a:pt x="1" y="1"/>
                  </a:moveTo>
                  <a:lnTo>
                    <a:pt x="1" y="1969"/>
                  </a:lnTo>
                  <a:lnTo>
                    <a:pt x="4437" y="1969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4;p53"/>
            <p:cNvSpPr/>
            <p:nvPr/>
          </p:nvSpPr>
          <p:spPr>
            <a:xfrm>
              <a:off x="2596200" y="936950"/>
              <a:ext cx="111775" cy="18375"/>
            </a:xfrm>
            <a:custGeom>
              <a:avLst/>
              <a:gdLst/>
              <a:ahLst/>
              <a:cxnLst/>
              <a:rect l="l" t="t" r="r" b="b"/>
              <a:pathLst>
                <a:path w="4471" h="735" extrusionOk="0">
                  <a:moveTo>
                    <a:pt x="0" y="0"/>
                  </a:moveTo>
                  <a:lnTo>
                    <a:pt x="0" y="734"/>
                  </a:lnTo>
                  <a:lnTo>
                    <a:pt x="4470" y="734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5;p53"/>
            <p:cNvSpPr/>
            <p:nvPr/>
          </p:nvSpPr>
          <p:spPr>
            <a:xfrm>
              <a:off x="2582850" y="1184625"/>
              <a:ext cx="125125" cy="48400"/>
            </a:xfrm>
            <a:custGeom>
              <a:avLst/>
              <a:gdLst/>
              <a:ahLst/>
              <a:cxnLst/>
              <a:rect l="l" t="t" r="r" b="b"/>
              <a:pathLst>
                <a:path w="5005" h="1936" extrusionOk="0">
                  <a:moveTo>
                    <a:pt x="0" y="0"/>
                  </a:moveTo>
                  <a:lnTo>
                    <a:pt x="0" y="1935"/>
                  </a:lnTo>
                  <a:lnTo>
                    <a:pt x="5004" y="1935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6;p53"/>
            <p:cNvSpPr/>
            <p:nvPr/>
          </p:nvSpPr>
          <p:spPr>
            <a:xfrm>
              <a:off x="2518625" y="776825"/>
              <a:ext cx="77600" cy="514575"/>
            </a:xfrm>
            <a:custGeom>
              <a:avLst/>
              <a:gdLst/>
              <a:ahLst/>
              <a:cxnLst/>
              <a:rect l="l" t="t" r="r" b="b"/>
              <a:pathLst>
                <a:path w="3104" h="20583" extrusionOk="0">
                  <a:moveTo>
                    <a:pt x="1" y="1"/>
                  </a:moveTo>
                  <a:lnTo>
                    <a:pt x="1" y="20582"/>
                  </a:lnTo>
                  <a:lnTo>
                    <a:pt x="3103" y="20582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77;p53"/>
            <p:cNvSpPr/>
            <p:nvPr/>
          </p:nvSpPr>
          <p:spPr>
            <a:xfrm>
              <a:off x="2534475" y="825200"/>
              <a:ext cx="46725" cy="197675"/>
            </a:xfrm>
            <a:custGeom>
              <a:avLst/>
              <a:gdLst/>
              <a:ahLst/>
              <a:cxnLst/>
              <a:rect l="l" t="t" r="r" b="b"/>
              <a:pathLst>
                <a:path w="1869" h="7907" extrusionOk="0">
                  <a:moveTo>
                    <a:pt x="1" y="0"/>
                  </a:moveTo>
                  <a:lnTo>
                    <a:pt x="1" y="7906"/>
                  </a:lnTo>
                  <a:lnTo>
                    <a:pt x="1869" y="790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78;p53"/>
            <p:cNvSpPr/>
            <p:nvPr/>
          </p:nvSpPr>
          <p:spPr>
            <a:xfrm>
              <a:off x="1966575" y="874400"/>
              <a:ext cx="420325" cy="417000"/>
            </a:xfrm>
            <a:custGeom>
              <a:avLst/>
              <a:gdLst/>
              <a:ahLst/>
              <a:cxnLst/>
              <a:rect l="l" t="t" r="r" b="b"/>
              <a:pathLst>
                <a:path w="16813" h="16680" extrusionOk="0">
                  <a:moveTo>
                    <a:pt x="14644" y="1"/>
                  </a:moveTo>
                  <a:lnTo>
                    <a:pt x="1" y="14478"/>
                  </a:lnTo>
                  <a:lnTo>
                    <a:pt x="2202" y="16679"/>
                  </a:lnTo>
                  <a:lnTo>
                    <a:pt x="16813" y="2202"/>
                  </a:lnTo>
                  <a:lnTo>
                    <a:pt x="1464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79;p53"/>
            <p:cNvSpPr/>
            <p:nvPr/>
          </p:nvSpPr>
          <p:spPr>
            <a:xfrm>
              <a:off x="2063300" y="1022850"/>
              <a:ext cx="173500" cy="172650"/>
            </a:xfrm>
            <a:custGeom>
              <a:avLst/>
              <a:gdLst/>
              <a:ahLst/>
              <a:cxnLst/>
              <a:rect l="l" t="t" r="r" b="b"/>
              <a:pathLst>
                <a:path w="6940" h="6906" extrusionOk="0">
                  <a:moveTo>
                    <a:pt x="5638" y="0"/>
                  </a:moveTo>
                  <a:lnTo>
                    <a:pt x="1" y="5571"/>
                  </a:lnTo>
                  <a:lnTo>
                    <a:pt x="1302" y="6905"/>
                  </a:lnTo>
                  <a:lnTo>
                    <a:pt x="6939" y="1334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0;p53"/>
            <p:cNvSpPr/>
            <p:nvPr/>
          </p:nvSpPr>
          <p:spPr>
            <a:xfrm>
              <a:off x="2386875" y="900250"/>
              <a:ext cx="132625" cy="391150"/>
            </a:xfrm>
            <a:custGeom>
              <a:avLst/>
              <a:gdLst/>
              <a:ahLst/>
              <a:cxnLst/>
              <a:rect l="l" t="t" r="r" b="b"/>
              <a:pathLst>
                <a:path w="5305" h="15646" extrusionOk="0">
                  <a:moveTo>
                    <a:pt x="1" y="1"/>
                  </a:moveTo>
                  <a:lnTo>
                    <a:pt x="1" y="15645"/>
                  </a:lnTo>
                  <a:lnTo>
                    <a:pt x="5304" y="15645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1;p53"/>
            <p:cNvSpPr/>
            <p:nvPr/>
          </p:nvSpPr>
          <p:spPr>
            <a:xfrm>
              <a:off x="2386875" y="1213800"/>
              <a:ext cx="131775" cy="35900"/>
            </a:xfrm>
            <a:custGeom>
              <a:avLst/>
              <a:gdLst/>
              <a:ahLst/>
              <a:cxnLst/>
              <a:rect l="l" t="t" r="r" b="b"/>
              <a:pathLst>
                <a:path w="5271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5271" y="1435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2;p53"/>
            <p:cNvSpPr/>
            <p:nvPr/>
          </p:nvSpPr>
          <p:spPr>
            <a:xfrm>
              <a:off x="2386875" y="1175450"/>
              <a:ext cx="131775" cy="14200"/>
            </a:xfrm>
            <a:custGeom>
              <a:avLst/>
              <a:gdLst/>
              <a:ahLst/>
              <a:cxnLst/>
              <a:rect l="l" t="t" r="r" b="b"/>
              <a:pathLst>
                <a:path w="5271" h="568" extrusionOk="0">
                  <a:moveTo>
                    <a:pt x="1" y="1"/>
                  </a:moveTo>
                  <a:lnTo>
                    <a:pt x="1" y="568"/>
                  </a:lnTo>
                  <a:lnTo>
                    <a:pt x="5271" y="568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3;p53"/>
            <p:cNvSpPr/>
            <p:nvPr/>
          </p:nvSpPr>
          <p:spPr>
            <a:xfrm>
              <a:off x="2707950" y="923600"/>
              <a:ext cx="90900" cy="367800"/>
            </a:xfrm>
            <a:custGeom>
              <a:avLst/>
              <a:gdLst/>
              <a:ahLst/>
              <a:cxnLst/>
              <a:rect l="l" t="t" r="r" b="b"/>
              <a:pathLst>
                <a:path w="3636" h="14712" extrusionOk="0">
                  <a:moveTo>
                    <a:pt x="0" y="1"/>
                  </a:moveTo>
                  <a:lnTo>
                    <a:pt x="0" y="14711"/>
                  </a:lnTo>
                  <a:lnTo>
                    <a:pt x="3636" y="14711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4;p53"/>
            <p:cNvSpPr/>
            <p:nvPr/>
          </p:nvSpPr>
          <p:spPr>
            <a:xfrm>
              <a:off x="2707950" y="1217975"/>
              <a:ext cx="90900" cy="34225"/>
            </a:xfrm>
            <a:custGeom>
              <a:avLst/>
              <a:gdLst/>
              <a:ahLst/>
              <a:cxnLst/>
              <a:rect l="l" t="t" r="r" b="b"/>
              <a:pathLst>
                <a:path w="3636" h="1369" extrusionOk="0">
                  <a:moveTo>
                    <a:pt x="0" y="1"/>
                  </a:moveTo>
                  <a:lnTo>
                    <a:pt x="0" y="1368"/>
                  </a:lnTo>
                  <a:lnTo>
                    <a:pt x="3636" y="1368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5;p53"/>
            <p:cNvSpPr/>
            <p:nvPr/>
          </p:nvSpPr>
          <p:spPr>
            <a:xfrm>
              <a:off x="2707950" y="999500"/>
              <a:ext cx="90900" cy="34200"/>
            </a:xfrm>
            <a:custGeom>
              <a:avLst/>
              <a:gdLst/>
              <a:ahLst/>
              <a:cxnLst/>
              <a:rect l="l" t="t" r="r" b="b"/>
              <a:pathLst>
                <a:path w="3636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3636" y="1368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6;p53"/>
            <p:cNvSpPr/>
            <p:nvPr/>
          </p:nvSpPr>
          <p:spPr>
            <a:xfrm>
              <a:off x="2707950" y="1057025"/>
              <a:ext cx="90900" cy="13375"/>
            </a:xfrm>
            <a:custGeom>
              <a:avLst/>
              <a:gdLst/>
              <a:ahLst/>
              <a:cxnLst/>
              <a:rect l="l" t="t" r="r" b="b"/>
              <a:pathLst>
                <a:path w="3636" h="535" extrusionOk="0">
                  <a:moveTo>
                    <a:pt x="0" y="1"/>
                  </a:moveTo>
                  <a:lnTo>
                    <a:pt x="0" y="534"/>
                  </a:lnTo>
                  <a:lnTo>
                    <a:pt x="3636" y="534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87;p53"/>
            <p:cNvSpPr/>
            <p:nvPr/>
          </p:nvSpPr>
          <p:spPr>
            <a:xfrm>
              <a:off x="3523525" y="776825"/>
              <a:ext cx="545400" cy="545425"/>
            </a:xfrm>
            <a:custGeom>
              <a:avLst/>
              <a:gdLst/>
              <a:ahLst/>
              <a:cxnLst/>
              <a:rect l="l" t="t" r="r" b="b"/>
              <a:pathLst>
                <a:path w="21816" h="21817" extrusionOk="0">
                  <a:moveTo>
                    <a:pt x="1034" y="1001"/>
                  </a:moveTo>
                  <a:lnTo>
                    <a:pt x="20815" y="1035"/>
                  </a:lnTo>
                  <a:lnTo>
                    <a:pt x="20815" y="20782"/>
                  </a:lnTo>
                  <a:lnTo>
                    <a:pt x="1034" y="20782"/>
                  </a:lnTo>
                  <a:lnTo>
                    <a:pt x="1034" y="1001"/>
                  </a:lnTo>
                  <a:close/>
                  <a:moveTo>
                    <a:pt x="0" y="1"/>
                  </a:moveTo>
                  <a:lnTo>
                    <a:pt x="0" y="21816"/>
                  </a:lnTo>
                  <a:lnTo>
                    <a:pt x="21816" y="21816"/>
                  </a:lnTo>
                  <a:lnTo>
                    <a:pt x="2181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88;p53"/>
            <p:cNvSpPr/>
            <p:nvPr/>
          </p:nvSpPr>
          <p:spPr>
            <a:xfrm>
              <a:off x="3622750" y="1030350"/>
              <a:ext cx="385300" cy="170975"/>
            </a:xfrm>
            <a:custGeom>
              <a:avLst/>
              <a:gdLst/>
              <a:ahLst/>
              <a:cxnLst/>
              <a:rect l="l" t="t" r="r" b="b"/>
              <a:pathLst>
                <a:path w="15412" h="6839" extrusionOk="0">
                  <a:moveTo>
                    <a:pt x="1" y="0"/>
                  </a:moveTo>
                  <a:lnTo>
                    <a:pt x="1" y="6839"/>
                  </a:lnTo>
                  <a:lnTo>
                    <a:pt x="15412" y="6839"/>
                  </a:lnTo>
                  <a:lnTo>
                    <a:pt x="154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89;p53"/>
            <p:cNvSpPr/>
            <p:nvPr/>
          </p:nvSpPr>
          <p:spPr>
            <a:xfrm>
              <a:off x="3633600" y="1584075"/>
              <a:ext cx="129275" cy="372800"/>
            </a:xfrm>
            <a:custGeom>
              <a:avLst/>
              <a:gdLst/>
              <a:ahLst/>
              <a:cxnLst/>
              <a:rect l="l" t="t" r="r" b="b"/>
              <a:pathLst>
                <a:path w="5171" h="14912" extrusionOk="0">
                  <a:moveTo>
                    <a:pt x="0" y="1"/>
                  </a:moveTo>
                  <a:lnTo>
                    <a:pt x="0" y="14911"/>
                  </a:lnTo>
                  <a:lnTo>
                    <a:pt x="5171" y="14911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0;p53"/>
            <p:cNvSpPr/>
            <p:nvPr/>
          </p:nvSpPr>
          <p:spPr>
            <a:xfrm>
              <a:off x="3603575" y="2274575"/>
              <a:ext cx="271900" cy="161800"/>
            </a:xfrm>
            <a:custGeom>
              <a:avLst/>
              <a:gdLst/>
              <a:ahLst/>
              <a:cxnLst/>
              <a:rect l="l" t="t" r="r" b="b"/>
              <a:pathLst>
                <a:path w="10876" h="6472" extrusionOk="0">
                  <a:moveTo>
                    <a:pt x="1" y="0"/>
                  </a:moveTo>
                  <a:lnTo>
                    <a:pt x="1" y="6472"/>
                  </a:lnTo>
                  <a:lnTo>
                    <a:pt x="10875" y="647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1;p53"/>
            <p:cNvSpPr/>
            <p:nvPr/>
          </p:nvSpPr>
          <p:spPr>
            <a:xfrm>
              <a:off x="3523525" y="1479000"/>
              <a:ext cx="545400" cy="546250"/>
            </a:xfrm>
            <a:custGeom>
              <a:avLst/>
              <a:gdLst/>
              <a:ahLst/>
              <a:cxnLst/>
              <a:rect l="l" t="t" r="r" b="b"/>
              <a:pathLst>
                <a:path w="21816" h="21850" extrusionOk="0">
                  <a:moveTo>
                    <a:pt x="20815" y="1035"/>
                  </a:moveTo>
                  <a:lnTo>
                    <a:pt x="20815" y="20815"/>
                  </a:lnTo>
                  <a:lnTo>
                    <a:pt x="1034" y="20815"/>
                  </a:lnTo>
                  <a:lnTo>
                    <a:pt x="1034" y="1035"/>
                  </a:lnTo>
                  <a:close/>
                  <a:moveTo>
                    <a:pt x="0" y="1"/>
                  </a:moveTo>
                  <a:lnTo>
                    <a:pt x="0" y="21850"/>
                  </a:lnTo>
                  <a:lnTo>
                    <a:pt x="21816" y="21816"/>
                  </a:lnTo>
                  <a:lnTo>
                    <a:pt x="2181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2;p53"/>
            <p:cNvSpPr/>
            <p:nvPr/>
          </p:nvSpPr>
          <p:spPr>
            <a:xfrm>
              <a:off x="3523525" y="2181175"/>
              <a:ext cx="545400" cy="546250"/>
            </a:xfrm>
            <a:custGeom>
              <a:avLst/>
              <a:gdLst/>
              <a:ahLst/>
              <a:cxnLst/>
              <a:rect l="l" t="t" r="r" b="b"/>
              <a:pathLst>
                <a:path w="21816" h="21850" extrusionOk="0">
                  <a:moveTo>
                    <a:pt x="20815" y="1034"/>
                  </a:moveTo>
                  <a:lnTo>
                    <a:pt x="20815" y="20815"/>
                  </a:lnTo>
                  <a:lnTo>
                    <a:pt x="1034" y="20815"/>
                  </a:lnTo>
                  <a:lnTo>
                    <a:pt x="1034" y="1034"/>
                  </a:lnTo>
                  <a:close/>
                  <a:moveTo>
                    <a:pt x="0" y="0"/>
                  </a:moveTo>
                  <a:lnTo>
                    <a:pt x="0" y="21849"/>
                  </a:lnTo>
                  <a:lnTo>
                    <a:pt x="21816" y="21849"/>
                  </a:lnTo>
                  <a:lnTo>
                    <a:pt x="2181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3;p53"/>
            <p:cNvSpPr/>
            <p:nvPr/>
          </p:nvSpPr>
          <p:spPr>
            <a:xfrm>
              <a:off x="3697800" y="951125"/>
              <a:ext cx="196850" cy="197675"/>
            </a:xfrm>
            <a:custGeom>
              <a:avLst/>
              <a:gdLst/>
              <a:ahLst/>
              <a:cxnLst/>
              <a:rect l="l" t="t" r="r" b="b"/>
              <a:pathLst>
                <a:path w="7874" h="7907" extrusionOk="0">
                  <a:moveTo>
                    <a:pt x="1" y="0"/>
                  </a:moveTo>
                  <a:lnTo>
                    <a:pt x="1" y="7906"/>
                  </a:lnTo>
                  <a:lnTo>
                    <a:pt x="7873" y="7906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4;p53"/>
            <p:cNvSpPr/>
            <p:nvPr/>
          </p:nvSpPr>
          <p:spPr>
            <a:xfrm>
              <a:off x="3697800" y="1653300"/>
              <a:ext cx="196850" cy="197650"/>
            </a:xfrm>
            <a:custGeom>
              <a:avLst/>
              <a:gdLst/>
              <a:ahLst/>
              <a:cxnLst/>
              <a:rect l="l" t="t" r="r" b="b"/>
              <a:pathLst>
                <a:path w="7874" h="7906" extrusionOk="0">
                  <a:moveTo>
                    <a:pt x="1" y="0"/>
                  </a:moveTo>
                  <a:lnTo>
                    <a:pt x="1" y="7906"/>
                  </a:lnTo>
                  <a:lnTo>
                    <a:pt x="7873" y="7906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5;p53"/>
            <p:cNvSpPr/>
            <p:nvPr/>
          </p:nvSpPr>
          <p:spPr>
            <a:xfrm>
              <a:off x="3696975" y="2355450"/>
              <a:ext cx="197675" cy="197675"/>
            </a:xfrm>
            <a:custGeom>
              <a:avLst/>
              <a:gdLst/>
              <a:ahLst/>
              <a:cxnLst/>
              <a:rect l="l" t="t" r="r" b="b"/>
              <a:pathLst>
                <a:path w="7907" h="7907" extrusionOk="0">
                  <a:moveTo>
                    <a:pt x="1" y="1"/>
                  </a:moveTo>
                  <a:lnTo>
                    <a:pt x="1" y="7907"/>
                  </a:lnTo>
                  <a:lnTo>
                    <a:pt x="7906" y="7907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6;p53"/>
            <p:cNvSpPr/>
            <p:nvPr/>
          </p:nvSpPr>
          <p:spPr>
            <a:xfrm>
              <a:off x="1665525" y="3504625"/>
              <a:ext cx="284400" cy="126775"/>
            </a:xfrm>
            <a:custGeom>
              <a:avLst/>
              <a:gdLst/>
              <a:ahLst/>
              <a:cxnLst/>
              <a:rect l="l" t="t" r="r" b="b"/>
              <a:pathLst>
                <a:path w="11376" h="5071" extrusionOk="0"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70"/>
                  </a:lnTo>
                  <a:lnTo>
                    <a:pt x="201" y="5070"/>
                  </a:lnTo>
                  <a:cubicBezTo>
                    <a:pt x="1135" y="5037"/>
                    <a:pt x="2069" y="5037"/>
                    <a:pt x="3003" y="5037"/>
                  </a:cubicBezTo>
                  <a:lnTo>
                    <a:pt x="5771" y="5004"/>
                  </a:lnTo>
                  <a:lnTo>
                    <a:pt x="11242" y="4870"/>
                  </a:lnTo>
                  <a:lnTo>
                    <a:pt x="5705" y="4770"/>
                  </a:lnTo>
                  <a:lnTo>
                    <a:pt x="2969" y="4704"/>
                  </a:lnTo>
                  <a:lnTo>
                    <a:pt x="434" y="4704"/>
                  </a:lnTo>
                  <a:lnTo>
                    <a:pt x="434" y="432"/>
                  </a:lnTo>
                  <a:lnTo>
                    <a:pt x="434" y="432"/>
                  </a:lnTo>
                  <a:lnTo>
                    <a:pt x="5738" y="400"/>
                  </a:lnTo>
                  <a:cubicBezTo>
                    <a:pt x="7540" y="400"/>
                    <a:pt x="9341" y="336"/>
                    <a:pt x="11143" y="334"/>
                  </a:cubicBezTo>
                  <a:lnTo>
                    <a:pt x="11143" y="334"/>
                  </a:lnTo>
                  <a:cubicBezTo>
                    <a:pt x="11149" y="1057"/>
                    <a:pt x="11209" y="1779"/>
                    <a:pt x="11209" y="2502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100"/>
                  </a:lnTo>
                  <a:lnTo>
                    <a:pt x="11242" y="100"/>
                  </a:lnTo>
                  <a:cubicBezTo>
                    <a:pt x="9407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97;p53"/>
            <p:cNvSpPr/>
            <p:nvPr/>
          </p:nvSpPr>
          <p:spPr>
            <a:xfrm>
              <a:off x="1512075" y="3652225"/>
              <a:ext cx="283575" cy="125950"/>
            </a:xfrm>
            <a:custGeom>
              <a:avLst/>
              <a:gdLst/>
              <a:ahLst/>
              <a:cxnLst/>
              <a:rect l="l" t="t" r="r" b="b"/>
              <a:pathLst>
                <a:path w="11343" h="5038" extrusionOk="0">
                  <a:moveTo>
                    <a:pt x="1" y="0"/>
                  </a:moveTo>
                  <a:lnTo>
                    <a:pt x="1" y="201"/>
                  </a:lnTo>
                  <a:lnTo>
                    <a:pt x="1" y="4871"/>
                  </a:lnTo>
                  <a:lnTo>
                    <a:pt x="1" y="5037"/>
                  </a:lnTo>
                  <a:lnTo>
                    <a:pt x="3003" y="5037"/>
                  </a:lnTo>
                  <a:lnTo>
                    <a:pt x="5772" y="4971"/>
                  </a:lnTo>
                  <a:lnTo>
                    <a:pt x="11242" y="4871"/>
                  </a:lnTo>
                  <a:lnTo>
                    <a:pt x="5672" y="4737"/>
                  </a:lnTo>
                  <a:lnTo>
                    <a:pt x="2936" y="4670"/>
                  </a:lnTo>
                  <a:lnTo>
                    <a:pt x="369" y="4670"/>
                  </a:lnTo>
                  <a:lnTo>
                    <a:pt x="400" y="400"/>
                  </a:lnTo>
                  <a:lnTo>
                    <a:pt x="400" y="400"/>
                  </a:lnTo>
                  <a:lnTo>
                    <a:pt x="5705" y="367"/>
                  </a:lnTo>
                  <a:cubicBezTo>
                    <a:pt x="7497" y="367"/>
                    <a:pt x="9320" y="336"/>
                    <a:pt x="11113" y="303"/>
                  </a:cubicBezTo>
                  <a:lnTo>
                    <a:pt x="11113" y="303"/>
                  </a:lnTo>
                  <a:cubicBezTo>
                    <a:pt x="11145" y="1036"/>
                    <a:pt x="11176" y="1769"/>
                    <a:pt x="11176" y="2502"/>
                  </a:cubicBezTo>
                  <a:lnTo>
                    <a:pt x="11242" y="4871"/>
                  </a:lnTo>
                  <a:lnTo>
                    <a:pt x="11309" y="2569"/>
                  </a:lnTo>
                  <a:cubicBezTo>
                    <a:pt x="11309" y="1768"/>
                    <a:pt x="11342" y="1001"/>
                    <a:pt x="11342" y="201"/>
                  </a:cubicBezTo>
                  <a:lnTo>
                    <a:pt x="11342" y="67"/>
                  </a:lnTo>
                  <a:lnTo>
                    <a:pt x="11242" y="67"/>
                  </a:lnTo>
                  <a:cubicBezTo>
                    <a:pt x="9408" y="67"/>
                    <a:pt x="7540" y="0"/>
                    <a:pt x="5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98;p53"/>
            <p:cNvSpPr/>
            <p:nvPr/>
          </p:nvSpPr>
          <p:spPr>
            <a:xfrm>
              <a:off x="4438350" y="1770050"/>
              <a:ext cx="284375" cy="125950"/>
            </a:xfrm>
            <a:custGeom>
              <a:avLst/>
              <a:gdLst/>
              <a:ahLst/>
              <a:cxnLst/>
              <a:rect l="l" t="t" r="r" b="b"/>
              <a:pathLst>
                <a:path w="11375" h="5038" extrusionOk="0">
                  <a:moveTo>
                    <a:pt x="0" y="0"/>
                  </a:moveTo>
                  <a:lnTo>
                    <a:pt x="0" y="200"/>
                  </a:lnTo>
                  <a:lnTo>
                    <a:pt x="33" y="4870"/>
                  </a:lnTo>
                  <a:lnTo>
                    <a:pt x="33" y="5037"/>
                  </a:lnTo>
                  <a:lnTo>
                    <a:pt x="3002" y="5037"/>
                  </a:lnTo>
                  <a:lnTo>
                    <a:pt x="5771" y="4970"/>
                  </a:lnTo>
                  <a:lnTo>
                    <a:pt x="11275" y="4870"/>
                  </a:lnTo>
                  <a:lnTo>
                    <a:pt x="5704" y="4737"/>
                  </a:lnTo>
                  <a:lnTo>
                    <a:pt x="2936" y="4670"/>
                  </a:lnTo>
                  <a:lnTo>
                    <a:pt x="402" y="4670"/>
                  </a:lnTo>
                  <a:lnTo>
                    <a:pt x="432" y="399"/>
                  </a:lnTo>
                  <a:lnTo>
                    <a:pt x="432" y="399"/>
                  </a:lnTo>
                  <a:lnTo>
                    <a:pt x="5738" y="367"/>
                  </a:lnTo>
                  <a:cubicBezTo>
                    <a:pt x="7529" y="367"/>
                    <a:pt x="9320" y="304"/>
                    <a:pt x="11142" y="301"/>
                  </a:cubicBezTo>
                  <a:lnTo>
                    <a:pt x="11142" y="301"/>
                  </a:lnTo>
                  <a:cubicBezTo>
                    <a:pt x="11147" y="1034"/>
                    <a:pt x="11208" y="1768"/>
                    <a:pt x="11208" y="2502"/>
                  </a:cubicBezTo>
                  <a:lnTo>
                    <a:pt x="11275" y="4870"/>
                  </a:lnTo>
                  <a:lnTo>
                    <a:pt x="11342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100"/>
                  </a:lnTo>
                  <a:lnTo>
                    <a:pt x="11275" y="100"/>
                  </a:lnTo>
                  <a:cubicBezTo>
                    <a:pt x="9440" y="67"/>
                    <a:pt x="7572" y="34"/>
                    <a:pt x="5738" y="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99;p53"/>
            <p:cNvSpPr/>
            <p:nvPr/>
          </p:nvSpPr>
          <p:spPr>
            <a:xfrm>
              <a:off x="4284900" y="1916825"/>
              <a:ext cx="284400" cy="126775"/>
            </a:xfrm>
            <a:custGeom>
              <a:avLst/>
              <a:gdLst/>
              <a:ahLst/>
              <a:cxnLst/>
              <a:rect l="l" t="t" r="r" b="b"/>
              <a:pathLst>
                <a:path w="11376" h="5071" extrusionOk="0">
                  <a:moveTo>
                    <a:pt x="0" y="0"/>
                  </a:moveTo>
                  <a:lnTo>
                    <a:pt x="0" y="200"/>
                  </a:lnTo>
                  <a:lnTo>
                    <a:pt x="0" y="4870"/>
                  </a:lnTo>
                  <a:lnTo>
                    <a:pt x="0" y="5070"/>
                  </a:lnTo>
                  <a:lnTo>
                    <a:pt x="201" y="5070"/>
                  </a:lnTo>
                  <a:cubicBezTo>
                    <a:pt x="1135" y="5037"/>
                    <a:pt x="2069" y="5037"/>
                    <a:pt x="2969" y="5037"/>
                  </a:cubicBezTo>
                  <a:lnTo>
                    <a:pt x="5771" y="5004"/>
                  </a:lnTo>
                  <a:lnTo>
                    <a:pt x="11242" y="4870"/>
                  </a:lnTo>
                  <a:lnTo>
                    <a:pt x="5671" y="4770"/>
                  </a:lnTo>
                  <a:lnTo>
                    <a:pt x="2936" y="4703"/>
                  </a:lnTo>
                  <a:lnTo>
                    <a:pt x="369" y="4703"/>
                  </a:lnTo>
                  <a:lnTo>
                    <a:pt x="399" y="433"/>
                  </a:lnTo>
                  <a:lnTo>
                    <a:pt x="399" y="433"/>
                  </a:lnTo>
                  <a:lnTo>
                    <a:pt x="5704" y="400"/>
                  </a:lnTo>
                  <a:cubicBezTo>
                    <a:pt x="7529" y="400"/>
                    <a:pt x="9322" y="337"/>
                    <a:pt x="11114" y="334"/>
                  </a:cubicBezTo>
                  <a:lnTo>
                    <a:pt x="11114" y="334"/>
                  </a:lnTo>
                  <a:cubicBezTo>
                    <a:pt x="11145" y="1057"/>
                    <a:pt x="11175" y="1781"/>
                    <a:pt x="11175" y="2535"/>
                  </a:cubicBezTo>
                  <a:lnTo>
                    <a:pt x="11242" y="4870"/>
                  </a:lnTo>
                  <a:lnTo>
                    <a:pt x="11308" y="2569"/>
                  </a:lnTo>
                  <a:cubicBezTo>
                    <a:pt x="11342" y="1768"/>
                    <a:pt x="11375" y="1001"/>
                    <a:pt x="11375" y="200"/>
                  </a:cubicBezTo>
                  <a:lnTo>
                    <a:pt x="11375" y="67"/>
                  </a:lnTo>
                  <a:lnTo>
                    <a:pt x="11275" y="67"/>
                  </a:lnTo>
                  <a:cubicBezTo>
                    <a:pt x="9407" y="67"/>
                    <a:pt x="7572" y="0"/>
                    <a:pt x="5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00;p53"/>
            <p:cNvSpPr/>
            <p:nvPr/>
          </p:nvSpPr>
          <p:spPr>
            <a:xfrm>
              <a:off x="4131450" y="1770050"/>
              <a:ext cx="283575" cy="125950"/>
            </a:xfrm>
            <a:custGeom>
              <a:avLst/>
              <a:gdLst/>
              <a:ahLst/>
              <a:cxnLst/>
              <a:rect l="l" t="t" r="r" b="b"/>
              <a:pathLst>
                <a:path w="11343" h="5038" extrusionOk="0"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1" y="4970"/>
                  </a:lnTo>
                  <a:lnTo>
                    <a:pt x="11242" y="4870"/>
                  </a:lnTo>
                  <a:lnTo>
                    <a:pt x="5671" y="4737"/>
                  </a:lnTo>
                  <a:lnTo>
                    <a:pt x="2936" y="4704"/>
                  </a:lnTo>
                  <a:lnTo>
                    <a:pt x="401" y="4704"/>
                  </a:lnTo>
                  <a:lnTo>
                    <a:pt x="401" y="433"/>
                  </a:lnTo>
                  <a:lnTo>
                    <a:pt x="401" y="433"/>
                  </a:lnTo>
                  <a:lnTo>
                    <a:pt x="5738" y="400"/>
                  </a:lnTo>
                  <a:cubicBezTo>
                    <a:pt x="7540" y="400"/>
                    <a:pt x="9341" y="336"/>
                    <a:pt x="11143" y="334"/>
                  </a:cubicBezTo>
                  <a:lnTo>
                    <a:pt x="11143" y="334"/>
                  </a:lnTo>
                  <a:cubicBezTo>
                    <a:pt x="11149" y="1057"/>
                    <a:pt x="11209" y="1781"/>
                    <a:pt x="11209" y="2535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09" y="1768"/>
                    <a:pt x="11342" y="1001"/>
                    <a:pt x="11342" y="200"/>
                  </a:cubicBezTo>
                  <a:lnTo>
                    <a:pt x="11342" y="100"/>
                  </a:lnTo>
                  <a:lnTo>
                    <a:pt x="11242" y="100"/>
                  </a:lnTo>
                  <a:cubicBezTo>
                    <a:pt x="9407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01;p53"/>
            <p:cNvSpPr/>
            <p:nvPr/>
          </p:nvSpPr>
          <p:spPr>
            <a:xfrm>
              <a:off x="5794300" y="3652225"/>
              <a:ext cx="284400" cy="125950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1" y="0"/>
                  </a:moveTo>
                  <a:lnTo>
                    <a:pt x="1" y="201"/>
                  </a:lnTo>
                  <a:lnTo>
                    <a:pt x="34" y="4871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2" y="4971"/>
                  </a:lnTo>
                  <a:lnTo>
                    <a:pt x="11242" y="4871"/>
                  </a:lnTo>
                  <a:lnTo>
                    <a:pt x="5672" y="4737"/>
                  </a:lnTo>
                  <a:lnTo>
                    <a:pt x="2936" y="4670"/>
                  </a:lnTo>
                  <a:lnTo>
                    <a:pt x="403" y="4670"/>
                  </a:lnTo>
                  <a:lnTo>
                    <a:pt x="433" y="399"/>
                  </a:lnTo>
                  <a:lnTo>
                    <a:pt x="433" y="399"/>
                  </a:lnTo>
                  <a:lnTo>
                    <a:pt x="5738" y="367"/>
                  </a:lnTo>
                  <a:cubicBezTo>
                    <a:pt x="7540" y="367"/>
                    <a:pt x="9341" y="335"/>
                    <a:pt x="11143" y="302"/>
                  </a:cubicBezTo>
                  <a:lnTo>
                    <a:pt x="11143" y="302"/>
                  </a:lnTo>
                  <a:cubicBezTo>
                    <a:pt x="11148" y="1036"/>
                    <a:pt x="11209" y="1769"/>
                    <a:pt x="11209" y="2502"/>
                  </a:cubicBezTo>
                  <a:lnTo>
                    <a:pt x="11242" y="4871"/>
                  </a:lnTo>
                  <a:lnTo>
                    <a:pt x="11309" y="2569"/>
                  </a:lnTo>
                  <a:cubicBezTo>
                    <a:pt x="11342" y="1768"/>
                    <a:pt x="11376" y="1001"/>
                    <a:pt x="11376" y="201"/>
                  </a:cubicBezTo>
                  <a:lnTo>
                    <a:pt x="11376" y="67"/>
                  </a:lnTo>
                  <a:lnTo>
                    <a:pt x="11242" y="67"/>
                  </a:lnTo>
                  <a:cubicBezTo>
                    <a:pt x="9408" y="67"/>
                    <a:pt x="7573" y="0"/>
                    <a:pt x="57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02;p53"/>
            <p:cNvSpPr/>
            <p:nvPr/>
          </p:nvSpPr>
          <p:spPr>
            <a:xfrm>
              <a:off x="5641700" y="798525"/>
              <a:ext cx="283550" cy="126775"/>
            </a:xfrm>
            <a:custGeom>
              <a:avLst/>
              <a:gdLst/>
              <a:ahLst/>
              <a:cxnLst/>
              <a:rect l="l" t="t" r="r" b="b"/>
              <a:pathLst>
                <a:path w="11342" h="5071" extrusionOk="0">
                  <a:moveTo>
                    <a:pt x="0" y="0"/>
                  </a:moveTo>
                  <a:lnTo>
                    <a:pt x="0" y="234"/>
                  </a:lnTo>
                  <a:lnTo>
                    <a:pt x="0" y="4870"/>
                  </a:lnTo>
                  <a:lnTo>
                    <a:pt x="0" y="5070"/>
                  </a:lnTo>
                  <a:lnTo>
                    <a:pt x="2936" y="5070"/>
                  </a:lnTo>
                  <a:lnTo>
                    <a:pt x="5738" y="5004"/>
                  </a:lnTo>
                  <a:lnTo>
                    <a:pt x="11209" y="4904"/>
                  </a:lnTo>
                  <a:lnTo>
                    <a:pt x="11209" y="4904"/>
                  </a:lnTo>
                  <a:lnTo>
                    <a:pt x="11209" y="4904"/>
                  </a:lnTo>
                  <a:lnTo>
                    <a:pt x="5638" y="4770"/>
                  </a:lnTo>
                  <a:lnTo>
                    <a:pt x="2869" y="4737"/>
                  </a:lnTo>
                  <a:cubicBezTo>
                    <a:pt x="2025" y="4705"/>
                    <a:pt x="1180" y="4704"/>
                    <a:pt x="336" y="4703"/>
                  </a:cubicBezTo>
                  <a:lnTo>
                    <a:pt x="335" y="4703"/>
                  </a:lnTo>
                  <a:lnTo>
                    <a:pt x="366" y="432"/>
                  </a:lnTo>
                  <a:lnTo>
                    <a:pt x="366" y="432"/>
                  </a:lnTo>
                  <a:lnTo>
                    <a:pt x="5671" y="400"/>
                  </a:lnTo>
                  <a:cubicBezTo>
                    <a:pt x="7462" y="400"/>
                    <a:pt x="9253" y="337"/>
                    <a:pt x="11075" y="334"/>
                  </a:cubicBezTo>
                  <a:lnTo>
                    <a:pt x="11075" y="334"/>
                  </a:lnTo>
                  <a:cubicBezTo>
                    <a:pt x="11078" y="1068"/>
                    <a:pt x="11110" y="1801"/>
                    <a:pt x="11142" y="2535"/>
                  </a:cubicBezTo>
                  <a:lnTo>
                    <a:pt x="11209" y="4904"/>
                  </a:lnTo>
                  <a:lnTo>
                    <a:pt x="11309" y="2569"/>
                  </a:lnTo>
                  <a:cubicBezTo>
                    <a:pt x="11309" y="1801"/>
                    <a:pt x="11342" y="1001"/>
                    <a:pt x="11342" y="200"/>
                  </a:cubicBezTo>
                  <a:lnTo>
                    <a:pt x="11342" y="100"/>
                  </a:lnTo>
                  <a:lnTo>
                    <a:pt x="11242" y="100"/>
                  </a:lnTo>
                  <a:cubicBezTo>
                    <a:pt x="9407" y="67"/>
                    <a:pt x="7573" y="33"/>
                    <a:pt x="5705" y="3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03;p53"/>
            <p:cNvSpPr/>
            <p:nvPr/>
          </p:nvSpPr>
          <p:spPr>
            <a:xfrm>
              <a:off x="5794300" y="946125"/>
              <a:ext cx="284400" cy="125950"/>
            </a:xfrm>
            <a:custGeom>
              <a:avLst/>
              <a:gdLst/>
              <a:ahLst/>
              <a:cxnLst/>
              <a:rect l="l" t="t" r="r" b="b"/>
              <a:pathLst>
                <a:path w="11376" h="5038" extrusionOk="0">
                  <a:moveTo>
                    <a:pt x="11242" y="4870"/>
                  </a:moveTo>
                  <a:lnTo>
                    <a:pt x="11242" y="4870"/>
                  </a:lnTo>
                  <a:lnTo>
                    <a:pt x="11242" y="4870"/>
                  </a:lnTo>
                  <a:close/>
                  <a:moveTo>
                    <a:pt x="1" y="0"/>
                  </a:moveTo>
                  <a:lnTo>
                    <a:pt x="1" y="200"/>
                  </a:lnTo>
                  <a:lnTo>
                    <a:pt x="34" y="4870"/>
                  </a:lnTo>
                  <a:lnTo>
                    <a:pt x="34" y="5037"/>
                  </a:lnTo>
                  <a:lnTo>
                    <a:pt x="3003" y="5037"/>
                  </a:lnTo>
                  <a:lnTo>
                    <a:pt x="5772" y="4970"/>
                  </a:lnTo>
                  <a:lnTo>
                    <a:pt x="11242" y="4870"/>
                  </a:lnTo>
                  <a:lnTo>
                    <a:pt x="5672" y="4737"/>
                  </a:lnTo>
                  <a:lnTo>
                    <a:pt x="2936" y="4704"/>
                  </a:lnTo>
                  <a:cubicBezTo>
                    <a:pt x="2101" y="4673"/>
                    <a:pt x="1265" y="4670"/>
                    <a:pt x="403" y="4670"/>
                  </a:cubicBezTo>
                  <a:lnTo>
                    <a:pt x="403" y="4670"/>
                  </a:lnTo>
                  <a:lnTo>
                    <a:pt x="433" y="399"/>
                  </a:lnTo>
                  <a:lnTo>
                    <a:pt x="433" y="399"/>
                  </a:lnTo>
                  <a:lnTo>
                    <a:pt x="5738" y="367"/>
                  </a:lnTo>
                  <a:cubicBezTo>
                    <a:pt x="7540" y="367"/>
                    <a:pt x="9341" y="303"/>
                    <a:pt x="11142" y="301"/>
                  </a:cubicBezTo>
                  <a:lnTo>
                    <a:pt x="11143" y="301"/>
                  </a:lnTo>
                  <a:cubicBezTo>
                    <a:pt x="11148" y="1034"/>
                    <a:pt x="11209" y="1768"/>
                    <a:pt x="11209" y="2502"/>
                  </a:cubicBezTo>
                  <a:lnTo>
                    <a:pt x="11242" y="4870"/>
                  </a:lnTo>
                  <a:lnTo>
                    <a:pt x="11309" y="2569"/>
                  </a:lnTo>
                  <a:cubicBezTo>
                    <a:pt x="11342" y="1768"/>
                    <a:pt x="11376" y="1001"/>
                    <a:pt x="11376" y="200"/>
                  </a:cubicBezTo>
                  <a:lnTo>
                    <a:pt x="11376" y="100"/>
                  </a:lnTo>
                  <a:lnTo>
                    <a:pt x="11242" y="100"/>
                  </a:lnTo>
                  <a:cubicBezTo>
                    <a:pt x="9408" y="67"/>
                    <a:pt x="7573" y="34"/>
                    <a:pt x="5738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04;p53"/>
            <p:cNvSpPr/>
            <p:nvPr/>
          </p:nvSpPr>
          <p:spPr>
            <a:xfrm>
              <a:off x="1665525" y="798525"/>
              <a:ext cx="284400" cy="126775"/>
            </a:xfrm>
            <a:custGeom>
              <a:avLst/>
              <a:gdLst/>
              <a:ahLst/>
              <a:cxnLst/>
              <a:rect l="l" t="t" r="r" b="b"/>
              <a:pathLst>
                <a:path w="11376" h="5071" extrusionOk="0">
                  <a:moveTo>
                    <a:pt x="1" y="0"/>
                  </a:moveTo>
                  <a:lnTo>
                    <a:pt x="1" y="234"/>
                  </a:lnTo>
                  <a:lnTo>
                    <a:pt x="34" y="4870"/>
                  </a:lnTo>
                  <a:lnTo>
                    <a:pt x="34" y="5070"/>
                  </a:lnTo>
                  <a:lnTo>
                    <a:pt x="3003" y="5070"/>
                  </a:lnTo>
                  <a:lnTo>
                    <a:pt x="5771" y="5004"/>
                  </a:lnTo>
                  <a:lnTo>
                    <a:pt x="11242" y="4904"/>
                  </a:lnTo>
                  <a:lnTo>
                    <a:pt x="11242" y="4904"/>
                  </a:lnTo>
                  <a:lnTo>
                    <a:pt x="11242" y="4904"/>
                  </a:lnTo>
                  <a:lnTo>
                    <a:pt x="5671" y="4770"/>
                  </a:lnTo>
                  <a:lnTo>
                    <a:pt x="2936" y="4703"/>
                  </a:lnTo>
                  <a:lnTo>
                    <a:pt x="434" y="4703"/>
                  </a:lnTo>
                  <a:lnTo>
                    <a:pt x="434" y="432"/>
                  </a:lnTo>
                  <a:lnTo>
                    <a:pt x="434" y="432"/>
                  </a:lnTo>
                  <a:lnTo>
                    <a:pt x="5738" y="400"/>
                  </a:lnTo>
                  <a:cubicBezTo>
                    <a:pt x="7539" y="400"/>
                    <a:pt x="9341" y="336"/>
                    <a:pt x="11142" y="334"/>
                  </a:cubicBezTo>
                  <a:lnTo>
                    <a:pt x="11142" y="334"/>
                  </a:lnTo>
                  <a:cubicBezTo>
                    <a:pt x="11148" y="1068"/>
                    <a:pt x="11209" y="1801"/>
                    <a:pt x="11209" y="2535"/>
                  </a:cubicBezTo>
                  <a:lnTo>
                    <a:pt x="11242" y="4904"/>
                  </a:lnTo>
                  <a:lnTo>
                    <a:pt x="11309" y="2569"/>
                  </a:lnTo>
                  <a:cubicBezTo>
                    <a:pt x="11342" y="1801"/>
                    <a:pt x="11375" y="1001"/>
                    <a:pt x="11375" y="234"/>
                  </a:cubicBezTo>
                  <a:lnTo>
                    <a:pt x="11375" y="100"/>
                  </a:lnTo>
                  <a:lnTo>
                    <a:pt x="11242" y="100"/>
                  </a:lnTo>
                  <a:cubicBezTo>
                    <a:pt x="9407" y="100"/>
                    <a:pt x="7573" y="33"/>
                    <a:pt x="5738" y="33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05;p53"/>
            <p:cNvSpPr/>
            <p:nvPr/>
          </p:nvSpPr>
          <p:spPr>
            <a:xfrm>
              <a:off x="1587975" y="4497000"/>
              <a:ext cx="4415675" cy="386975"/>
            </a:xfrm>
            <a:custGeom>
              <a:avLst/>
              <a:gdLst/>
              <a:ahLst/>
              <a:cxnLst/>
              <a:rect l="l" t="t" r="r" b="b"/>
              <a:pathLst>
                <a:path w="176627" h="15479" extrusionOk="0">
                  <a:moveTo>
                    <a:pt x="88297" y="0"/>
                  </a:moveTo>
                  <a:cubicBezTo>
                    <a:pt x="39529" y="0"/>
                    <a:pt x="0" y="3469"/>
                    <a:pt x="0" y="7739"/>
                  </a:cubicBezTo>
                  <a:cubicBezTo>
                    <a:pt x="0" y="12009"/>
                    <a:pt x="39529" y="15478"/>
                    <a:pt x="88297" y="15478"/>
                  </a:cubicBezTo>
                  <a:cubicBezTo>
                    <a:pt x="137065" y="15478"/>
                    <a:pt x="176627" y="12009"/>
                    <a:pt x="176627" y="7739"/>
                  </a:cubicBezTo>
                  <a:cubicBezTo>
                    <a:pt x="176627" y="3469"/>
                    <a:pt x="137065" y="0"/>
                    <a:pt x="882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06;p53"/>
            <p:cNvSpPr/>
            <p:nvPr/>
          </p:nvSpPr>
          <p:spPr>
            <a:xfrm>
              <a:off x="1559625" y="4285175"/>
              <a:ext cx="4473200" cy="10025"/>
            </a:xfrm>
            <a:custGeom>
              <a:avLst/>
              <a:gdLst/>
              <a:ahLst/>
              <a:cxnLst/>
              <a:rect l="l" t="t" r="r" b="b"/>
              <a:pathLst>
                <a:path w="178928" h="401" extrusionOk="0">
                  <a:moveTo>
                    <a:pt x="89464" y="1"/>
                  </a:moveTo>
                  <a:lnTo>
                    <a:pt x="44732" y="67"/>
                  </a:lnTo>
                  <a:lnTo>
                    <a:pt x="22383" y="101"/>
                  </a:lnTo>
                  <a:lnTo>
                    <a:pt x="0" y="201"/>
                  </a:lnTo>
                  <a:lnTo>
                    <a:pt x="22383" y="301"/>
                  </a:lnTo>
                  <a:lnTo>
                    <a:pt x="44732" y="334"/>
                  </a:lnTo>
                  <a:lnTo>
                    <a:pt x="89464" y="401"/>
                  </a:lnTo>
                  <a:lnTo>
                    <a:pt x="134196" y="334"/>
                  </a:lnTo>
                  <a:lnTo>
                    <a:pt x="156545" y="301"/>
                  </a:lnTo>
                  <a:lnTo>
                    <a:pt x="178928" y="201"/>
                  </a:lnTo>
                  <a:lnTo>
                    <a:pt x="156545" y="101"/>
                  </a:lnTo>
                  <a:lnTo>
                    <a:pt x="134196" y="67"/>
                  </a:lnTo>
                  <a:lnTo>
                    <a:pt x="894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07;p53"/>
            <p:cNvSpPr/>
            <p:nvPr/>
          </p:nvSpPr>
          <p:spPr>
            <a:xfrm>
              <a:off x="2652075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0" y="1"/>
                  </a:moveTo>
                  <a:lnTo>
                    <a:pt x="934" y="5671"/>
                  </a:lnTo>
                  <a:lnTo>
                    <a:pt x="7305" y="40129"/>
                  </a:lnTo>
                  <a:lnTo>
                    <a:pt x="8339" y="40129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08;p53"/>
            <p:cNvSpPr/>
            <p:nvPr/>
          </p:nvSpPr>
          <p:spPr>
            <a:xfrm>
              <a:off x="2652075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0" y="1"/>
                  </a:moveTo>
                  <a:lnTo>
                    <a:pt x="934" y="5671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09;p53"/>
            <p:cNvSpPr/>
            <p:nvPr/>
          </p:nvSpPr>
          <p:spPr>
            <a:xfrm>
              <a:off x="2150875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5338" y="1"/>
                  </a:moveTo>
                  <a:lnTo>
                    <a:pt x="4637" y="5671"/>
                  </a:lnTo>
                  <a:lnTo>
                    <a:pt x="0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10;p53"/>
            <p:cNvSpPr/>
            <p:nvPr/>
          </p:nvSpPr>
          <p:spPr>
            <a:xfrm>
              <a:off x="2266800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701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11;p53"/>
            <p:cNvSpPr/>
            <p:nvPr/>
          </p:nvSpPr>
          <p:spPr>
            <a:xfrm>
              <a:off x="1672200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5338" y="1"/>
                  </a:moveTo>
                  <a:lnTo>
                    <a:pt x="4637" y="5671"/>
                  </a:lnTo>
                  <a:lnTo>
                    <a:pt x="0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12;p53"/>
            <p:cNvSpPr/>
            <p:nvPr/>
          </p:nvSpPr>
          <p:spPr>
            <a:xfrm>
              <a:off x="1788125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701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13;p53"/>
            <p:cNvSpPr/>
            <p:nvPr/>
          </p:nvSpPr>
          <p:spPr>
            <a:xfrm>
              <a:off x="1713050" y="2595625"/>
              <a:ext cx="1169200" cy="979075"/>
            </a:xfrm>
            <a:custGeom>
              <a:avLst/>
              <a:gdLst/>
              <a:ahLst/>
              <a:cxnLst/>
              <a:rect l="l" t="t" r="r" b="b"/>
              <a:pathLst>
                <a:path w="46768" h="39163" extrusionOk="0">
                  <a:moveTo>
                    <a:pt x="1769" y="1"/>
                  </a:moveTo>
                  <a:lnTo>
                    <a:pt x="1" y="39162"/>
                  </a:lnTo>
                  <a:lnTo>
                    <a:pt x="46768" y="39162"/>
                  </a:lnTo>
                  <a:lnTo>
                    <a:pt x="46768" y="34225"/>
                  </a:lnTo>
                  <a:lnTo>
                    <a:pt x="29255" y="34225"/>
                  </a:lnTo>
                  <a:lnTo>
                    <a:pt x="2338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14;p53"/>
            <p:cNvSpPr/>
            <p:nvPr/>
          </p:nvSpPr>
          <p:spPr>
            <a:xfrm>
              <a:off x="1713050" y="2595625"/>
              <a:ext cx="105100" cy="979075"/>
            </a:xfrm>
            <a:custGeom>
              <a:avLst/>
              <a:gdLst/>
              <a:ahLst/>
              <a:cxnLst/>
              <a:rect l="l" t="t" r="r" b="b"/>
              <a:pathLst>
                <a:path w="4204" h="39163" extrusionOk="0">
                  <a:moveTo>
                    <a:pt x="1769" y="1"/>
                  </a:moveTo>
                  <a:lnTo>
                    <a:pt x="1" y="39162"/>
                  </a:lnTo>
                  <a:lnTo>
                    <a:pt x="2536" y="39162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15;p53"/>
            <p:cNvSpPr/>
            <p:nvPr/>
          </p:nvSpPr>
          <p:spPr>
            <a:xfrm>
              <a:off x="2245100" y="3913250"/>
              <a:ext cx="703875" cy="748925"/>
            </a:xfrm>
            <a:custGeom>
              <a:avLst/>
              <a:gdLst/>
              <a:ahLst/>
              <a:cxnLst/>
              <a:rect l="l" t="t" r="r" b="b"/>
              <a:pathLst>
                <a:path w="28155" h="29957" extrusionOk="0">
                  <a:moveTo>
                    <a:pt x="8207" y="0"/>
                  </a:moveTo>
                  <a:cubicBezTo>
                    <a:pt x="8207" y="0"/>
                    <a:pt x="1635" y="16379"/>
                    <a:pt x="1202" y="18380"/>
                  </a:cubicBezTo>
                  <a:cubicBezTo>
                    <a:pt x="1202" y="18380"/>
                    <a:pt x="1" y="23250"/>
                    <a:pt x="101" y="23350"/>
                  </a:cubicBezTo>
                  <a:cubicBezTo>
                    <a:pt x="928" y="24144"/>
                    <a:pt x="25895" y="29956"/>
                    <a:pt x="27225" y="29956"/>
                  </a:cubicBezTo>
                  <a:cubicBezTo>
                    <a:pt x="27236" y="29956"/>
                    <a:pt x="27246" y="29956"/>
                    <a:pt x="27254" y="29955"/>
                  </a:cubicBezTo>
                  <a:cubicBezTo>
                    <a:pt x="28154" y="29855"/>
                    <a:pt x="27921" y="27186"/>
                    <a:pt x="27087" y="26219"/>
                  </a:cubicBezTo>
                  <a:cubicBezTo>
                    <a:pt x="25986" y="25218"/>
                    <a:pt x="24852" y="24284"/>
                    <a:pt x="23651" y="23450"/>
                  </a:cubicBezTo>
                  <a:cubicBezTo>
                    <a:pt x="20949" y="21416"/>
                    <a:pt x="17780" y="19281"/>
                    <a:pt x="17780" y="19281"/>
                  </a:cubicBezTo>
                  <a:lnTo>
                    <a:pt x="24819" y="4103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16;p53"/>
            <p:cNvSpPr/>
            <p:nvPr/>
          </p:nvSpPr>
          <p:spPr>
            <a:xfrm>
              <a:off x="2245100" y="4234300"/>
              <a:ext cx="703875" cy="427875"/>
            </a:xfrm>
            <a:custGeom>
              <a:avLst/>
              <a:gdLst/>
              <a:ahLst/>
              <a:cxnLst/>
              <a:rect l="l" t="t" r="r" b="b"/>
              <a:pathLst>
                <a:path w="28155" h="17115" extrusionOk="0">
                  <a:moveTo>
                    <a:pt x="3170" y="1"/>
                  </a:moveTo>
                  <a:cubicBezTo>
                    <a:pt x="2136" y="2669"/>
                    <a:pt x="1335" y="4904"/>
                    <a:pt x="1202" y="5538"/>
                  </a:cubicBezTo>
                  <a:cubicBezTo>
                    <a:pt x="1202" y="5538"/>
                    <a:pt x="1" y="10408"/>
                    <a:pt x="101" y="10508"/>
                  </a:cubicBezTo>
                  <a:cubicBezTo>
                    <a:pt x="928" y="11302"/>
                    <a:pt x="25895" y="17114"/>
                    <a:pt x="27225" y="17114"/>
                  </a:cubicBezTo>
                  <a:cubicBezTo>
                    <a:pt x="27236" y="17114"/>
                    <a:pt x="27246" y="17114"/>
                    <a:pt x="27254" y="17113"/>
                  </a:cubicBezTo>
                  <a:cubicBezTo>
                    <a:pt x="28154" y="17013"/>
                    <a:pt x="27921" y="14344"/>
                    <a:pt x="27120" y="13377"/>
                  </a:cubicBezTo>
                  <a:cubicBezTo>
                    <a:pt x="26019" y="12376"/>
                    <a:pt x="24885" y="11442"/>
                    <a:pt x="23684" y="10608"/>
                  </a:cubicBezTo>
                  <a:cubicBezTo>
                    <a:pt x="20949" y="8574"/>
                    <a:pt x="17780" y="6439"/>
                    <a:pt x="17780" y="6439"/>
                  </a:cubicBezTo>
                  <a:lnTo>
                    <a:pt x="19048" y="3703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17;p53"/>
            <p:cNvSpPr/>
            <p:nvPr/>
          </p:nvSpPr>
          <p:spPr>
            <a:xfrm>
              <a:off x="2235100" y="4286850"/>
              <a:ext cx="717200" cy="377000"/>
            </a:xfrm>
            <a:custGeom>
              <a:avLst/>
              <a:gdLst/>
              <a:ahLst/>
              <a:cxnLst/>
              <a:rect l="l" t="t" r="r" b="b"/>
              <a:pathLst>
                <a:path w="28688" h="15080" extrusionOk="0">
                  <a:moveTo>
                    <a:pt x="2302" y="0"/>
                  </a:moveTo>
                  <a:cubicBezTo>
                    <a:pt x="2269" y="67"/>
                    <a:pt x="1" y="8306"/>
                    <a:pt x="334" y="8606"/>
                  </a:cubicBezTo>
                  <a:cubicBezTo>
                    <a:pt x="1161" y="9433"/>
                    <a:pt x="26313" y="15079"/>
                    <a:pt x="27690" y="15079"/>
                  </a:cubicBezTo>
                  <a:cubicBezTo>
                    <a:pt x="27702" y="15079"/>
                    <a:pt x="27712" y="15079"/>
                    <a:pt x="27720" y="15078"/>
                  </a:cubicBezTo>
                  <a:cubicBezTo>
                    <a:pt x="28688" y="14978"/>
                    <a:pt x="28454" y="12242"/>
                    <a:pt x="27654" y="11242"/>
                  </a:cubicBezTo>
                  <a:cubicBezTo>
                    <a:pt x="26820" y="10208"/>
                    <a:pt x="18614" y="3903"/>
                    <a:pt x="18614" y="3903"/>
                  </a:cubicBezTo>
                  <a:lnTo>
                    <a:pt x="18681" y="3636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18;p53"/>
            <p:cNvSpPr/>
            <p:nvPr/>
          </p:nvSpPr>
          <p:spPr>
            <a:xfrm>
              <a:off x="2275125" y="4493650"/>
              <a:ext cx="653350" cy="145375"/>
            </a:xfrm>
            <a:custGeom>
              <a:avLst/>
              <a:gdLst/>
              <a:ahLst/>
              <a:cxnLst/>
              <a:rect l="l" t="t" r="r" b="b"/>
              <a:pathLst>
                <a:path w="26134" h="5815" extrusionOk="0">
                  <a:moveTo>
                    <a:pt x="34" y="1"/>
                  </a:moveTo>
                  <a:cubicBezTo>
                    <a:pt x="1" y="1"/>
                    <a:pt x="1" y="34"/>
                    <a:pt x="34" y="34"/>
                  </a:cubicBezTo>
                  <a:cubicBezTo>
                    <a:pt x="4270" y="1202"/>
                    <a:pt x="21716" y="4971"/>
                    <a:pt x="26053" y="5805"/>
                  </a:cubicBezTo>
                  <a:cubicBezTo>
                    <a:pt x="26065" y="5811"/>
                    <a:pt x="26077" y="5814"/>
                    <a:pt x="26086" y="5814"/>
                  </a:cubicBezTo>
                  <a:cubicBezTo>
                    <a:pt x="26127" y="5814"/>
                    <a:pt x="26134" y="5765"/>
                    <a:pt x="26053" y="5738"/>
                  </a:cubicBezTo>
                  <a:cubicBezTo>
                    <a:pt x="21750" y="4671"/>
                    <a:pt x="4370" y="735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19;p53"/>
            <p:cNvSpPr/>
            <p:nvPr/>
          </p:nvSpPr>
          <p:spPr>
            <a:xfrm>
              <a:off x="2598700" y="4367675"/>
              <a:ext cx="135950" cy="20100"/>
            </a:xfrm>
            <a:custGeom>
              <a:avLst/>
              <a:gdLst/>
              <a:ahLst/>
              <a:cxnLst/>
              <a:rect l="l" t="t" r="r" b="b"/>
              <a:pathLst>
                <a:path w="5438" h="804" extrusionOk="0">
                  <a:moveTo>
                    <a:pt x="2517" y="1"/>
                  </a:moveTo>
                  <a:cubicBezTo>
                    <a:pt x="1646" y="1"/>
                    <a:pt x="785" y="181"/>
                    <a:pt x="34" y="603"/>
                  </a:cubicBezTo>
                  <a:cubicBezTo>
                    <a:pt x="0" y="637"/>
                    <a:pt x="34" y="703"/>
                    <a:pt x="100" y="703"/>
                  </a:cubicBezTo>
                  <a:cubicBezTo>
                    <a:pt x="823" y="634"/>
                    <a:pt x="1546" y="599"/>
                    <a:pt x="2269" y="599"/>
                  </a:cubicBezTo>
                  <a:cubicBezTo>
                    <a:pt x="3280" y="599"/>
                    <a:pt x="4292" y="667"/>
                    <a:pt x="5304" y="803"/>
                  </a:cubicBezTo>
                  <a:cubicBezTo>
                    <a:pt x="5404" y="770"/>
                    <a:pt x="5437" y="637"/>
                    <a:pt x="5371" y="603"/>
                  </a:cubicBezTo>
                  <a:cubicBezTo>
                    <a:pt x="4503" y="231"/>
                    <a:pt x="3504" y="1"/>
                    <a:pt x="2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20;p53"/>
            <p:cNvSpPr/>
            <p:nvPr/>
          </p:nvSpPr>
          <p:spPr>
            <a:xfrm>
              <a:off x="2624550" y="4392700"/>
              <a:ext cx="136775" cy="20100"/>
            </a:xfrm>
            <a:custGeom>
              <a:avLst/>
              <a:gdLst/>
              <a:ahLst/>
              <a:cxnLst/>
              <a:rect l="l" t="t" r="r" b="b"/>
              <a:pathLst>
                <a:path w="5471" h="804" extrusionOk="0">
                  <a:moveTo>
                    <a:pt x="2538" y="0"/>
                  </a:moveTo>
                  <a:cubicBezTo>
                    <a:pt x="1663" y="0"/>
                    <a:pt x="802" y="181"/>
                    <a:pt x="67" y="603"/>
                  </a:cubicBezTo>
                  <a:cubicBezTo>
                    <a:pt x="0" y="636"/>
                    <a:pt x="67" y="736"/>
                    <a:pt x="100" y="736"/>
                  </a:cubicBezTo>
                  <a:cubicBezTo>
                    <a:pt x="910" y="660"/>
                    <a:pt x="1713" y="619"/>
                    <a:pt x="2512" y="619"/>
                  </a:cubicBezTo>
                  <a:cubicBezTo>
                    <a:pt x="3457" y="619"/>
                    <a:pt x="4397" y="677"/>
                    <a:pt x="5337" y="803"/>
                  </a:cubicBezTo>
                  <a:cubicBezTo>
                    <a:pt x="5438" y="770"/>
                    <a:pt x="5471" y="670"/>
                    <a:pt x="5404" y="603"/>
                  </a:cubicBezTo>
                  <a:cubicBezTo>
                    <a:pt x="4536" y="231"/>
                    <a:pt x="3528" y="0"/>
                    <a:pt x="25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21;p53"/>
            <p:cNvSpPr/>
            <p:nvPr/>
          </p:nvSpPr>
          <p:spPr>
            <a:xfrm>
              <a:off x="2651225" y="4418000"/>
              <a:ext cx="136800" cy="19800"/>
            </a:xfrm>
            <a:custGeom>
              <a:avLst/>
              <a:gdLst/>
              <a:ahLst/>
              <a:cxnLst/>
              <a:rect l="l" t="t" r="r" b="b"/>
              <a:pathLst>
                <a:path w="5472" h="792" extrusionOk="0">
                  <a:moveTo>
                    <a:pt x="2503" y="1"/>
                  </a:moveTo>
                  <a:cubicBezTo>
                    <a:pt x="1642" y="1"/>
                    <a:pt x="794" y="174"/>
                    <a:pt x="67" y="592"/>
                  </a:cubicBezTo>
                  <a:cubicBezTo>
                    <a:pt x="1" y="658"/>
                    <a:pt x="67" y="725"/>
                    <a:pt x="101" y="725"/>
                  </a:cubicBezTo>
                  <a:cubicBezTo>
                    <a:pt x="851" y="653"/>
                    <a:pt x="1607" y="618"/>
                    <a:pt x="2363" y="618"/>
                  </a:cubicBezTo>
                  <a:cubicBezTo>
                    <a:pt x="3357" y="618"/>
                    <a:pt x="4353" y="678"/>
                    <a:pt x="5338" y="792"/>
                  </a:cubicBezTo>
                  <a:cubicBezTo>
                    <a:pt x="5438" y="792"/>
                    <a:pt x="5471" y="658"/>
                    <a:pt x="5371" y="592"/>
                  </a:cubicBezTo>
                  <a:cubicBezTo>
                    <a:pt x="4512" y="234"/>
                    <a:pt x="3499" y="1"/>
                    <a:pt x="2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22;p53"/>
            <p:cNvSpPr/>
            <p:nvPr/>
          </p:nvSpPr>
          <p:spPr>
            <a:xfrm>
              <a:off x="2655400" y="4282150"/>
              <a:ext cx="164300" cy="99050"/>
            </a:xfrm>
            <a:custGeom>
              <a:avLst/>
              <a:gdLst/>
              <a:ahLst/>
              <a:cxnLst/>
              <a:rect l="l" t="t" r="r" b="b"/>
              <a:pathLst>
                <a:path w="6572" h="3962" extrusionOk="0">
                  <a:moveTo>
                    <a:pt x="4854" y="515"/>
                  </a:moveTo>
                  <a:cubicBezTo>
                    <a:pt x="5481" y="515"/>
                    <a:pt x="5975" y="799"/>
                    <a:pt x="5571" y="1789"/>
                  </a:cubicBezTo>
                  <a:cubicBezTo>
                    <a:pt x="5204" y="2790"/>
                    <a:pt x="3370" y="3024"/>
                    <a:pt x="2502" y="3190"/>
                  </a:cubicBezTo>
                  <a:cubicBezTo>
                    <a:pt x="1768" y="3290"/>
                    <a:pt x="1001" y="3391"/>
                    <a:pt x="267" y="3524"/>
                  </a:cubicBezTo>
                  <a:cubicBezTo>
                    <a:pt x="935" y="2857"/>
                    <a:pt x="1635" y="2223"/>
                    <a:pt x="2336" y="1656"/>
                  </a:cubicBezTo>
                  <a:cubicBezTo>
                    <a:pt x="2702" y="1356"/>
                    <a:pt x="3069" y="1089"/>
                    <a:pt x="3470" y="855"/>
                  </a:cubicBezTo>
                  <a:cubicBezTo>
                    <a:pt x="3740" y="705"/>
                    <a:pt x="4342" y="515"/>
                    <a:pt x="4854" y="515"/>
                  </a:cubicBezTo>
                  <a:close/>
                  <a:moveTo>
                    <a:pt x="4767" y="0"/>
                  </a:moveTo>
                  <a:cubicBezTo>
                    <a:pt x="4326" y="0"/>
                    <a:pt x="3867" y="132"/>
                    <a:pt x="3503" y="322"/>
                  </a:cubicBezTo>
                  <a:cubicBezTo>
                    <a:pt x="2069" y="1089"/>
                    <a:pt x="868" y="2223"/>
                    <a:pt x="1" y="3624"/>
                  </a:cubicBezTo>
                  <a:cubicBezTo>
                    <a:pt x="1" y="3624"/>
                    <a:pt x="1" y="3657"/>
                    <a:pt x="34" y="3691"/>
                  </a:cubicBezTo>
                  <a:cubicBezTo>
                    <a:pt x="3" y="3812"/>
                    <a:pt x="84" y="3962"/>
                    <a:pt x="225" y="3962"/>
                  </a:cubicBezTo>
                  <a:cubicBezTo>
                    <a:pt x="239" y="3962"/>
                    <a:pt x="253" y="3961"/>
                    <a:pt x="267" y="3958"/>
                  </a:cubicBezTo>
                  <a:cubicBezTo>
                    <a:pt x="1768" y="3757"/>
                    <a:pt x="3436" y="3724"/>
                    <a:pt x="4837" y="3057"/>
                  </a:cubicBezTo>
                  <a:cubicBezTo>
                    <a:pt x="5671" y="2657"/>
                    <a:pt x="6572" y="1823"/>
                    <a:pt x="6138" y="822"/>
                  </a:cubicBezTo>
                  <a:cubicBezTo>
                    <a:pt x="5875" y="221"/>
                    <a:pt x="5336" y="0"/>
                    <a:pt x="4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23;p53"/>
            <p:cNvSpPr/>
            <p:nvPr/>
          </p:nvSpPr>
          <p:spPr>
            <a:xfrm>
              <a:off x="2511975" y="4261100"/>
              <a:ext cx="154300" cy="119300"/>
            </a:xfrm>
            <a:custGeom>
              <a:avLst/>
              <a:gdLst/>
              <a:ahLst/>
              <a:cxnLst/>
              <a:rect l="l" t="t" r="r" b="b"/>
              <a:pathLst>
                <a:path w="6172" h="4772" extrusionOk="0">
                  <a:moveTo>
                    <a:pt x="1686" y="515"/>
                  </a:moveTo>
                  <a:cubicBezTo>
                    <a:pt x="2244" y="515"/>
                    <a:pt x="2981" y="896"/>
                    <a:pt x="3269" y="1130"/>
                  </a:cubicBezTo>
                  <a:cubicBezTo>
                    <a:pt x="3636" y="1431"/>
                    <a:pt x="3936" y="1764"/>
                    <a:pt x="4270" y="2131"/>
                  </a:cubicBezTo>
                  <a:cubicBezTo>
                    <a:pt x="4870" y="2832"/>
                    <a:pt x="5437" y="3565"/>
                    <a:pt x="5971" y="4333"/>
                  </a:cubicBezTo>
                  <a:cubicBezTo>
                    <a:pt x="5271" y="4066"/>
                    <a:pt x="4537" y="3832"/>
                    <a:pt x="3836" y="3599"/>
                  </a:cubicBezTo>
                  <a:cubicBezTo>
                    <a:pt x="2969" y="3299"/>
                    <a:pt x="1268" y="2698"/>
                    <a:pt x="1034" y="1664"/>
                  </a:cubicBezTo>
                  <a:cubicBezTo>
                    <a:pt x="866" y="790"/>
                    <a:pt x="1211" y="515"/>
                    <a:pt x="1686" y="515"/>
                  </a:cubicBezTo>
                  <a:close/>
                  <a:moveTo>
                    <a:pt x="1797" y="1"/>
                  </a:moveTo>
                  <a:cubicBezTo>
                    <a:pt x="1361" y="1"/>
                    <a:pt x="948" y="167"/>
                    <a:pt x="667" y="597"/>
                  </a:cubicBezTo>
                  <a:cubicBezTo>
                    <a:pt x="0" y="1564"/>
                    <a:pt x="801" y="2531"/>
                    <a:pt x="1535" y="3032"/>
                  </a:cubicBezTo>
                  <a:cubicBezTo>
                    <a:pt x="2769" y="3966"/>
                    <a:pt x="4403" y="4299"/>
                    <a:pt x="5871" y="4766"/>
                  </a:cubicBezTo>
                  <a:cubicBezTo>
                    <a:pt x="5885" y="4770"/>
                    <a:pt x="5899" y="4771"/>
                    <a:pt x="5913" y="4771"/>
                  </a:cubicBezTo>
                  <a:cubicBezTo>
                    <a:pt x="6031" y="4771"/>
                    <a:pt x="6138" y="4652"/>
                    <a:pt x="6138" y="4533"/>
                  </a:cubicBezTo>
                  <a:cubicBezTo>
                    <a:pt x="6171" y="4533"/>
                    <a:pt x="6171" y="4499"/>
                    <a:pt x="6171" y="4466"/>
                  </a:cubicBezTo>
                  <a:cubicBezTo>
                    <a:pt x="5604" y="2965"/>
                    <a:pt x="4603" y="1631"/>
                    <a:pt x="3336" y="597"/>
                  </a:cubicBezTo>
                  <a:cubicBezTo>
                    <a:pt x="2928" y="263"/>
                    <a:pt x="2344" y="1"/>
                    <a:pt x="17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24;p53"/>
            <p:cNvSpPr/>
            <p:nvPr/>
          </p:nvSpPr>
          <p:spPr>
            <a:xfrm>
              <a:off x="1885675" y="2877500"/>
              <a:ext cx="1275100" cy="1503600"/>
            </a:xfrm>
            <a:custGeom>
              <a:avLst/>
              <a:gdLst/>
              <a:ahLst/>
              <a:cxnLst/>
              <a:rect l="l" t="t" r="r" b="b"/>
              <a:pathLst>
                <a:path w="51004" h="60144" extrusionOk="0">
                  <a:moveTo>
                    <a:pt x="22884" y="1"/>
                  </a:moveTo>
                  <a:lnTo>
                    <a:pt x="4571" y="568"/>
                  </a:lnTo>
                  <a:cubicBezTo>
                    <a:pt x="4571" y="568"/>
                    <a:pt x="1" y="9341"/>
                    <a:pt x="6806" y="15078"/>
                  </a:cubicBezTo>
                  <a:cubicBezTo>
                    <a:pt x="12009" y="19481"/>
                    <a:pt x="28421" y="19748"/>
                    <a:pt x="29055" y="20582"/>
                  </a:cubicBezTo>
                  <a:cubicBezTo>
                    <a:pt x="30323" y="22317"/>
                    <a:pt x="15745" y="56174"/>
                    <a:pt x="15745" y="56174"/>
                  </a:cubicBezTo>
                  <a:lnTo>
                    <a:pt x="33458" y="60144"/>
                  </a:lnTo>
                  <a:cubicBezTo>
                    <a:pt x="33458" y="60144"/>
                    <a:pt x="51004" y="23017"/>
                    <a:pt x="48069" y="14011"/>
                  </a:cubicBezTo>
                  <a:cubicBezTo>
                    <a:pt x="45667" y="6639"/>
                    <a:pt x="23851" y="4804"/>
                    <a:pt x="23384" y="4404"/>
                  </a:cubicBezTo>
                  <a:cubicBezTo>
                    <a:pt x="22650" y="3837"/>
                    <a:pt x="22884" y="1"/>
                    <a:pt x="228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25;p53"/>
            <p:cNvSpPr/>
            <p:nvPr/>
          </p:nvSpPr>
          <p:spPr>
            <a:xfrm>
              <a:off x="2338500" y="4199250"/>
              <a:ext cx="397825" cy="104300"/>
            </a:xfrm>
            <a:custGeom>
              <a:avLst/>
              <a:gdLst/>
              <a:ahLst/>
              <a:cxnLst/>
              <a:rect l="l" t="t" r="r" b="b"/>
              <a:pathLst>
                <a:path w="15913" h="4172" extrusionOk="0">
                  <a:moveTo>
                    <a:pt x="84" y="0"/>
                  </a:moveTo>
                  <a:cubicBezTo>
                    <a:pt x="77" y="0"/>
                    <a:pt x="71" y="1"/>
                    <a:pt x="68" y="2"/>
                  </a:cubicBezTo>
                  <a:cubicBezTo>
                    <a:pt x="1" y="2"/>
                    <a:pt x="1" y="102"/>
                    <a:pt x="68" y="102"/>
                  </a:cubicBezTo>
                  <a:cubicBezTo>
                    <a:pt x="2069" y="736"/>
                    <a:pt x="4104" y="1269"/>
                    <a:pt x="6139" y="1836"/>
                  </a:cubicBezTo>
                  <a:cubicBezTo>
                    <a:pt x="8207" y="2403"/>
                    <a:pt x="15212" y="4105"/>
                    <a:pt x="15812" y="4171"/>
                  </a:cubicBezTo>
                  <a:cubicBezTo>
                    <a:pt x="15845" y="4171"/>
                    <a:pt x="15912" y="4105"/>
                    <a:pt x="15845" y="4071"/>
                  </a:cubicBezTo>
                  <a:cubicBezTo>
                    <a:pt x="15378" y="3871"/>
                    <a:pt x="10809" y="2570"/>
                    <a:pt x="9774" y="2303"/>
                  </a:cubicBezTo>
                  <a:cubicBezTo>
                    <a:pt x="7706" y="1803"/>
                    <a:pt x="5672" y="1269"/>
                    <a:pt x="3570" y="769"/>
                  </a:cubicBezTo>
                  <a:cubicBezTo>
                    <a:pt x="2533" y="542"/>
                    <a:pt x="331" y="0"/>
                    <a:pt x="8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26;p53"/>
            <p:cNvSpPr/>
            <p:nvPr/>
          </p:nvSpPr>
          <p:spPr>
            <a:xfrm>
              <a:off x="2009100" y="2922125"/>
              <a:ext cx="691350" cy="1233900"/>
            </a:xfrm>
            <a:custGeom>
              <a:avLst/>
              <a:gdLst/>
              <a:ahLst/>
              <a:cxnLst/>
              <a:rect l="l" t="t" r="r" b="b"/>
              <a:pathLst>
                <a:path w="27654" h="49356" extrusionOk="0">
                  <a:moveTo>
                    <a:pt x="751" y="0"/>
                  </a:moveTo>
                  <a:cubicBezTo>
                    <a:pt x="743" y="0"/>
                    <a:pt x="735" y="17"/>
                    <a:pt x="735" y="50"/>
                  </a:cubicBezTo>
                  <a:cubicBezTo>
                    <a:pt x="67" y="3786"/>
                    <a:pt x="1" y="8123"/>
                    <a:pt x="2803" y="11125"/>
                  </a:cubicBezTo>
                  <a:cubicBezTo>
                    <a:pt x="4170" y="12593"/>
                    <a:pt x="6072" y="13426"/>
                    <a:pt x="7973" y="13994"/>
                  </a:cubicBezTo>
                  <a:cubicBezTo>
                    <a:pt x="10175" y="14561"/>
                    <a:pt x="12410" y="14994"/>
                    <a:pt x="14645" y="15294"/>
                  </a:cubicBezTo>
                  <a:lnTo>
                    <a:pt x="22584" y="16629"/>
                  </a:lnTo>
                  <a:cubicBezTo>
                    <a:pt x="23818" y="16829"/>
                    <a:pt x="25152" y="16996"/>
                    <a:pt x="26420" y="17263"/>
                  </a:cubicBezTo>
                  <a:cubicBezTo>
                    <a:pt x="26653" y="17296"/>
                    <a:pt x="26887" y="17396"/>
                    <a:pt x="27087" y="17563"/>
                  </a:cubicBezTo>
                  <a:cubicBezTo>
                    <a:pt x="27287" y="17830"/>
                    <a:pt x="27320" y="18163"/>
                    <a:pt x="27220" y="18463"/>
                  </a:cubicBezTo>
                  <a:cubicBezTo>
                    <a:pt x="27087" y="19097"/>
                    <a:pt x="26920" y="19731"/>
                    <a:pt x="26720" y="20331"/>
                  </a:cubicBezTo>
                  <a:cubicBezTo>
                    <a:pt x="25285" y="25235"/>
                    <a:pt x="15545" y="48752"/>
                    <a:pt x="15245" y="49285"/>
                  </a:cubicBezTo>
                  <a:cubicBezTo>
                    <a:pt x="15245" y="49327"/>
                    <a:pt x="15270" y="49355"/>
                    <a:pt x="15298" y="49355"/>
                  </a:cubicBezTo>
                  <a:cubicBezTo>
                    <a:pt x="15315" y="49355"/>
                    <a:pt x="15332" y="49344"/>
                    <a:pt x="15345" y="49319"/>
                  </a:cubicBezTo>
                  <a:cubicBezTo>
                    <a:pt x="17780" y="45016"/>
                    <a:pt x="24818" y="26869"/>
                    <a:pt x="26453" y="22199"/>
                  </a:cubicBezTo>
                  <a:cubicBezTo>
                    <a:pt x="26853" y="21032"/>
                    <a:pt x="27220" y="19798"/>
                    <a:pt x="27487" y="18597"/>
                  </a:cubicBezTo>
                  <a:cubicBezTo>
                    <a:pt x="27587" y="18130"/>
                    <a:pt x="27654" y="17629"/>
                    <a:pt x="27254" y="17329"/>
                  </a:cubicBezTo>
                  <a:cubicBezTo>
                    <a:pt x="26820" y="17062"/>
                    <a:pt x="26353" y="16929"/>
                    <a:pt x="25853" y="16896"/>
                  </a:cubicBezTo>
                  <a:lnTo>
                    <a:pt x="17947" y="15561"/>
                  </a:lnTo>
                  <a:cubicBezTo>
                    <a:pt x="15478" y="15161"/>
                    <a:pt x="12977" y="14794"/>
                    <a:pt x="10508" y="14327"/>
                  </a:cubicBezTo>
                  <a:cubicBezTo>
                    <a:pt x="8473" y="13927"/>
                    <a:pt x="6405" y="13393"/>
                    <a:pt x="4637" y="12292"/>
                  </a:cubicBezTo>
                  <a:cubicBezTo>
                    <a:pt x="2903" y="11192"/>
                    <a:pt x="1602" y="9490"/>
                    <a:pt x="1035" y="7522"/>
                  </a:cubicBezTo>
                  <a:cubicBezTo>
                    <a:pt x="468" y="5588"/>
                    <a:pt x="301" y="3519"/>
                    <a:pt x="568" y="1518"/>
                  </a:cubicBezTo>
                  <a:cubicBezTo>
                    <a:pt x="601" y="1018"/>
                    <a:pt x="701" y="517"/>
                    <a:pt x="768" y="50"/>
                  </a:cubicBezTo>
                  <a:cubicBezTo>
                    <a:pt x="768" y="17"/>
                    <a:pt x="760" y="0"/>
                    <a:pt x="7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27;p53"/>
            <p:cNvSpPr/>
            <p:nvPr/>
          </p:nvSpPr>
          <p:spPr>
            <a:xfrm>
              <a:off x="2977300" y="4024150"/>
              <a:ext cx="835625" cy="647325"/>
            </a:xfrm>
            <a:custGeom>
              <a:avLst/>
              <a:gdLst/>
              <a:ahLst/>
              <a:cxnLst/>
              <a:rect l="l" t="t" r="r" b="b"/>
              <a:pathLst>
                <a:path w="33425" h="25893" extrusionOk="0">
                  <a:moveTo>
                    <a:pt x="16345" y="1"/>
                  </a:moveTo>
                  <a:lnTo>
                    <a:pt x="0" y="134"/>
                  </a:lnTo>
                  <a:lnTo>
                    <a:pt x="4370" y="17480"/>
                  </a:lnTo>
                  <a:cubicBezTo>
                    <a:pt x="4604" y="21516"/>
                    <a:pt x="4904" y="24752"/>
                    <a:pt x="5271" y="25119"/>
                  </a:cubicBezTo>
                  <a:cubicBezTo>
                    <a:pt x="6002" y="25572"/>
                    <a:pt x="20673" y="25893"/>
                    <a:pt x="28189" y="25893"/>
                  </a:cubicBezTo>
                  <a:cubicBezTo>
                    <a:pt x="30621" y="25893"/>
                    <a:pt x="32303" y="25859"/>
                    <a:pt x="32524" y="25786"/>
                  </a:cubicBezTo>
                  <a:cubicBezTo>
                    <a:pt x="33424" y="25486"/>
                    <a:pt x="32624" y="22951"/>
                    <a:pt x="31623" y="22150"/>
                  </a:cubicBezTo>
                  <a:cubicBezTo>
                    <a:pt x="30355" y="21383"/>
                    <a:pt x="29054" y="20716"/>
                    <a:pt x="27720" y="20149"/>
                  </a:cubicBezTo>
                  <a:cubicBezTo>
                    <a:pt x="24651" y="18681"/>
                    <a:pt x="21115" y="17213"/>
                    <a:pt x="21115" y="17213"/>
                  </a:cubicBezTo>
                  <a:lnTo>
                    <a:pt x="16345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28;p53"/>
            <p:cNvSpPr/>
            <p:nvPr/>
          </p:nvSpPr>
          <p:spPr>
            <a:xfrm>
              <a:off x="3082375" y="4434450"/>
              <a:ext cx="743875" cy="239025"/>
            </a:xfrm>
            <a:custGeom>
              <a:avLst/>
              <a:gdLst/>
              <a:ahLst/>
              <a:cxnLst/>
              <a:rect l="l" t="t" r="r" b="b"/>
              <a:pathLst>
                <a:path w="29755" h="9561" extrusionOk="0">
                  <a:moveTo>
                    <a:pt x="16912" y="0"/>
                  </a:moveTo>
                  <a:lnTo>
                    <a:pt x="0" y="134"/>
                  </a:lnTo>
                  <a:lnTo>
                    <a:pt x="0" y="267"/>
                  </a:lnTo>
                  <a:cubicBezTo>
                    <a:pt x="134" y="4871"/>
                    <a:pt x="334" y="8707"/>
                    <a:pt x="701" y="8940"/>
                  </a:cubicBezTo>
                  <a:cubicBezTo>
                    <a:pt x="1364" y="9360"/>
                    <a:pt x="13099" y="9560"/>
                    <a:pt x="21214" y="9560"/>
                  </a:cubicBezTo>
                  <a:cubicBezTo>
                    <a:pt x="25346" y="9560"/>
                    <a:pt x="28539" y="9509"/>
                    <a:pt x="28854" y="9407"/>
                  </a:cubicBezTo>
                  <a:cubicBezTo>
                    <a:pt x="29755" y="9107"/>
                    <a:pt x="28988" y="6472"/>
                    <a:pt x="27954" y="5638"/>
                  </a:cubicBezTo>
                  <a:cubicBezTo>
                    <a:pt x="26920" y="4837"/>
                    <a:pt x="16912" y="301"/>
                    <a:pt x="16912" y="301"/>
                  </a:cubicBezTo>
                  <a:lnTo>
                    <a:pt x="169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29;p53"/>
            <p:cNvSpPr/>
            <p:nvPr/>
          </p:nvSpPr>
          <p:spPr>
            <a:xfrm>
              <a:off x="3129075" y="4640100"/>
              <a:ext cx="669675" cy="7975"/>
            </a:xfrm>
            <a:custGeom>
              <a:avLst/>
              <a:gdLst/>
              <a:ahLst/>
              <a:cxnLst/>
              <a:rect l="l" t="t" r="r" b="b"/>
              <a:pathLst>
                <a:path w="26787" h="319" extrusionOk="0">
                  <a:moveTo>
                    <a:pt x="10275" y="1"/>
                  </a:moveTo>
                  <a:cubicBezTo>
                    <a:pt x="5843" y="1"/>
                    <a:pt x="1826" y="32"/>
                    <a:pt x="34" y="114"/>
                  </a:cubicBezTo>
                  <a:cubicBezTo>
                    <a:pt x="0" y="114"/>
                    <a:pt x="0" y="147"/>
                    <a:pt x="34" y="147"/>
                  </a:cubicBezTo>
                  <a:cubicBezTo>
                    <a:pt x="2336" y="269"/>
                    <a:pt x="8316" y="318"/>
                    <a:pt x="14126" y="318"/>
                  </a:cubicBezTo>
                  <a:cubicBezTo>
                    <a:pt x="19426" y="318"/>
                    <a:pt x="24586" y="278"/>
                    <a:pt x="26686" y="214"/>
                  </a:cubicBezTo>
                  <a:cubicBezTo>
                    <a:pt x="26786" y="214"/>
                    <a:pt x="26786" y="147"/>
                    <a:pt x="26686" y="147"/>
                  </a:cubicBezTo>
                  <a:cubicBezTo>
                    <a:pt x="24075" y="68"/>
                    <a:pt x="16735" y="1"/>
                    <a:pt x="10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30;p53"/>
            <p:cNvSpPr/>
            <p:nvPr/>
          </p:nvSpPr>
          <p:spPr>
            <a:xfrm>
              <a:off x="3420950" y="4432825"/>
              <a:ext cx="135125" cy="35000"/>
            </a:xfrm>
            <a:custGeom>
              <a:avLst/>
              <a:gdLst/>
              <a:ahLst/>
              <a:cxnLst/>
              <a:rect l="l" t="t" r="r" b="b"/>
              <a:pathLst>
                <a:path w="5405" h="1400" extrusionOk="0">
                  <a:moveTo>
                    <a:pt x="3872" y="0"/>
                  </a:moveTo>
                  <a:cubicBezTo>
                    <a:pt x="2490" y="0"/>
                    <a:pt x="1058" y="383"/>
                    <a:pt x="67" y="1300"/>
                  </a:cubicBezTo>
                  <a:cubicBezTo>
                    <a:pt x="0" y="1333"/>
                    <a:pt x="67" y="1400"/>
                    <a:pt x="134" y="1400"/>
                  </a:cubicBezTo>
                  <a:cubicBezTo>
                    <a:pt x="1802" y="866"/>
                    <a:pt x="3503" y="532"/>
                    <a:pt x="5237" y="366"/>
                  </a:cubicBezTo>
                  <a:cubicBezTo>
                    <a:pt x="5404" y="366"/>
                    <a:pt x="5404" y="132"/>
                    <a:pt x="5271" y="132"/>
                  </a:cubicBezTo>
                  <a:cubicBezTo>
                    <a:pt x="4824" y="46"/>
                    <a:pt x="4351" y="0"/>
                    <a:pt x="3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31;p53"/>
            <p:cNvSpPr/>
            <p:nvPr/>
          </p:nvSpPr>
          <p:spPr>
            <a:xfrm>
              <a:off x="3452625" y="4452000"/>
              <a:ext cx="134300" cy="35000"/>
            </a:xfrm>
            <a:custGeom>
              <a:avLst/>
              <a:gdLst/>
              <a:ahLst/>
              <a:cxnLst/>
              <a:rect l="l" t="t" r="r" b="b"/>
              <a:pathLst>
                <a:path w="5372" h="1400" extrusionOk="0">
                  <a:moveTo>
                    <a:pt x="3839" y="0"/>
                  </a:moveTo>
                  <a:cubicBezTo>
                    <a:pt x="2457" y="0"/>
                    <a:pt x="1025" y="384"/>
                    <a:pt x="34" y="1300"/>
                  </a:cubicBezTo>
                  <a:cubicBezTo>
                    <a:pt x="1" y="1333"/>
                    <a:pt x="34" y="1400"/>
                    <a:pt x="101" y="1400"/>
                  </a:cubicBezTo>
                  <a:cubicBezTo>
                    <a:pt x="1769" y="866"/>
                    <a:pt x="3503" y="499"/>
                    <a:pt x="5238" y="366"/>
                  </a:cubicBezTo>
                  <a:cubicBezTo>
                    <a:pt x="5371" y="333"/>
                    <a:pt x="5371" y="166"/>
                    <a:pt x="5238" y="132"/>
                  </a:cubicBezTo>
                  <a:cubicBezTo>
                    <a:pt x="4791" y="47"/>
                    <a:pt x="4318" y="0"/>
                    <a:pt x="3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32;p53"/>
            <p:cNvSpPr/>
            <p:nvPr/>
          </p:nvSpPr>
          <p:spPr>
            <a:xfrm>
              <a:off x="3483500" y="4471175"/>
              <a:ext cx="134275" cy="35025"/>
            </a:xfrm>
            <a:custGeom>
              <a:avLst/>
              <a:gdLst/>
              <a:ahLst/>
              <a:cxnLst/>
              <a:rect l="l" t="t" r="r" b="b"/>
              <a:pathLst>
                <a:path w="5371" h="1401" extrusionOk="0">
                  <a:moveTo>
                    <a:pt x="3862" y="0"/>
                  </a:moveTo>
                  <a:cubicBezTo>
                    <a:pt x="2483" y="0"/>
                    <a:pt x="1055" y="377"/>
                    <a:pt x="67" y="1267"/>
                  </a:cubicBezTo>
                  <a:cubicBezTo>
                    <a:pt x="0" y="1333"/>
                    <a:pt x="67" y="1400"/>
                    <a:pt x="134" y="1400"/>
                  </a:cubicBezTo>
                  <a:cubicBezTo>
                    <a:pt x="1801" y="866"/>
                    <a:pt x="3503" y="500"/>
                    <a:pt x="5237" y="333"/>
                  </a:cubicBezTo>
                  <a:cubicBezTo>
                    <a:pt x="5371" y="333"/>
                    <a:pt x="5371" y="166"/>
                    <a:pt x="5271" y="133"/>
                  </a:cubicBezTo>
                  <a:cubicBezTo>
                    <a:pt x="4821" y="46"/>
                    <a:pt x="4345" y="0"/>
                    <a:pt x="3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33;p53"/>
            <p:cNvSpPr/>
            <p:nvPr/>
          </p:nvSpPr>
          <p:spPr>
            <a:xfrm>
              <a:off x="3474325" y="4328000"/>
              <a:ext cx="150950" cy="122450"/>
            </a:xfrm>
            <a:custGeom>
              <a:avLst/>
              <a:gdLst/>
              <a:ahLst/>
              <a:cxnLst/>
              <a:rect l="l" t="t" r="r" b="b"/>
              <a:pathLst>
                <a:path w="6038" h="4898" extrusionOk="0">
                  <a:moveTo>
                    <a:pt x="4440" y="506"/>
                  </a:moveTo>
                  <a:cubicBezTo>
                    <a:pt x="4892" y="506"/>
                    <a:pt x="5219" y="778"/>
                    <a:pt x="5071" y="1623"/>
                  </a:cubicBezTo>
                  <a:cubicBezTo>
                    <a:pt x="4904" y="2691"/>
                    <a:pt x="3203" y="3324"/>
                    <a:pt x="2369" y="3625"/>
                  </a:cubicBezTo>
                  <a:cubicBezTo>
                    <a:pt x="1668" y="3925"/>
                    <a:pt x="934" y="4158"/>
                    <a:pt x="267" y="4459"/>
                  </a:cubicBezTo>
                  <a:cubicBezTo>
                    <a:pt x="801" y="3691"/>
                    <a:pt x="1301" y="2891"/>
                    <a:pt x="1902" y="2157"/>
                  </a:cubicBezTo>
                  <a:cubicBezTo>
                    <a:pt x="2168" y="1823"/>
                    <a:pt x="2502" y="1490"/>
                    <a:pt x="2836" y="1190"/>
                  </a:cubicBezTo>
                  <a:cubicBezTo>
                    <a:pt x="3114" y="930"/>
                    <a:pt x="3875" y="506"/>
                    <a:pt x="4440" y="506"/>
                  </a:cubicBezTo>
                  <a:close/>
                  <a:moveTo>
                    <a:pt x="4297" y="1"/>
                  </a:moveTo>
                  <a:cubicBezTo>
                    <a:pt x="3734" y="1"/>
                    <a:pt x="3136" y="279"/>
                    <a:pt x="2736" y="623"/>
                  </a:cubicBezTo>
                  <a:cubicBezTo>
                    <a:pt x="1501" y="1690"/>
                    <a:pt x="567" y="3058"/>
                    <a:pt x="34" y="4592"/>
                  </a:cubicBezTo>
                  <a:cubicBezTo>
                    <a:pt x="0" y="4625"/>
                    <a:pt x="34" y="4659"/>
                    <a:pt x="67" y="4659"/>
                  </a:cubicBezTo>
                  <a:cubicBezTo>
                    <a:pt x="67" y="4778"/>
                    <a:pt x="174" y="4897"/>
                    <a:pt x="292" y="4897"/>
                  </a:cubicBezTo>
                  <a:cubicBezTo>
                    <a:pt x="306" y="4897"/>
                    <a:pt x="320" y="4896"/>
                    <a:pt x="334" y="4892"/>
                  </a:cubicBezTo>
                  <a:cubicBezTo>
                    <a:pt x="1768" y="4359"/>
                    <a:pt x="3369" y="3958"/>
                    <a:pt x="4604" y="3024"/>
                  </a:cubicBezTo>
                  <a:cubicBezTo>
                    <a:pt x="5337" y="2457"/>
                    <a:pt x="6038" y="1456"/>
                    <a:pt x="5404" y="556"/>
                  </a:cubicBezTo>
                  <a:cubicBezTo>
                    <a:pt x="5119" y="156"/>
                    <a:pt x="4717" y="1"/>
                    <a:pt x="42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34;p53"/>
            <p:cNvSpPr/>
            <p:nvPr/>
          </p:nvSpPr>
          <p:spPr>
            <a:xfrm>
              <a:off x="3318375" y="4354500"/>
              <a:ext cx="166800" cy="94975"/>
            </a:xfrm>
            <a:custGeom>
              <a:avLst/>
              <a:gdLst/>
              <a:ahLst/>
              <a:cxnLst/>
              <a:rect l="l" t="t" r="r" b="b"/>
              <a:pathLst>
                <a:path w="6672" h="3799" extrusionOk="0">
                  <a:moveTo>
                    <a:pt x="1803" y="514"/>
                  </a:moveTo>
                  <a:cubicBezTo>
                    <a:pt x="2302" y="514"/>
                    <a:pt x="2874" y="685"/>
                    <a:pt x="3136" y="830"/>
                  </a:cubicBezTo>
                  <a:cubicBezTo>
                    <a:pt x="3536" y="1030"/>
                    <a:pt x="3937" y="1297"/>
                    <a:pt x="4304" y="1564"/>
                  </a:cubicBezTo>
                  <a:cubicBezTo>
                    <a:pt x="5071" y="2098"/>
                    <a:pt x="5738" y="2765"/>
                    <a:pt x="6438" y="3365"/>
                  </a:cubicBezTo>
                  <a:cubicBezTo>
                    <a:pt x="5671" y="3265"/>
                    <a:pt x="4937" y="3198"/>
                    <a:pt x="4203" y="3098"/>
                  </a:cubicBezTo>
                  <a:cubicBezTo>
                    <a:pt x="3303" y="2998"/>
                    <a:pt x="1502" y="2798"/>
                    <a:pt x="1068" y="1831"/>
                  </a:cubicBezTo>
                  <a:lnTo>
                    <a:pt x="1068" y="1797"/>
                  </a:lnTo>
                  <a:cubicBezTo>
                    <a:pt x="635" y="800"/>
                    <a:pt x="1158" y="514"/>
                    <a:pt x="1803" y="514"/>
                  </a:cubicBezTo>
                  <a:close/>
                  <a:moveTo>
                    <a:pt x="1846" y="1"/>
                  </a:moveTo>
                  <a:cubicBezTo>
                    <a:pt x="1254" y="1"/>
                    <a:pt x="689" y="237"/>
                    <a:pt x="434" y="863"/>
                  </a:cubicBezTo>
                  <a:cubicBezTo>
                    <a:pt x="0" y="1931"/>
                    <a:pt x="1001" y="2698"/>
                    <a:pt x="1835" y="3065"/>
                  </a:cubicBezTo>
                  <a:cubicBezTo>
                    <a:pt x="3269" y="3665"/>
                    <a:pt x="4904" y="3665"/>
                    <a:pt x="6438" y="3799"/>
                  </a:cubicBezTo>
                  <a:cubicBezTo>
                    <a:pt x="6572" y="3799"/>
                    <a:pt x="6672" y="3665"/>
                    <a:pt x="6639" y="3532"/>
                  </a:cubicBezTo>
                  <a:cubicBezTo>
                    <a:pt x="6672" y="3499"/>
                    <a:pt x="6672" y="3465"/>
                    <a:pt x="6639" y="3465"/>
                  </a:cubicBezTo>
                  <a:cubicBezTo>
                    <a:pt x="5738" y="2098"/>
                    <a:pt x="4504" y="997"/>
                    <a:pt x="3036" y="296"/>
                  </a:cubicBezTo>
                  <a:cubicBezTo>
                    <a:pt x="2692" y="117"/>
                    <a:pt x="2262" y="1"/>
                    <a:pt x="1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35;p53"/>
            <p:cNvSpPr/>
            <p:nvPr/>
          </p:nvSpPr>
          <p:spPr>
            <a:xfrm>
              <a:off x="1832325" y="2872500"/>
              <a:ext cx="1712900" cy="1566975"/>
            </a:xfrm>
            <a:custGeom>
              <a:avLst/>
              <a:gdLst/>
              <a:ahLst/>
              <a:cxnLst/>
              <a:rect l="l" t="t" r="r" b="b"/>
              <a:pathLst>
                <a:path w="68516" h="62679" extrusionOk="0">
                  <a:moveTo>
                    <a:pt x="24784" y="0"/>
                  </a:moveTo>
                  <a:lnTo>
                    <a:pt x="4403" y="601"/>
                  </a:lnTo>
                  <a:cubicBezTo>
                    <a:pt x="4403" y="601"/>
                    <a:pt x="0" y="10808"/>
                    <a:pt x="5204" y="18013"/>
                  </a:cubicBezTo>
                  <a:cubicBezTo>
                    <a:pt x="10975" y="26019"/>
                    <a:pt x="37927" y="25986"/>
                    <a:pt x="39862" y="28421"/>
                  </a:cubicBezTo>
                  <a:cubicBezTo>
                    <a:pt x="41296" y="30289"/>
                    <a:pt x="49435" y="62679"/>
                    <a:pt x="49435" y="62679"/>
                  </a:cubicBezTo>
                  <a:lnTo>
                    <a:pt x="68516" y="62679"/>
                  </a:lnTo>
                  <a:cubicBezTo>
                    <a:pt x="68516" y="62679"/>
                    <a:pt x="59009" y="23551"/>
                    <a:pt x="54372" y="18480"/>
                  </a:cubicBezTo>
                  <a:cubicBezTo>
                    <a:pt x="47467" y="10975"/>
                    <a:pt x="22883" y="6438"/>
                    <a:pt x="22883" y="6438"/>
                  </a:cubicBezTo>
                  <a:cubicBezTo>
                    <a:pt x="23684" y="4337"/>
                    <a:pt x="24317" y="2202"/>
                    <a:pt x="24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36;p53"/>
            <p:cNvSpPr/>
            <p:nvPr/>
          </p:nvSpPr>
          <p:spPr>
            <a:xfrm>
              <a:off x="2325175" y="2998300"/>
              <a:ext cx="171625" cy="79375"/>
            </a:xfrm>
            <a:custGeom>
              <a:avLst/>
              <a:gdLst/>
              <a:ahLst/>
              <a:cxnLst/>
              <a:rect l="l" t="t" r="r" b="b"/>
              <a:pathLst>
                <a:path w="6865" h="3175" extrusionOk="0">
                  <a:moveTo>
                    <a:pt x="6769" y="0"/>
                  </a:moveTo>
                  <a:cubicBezTo>
                    <a:pt x="6759" y="0"/>
                    <a:pt x="6749" y="2"/>
                    <a:pt x="6738" y="5"/>
                  </a:cubicBezTo>
                  <a:cubicBezTo>
                    <a:pt x="6138" y="139"/>
                    <a:pt x="5537" y="306"/>
                    <a:pt x="5004" y="539"/>
                  </a:cubicBezTo>
                  <a:cubicBezTo>
                    <a:pt x="4403" y="773"/>
                    <a:pt x="3836" y="1006"/>
                    <a:pt x="3269" y="1306"/>
                  </a:cubicBezTo>
                  <a:cubicBezTo>
                    <a:pt x="2168" y="1840"/>
                    <a:pt x="1068" y="2440"/>
                    <a:pt x="33" y="3108"/>
                  </a:cubicBezTo>
                  <a:cubicBezTo>
                    <a:pt x="0" y="3141"/>
                    <a:pt x="33" y="3174"/>
                    <a:pt x="67" y="3174"/>
                  </a:cubicBezTo>
                  <a:cubicBezTo>
                    <a:pt x="1168" y="2607"/>
                    <a:pt x="2302" y="2074"/>
                    <a:pt x="3469" y="1573"/>
                  </a:cubicBezTo>
                  <a:lnTo>
                    <a:pt x="5137" y="873"/>
                  </a:lnTo>
                  <a:cubicBezTo>
                    <a:pt x="5704" y="673"/>
                    <a:pt x="6238" y="406"/>
                    <a:pt x="6805" y="139"/>
                  </a:cubicBezTo>
                  <a:cubicBezTo>
                    <a:pt x="6864" y="109"/>
                    <a:pt x="6844" y="0"/>
                    <a:pt x="67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37;p53"/>
            <p:cNvSpPr/>
            <p:nvPr/>
          </p:nvSpPr>
          <p:spPr>
            <a:xfrm>
              <a:off x="2391050" y="2871000"/>
              <a:ext cx="76400" cy="160000"/>
            </a:xfrm>
            <a:custGeom>
              <a:avLst/>
              <a:gdLst/>
              <a:ahLst/>
              <a:cxnLst/>
              <a:rect l="l" t="t" r="r" b="b"/>
              <a:pathLst>
                <a:path w="3056" h="6400" extrusionOk="0">
                  <a:moveTo>
                    <a:pt x="2957" y="0"/>
                  </a:moveTo>
                  <a:cubicBezTo>
                    <a:pt x="2920" y="0"/>
                    <a:pt x="2883" y="19"/>
                    <a:pt x="2869" y="60"/>
                  </a:cubicBezTo>
                  <a:cubicBezTo>
                    <a:pt x="2636" y="994"/>
                    <a:pt x="2435" y="1928"/>
                    <a:pt x="2169" y="2829"/>
                  </a:cubicBezTo>
                  <a:cubicBezTo>
                    <a:pt x="2068" y="3263"/>
                    <a:pt x="1935" y="3696"/>
                    <a:pt x="1768" y="4097"/>
                  </a:cubicBezTo>
                  <a:cubicBezTo>
                    <a:pt x="1635" y="4430"/>
                    <a:pt x="1435" y="4831"/>
                    <a:pt x="1034" y="4931"/>
                  </a:cubicBezTo>
                  <a:cubicBezTo>
                    <a:pt x="997" y="4936"/>
                    <a:pt x="962" y="4938"/>
                    <a:pt x="929" y="4938"/>
                  </a:cubicBezTo>
                  <a:cubicBezTo>
                    <a:pt x="547" y="4938"/>
                    <a:pt x="437" y="4598"/>
                    <a:pt x="467" y="4230"/>
                  </a:cubicBezTo>
                  <a:cubicBezTo>
                    <a:pt x="501" y="3863"/>
                    <a:pt x="601" y="3396"/>
                    <a:pt x="701" y="2963"/>
                  </a:cubicBezTo>
                  <a:cubicBezTo>
                    <a:pt x="801" y="2496"/>
                    <a:pt x="901" y="1995"/>
                    <a:pt x="968" y="1528"/>
                  </a:cubicBezTo>
                  <a:cubicBezTo>
                    <a:pt x="1034" y="1261"/>
                    <a:pt x="1068" y="1028"/>
                    <a:pt x="1101" y="794"/>
                  </a:cubicBezTo>
                  <a:cubicBezTo>
                    <a:pt x="1101" y="728"/>
                    <a:pt x="1168" y="261"/>
                    <a:pt x="1201" y="127"/>
                  </a:cubicBezTo>
                  <a:cubicBezTo>
                    <a:pt x="1201" y="127"/>
                    <a:pt x="1201" y="161"/>
                    <a:pt x="1235" y="161"/>
                  </a:cubicBezTo>
                  <a:cubicBezTo>
                    <a:pt x="1235" y="161"/>
                    <a:pt x="1268" y="127"/>
                    <a:pt x="1268" y="127"/>
                  </a:cubicBezTo>
                  <a:lnTo>
                    <a:pt x="1268" y="60"/>
                  </a:lnTo>
                  <a:lnTo>
                    <a:pt x="1201" y="60"/>
                  </a:lnTo>
                  <a:cubicBezTo>
                    <a:pt x="1134" y="94"/>
                    <a:pt x="1101" y="227"/>
                    <a:pt x="1101" y="327"/>
                  </a:cubicBezTo>
                  <a:cubicBezTo>
                    <a:pt x="1001" y="561"/>
                    <a:pt x="934" y="794"/>
                    <a:pt x="868" y="1028"/>
                  </a:cubicBezTo>
                  <a:cubicBezTo>
                    <a:pt x="734" y="1461"/>
                    <a:pt x="601" y="1895"/>
                    <a:pt x="501" y="2362"/>
                  </a:cubicBezTo>
                  <a:cubicBezTo>
                    <a:pt x="401" y="2796"/>
                    <a:pt x="267" y="3263"/>
                    <a:pt x="167" y="3696"/>
                  </a:cubicBezTo>
                  <a:cubicBezTo>
                    <a:pt x="34" y="4030"/>
                    <a:pt x="0" y="4397"/>
                    <a:pt x="67" y="4730"/>
                  </a:cubicBezTo>
                  <a:cubicBezTo>
                    <a:pt x="167" y="5064"/>
                    <a:pt x="467" y="5331"/>
                    <a:pt x="801" y="5331"/>
                  </a:cubicBezTo>
                  <a:cubicBezTo>
                    <a:pt x="801" y="5364"/>
                    <a:pt x="768" y="5398"/>
                    <a:pt x="768" y="5431"/>
                  </a:cubicBezTo>
                  <a:cubicBezTo>
                    <a:pt x="701" y="5531"/>
                    <a:pt x="701" y="5631"/>
                    <a:pt x="667" y="5698"/>
                  </a:cubicBezTo>
                  <a:cubicBezTo>
                    <a:pt x="634" y="5798"/>
                    <a:pt x="601" y="5898"/>
                    <a:pt x="567" y="5998"/>
                  </a:cubicBezTo>
                  <a:cubicBezTo>
                    <a:pt x="534" y="6031"/>
                    <a:pt x="534" y="6098"/>
                    <a:pt x="534" y="6131"/>
                  </a:cubicBezTo>
                  <a:lnTo>
                    <a:pt x="534" y="6298"/>
                  </a:lnTo>
                  <a:cubicBezTo>
                    <a:pt x="534" y="6363"/>
                    <a:pt x="576" y="6400"/>
                    <a:pt x="614" y="6400"/>
                  </a:cubicBezTo>
                  <a:cubicBezTo>
                    <a:pt x="635" y="6400"/>
                    <a:pt x="656" y="6389"/>
                    <a:pt x="667" y="6365"/>
                  </a:cubicBezTo>
                  <a:cubicBezTo>
                    <a:pt x="701" y="6298"/>
                    <a:pt x="734" y="6265"/>
                    <a:pt x="768" y="6232"/>
                  </a:cubicBezTo>
                  <a:cubicBezTo>
                    <a:pt x="801" y="6165"/>
                    <a:pt x="801" y="6131"/>
                    <a:pt x="834" y="6065"/>
                  </a:cubicBezTo>
                  <a:cubicBezTo>
                    <a:pt x="868" y="5965"/>
                    <a:pt x="901" y="5898"/>
                    <a:pt x="901" y="5798"/>
                  </a:cubicBezTo>
                  <a:cubicBezTo>
                    <a:pt x="934" y="5698"/>
                    <a:pt x="968" y="5598"/>
                    <a:pt x="968" y="5498"/>
                  </a:cubicBezTo>
                  <a:cubicBezTo>
                    <a:pt x="1001" y="5431"/>
                    <a:pt x="1001" y="5398"/>
                    <a:pt x="968" y="5331"/>
                  </a:cubicBezTo>
                  <a:cubicBezTo>
                    <a:pt x="1168" y="5331"/>
                    <a:pt x="1368" y="5231"/>
                    <a:pt x="1535" y="5131"/>
                  </a:cubicBezTo>
                  <a:cubicBezTo>
                    <a:pt x="1768" y="4897"/>
                    <a:pt x="1968" y="4630"/>
                    <a:pt x="2068" y="4297"/>
                  </a:cubicBezTo>
                  <a:cubicBezTo>
                    <a:pt x="2202" y="3897"/>
                    <a:pt x="2335" y="3496"/>
                    <a:pt x="2435" y="3096"/>
                  </a:cubicBezTo>
                  <a:cubicBezTo>
                    <a:pt x="2702" y="2129"/>
                    <a:pt x="2902" y="1128"/>
                    <a:pt x="3036" y="94"/>
                  </a:cubicBezTo>
                  <a:cubicBezTo>
                    <a:pt x="3055" y="36"/>
                    <a:pt x="3007" y="0"/>
                    <a:pt x="295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38;p53"/>
            <p:cNvSpPr/>
            <p:nvPr/>
          </p:nvSpPr>
          <p:spPr>
            <a:xfrm>
              <a:off x="3086550" y="4348550"/>
              <a:ext cx="411150" cy="12050"/>
            </a:xfrm>
            <a:custGeom>
              <a:avLst/>
              <a:gdLst/>
              <a:ahLst/>
              <a:cxnLst/>
              <a:rect l="l" t="t" r="r" b="b"/>
              <a:pathLst>
                <a:path w="16446" h="482" extrusionOk="0">
                  <a:moveTo>
                    <a:pt x="10074" y="1"/>
                  </a:moveTo>
                  <a:cubicBezTo>
                    <a:pt x="7939" y="1"/>
                    <a:pt x="5804" y="1"/>
                    <a:pt x="3669" y="34"/>
                  </a:cubicBezTo>
                  <a:cubicBezTo>
                    <a:pt x="2569" y="67"/>
                    <a:pt x="200" y="67"/>
                    <a:pt x="67" y="134"/>
                  </a:cubicBezTo>
                  <a:cubicBezTo>
                    <a:pt x="0" y="134"/>
                    <a:pt x="0" y="234"/>
                    <a:pt x="67" y="234"/>
                  </a:cubicBezTo>
                  <a:cubicBezTo>
                    <a:pt x="2168" y="334"/>
                    <a:pt x="4303" y="368"/>
                    <a:pt x="6405" y="434"/>
                  </a:cubicBezTo>
                  <a:cubicBezTo>
                    <a:pt x="7914" y="458"/>
                    <a:pt x="9407" y="482"/>
                    <a:pt x="10895" y="482"/>
                  </a:cubicBezTo>
                  <a:cubicBezTo>
                    <a:pt x="11512" y="482"/>
                    <a:pt x="12127" y="477"/>
                    <a:pt x="12743" y="468"/>
                  </a:cubicBezTo>
                  <a:cubicBezTo>
                    <a:pt x="13343" y="468"/>
                    <a:pt x="13910" y="434"/>
                    <a:pt x="14511" y="401"/>
                  </a:cubicBezTo>
                  <a:cubicBezTo>
                    <a:pt x="15111" y="401"/>
                    <a:pt x="15745" y="368"/>
                    <a:pt x="16345" y="334"/>
                  </a:cubicBezTo>
                  <a:cubicBezTo>
                    <a:pt x="16412" y="334"/>
                    <a:pt x="16445" y="234"/>
                    <a:pt x="16379" y="234"/>
                  </a:cubicBezTo>
                  <a:cubicBezTo>
                    <a:pt x="15878" y="167"/>
                    <a:pt x="15344" y="134"/>
                    <a:pt x="14844" y="134"/>
                  </a:cubicBezTo>
                  <a:cubicBezTo>
                    <a:pt x="14310" y="101"/>
                    <a:pt x="13777" y="67"/>
                    <a:pt x="13243" y="67"/>
                  </a:cubicBezTo>
                  <a:cubicBezTo>
                    <a:pt x="12176" y="34"/>
                    <a:pt x="11108" y="1"/>
                    <a:pt x="100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39;p53"/>
            <p:cNvSpPr/>
            <p:nvPr/>
          </p:nvSpPr>
          <p:spPr>
            <a:xfrm>
              <a:off x="1951575" y="2910725"/>
              <a:ext cx="1145550" cy="1419075"/>
            </a:xfrm>
            <a:custGeom>
              <a:avLst/>
              <a:gdLst/>
              <a:ahLst/>
              <a:cxnLst/>
              <a:rect l="l" t="t" r="r" b="b"/>
              <a:pathLst>
                <a:path w="45822" h="56763" extrusionOk="0">
                  <a:moveTo>
                    <a:pt x="1360" y="1"/>
                  </a:moveTo>
                  <a:cubicBezTo>
                    <a:pt x="1346" y="1"/>
                    <a:pt x="1334" y="11"/>
                    <a:pt x="1334" y="39"/>
                  </a:cubicBezTo>
                  <a:cubicBezTo>
                    <a:pt x="367" y="2708"/>
                    <a:pt x="0" y="5543"/>
                    <a:pt x="200" y="8345"/>
                  </a:cubicBezTo>
                  <a:cubicBezTo>
                    <a:pt x="367" y="10814"/>
                    <a:pt x="967" y="13382"/>
                    <a:pt x="2535" y="15350"/>
                  </a:cubicBezTo>
                  <a:cubicBezTo>
                    <a:pt x="3369" y="16284"/>
                    <a:pt x="4370" y="17051"/>
                    <a:pt x="5471" y="17652"/>
                  </a:cubicBezTo>
                  <a:cubicBezTo>
                    <a:pt x="6638" y="18286"/>
                    <a:pt x="7839" y="18853"/>
                    <a:pt x="9073" y="19353"/>
                  </a:cubicBezTo>
                  <a:cubicBezTo>
                    <a:pt x="11475" y="20254"/>
                    <a:pt x="13943" y="21021"/>
                    <a:pt x="16479" y="21555"/>
                  </a:cubicBezTo>
                  <a:cubicBezTo>
                    <a:pt x="21616" y="22689"/>
                    <a:pt x="26886" y="23256"/>
                    <a:pt x="32056" y="24423"/>
                  </a:cubicBezTo>
                  <a:cubicBezTo>
                    <a:pt x="32690" y="24557"/>
                    <a:pt x="33291" y="24690"/>
                    <a:pt x="33958" y="24857"/>
                  </a:cubicBezTo>
                  <a:cubicBezTo>
                    <a:pt x="34591" y="24957"/>
                    <a:pt x="35225" y="25191"/>
                    <a:pt x="35826" y="25457"/>
                  </a:cubicBezTo>
                  <a:cubicBezTo>
                    <a:pt x="36426" y="25858"/>
                    <a:pt x="36660" y="26625"/>
                    <a:pt x="36860" y="27225"/>
                  </a:cubicBezTo>
                  <a:cubicBezTo>
                    <a:pt x="37127" y="27926"/>
                    <a:pt x="45433" y="56013"/>
                    <a:pt x="45633" y="56713"/>
                  </a:cubicBezTo>
                  <a:cubicBezTo>
                    <a:pt x="45644" y="56748"/>
                    <a:pt x="45672" y="56763"/>
                    <a:pt x="45702" y="56763"/>
                  </a:cubicBezTo>
                  <a:cubicBezTo>
                    <a:pt x="45758" y="56763"/>
                    <a:pt x="45821" y="56712"/>
                    <a:pt x="45799" y="56646"/>
                  </a:cubicBezTo>
                  <a:cubicBezTo>
                    <a:pt x="45132" y="53778"/>
                    <a:pt x="37827" y="28560"/>
                    <a:pt x="37293" y="27159"/>
                  </a:cubicBezTo>
                  <a:cubicBezTo>
                    <a:pt x="37127" y="26592"/>
                    <a:pt x="36860" y="26024"/>
                    <a:pt x="36493" y="25524"/>
                  </a:cubicBezTo>
                  <a:cubicBezTo>
                    <a:pt x="36059" y="25124"/>
                    <a:pt x="35525" y="24824"/>
                    <a:pt x="34925" y="24724"/>
                  </a:cubicBezTo>
                  <a:cubicBezTo>
                    <a:pt x="29855" y="23323"/>
                    <a:pt x="24618" y="22722"/>
                    <a:pt x="19447" y="21721"/>
                  </a:cubicBezTo>
                  <a:cubicBezTo>
                    <a:pt x="16879" y="21288"/>
                    <a:pt x="14377" y="20654"/>
                    <a:pt x="11875" y="19887"/>
                  </a:cubicBezTo>
                  <a:cubicBezTo>
                    <a:pt x="9373" y="19153"/>
                    <a:pt x="6972" y="18085"/>
                    <a:pt x="4737" y="16684"/>
                  </a:cubicBezTo>
                  <a:cubicBezTo>
                    <a:pt x="3669" y="15984"/>
                    <a:pt x="2769" y="15050"/>
                    <a:pt x="2135" y="13916"/>
                  </a:cubicBezTo>
                  <a:cubicBezTo>
                    <a:pt x="1535" y="12815"/>
                    <a:pt x="1101" y="11648"/>
                    <a:pt x="867" y="10447"/>
                  </a:cubicBezTo>
                  <a:cubicBezTo>
                    <a:pt x="334" y="7678"/>
                    <a:pt x="334" y="4843"/>
                    <a:pt x="867" y="2074"/>
                  </a:cubicBezTo>
                  <a:cubicBezTo>
                    <a:pt x="1034" y="1374"/>
                    <a:pt x="1201" y="706"/>
                    <a:pt x="1401" y="39"/>
                  </a:cubicBezTo>
                  <a:cubicBezTo>
                    <a:pt x="1401" y="20"/>
                    <a:pt x="1379" y="1"/>
                    <a:pt x="136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40;p53"/>
            <p:cNvSpPr/>
            <p:nvPr/>
          </p:nvSpPr>
          <p:spPr>
            <a:xfrm>
              <a:off x="2580350" y="3527125"/>
              <a:ext cx="349950" cy="376275"/>
            </a:xfrm>
            <a:custGeom>
              <a:avLst/>
              <a:gdLst/>
              <a:ahLst/>
              <a:cxnLst/>
              <a:rect l="l" t="t" r="r" b="b"/>
              <a:pathLst>
                <a:path w="13998" h="15051" extrusionOk="0">
                  <a:moveTo>
                    <a:pt x="67" y="1"/>
                  </a:moveTo>
                  <a:cubicBezTo>
                    <a:pt x="0" y="1"/>
                    <a:pt x="0" y="68"/>
                    <a:pt x="67" y="68"/>
                  </a:cubicBezTo>
                  <a:cubicBezTo>
                    <a:pt x="834" y="201"/>
                    <a:pt x="8406" y="1569"/>
                    <a:pt x="9040" y="1769"/>
                  </a:cubicBezTo>
                  <a:cubicBezTo>
                    <a:pt x="9340" y="1869"/>
                    <a:pt x="9607" y="2036"/>
                    <a:pt x="9774" y="2269"/>
                  </a:cubicBezTo>
                  <a:cubicBezTo>
                    <a:pt x="9974" y="2569"/>
                    <a:pt x="10141" y="2936"/>
                    <a:pt x="10208" y="3270"/>
                  </a:cubicBezTo>
                  <a:cubicBezTo>
                    <a:pt x="10441" y="4004"/>
                    <a:pt x="10675" y="4738"/>
                    <a:pt x="10908" y="5471"/>
                  </a:cubicBezTo>
                  <a:cubicBezTo>
                    <a:pt x="11375" y="6939"/>
                    <a:pt x="11842" y="8374"/>
                    <a:pt x="12276" y="9875"/>
                  </a:cubicBezTo>
                  <a:cubicBezTo>
                    <a:pt x="12776" y="11542"/>
                    <a:pt x="13343" y="13277"/>
                    <a:pt x="13777" y="14978"/>
                  </a:cubicBezTo>
                  <a:cubicBezTo>
                    <a:pt x="13790" y="15029"/>
                    <a:pt x="13827" y="15051"/>
                    <a:pt x="13866" y="15051"/>
                  </a:cubicBezTo>
                  <a:cubicBezTo>
                    <a:pt x="13929" y="15051"/>
                    <a:pt x="13998" y="14994"/>
                    <a:pt x="13977" y="14912"/>
                  </a:cubicBezTo>
                  <a:cubicBezTo>
                    <a:pt x="13410" y="11743"/>
                    <a:pt x="10875" y="4037"/>
                    <a:pt x="10641" y="3270"/>
                  </a:cubicBezTo>
                  <a:cubicBezTo>
                    <a:pt x="10441" y="2636"/>
                    <a:pt x="10274" y="2002"/>
                    <a:pt x="9707" y="1602"/>
                  </a:cubicBezTo>
                  <a:cubicBezTo>
                    <a:pt x="9140" y="1235"/>
                    <a:pt x="968" y="168"/>
                    <a:pt x="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41;p53"/>
            <p:cNvSpPr/>
            <p:nvPr/>
          </p:nvSpPr>
          <p:spPr>
            <a:xfrm>
              <a:off x="2402725" y="3034275"/>
              <a:ext cx="695525" cy="227700"/>
            </a:xfrm>
            <a:custGeom>
              <a:avLst/>
              <a:gdLst/>
              <a:ahLst/>
              <a:cxnLst/>
              <a:rect l="l" t="t" r="r" b="b"/>
              <a:pathLst>
                <a:path w="27821" h="9108" extrusionOk="0">
                  <a:moveTo>
                    <a:pt x="167" y="1"/>
                  </a:moveTo>
                  <a:cubicBezTo>
                    <a:pt x="34" y="1"/>
                    <a:pt x="0" y="234"/>
                    <a:pt x="134" y="234"/>
                  </a:cubicBezTo>
                  <a:cubicBezTo>
                    <a:pt x="2235" y="601"/>
                    <a:pt x="4303" y="935"/>
                    <a:pt x="6405" y="1402"/>
                  </a:cubicBezTo>
                  <a:cubicBezTo>
                    <a:pt x="10108" y="2202"/>
                    <a:pt x="13743" y="3236"/>
                    <a:pt x="17279" y="4537"/>
                  </a:cubicBezTo>
                  <a:cubicBezTo>
                    <a:pt x="20849" y="5838"/>
                    <a:pt x="24351" y="7339"/>
                    <a:pt x="27720" y="9107"/>
                  </a:cubicBezTo>
                  <a:cubicBezTo>
                    <a:pt x="27753" y="9107"/>
                    <a:pt x="27820" y="9074"/>
                    <a:pt x="27753" y="9041"/>
                  </a:cubicBezTo>
                  <a:cubicBezTo>
                    <a:pt x="25885" y="8006"/>
                    <a:pt x="24017" y="7039"/>
                    <a:pt x="22049" y="6172"/>
                  </a:cubicBezTo>
                  <a:cubicBezTo>
                    <a:pt x="18580" y="4604"/>
                    <a:pt x="14978" y="3303"/>
                    <a:pt x="11308" y="2269"/>
                  </a:cubicBezTo>
                  <a:cubicBezTo>
                    <a:pt x="7672" y="1202"/>
                    <a:pt x="3936" y="468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42;p53"/>
            <p:cNvSpPr/>
            <p:nvPr/>
          </p:nvSpPr>
          <p:spPr>
            <a:xfrm>
              <a:off x="2320400" y="2269125"/>
              <a:ext cx="873225" cy="649225"/>
            </a:xfrm>
            <a:custGeom>
              <a:avLst/>
              <a:gdLst/>
              <a:ahLst/>
              <a:cxnLst/>
              <a:rect l="l" t="t" r="r" b="b"/>
              <a:pathLst>
                <a:path w="34929" h="25969" extrusionOk="0">
                  <a:moveTo>
                    <a:pt x="2131" y="1"/>
                  </a:moveTo>
                  <a:cubicBezTo>
                    <a:pt x="1" y="1"/>
                    <a:pt x="1984" y="5081"/>
                    <a:pt x="2826" y="6923"/>
                  </a:cubicBezTo>
                  <a:cubicBezTo>
                    <a:pt x="4728" y="11193"/>
                    <a:pt x="12300" y="25069"/>
                    <a:pt x="16936" y="25870"/>
                  </a:cubicBezTo>
                  <a:cubicBezTo>
                    <a:pt x="17314" y="25936"/>
                    <a:pt x="17832" y="25969"/>
                    <a:pt x="18455" y="25969"/>
                  </a:cubicBezTo>
                  <a:cubicBezTo>
                    <a:pt x="22835" y="25969"/>
                    <a:pt x="32359" y="24367"/>
                    <a:pt x="34082" y="21767"/>
                  </a:cubicBezTo>
                  <a:cubicBezTo>
                    <a:pt x="34928" y="20498"/>
                    <a:pt x="33138" y="12178"/>
                    <a:pt x="31564" y="12178"/>
                  </a:cubicBezTo>
                  <a:cubicBezTo>
                    <a:pt x="31525" y="12178"/>
                    <a:pt x="31486" y="12183"/>
                    <a:pt x="31447" y="12194"/>
                  </a:cubicBezTo>
                  <a:cubicBezTo>
                    <a:pt x="29977" y="12561"/>
                    <a:pt x="21672" y="13997"/>
                    <a:pt x="19368" y="13997"/>
                  </a:cubicBezTo>
                  <a:cubicBezTo>
                    <a:pt x="19163" y="13997"/>
                    <a:pt x="19005" y="13986"/>
                    <a:pt x="18904" y="13961"/>
                  </a:cubicBezTo>
                  <a:cubicBezTo>
                    <a:pt x="17704" y="13695"/>
                    <a:pt x="8297" y="3687"/>
                    <a:pt x="4828" y="1252"/>
                  </a:cubicBezTo>
                  <a:cubicBezTo>
                    <a:pt x="3567" y="365"/>
                    <a:pt x="2702" y="1"/>
                    <a:pt x="2131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43;p53"/>
            <p:cNvSpPr/>
            <p:nvPr/>
          </p:nvSpPr>
          <p:spPr>
            <a:xfrm>
              <a:off x="2311875" y="2250500"/>
              <a:ext cx="722150" cy="670275"/>
            </a:xfrm>
            <a:custGeom>
              <a:avLst/>
              <a:gdLst/>
              <a:ahLst/>
              <a:cxnLst/>
              <a:rect l="l" t="t" r="r" b="b"/>
              <a:pathLst>
                <a:path w="28886" h="26811" extrusionOk="0">
                  <a:moveTo>
                    <a:pt x="1973" y="0"/>
                  </a:moveTo>
                  <a:cubicBezTo>
                    <a:pt x="199" y="0"/>
                    <a:pt x="1" y="2464"/>
                    <a:pt x="1499" y="6300"/>
                  </a:cubicBezTo>
                  <a:cubicBezTo>
                    <a:pt x="2534" y="8869"/>
                    <a:pt x="10039" y="24580"/>
                    <a:pt x="15109" y="26315"/>
                  </a:cubicBezTo>
                  <a:cubicBezTo>
                    <a:pt x="16158" y="26675"/>
                    <a:pt x="17550" y="26810"/>
                    <a:pt x="19047" y="26810"/>
                  </a:cubicBezTo>
                  <a:cubicBezTo>
                    <a:pt x="23503" y="26810"/>
                    <a:pt x="28886" y="25614"/>
                    <a:pt x="28886" y="25614"/>
                  </a:cubicBezTo>
                  <a:lnTo>
                    <a:pt x="28118" y="12472"/>
                  </a:lnTo>
                  <a:cubicBezTo>
                    <a:pt x="28118" y="12472"/>
                    <a:pt x="23088" y="14373"/>
                    <a:pt x="20633" y="14373"/>
                  </a:cubicBezTo>
                  <a:cubicBezTo>
                    <a:pt x="20198" y="14373"/>
                    <a:pt x="19843" y="14313"/>
                    <a:pt x="19612" y="14173"/>
                  </a:cubicBezTo>
                  <a:cubicBezTo>
                    <a:pt x="16777" y="12505"/>
                    <a:pt x="7837" y="3699"/>
                    <a:pt x="6270" y="2331"/>
                  </a:cubicBezTo>
                  <a:cubicBezTo>
                    <a:pt x="4768" y="1030"/>
                    <a:pt x="3568" y="330"/>
                    <a:pt x="2634" y="96"/>
                  </a:cubicBezTo>
                  <a:cubicBezTo>
                    <a:pt x="2394" y="32"/>
                    <a:pt x="2173" y="0"/>
                    <a:pt x="1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44;p53"/>
            <p:cNvSpPr/>
            <p:nvPr/>
          </p:nvSpPr>
          <p:spPr>
            <a:xfrm>
              <a:off x="2311875" y="2250500"/>
              <a:ext cx="722150" cy="670275"/>
            </a:xfrm>
            <a:custGeom>
              <a:avLst/>
              <a:gdLst/>
              <a:ahLst/>
              <a:cxnLst/>
              <a:rect l="l" t="t" r="r" b="b"/>
              <a:pathLst>
                <a:path w="28886" h="26811" extrusionOk="0">
                  <a:moveTo>
                    <a:pt x="1973" y="0"/>
                  </a:moveTo>
                  <a:cubicBezTo>
                    <a:pt x="199" y="0"/>
                    <a:pt x="1" y="2464"/>
                    <a:pt x="1499" y="6300"/>
                  </a:cubicBezTo>
                  <a:cubicBezTo>
                    <a:pt x="2534" y="8869"/>
                    <a:pt x="10039" y="24580"/>
                    <a:pt x="15109" y="26315"/>
                  </a:cubicBezTo>
                  <a:cubicBezTo>
                    <a:pt x="16158" y="26675"/>
                    <a:pt x="17550" y="26810"/>
                    <a:pt x="19047" y="26810"/>
                  </a:cubicBezTo>
                  <a:cubicBezTo>
                    <a:pt x="23503" y="26810"/>
                    <a:pt x="28886" y="25614"/>
                    <a:pt x="28886" y="25614"/>
                  </a:cubicBezTo>
                  <a:lnTo>
                    <a:pt x="28118" y="12472"/>
                  </a:lnTo>
                  <a:cubicBezTo>
                    <a:pt x="28118" y="12472"/>
                    <a:pt x="23088" y="14373"/>
                    <a:pt x="20633" y="14373"/>
                  </a:cubicBezTo>
                  <a:cubicBezTo>
                    <a:pt x="20198" y="14373"/>
                    <a:pt x="19843" y="14313"/>
                    <a:pt x="19612" y="14173"/>
                  </a:cubicBezTo>
                  <a:cubicBezTo>
                    <a:pt x="16777" y="12505"/>
                    <a:pt x="7837" y="3699"/>
                    <a:pt x="6270" y="2331"/>
                  </a:cubicBezTo>
                  <a:cubicBezTo>
                    <a:pt x="4768" y="1030"/>
                    <a:pt x="3568" y="330"/>
                    <a:pt x="2634" y="96"/>
                  </a:cubicBezTo>
                  <a:cubicBezTo>
                    <a:pt x="2394" y="32"/>
                    <a:pt x="2173" y="0"/>
                    <a:pt x="1973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45;p53"/>
            <p:cNvSpPr/>
            <p:nvPr/>
          </p:nvSpPr>
          <p:spPr>
            <a:xfrm>
              <a:off x="2957275" y="2585925"/>
              <a:ext cx="19225" cy="294225"/>
            </a:xfrm>
            <a:custGeom>
              <a:avLst/>
              <a:gdLst/>
              <a:ahLst/>
              <a:cxnLst/>
              <a:rect l="l" t="t" r="r" b="b"/>
              <a:pathLst>
                <a:path w="769" h="11769" extrusionOk="0">
                  <a:moveTo>
                    <a:pt x="56" y="1"/>
                  </a:moveTo>
                  <a:cubicBezTo>
                    <a:pt x="29" y="1"/>
                    <a:pt x="1" y="35"/>
                    <a:pt x="1" y="89"/>
                  </a:cubicBezTo>
                  <a:cubicBezTo>
                    <a:pt x="1" y="1823"/>
                    <a:pt x="401" y="9796"/>
                    <a:pt x="568" y="11730"/>
                  </a:cubicBezTo>
                  <a:cubicBezTo>
                    <a:pt x="582" y="11758"/>
                    <a:pt x="602" y="11769"/>
                    <a:pt x="621" y="11769"/>
                  </a:cubicBezTo>
                  <a:cubicBezTo>
                    <a:pt x="646" y="11769"/>
                    <a:pt x="668" y="11750"/>
                    <a:pt x="668" y="11730"/>
                  </a:cubicBezTo>
                  <a:cubicBezTo>
                    <a:pt x="568" y="9796"/>
                    <a:pt x="768" y="5893"/>
                    <a:pt x="101" y="89"/>
                  </a:cubicBezTo>
                  <a:cubicBezTo>
                    <a:pt x="101" y="27"/>
                    <a:pt x="79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46;p53"/>
            <p:cNvSpPr/>
            <p:nvPr/>
          </p:nvSpPr>
          <p:spPr>
            <a:xfrm>
              <a:off x="2310850" y="2250725"/>
              <a:ext cx="620600" cy="670300"/>
            </a:xfrm>
            <a:custGeom>
              <a:avLst/>
              <a:gdLst/>
              <a:ahLst/>
              <a:cxnLst/>
              <a:rect l="l" t="t" r="r" b="b"/>
              <a:pathLst>
                <a:path w="24824" h="26812" extrusionOk="0">
                  <a:moveTo>
                    <a:pt x="2007" y="0"/>
                  </a:moveTo>
                  <a:cubicBezTo>
                    <a:pt x="209" y="0"/>
                    <a:pt x="1" y="2466"/>
                    <a:pt x="1507" y="6291"/>
                  </a:cubicBezTo>
                  <a:cubicBezTo>
                    <a:pt x="2541" y="8860"/>
                    <a:pt x="10047" y="24605"/>
                    <a:pt x="15117" y="26339"/>
                  </a:cubicBezTo>
                  <a:cubicBezTo>
                    <a:pt x="16150" y="26683"/>
                    <a:pt x="17516" y="26812"/>
                    <a:pt x="18984" y="26812"/>
                  </a:cubicBezTo>
                  <a:cubicBezTo>
                    <a:pt x="20930" y="26812"/>
                    <a:pt x="23056" y="26586"/>
                    <a:pt x="24824" y="26339"/>
                  </a:cubicBezTo>
                  <a:lnTo>
                    <a:pt x="2875" y="154"/>
                  </a:lnTo>
                  <a:cubicBezTo>
                    <a:pt x="2808" y="120"/>
                    <a:pt x="2708" y="120"/>
                    <a:pt x="2641" y="87"/>
                  </a:cubicBezTo>
                  <a:cubicBezTo>
                    <a:pt x="2412" y="29"/>
                    <a:pt x="2200" y="0"/>
                    <a:pt x="2007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47;p53"/>
            <p:cNvSpPr/>
            <p:nvPr/>
          </p:nvSpPr>
          <p:spPr>
            <a:xfrm>
              <a:off x="1906525" y="2248350"/>
              <a:ext cx="653000" cy="812825"/>
            </a:xfrm>
            <a:custGeom>
              <a:avLst/>
              <a:gdLst/>
              <a:ahLst/>
              <a:cxnLst/>
              <a:rect l="l" t="t" r="r" b="b"/>
              <a:pathLst>
                <a:path w="26120" h="32513" extrusionOk="0">
                  <a:moveTo>
                    <a:pt x="17224" y="1"/>
                  </a:moveTo>
                  <a:cubicBezTo>
                    <a:pt x="16249" y="1"/>
                    <a:pt x="15269" y="237"/>
                    <a:pt x="14511" y="849"/>
                  </a:cubicBezTo>
                  <a:cubicBezTo>
                    <a:pt x="4604" y="8855"/>
                    <a:pt x="1" y="32072"/>
                    <a:pt x="334" y="32505"/>
                  </a:cubicBezTo>
                  <a:cubicBezTo>
                    <a:pt x="339" y="32510"/>
                    <a:pt x="367" y="32513"/>
                    <a:pt x="418" y="32513"/>
                  </a:cubicBezTo>
                  <a:cubicBezTo>
                    <a:pt x="1993" y="32513"/>
                    <a:pt x="25203" y="30086"/>
                    <a:pt x="25753" y="29536"/>
                  </a:cubicBezTo>
                  <a:cubicBezTo>
                    <a:pt x="26119" y="29169"/>
                    <a:pt x="23985" y="10589"/>
                    <a:pt x="23484" y="7621"/>
                  </a:cubicBezTo>
                  <a:cubicBezTo>
                    <a:pt x="22984" y="4652"/>
                    <a:pt x="21116" y="1316"/>
                    <a:pt x="20482" y="883"/>
                  </a:cubicBezTo>
                  <a:cubicBezTo>
                    <a:pt x="19731" y="394"/>
                    <a:pt x="18482" y="1"/>
                    <a:pt x="1722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48;p53"/>
            <p:cNvSpPr/>
            <p:nvPr/>
          </p:nvSpPr>
          <p:spPr>
            <a:xfrm>
              <a:off x="1889025" y="2255400"/>
              <a:ext cx="468700" cy="826450"/>
            </a:xfrm>
            <a:custGeom>
              <a:avLst/>
              <a:gdLst/>
              <a:ahLst/>
              <a:cxnLst/>
              <a:rect l="l" t="t" r="r" b="b"/>
              <a:pathLst>
                <a:path w="18748" h="33058" extrusionOk="0">
                  <a:moveTo>
                    <a:pt x="15878" y="0"/>
                  </a:moveTo>
                  <a:cubicBezTo>
                    <a:pt x="15878" y="0"/>
                    <a:pt x="14210" y="634"/>
                    <a:pt x="10374" y="5938"/>
                  </a:cubicBezTo>
                  <a:cubicBezTo>
                    <a:pt x="6205" y="11675"/>
                    <a:pt x="2302" y="24551"/>
                    <a:pt x="2202" y="24918"/>
                  </a:cubicBezTo>
                  <a:cubicBezTo>
                    <a:pt x="2102" y="25285"/>
                    <a:pt x="0" y="33057"/>
                    <a:pt x="0" y="33057"/>
                  </a:cubicBezTo>
                  <a:lnTo>
                    <a:pt x="18347" y="30789"/>
                  </a:lnTo>
                  <a:cubicBezTo>
                    <a:pt x="18347" y="30789"/>
                    <a:pt x="18747" y="15178"/>
                    <a:pt x="18647" y="14611"/>
                  </a:cubicBezTo>
                  <a:cubicBezTo>
                    <a:pt x="18580" y="14010"/>
                    <a:pt x="15878" y="0"/>
                    <a:pt x="1587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49;p53"/>
            <p:cNvSpPr/>
            <p:nvPr/>
          </p:nvSpPr>
          <p:spPr>
            <a:xfrm>
              <a:off x="1889025" y="2255400"/>
              <a:ext cx="468700" cy="826450"/>
            </a:xfrm>
            <a:custGeom>
              <a:avLst/>
              <a:gdLst/>
              <a:ahLst/>
              <a:cxnLst/>
              <a:rect l="l" t="t" r="r" b="b"/>
              <a:pathLst>
                <a:path w="18748" h="33058" extrusionOk="0">
                  <a:moveTo>
                    <a:pt x="15878" y="0"/>
                  </a:moveTo>
                  <a:cubicBezTo>
                    <a:pt x="15878" y="0"/>
                    <a:pt x="14210" y="634"/>
                    <a:pt x="10374" y="5938"/>
                  </a:cubicBezTo>
                  <a:cubicBezTo>
                    <a:pt x="6205" y="11675"/>
                    <a:pt x="2302" y="24551"/>
                    <a:pt x="2202" y="24918"/>
                  </a:cubicBezTo>
                  <a:cubicBezTo>
                    <a:pt x="2102" y="25285"/>
                    <a:pt x="0" y="33057"/>
                    <a:pt x="0" y="33057"/>
                  </a:cubicBezTo>
                  <a:lnTo>
                    <a:pt x="18347" y="30789"/>
                  </a:lnTo>
                  <a:cubicBezTo>
                    <a:pt x="18347" y="30789"/>
                    <a:pt x="18747" y="15178"/>
                    <a:pt x="18647" y="14611"/>
                  </a:cubicBezTo>
                  <a:cubicBezTo>
                    <a:pt x="18580" y="14010"/>
                    <a:pt x="15878" y="0"/>
                    <a:pt x="15878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50;p53"/>
            <p:cNvSpPr/>
            <p:nvPr/>
          </p:nvSpPr>
          <p:spPr>
            <a:xfrm>
              <a:off x="2428575" y="2276250"/>
              <a:ext cx="140950" cy="728025"/>
            </a:xfrm>
            <a:custGeom>
              <a:avLst/>
              <a:gdLst/>
              <a:ahLst/>
              <a:cxnLst/>
              <a:rect l="l" t="t" r="r" b="b"/>
              <a:pathLst>
                <a:path w="5638" h="29121" extrusionOk="0">
                  <a:moveTo>
                    <a:pt x="0" y="0"/>
                  </a:moveTo>
                  <a:cubicBezTo>
                    <a:pt x="0" y="1"/>
                    <a:pt x="1835" y="12409"/>
                    <a:pt x="1902" y="13209"/>
                  </a:cubicBezTo>
                  <a:cubicBezTo>
                    <a:pt x="1968" y="13977"/>
                    <a:pt x="3369" y="29121"/>
                    <a:pt x="3369" y="29121"/>
                  </a:cubicBezTo>
                  <a:lnTo>
                    <a:pt x="5638" y="28287"/>
                  </a:lnTo>
                  <a:cubicBezTo>
                    <a:pt x="5638" y="28287"/>
                    <a:pt x="4370" y="18413"/>
                    <a:pt x="4203" y="17579"/>
                  </a:cubicBezTo>
                  <a:cubicBezTo>
                    <a:pt x="4037" y="16712"/>
                    <a:pt x="3003" y="7572"/>
                    <a:pt x="2602" y="5871"/>
                  </a:cubicBezTo>
                  <a:cubicBezTo>
                    <a:pt x="1968" y="313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51;p53"/>
            <p:cNvSpPr/>
            <p:nvPr/>
          </p:nvSpPr>
          <p:spPr>
            <a:xfrm>
              <a:off x="2428575" y="2276250"/>
              <a:ext cx="140950" cy="728025"/>
            </a:xfrm>
            <a:custGeom>
              <a:avLst/>
              <a:gdLst/>
              <a:ahLst/>
              <a:cxnLst/>
              <a:rect l="l" t="t" r="r" b="b"/>
              <a:pathLst>
                <a:path w="5638" h="29121" extrusionOk="0">
                  <a:moveTo>
                    <a:pt x="0" y="0"/>
                  </a:moveTo>
                  <a:cubicBezTo>
                    <a:pt x="0" y="1"/>
                    <a:pt x="1835" y="12409"/>
                    <a:pt x="1902" y="13209"/>
                  </a:cubicBezTo>
                  <a:cubicBezTo>
                    <a:pt x="1968" y="13977"/>
                    <a:pt x="3369" y="29121"/>
                    <a:pt x="3369" y="29121"/>
                  </a:cubicBezTo>
                  <a:lnTo>
                    <a:pt x="5638" y="28287"/>
                  </a:lnTo>
                  <a:cubicBezTo>
                    <a:pt x="5638" y="28287"/>
                    <a:pt x="4370" y="18413"/>
                    <a:pt x="4203" y="17579"/>
                  </a:cubicBezTo>
                  <a:cubicBezTo>
                    <a:pt x="4037" y="16712"/>
                    <a:pt x="3003" y="7572"/>
                    <a:pt x="2602" y="5871"/>
                  </a:cubicBezTo>
                  <a:cubicBezTo>
                    <a:pt x="1968" y="3136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52;p53"/>
            <p:cNvSpPr/>
            <p:nvPr/>
          </p:nvSpPr>
          <p:spPr>
            <a:xfrm>
              <a:off x="2608700" y="2378800"/>
              <a:ext cx="508725" cy="545425"/>
            </a:xfrm>
            <a:custGeom>
              <a:avLst/>
              <a:gdLst/>
              <a:ahLst/>
              <a:cxnLst/>
              <a:rect l="l" t="t" r="r" b="b"/>
              <a:pathLst>
                <a:path w="20349" h="21817" extrusionOk="0">
                  <a:moveTo>
                    <a:pt x="20348" y="1"/>
                  </a:moveTo>
                  <a:lnTo>
                    <a:pt x="5138" y="1535"/>
                  </a:lnTo>
                  <a:lnTo>
                    <a:pt x="1" y="21817"/>
                  </a:lnTo>
                  <a:lnTo>
                    <a:pt x="15245" y="20249"/>
                  </a:lnTo>
                  <a:lnTo>
                    <a:pt x="2034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53;p53"/>
            <p:cNvSpPr/>
            <p:nvPr/>
          </p:nvSpPr>
          <p:spPr>
            <a:xfrm>
              <a:off x="2923100" y="2468050"/>
              <a:ext cx="304400" cy="400675"/>
            </a:xfrm>
            <a:custGeom>
              <a:avLst/>
              <a:gdLst/>
              <a:ahLst/>
              <a:cxnLst/>
              <a:rect l="l" t="t" r="r" b="b"/>
              <a:pathLst>
                <a:path w="12176" h="16027" extrusionOk="0">
                  <a:moveTo>
                    <a:pt x="8440" y="0"/>
                  </a:moveTo>
                  <a:lnTo>
                    <a:pt x="7472" y="367"/>
                  </a:lnTo>
                  <a:lnTo>
                    <a:pt x="6672" y="3169"/>
                  </a:lnTo>
                  <a:cubicBezTo>
                    <a:pt x="6520" y="3212"/>
                    <a:pt x="6354" y="3230"/>
                    <a:pt x="6178" y="3230"/>
                  </a:cubicBezTo>
                  <a:cubicBezTo>
                    <a:pt x="5014" y="3230"/>
                    <a:pt x="3392" y="2423"/>
                    <a:pt x="2279" y="2423"/>
                  </a:cubicBezTo>
                  <a:cubicBezTo>
                    <a:pt x="1711" y="2423"/>
                    <a:pt x="1275" y="2634"/>
                    <a:pt x="1101" y="3269"/>
                  </a:cubicBezTo>
                  <a:cubicBezTo>
                    <a:pt x="767" y="4537"/>
                    <a:pt x="2535" y="5604"/>
                    <a:pt x="2535" y="5604"/>
                  </a:cubicBezTo>
                  <a:cubicBezTo>
                    <a:pt x="2535" y="5604"/>
                    <a:pt x="2133" y="5504"/>
                    <a:pt x="1654" y="5504"/>
                  </a:cubicBezTo>
                  <a:cubicBezTo>
                    <a:pt x="961" y="5504"/>
                    <a:pt x="106" y="5713"/>
                    <a:pt x="67" y="6738"/>
                  </a:cubicBezTo>
                  <a:cubicBezTo>
                    <a:pt x="0" y="8373"/>
                    <a:pt x="2602" y="9073"/>
                    <a:pt x="2602" y="9073"/>
                  </a:cubicBezTo>
                  <a:cubicBezTo>
                    <a:pt x="2602" y="9073"/>
                    <a:pt x="2501" y="9065"/>
                    <a:pt x="2342" y="9065"/>
                  </a:cubicBezTo>
                  <a:cubicBezTo>
                    <a:pt x="1716" y="9065"/>
                    <a:pt x="187" y="9192"/>
                    <a:pt x="267" y="10441"/>
                  </a:cubicBezTo>
                  <a:cubicBezTo>
                    <a:pt x="400" y="12042"/>
                    <a:pt x="3069" y="12709"/>
                    <a:pt x="3069" y="12709"/>
                  </a:cubicBezTo>
                  <a:cubicBezTo>
                    <a:pt x="3069" y="12709"/>
                    <a:pt x="3065" y="12709"/>
                    <a:pt x="3056" y="12709"/>
                  </a:cubicBezTo>
                  <a:cubicBezTo>
                    <a:pt x="2896" y="12709"/>
                    <a:pt x="1264" y="12739"/>
                    <a:pt x="1835" y="13977"/>
                  </a:cubicBezTo>
                  <a:cubicBezTo>
                    <a:pt x="2512" y="15417"/>
                    <a:pt x="4903" y="16027"/>
                    <a:pt x="7146" y="16027"/>
                  </a:cubicBezTo>
                  <a:cubicBezTo>
                    <a:pt x="9215" y="16027"/>
                    <a:pt x="11156" y="15508"/>
                    <a:pt x="11508" y="14644"/>
                  </a:cubicBezTo>
                  <a:cubicBezTo>
                    <a:pt x="11842" y="13743"/>
                    <a:pt x="11041" y="12743"/>
                    <a:pt x="11041" y="12743"/>
                  </a:cubicBezTo>
                  <a:cubicBezTo>
                    <a:pt x="11041" y="12743"/>
                    <a:pt x="12075" y="12309"/>
                    <a:pt x="12142" y="11408"/>
                  </a:cubicBezTo>
                  <a:cubicBezTo>
                    <a:pt x="12142" y="10708"/>
                    <a:pt x="11742" y="10074"/>
                    <a:pt x="11108" y="9740"/>
                  </a:cubicBezTo>
                  <a:cubicBezTo>
                    <a:pt x="11108" y="9740"/>
                    <a:pt x="12142" y="9173"/>
                    <a:pt x="12142" y="8540"/>
                  </a:cubicBezTo>
                  <a:cubicBezTo>
                    <a:pt x="12176" y="7272"/>
                    <a:pt x="10775" y="6638"/>
                    <a:pt x="10775" y="6638"/>
                  </a:cubicBezTo>
                  <a:cubicBezTo>
                    <a:pt x="11375" y="6338"/>
                    <a:pt x="11709" y="5638"/>
                    <a:pt x="11575" y="4970"/>
                  </a:cubicBezTo>
                  <a:cubicBezTo>
                    <a:pt x="11342" y="3603"/>
                    <a:pt x="9307" y="1635"/>
                    <a:pt x="8440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54;p53"/>
            <p:cNvSpPr/>
            <p:nvPr/>
          </p:nvSpPr>
          <p:spPr>
            <a:xfrm>
              <a:off x="3109900" y="2370775"/>
              <a:ext cx="96750" cy="170675"/>
            </a:xfrm>
            <a:custGeom>
              <a:avLst/>
              <a:gdLst/>
              <a:ahLst/>
              <a:cxnLst/>
              <a:rect l="l" t="t" r="r" b="b"/>
              <a:pathLst>
                <a:path w="3870" h="6827" extrusionOk="0">
                  <a:moveTo>
                    <a:pt x="2619" y="0"/>
                  </a:moveTo>
                  <a:cubicBezTo>
                    <a:pt x="1676" y="0"/>
                    <a:pt x="314" y="1859"/>
                    <a:pt x="0" y="4225"/>
                  </a:cubicBezTo>
                  <a:lnTo>
                    <a:pt x="134" y="6827"/>
                  </a:lnTo>
                  <a:lnTo>
                    <a:pt x="2602" y="6226"/>
                  </a:lnTo>
                  <a:cubicBezTo>
                    <a:pt x="1935" y="4625"/>
                    <a:pt x="3870" y="2524"/>
                    <a:pt x="3436" y="889"/>
                  </a:cubicBezTo>
                  <a:cubicBezTo>
                    <a:pt x="3279" y="271"/>
                    <a:pt x="2980" y="0"/>
                    <a:pt x="2619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55;p53"/>
            <p:cNvSpPr/>
            <p:nvPr/>
          </p:nvSpPr>
          <p:spPr>
            <a:xfrm>
              <a:off x="2995650" y="2781600"/>
              <a:ext cx="200150" cy="21350"/>
            </a:xfrm>
            <a:custGeom>
              <a:avLst/>
              <a:gdLst/>
              <a:ahLst/>
              <a:cxnLst/>
              <a:rect l="l" t="t" r="r" b="b"/>
              <a:pathLst>
                <a:path w="8006" h="854" extrusionOk="0">
                  <a:moveTo>
                    <a:pt x="100" y="0"/>
                  </a:moveTo>
                  <a:cubicBezTo>
                    <a:pt x="0" y="0"/>
                    <a:pt x="0" y="134"/>
                    <a:pt x="67" y="167"/>
                  </a:cubicBezTo>
                  <a:cubicBezTo>
                    <a:pt x="1432" y="628"/>
                    <a:pt x="2853" y="853"/>
                    <a:pt x="4275" y="853"/>
                  </a:cubicBezTo>
                  <a:cubicBezTo>
                    <a:pt x="5530" y="853"/>
                    <a:pt x="6786" y="678"/>
                    <a:pt x="8006" y="334"/>
                  </a:cubicBezTo>
                  <a:cubicBezTo>
                    <a:pt x="8006" y="334"/>
                    <a:pt x="8006" y="267"/>
                    <a:pt x="8006" y="267"/>
                  </a:cubicBezTo>
                  <a:cubicBezTo>
                    <a:pt x="7002" y="382"/>
                    <a:pt x="5993" y="438"/>
                    <a:pt x="4985" y="438"/>
                  </a:cubicBezTo>
                  <a:cubicBezTo>
                    <a:pt x="3347" y="438"/>
                    <a:pt x="1711" y="29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56;p53"/>
            <p:cNvSpPr/>
            <p:nvPr/>
          </p:nvSpPr>
          <p:spPr>
            <a:xfrm>
              <a:off x="2983325" y="2692225"/>
              <a:ext cx="220000" cy="32625"/>
            </a:xfrm>
            <a:custGeom>
              <a:avLst/>
              <a:gdLst/>
              <a:ahLst/>
              <a:cxnLst/>
              <a:rect l="l" t="t" r="r" b="b"/>
              <a:pathLst>
                <a:path w="8800" h="1305" extrusionOk="0">
                  <a:moveTo>
                    <a:pt x="88" y="1"/>
                  </a:moveTo>
                  <a:cubicBezTo>
                    <a:pt x="1" y="1"/>
                    <a:pt x="37" y="110"/>
                    <a:pt x="126" y="140"/>
                  </a:cubicBezTo>
                  <a:cubicBezTo>
                    <a:pt x="1729" y="951"/>
                    <a:pt x="3556" y="1305"/>
                    <a:pt x="5320" y="1305"/>
                  </a:cubicBezTo>
                  <a:cubicBezTo>
                    <a:pt x="6528" y="1305"/>
                    <a:pt x="7708" y="1139"/>
                    <a:pt x="8766" y="840"/>
                  </a:cubicBezTo>
                  <a:cubicBezTo>
                    <a:pt x="8799" y="840"/>
                    <a:pt x="8766" y="773"/>
                    <a:pt x="8766" y="773"/>
                  </a:cubicBezTo>
                  <a:cubicBezTo>
                    <a:pt x="8119" y="861"/>
                    <a:pt x="7346" y="902"/>
                    <a:pt x="6524" y="902"/>
                  </a:cubicBezTo>
                  <a:cubicBezTo>
                    <a:pt x="4210" y="902"/>
                    <a:pt x="1505" y="572"/>
                    <a:pt x="126" y="6"/>
                  </a:cubicBezTo>
                  <a:cubicBezTo>
                    <a:pt x="112" y="3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57;p53"/>
            <p:cNvSpPr/>
            <p:nvPr/>
          </p:nvSpPr>
          <p:spPr>
            <a:xfrm>
              <a:off x="2980950" y="2603750"/>
              <a:ext cx="210700" cy="41600"/>
            </a:xfrm>
            <a:custGeom>
              <a:avLst/>
              <a:gdLst/>
              <a:ahLst/>
              <a:cxnLst/>
              <a:rect l="l" t="t" r="r" b="b"/>
              <a:pathLst>
                <a:path w="8428" h="1664" extrusionOk="0">
                  <a:moveTo>
                    <a:pt x="54" y="0"/>
                  </a:moveTo>
                  <a:cubicBezTo>
                    <a:pt x="12" y="0"/>
                    <a:pt x="1" y="49"/>
                    <a:pt x="55" y="76"/>
                  </a:cubicBezTo>
                  <a:cubicBezTo>
                    <a:pt x="1122" y="877"/>
                    <a:pt x="2390" y="1377"/>
                    <a:pt x="3724" y="1510"/>
                  </a:cubicBezTo>
                  <a:cubicBezTo>
                    <a:pt x="4367" y="1600"/>
                    <a:pt x="5091" y="1663"/>
                    <a:pt x="5820" y="1663"/>
                  </a:cubicBezTo>
                  <a:cubicBezTo>
                    <a:pt x="6716" y="1663"/>
                    <a:pt x="7621" y="1568"/>
                    <a:pt x="8394" y="1310"/>
                  </a:cubicBezTo>
                  <a:cubicBezTo>
                    <a:pt x="8427" y="1310"/>
                    <a:pt x="8427" y="1244"/>
                    <a:pt x="8394" y="1244"/>
                  </a:cubicBezTo>
                  <a:cubicBezTo>
                    <a:pt x="7806" y="1285"/>
                    <a:pt x="7222" y="1307"/>
                    <a:pt x="6643" y="1307"/>
                  </a:cubicBezTo>
                  <a:cubicBezTo>
                    <a:pt x="4395" y="1307"/>
                    <a:pt x="2210" y="964"/>
                    <a:pt x="88" y="9"/>
                  </a:cubicBezTo>
                  <a:cubicBezTo>
                    <a:pt x="75" y="3"/>
                    <a:pt x="6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58;p53"/>
            <p:cNvSpPr/>
            <p:nvPr/>
          </p:nvSpPr>
          <p:spPr>
            <a:xfrm>
              <a:off x="1754750" y="2290825"/>
              <a:ext cx="695775" cy="752750"/>
            </a:xfrm>
            <a:custGeom>
              <a:avLst/>
              <a:gdLst/>
              <a:ahLst/>
              <a:cxnLst/>
              <a:rect l="l" t="t" r="r" b="b"/>
              <a:pathLst>
                <a:path w="27831" h="30110" extrusionOk="0">
                  <a:moveTo>
                    <a:pt x="20222" y="1"/>
                  </a:moveTo>
                  <a:cubicBezTo>
                    <a:pt x="19387" y="1"/>
                    <a:pt x="17701" y="1416"/>
                    <a:pt x="15612" y="3787"/>
                  </a:cubicBezTo>
                  <a:cubicBezTo>
                    <a:pt x="8240" y="12093"/>
                    <a:pt x="1" y="26103"/>
                    <a:pt x="3603" y="29005"/>
                  </a:cubicBezTo>
                  <a:cubicBezTo>
                    <a:pt x="4562" y="29782"/>
                    <a:pt x="6236" y="30109"/>
                    <a:pt x="8312" y="30109"/>
                  </a:cubicBezTo>
                  <a:cubicBezTo>
                    <a:pt x="13456" y="30109"/>
                    <a:pt x="21072" y="28099"/>
                    <a:pt x="26420" y="25936"/>
                  </a:cubicBezTo>
                  <a:cubicBezTo>
                    <a:pt x="27830" y="25378"/>
                    <a:pt x="24628" y="13016"/>
                    <a:pt x="23030" y="13016"/>
                  </a:cubicBezTo>
                  <a:cubicBezTo>
                    <a:pt x="23003" y="13016"/>
                    <a:pt x="22977" y="13020"/>
                    <a:pt x="22951" y="13027"/>
                  </a:cubicBezTo>
                  <a:cubicBezTo>
                    <a:pt x="20215" y="13794"/>
                    <a:pt x="15845" y="15662"/>
                    <a:pt x="15679" y="15695"/>
                  </a:cubicBezTo>
                  <a:cubicBezTo>
                    <a:pt x="15673" y="15697"/>
                    <a:pt x="15669" y="15698"/>
                    <a:pt x="15664" y="15698"/>
                  </a:cubicBezTo>
                  <a:cubicBezTo>
                    <a:pt x="15330" y="15698"/>
                    <a:pt x="17278" y="10779"/>
                    <a:pt x="19682" y="4821"/>
                  </a:cubicBezTo>
                  <a:cubicBezTo>
                    <a:pt x="21040" y="1449"/>
                    <a:pt x="21066" y="1"/>
                    <a:pt x="2022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59;p53"/>
            <p:cNvSpPr/>
            <p:nvPr/>
          </p:nvSpPr>
          <p:spPr>
            <a:xfrm>
              <a:off x="2315150" y="2527850"/>
              <a:ext cx="418675" cy="428075"/>
            </a:xfrm>
            <a:custGeom>
              <a:avLst/>
              <a:gdLst/>
              <a:ahLst/>
              <a:cxnLst/>
              <a:rect l="l" t="t" r="r" b="b"/>
              <a:pathLst>
                <a:path w="16747" h="17123" extrusionOk="0">
                  <a:moveTo>
                    <a:pt x="10078" y="0"/>
                  </a:moveTo>
                  <a:cubicBezTo>
                    <a:pt x="7657" y="0"/>
                    <a:pt x="1" y="3813"/>
                    <a:pt x="1" y="3813"/>
                  </a:cubicBezTo>
                  <a:lnTo>
                    <a:pt x="2302" y="17122"/>
                  </a:lnTo>
                  <a:cubicBezTo>
                    <a:pt x="3570" y="17022"/>
                    <a:pt x="13110" y="15755"/>
                    <a:pt x="14111" y="14153"/>
                  </a:cubicBezTo>
                  <a:cubicBezTo>
                    <a:pt x="14444" y="13520"/>
                    <a:pt x="14545" y="12819"/>
                    <a:pt x="14411" y="12119"/>
                  </a:cubicBezTo>
                  <a:cubicBezTo>
                    <a:pt x="14411" y="12119"/>
                    <a:pt x="15946" y="11084"/>
                    <a:pt x="15879" y="10017"/>
                  </a:cubicBezTo>
                  <a:cubicBezTo>
                    <a:pt x="15812" y="9350"/>
                    <a:pt x="15512" y="8716"/>
                    <a:pt x="15078" y="8182"/>
                  </a:cubicBezTo>
                  <a:cubicBezTo>
                    <a:pt x="15078" y="8182"/>
                    <a:pt x="16746" y="7415"/>
                    <a:pt x="16546" y="6314"/>
                  </a:cubicBezTo>
                  <a:cubicBezTo>
                    <a:pt x="16379" y="5681"/>
                    <a:pt x="16046" y="5114"/>
                    <a:pt x="15545" y="4747"/>
                  </a:cubicBezTo>
                  <a:cubicBezTo>
                    <a:pt x="16112" y="4413"/>
                    <a:pt x="16513" y="3846"/>
                    <a:pt x="16546" y="3212"/>
                  </a:cubicBezTo>
                  <a:cubicBezTo>
                    <a:pt x="16713" y="1244"/>
                    <a:pt x="12109" y="243"/>
                    <a:pt x="10275" y="10"/>
                  </a:cubicBezTo>
                  <a:cubicBezTo>
                    <a:pt x="10214" y="3"/>
                    <a:pt x="10148" y="0"/>
                    <a:pt x="1007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60;p53"/>
            <p:cNvSpPr/>
            <p:nvPr/>
          </p:nvSpPr>
          <p:spPr>
            <a:xfrm>
              <a:off x="2554500" y="2616475"/>
              <a:ext cx="150125" cy="30875"/>
            </a:xfrm>
            <a:custGeom>
              <a:avLst/>
              <a:gdLst/>
              <a:ahLst/>
              <a:cxnLst/>
              <a:rect l="l" t="t" r="r" b="b"/>
              <a:pathLst>
                <a:path w="6005" h="1235" extrusionOk="0">
                  <a:moveTo>
                    <a:pt x="34" y="1"/>
                  </a:moveTo>
                  <a:cubicBezTo>
                    <a:pt x="0" y="1"/>
                    <a:pt x="0" y="34"/>
                    <a:pt x="34" y="67"/>
                  </a:cubicBezTo>
                  <a:cubicBezTo>
                    <a:pt x="2002" y="234"/>
                    <a:pt x="3970" y="968"/>
                    <a:pt x="5938" y="1235"/>
                  </a:cubicBezTo>
                  <a:cubicBezTo>
                    <a:pt x="5971" y="1235"/>
                    <a:pt x="6005" y="1168"/>
                    <a:pt x="5938" y="1135"/>
                  </a:cubicBezTo>
                  <a:cubicBezTo>
                    <a:pt x="4037" y="434"/>
                    <a:pt x="2002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61;p53"/>
            <p:cNvSpPr/>
            <p:nvPr/>
          </p:nvSpPr>
          <p:spPr>
            <a:xfrm>
              <a:off x="2547000" y="2722600"/>
              <a:ext cx="145950" cy="10150"/>
            </a:xfrm>
            <a:custGeom>
              <a:avLst/>
              <a:gdLst/>
              <a:ahLst/>
              <a:cxnLst/>
              <a:rect l="l" t="t" r="r" b="b"/>
              <a:pathLst>
                <a:path w="5838" h="406" extrusionOk="0">
                  <a:moveTo>
                    <a:pt x="1489" y="0"/>
                  </a:moveTo>
                  <a:cubicBezTo>
                    <a:pt x="1001" y="0"/>
                    <a:pt x="517" y="9"/>
                    <a:pt x="33" y="25"/>
                  </a:cubicBezTo>
                  <a:cubicBezTo>
                    <a:pt x="0" y="25"/>
                    <a:pt x="0" y="92"/>
                    <a:pt x="33" y="92"/>
                  </a:cubicBezTo>
                  <a:cubicBezTo>
                    <a:pt x="1001" y="92"/>
                    <a:pt x="1968" y="159"/>
                    <a:pt x="2969" y="226"/>
                  </a:cubicBezTo>
                  <a:cubicBezTo>
                    <a:pt x="3436" y="259"/>
                    <a:pt x="3936" y="292"/>
                    <a:pt x="4403" y="326"/>
                  </a:cubicBezTo>
                  <a:cubicBezTo>
                    <a:pt x="4745" y="375"/>
                    <a:pt x="5087" y="406"/>
                    <a:pt x="5416" y="406"/>
                  </a:cubicBezTo>
                  <a:cubicBezTo>
                    <a:pt x="5536" y="406"/>
                    <a:pt x="5655" y="401"/>
                    <a:pt x="5771" y="392"/>
                  </a:cubicBezTo>
                  <a:cubicBezTo>
                    <a:pt x="5838" y="359"/>
                    <a:pt x="5838" y="259"/>
                    <a:pt x="5771" y="259"/>
                  </a:cubicBezTo>
                  <a:cubicBezTo>
                    <a:pt x="5412" y="148"/>
                    <a:pt x="5030" y="84"/>
                    <a:pt x="4643" y="84"/>
                  </a:cubicBezTo>
                  <a:cubicBezTo>
                    <a:pt x="4563" y="84"/>
                    <a:pt x="4483" y="86"/>
                    <a:pt x="4403" y="92"/>
                  </a:cubicBezTo>
                  <a:cubicBezTo>
                    <a:pt x="3936" y="59"/>
                    <a:pt x="3436" y="25"/>
                    <a:pt x="2969" y="25"/>
                  </a:cubicBezTo>
                  <a:cubicBezTo>
                    <a:pt x="2469" y="9"/>
                    <a:pt x="1977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62;p53"/>
            <p:cNvSpPr/>
            <p:nvPr/>
          </p:nvSpPr>
          <p:spPr>
            <a:xfrm>
              <a:off x="2541975" y="2826625"/>
              <a:ext cx="132625" cy="7625"/>
            </a:xfrm>
            <a:custGeom>
              <a:avLst/>
              <a:gdLst/>
              <a:ahLst/>
              <a:cxnLst/>
              <a:rect l="l" t="t" r="r" b="b"/>
              <a:pathLst>
                <a:path w="5305" h="305" extrusionOk="0">
                  <a:moveTo>
                    <a:pt x="68" y="1"/>
                  </a:moveTo>
                  <a:cubicBezTo>
                    <a:pt x="1" y="1"/>
                    <a:pt x="1" y="68"/>
                    <a:pt x="68" y="68"/>
                  </a:cubicBezTo>
                  <a:cubicBezTo>
                    <a:pt x="968" y="134"/>
                    <a:pt x="1869" y="201"/>
                    <a:pt x="2770" y="234"/>
                  </a:cubicBezTo>
                  <a:lnTo>
                    <a:pt x="4071" y="268"/>
                  </a:lnTo>
                  <a:cubicBezTo>
                    <a:pt x="4223" y="293"/>
                    <a:pt x="4376" y="304"/>
                    <a:pt x="4529" y="304"/>
                  </a:cubicBezTo>
                  <a:cubicBezTo>
                    <a:pt x="4777" y="304"/>
                    <a:pt x="5024" y="276"/>
                    <a:pt x="5271" y="234"/>
                  </a:cubicBezTo>
                  <a:cubicBezTo>
                    <a:pt x="5271" y="234"/>
                    <a:pt x="5305" y="168"/>
                    <a:pt x="5305" y="168"/>
                  </a:cubicBezTo>
                  <a:cubicBezTo>
                    <a:pt x="4980" y="93"/>
                    <a:pt x="4673" y="55"/>
                    <a:pt x="4357" y="55"/>
                  </a:cubicBezTo>
                  <a:cubicBezTo>
                    <a:pt x="4252" y="55"/>
                    <a:pt x="4146" y="59"/>
                    <a:pt x="4037" y="68"/>
                  </a:cubicBezTo>
                  <a:lnTo>
                    <a:pt x="2703" y="68"/>
                  </a:lnTo>
                  <a:cubicBezTo>
                    <a:pt x="1836" y="68"/>
                    <a:pt x="935" y="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63;p53"/>
            <p:cNvSpPr/>
            <p:nvPr/>
          </p:nvSpPr>
          <p:spPr>
            <a:xfrm>
              <a:off x="1757250" y="2284525"/>
              <a:ext cx="558775" cy="768275"/>
            </a:xfrm>
            <a:custGeom>
              <a:avLst/>
              <a:gdLst/>
              <a:ahLst/>
              <a:cxnLst/>
              <a:rect l="l" t="t" r="r" b="b"/>
              <a:pathLst>
                <a:path w="22351" h="30731" extrusionOk="0">
                  <a:moveTo>
                    <a:pt x="20149" y="1"/>
                  </a:moveTo>
                  <a:cubicBezTo>
                    <a:pt x="19894" y="1"/>
                    <a:pt x="19564" y="115"/>
                    <a:pt x="19148" y="370"/>
                  </a:cubicBezTo>
                  <a:cubicBezTo>
                    <a:pt x="13777" y="3672"/>
                    <a:pt x="1" y="23153"/>
                    <a:pt x="2536" y="28490"/>
                  </a:cubicBezTo>
                  <a:cubicBezTo>
                    <a:pt x="3328" y="30158"/>
                    <a:pt x="5560" y="30731"/>
                    <a:pt x="8255" y="30731"/>
                  </a:cubicBezTo>
                  <a:cubicBezTo>
                    <a:pt x="14183" y="30731"/>
                    <a:pt x="22350" y="27956"/>
                    <a:pt x="22350" y="27956"/>
                  </a:cubicBezTo>
                  <a:lnTo>
                    <a:pt x="20816" y="13412"/>
                  </a:lnTo>
                  <a:cubicBezTo>
                    <a:pt x="20816" y="13412"/>
                    <a:pt x="16617" y="15758"/>
                    <a:pt x="16179" y="15758"/>
                  </a:cubicBezTo>
                  <a:cubicBezTo>
                    <a:pt x="16162" y="15758"/>
                    <a:pt x="16151" y="15755"/>
                    <a:pt x="16146" y="15747"/>
                  </a:cubicBezTo>
                  <a:cubicBezTo>
                    <a:pt x="15979" y="15514"/>
                    <a:pt x="18648" y="8876"/>
                    <a:pt x="19715" y="6140"/>
                  </a:cubicBezTo>
                  <a:cubicBezTo>
                    <a:pt x="20626" y="3835"/>
                    <a:pt x="21633" y="1"/>
                    <a:pt x="201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64;p53"/>
            <p:cNvSpPr/>
            <p:nvPr/>
          </p:nvSpPr>
          <p:spPr>
            <a:xfrm>
              <a:off x="1757250" y="2284525"/>
              <a:ext cx="558775" cy="768275"/>
            </a:xfrm>
            <a:custGeom>
              <a:avLst/>
              <a:gdLst/>
              <a:ahLst/>
              <a:cxnLst/>
              <a:rect l="l" t="t" r="r" b="b"/>
              <a:pathLst>
                <a:path w="22351" h="30731" extrusionOk="0">
                  <a:moveTo>
                    <a:pt x="20149" y="1"/>
                  </a:moveTo>
                  <a:cubicBezTo>
                    <a:pt x="19894" y="1"/>
                    <a:pt x="19564" y="115"/>
                    <a:pt x="19148" y="370"/>
                  </a:cubicBezTo>
                  <a:cubicBezTo>
                    <a:pt x="13777" y="3672"/>
                    <a:pt x="1" y="23153"/>
                    <a:pt x="2536" y="28490"/>
                  </a:cubicBezTo>
                  <a:cubicBezTo>
                    <a:pt x="3328" y="30158"/>
                    <a:pt x="5560" y="30731"/>
                    <a:pt x="8255" y="30731"/>
                  </a:cubicBezTo>
                  <a:cubicBezTo>
                    <a:pt x="14183" y="30731"/>
                    <a:pt x="22350" y="27956"/>
                    <a:pt x="22350" y="27956"/>
                  </a:cubicBezTo>
                  <a:lnTo>
                    <a:pt x="20816" y="13412"/>
                  </a:lnTo>
                  <a:cubicBezTo>
                    <a:pt x="20816" y="13412"/>
                    <a:pt x="16617" y="15758"/>
                    <a:pt x="16179" y="15758"/>
                  </a:cubicBezTo>
                  <a:cubicBezTo>
                    <a:pt x="16162" y="15758"/>
                    <a:pt x="16151" y="15755"/>
                    <a:pt x="16146" y="15747"/>
                  </a:cubicBezTo>
                  <a:cubicBezTo>
                    <a:pt x="15979" y="15514"/>
                    <a:pt x="18648" y="8876"/>
                    <a:pt x="19715" y="6140"/>
                  </a:cubicBezTo>
                  <a:cubicBezTo>
                    <a:pt x="20626" y="3835"/>
                    <a:pt x="21633" y="1"/>
                    <a:pt x="20149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65;p53"/>
            <p:cNvSpPr/>
            <p:nvPr/>
          </p:nvSpPr>
          <p:spPr>
            <a:xfrm>
              <a:off x="2225100" y="2671075"/>
              <a:ext cx="38850" cy="292475"/>
            </a:xfrm>
            <a:custGeom>
              <a:avLst/>
              <a:gdLst/>
              <a:ahLst/>
              <a:cxnLst/>
              <a:rect l="l" t="t" r="r" b="b"/>
              <a:pathLst>
                <a:path w="1554" h="11699" extrusionOk="0">
                  <a:moveTo>
                    <a:pt x="46" y="0"/>
                  </a:moveTo>
                  <a:cubicBezTo>
                    <a:pt x="21" y="0"/>
                    <a:pt x="0" y="43"/>
                    <a:pt x="0" y="118"/>
                  </a:cubicBezTo>
                  <a:cubicBezTo>
                    <a:pt x="100" y="1853"/>
                    <a:pt x="1134" y="9759"/>
                    <a:pt x="1468" y="11660"/>
                  </a:cubicBezTo>
                  <a:cubicBezTo>
                    <a:pt x="1468" y="11688"/>
                    <a:pt x="1486" y="11699"/>
                    <a:pt x="1504" y="11699"/>
                  </a:cubicBezTo>
                  <a:cubicBezTo>
                    <a:pt x="1529" y="11699"/>
                    <a:pt x="1554" y="11679"/>
                    <a:pt x="1535" y="11660"/>
                  </a:cubicBezTo>
                  <a:cubicBezTo>
                    <a:pt x="1301" y="9759"/>
                    <a:pt x="1201" y="5823"/>
                    <a:pt x="100" y="85"/>
                  </a:cubicBezTo>
                  <a:cubicBezTo>
                    <a:pt x="86" y="27"/>
                    <a:pt x="65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66;p53"/>
            <p:cNvSpPr/>
            <p:nvPr/>
          </p:nvSpPr>
          <p:spPr>
            <a:xfrm>
              <a:off x="2003575" y="2619825"/>
              <a:ext cx="274925" cy="152025"/>
            </a:xfrm>
            <a:custGeom>
              <a:avLst/>
              <a:gdLst/>
              <a:ahLst/>
              <a:cxnLst/>
              <a:rect l="l" t="t" r="r" b="b"/>
              <a:pathLst>
                <a:path w="10997" h="6081" extrusionOk="0">
                  <a:moveTo>
                    <a:pt x="10863" y="0"/>
                  </a:moveTo>
                  <a:cubicBezTo>
                    <a:pt x="10362" y="200"/>
                    <a:pt x="9862" y="434"/>
                    <a:pt x="9395" y="667"/>
                  </a:cubicBezTo>
                  <a:cubicBezTo>
                    <a:pt x="8995" y="901"/>
                    <a:pt x="8561" y="1101"/>
                    <a:pt x="8127" y="1334"/>
                  </a:cubicBezTo>
                  <a:cubicBezTo>
                    <a:pt x="7227" y="1801"/>
                    <a:pt x="6293" y="2302"/>
                    <a:pt x="5392" y="2802"/>
                  </a:cubicBezTo>
                  <a:cubicBezTo>
                    <a:pt x="4491" y="3336"/>
                    <a:pt x="3591" y="3836"/>
                    <a:pt x="2690" y="4370"/>
                  </a:cubicBezTo>
                  <a:cubicBezTo>
                    <a:pt x="1790" y="4904"/>
                    <a:pt x="922" y="5471"/>
                    <a:pt x="55" y="6004"/>
                  </a:cubicBezTo>
                  <a:cubicBezTo>
                    <a:pt x="1" y="6031"/>
                    <a:pt x="34" y="6080"/>
                    <a:pt x="67" y="6080"/>
                  </a:cubicBezTo>
                  <a:cubicBezTo>
                    <a:pt x="74" y="6080"/>
                    <a:pt x="82" y="6078"/>
                    <a:pt x="88" y="6071"/>
                  </a:cubicBezTo>
                  <a:cubicBezTo>
                    <a:pt x="989" y="5537"/>
                    <a:pt x="1923" y="5104"/>
                    <a:pt x="2857" y="4603"/>
                  </a:cubicBezTo>
                  <a:lnTo>
                    <a:pt x="5559" y="3136"/>
                  </a:lnTo>
                  <a:cubicBezTo>
                    <a:pt x="6460" y="2669"/>
                    <a:pt x="7360" y="2168"/>
                    <a:pt x="8261" y="1701"/>
                  </a:cubicBezTo>
                  <a:lnTo>
                    <a:pt x="9562" y="968"/>
                  </a:lnTo>
                  <a:cubicBezTo>
                    <a:pt x="10062" y="734"/>
                    <a:pt x="10529" y="467"/>
                    <a:pt x="10963" y="167"/>
                  </a:cubicBezTo>
                  <a:cubicBezTo>
                    <a:pt x="10996" y="100"/>
                    <a:pt x="10963" y="0"/>
                    <a:pt x="108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67;p53"/>
            <p:cNvSpPr/>
            <p:nvPr/>
          </p:nvSpPr>
          <p:spPr>
            <a:xfrm>
              <a:off x="2153375" y="2482425"/>
              <a:ext cx="85075" cy="204750"/>
            </a:xfrm>
            <a:custGeom>
              <a:avLst/>
              <a:gdLst/>
              <a:ahLst/>
              <a:cxnLst/>
              <a:rect l="l" t="t" r="r" b="b"/>
              <a:pathLst>
                <a:path w="3403" h="8190" extrusionOk="0">
                  <a:moveTo>
                    <a:pt x="3286" y="1"/>
                  </a:moveTo>
                  <a:cubicBezTo>
                    <a:pt x="3278" y="1"/>
                    <a:pt x="3270" y="9"/>
                    <a:pt x="3270" y="26"/>
                  </a:cubicBezTo>
                  <a:cubicBezTo>
                    <a:pt x="2903" y="693"/>
                    <a:pt x="2602" y="1393"/>
                    <a:pt x="2336" y="2094"/>
                  </a:cubicBezTo>
                  <a:cubicBezTo>
                    <a:pt x="2069" y="2761"/>
                    <a:pt x="1768" y="3428"/>
                    <a:pt x="1502" y="4095"/>
                  </a:cubicBezTo>
                  <a:cubicBezTo>
                    <a:pt x="1268" y="4762"/>
                    <a:pt x="968" y="5429"/>
                    <a:pt x="701" y="6130"/>
                  </a:cubicBezTo>
                  <a:cubicBezTo>
                    <a:pt x="434" y="6764"/>
                    <a:pt x="201" y="7464"/>
                    <a:pt x="1" y="8165"/>
                  </a:cubicBezTo>
                  <a:cubicBezTo>
                    <a:pt x="1" y="8181"/>
                    <a:pt x="17" y="8190"/>
                    <a:pt x="34" y="8190"/>
                  </a:cubicBezTo>
                  <a:cubicBezTo>
                    <a:pt x="51" y="8190"/>
                    <a:pt x="67" y="8181"/>
                    <a:pt x="67" y="8165"/>
                  </a:cubicBezTo>
                  <a:cubicBezTo>
                    <a:pt x="434" y="7531"/>
                    <a:pt x="768" y="6830"/>
                    <a:pt x="1035" y="6130"/>
                  </a:cubicBezTo>
                  <a:cubicBezTo>
                    <a:pt x="1301" y="5463"/>
                    <a:pt x="1568" y="4762"/>
                    <a:pt x="1869" y="4095"/>
                  </a:cubicBezTo>
                  <a:cubicBezTo>
                    <a:pt x="1969" y="3828"/>
                    <a:pt x="2069" y="3528"/>
                    <a:pt x="2202" y="3261"/>
                  </a:cubicBezTo>
                  <a:cubicBezTo>
                    <a:pt x="2235" y="3195"/>
                    <a:pt x="2269" y="3128"/>
                    <a:pt x="2336" y="3061"/>
                  </a:cubicBezTo>
                  <a:cubicBezTo>
                    <a:pt x="2469" y="2894"/>
                    <a:pt x="2569" y="2728"/>
                    <a:pt x="2702" y="2527"/>
                  </a:cubicBezTo>
                  <a:cubicBezTo>
                    <a:pt x="2936" y="2160"/>
                    <a:pt x="3169" y="1760"/>
                    <a:pt x="3403" y="1360"/>
                  </a:cubicBezTo>
                  <a:cubicBezTo>
                    <a:pt x="3370" y="1327"/>
                    <a:pt x="3370" y="1327"/>
                    <a:pt x="3370" y="1327"/>
                  </a:cubicBezTo>
                  <a:cubicBezTo>
                    <a:pt x="3069" y="1693"/>
                    <a:pt x="2803" y="2060"/>
                    <a:pt x="2536" y="2427"/>
                  </a:cubicBezTo>
                  <a:cubicBezTo>
                    <a:pt x="2469" y="2494"/>
                    <a:pt x="2436" y="2561"/>
                    <a:pt x="2369" y="2627"/>
                  </a:cubicBezTo>
                  <a:cubicBezTo>
                    <a:pt x="2436" y="2427"/>
                    <a:pt x="2536" y="2261"/>
                    <a:pt x="2602" y="2060"/>
                  </a:cubicBezTo>
                  <a:cubicBezTo>
                    <a:pt x="2869" y="1393"/>
                    <a:pt x="3103" y="726"/>
                    <a:pt x="3303" y="26"/>
                  </a:cubicBezTo>
                  <a:cubicBezTo>
                    <a:pt x="3303" y="9"/>
                    <a:pt x="3295" y="1"/>
                    <a:pt x="32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68;p53"/>
            <p:cNvSpPr/>
            <p:nvPr/>
          </p:nvSpPr>
          <p:spPr>
            <a:xfrm>
              <a:off x="1977425" y="2973200"/>
              <a:ext cx="340250" cy="81950"/>
            </a:xfrm>
            <a:custGeom>
              <a:avLst/>
              <a:gdLst/>
              <a:ahLst/>
              <a:cxnLst/>
              <a:rect l="l" t="t" r="r" b="b"/>
              <a:pathLst>
                <a:path w="13610" h="3278" extrusionOk="0">
                  <a:moveTo>
                    <a:pt x="13543" y="0"/>
                  </a:moveTo>
                  <a:cubicBezTo>
                    <a:pt x="13526" y="0"/>
                    <a:pt x="13510" y="25"/>
                    <a:pt x="13510" y="75"/>
                  </a:cubicBezTo>
                  <a:cubicBezTo>
                    <a:pt x="13476" y="209"/>
                    <a:pt x="13510" y="242"/>
                    <a:pt x="13476" y="309"/>
                  </a:cubicBezTo>
                  <a:cubicBezTo>
                    <a:pt x="12909" y="442"/>
                    <a:pt x="10741" y="1109"/>
                    <a:pt x="10207" y="1276"/>
                  </a:cubicBezTo>
                  <a:cubicBezTo>
                    <a:pt x="9107" y="1610"/>
                    <a:pt x="8006" y="1877"/>
                    <a:pt x="6872" y="2144"/>
                  </a:cubicBezTo>
                  <a:cubicBezTo>
                    <a:pt x="5771" y="2377"/>
                    <a:pt x="4637" y="2611"/>
                    <a:pt x="3469" y="2777"/>
                  </a:cubicBezTo>
                  <a:cubicBezTo>
                    <a:pt x="2335" y="2944"/>
                    <a:pt x="1201" y="3144"/>
                    <a:pt x="67" y="3211"/>
                  </a:cubicBezTo>
                  <a:cubicBezTo>
                    <a:pt x="0" y="3211"/>
                    <a:pt x="0" y="3278"/>
                    <a:pt x="67" y="3278"/>
                  </a:cubicBezTo>
                  <a:cubicBezTo>
                    <a:pt x="1234" y="3211"/>
                    <a:pt x="2369" y="3178"/>
                    <a:pt x="3536" y="3044"/>
                  </a:cubicBezTo>
                  <a:cubicBezTo>
                    <a:pt x="4704" y="2911"/>
                    <a:pt x="5804" y="2744"/>
                    <a:pt x="6938" y="2510"/>
                  </a:cubicBezTo>
                  <a:cubicBezTo>
                    <a:pt x="8073" y="2277"/>
                    <a:pt x="9207" y="1977"/>
                    <a:pt x="10341" y="1643"/>
                  </a:cubicBezTo>
                  <a:cubicBezTo>
                    <a:pt x="10908" y="1476"/>
                    <a:pt x="11442" y="1276"/>
                    <a:pt x="12009" y="1076"/>
                  </a:cubicBezTo>
                  <a:cubicBezTo>
                    <a:pt x="12542" y="909"/>
                    <a:pt x="13076" y="709"/>
                    <a:pt x="13543" y="442"/>
                  </a:cubicBezTo>
                  <a:cubicBezTo>
                    <a:pt x="13610" y="442"/>
                    <a:pt x="13610" y="376"/>
                    <a:pt x="13610" y="342"/>
                  </a:cubicBezTo>
                  <a:lnTo>
                    <a:pt x="13577" y="75"/>
                  </a:lnTo>
                  <a:cubicBezTo>
                    <a:pt x="13577" y="25"/>
                    <a:pt x="13560" y="0"/>
                    <a:pt x="13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69;p53"/>
            <p:cNvSpPr/>
            <p:nvPr/>
          </p:nvSpPr>
          <p:spPr>
            <a:xfrm>
              <a:off x="2278475" y="2129075"/>
              <a:ext cx="165975" cy="240450"/>
            </a:xfrm>
            <a:custGeom>
              <a:avLst/>
              <a:gdLst/>
              <a:ahLst/>
              <a:cxnLst/>
              <a:rect l="l" t="t" r="r" b="b"/>
              <a:pathLst>
                <a:path w="6639" h="9618" extrusionOk="0">
                  <a:moveTo>
                    <a:pt x="651" y="0"/>
                  </a:moveTo>
                  <a:cubicBezTo>
                    <a:pt x="618" y="0"/>
                    <a:pt x="601" y="5"/>
                    <a:pt x="601" y="16"/>
                  </a:cubicBezTo>
                  <a:cubicBezTo>
                    <a:pt x="601" y="984"/>
                    <a:pt x="0" y="5820"/>
                    <a:pt x="67" y="5920"/>
                  </a:cubicBezTo>
                  <a:cubicBezTo>
                    <a:pt x="943" y="7578"/>
                    <a:pt x="3109" y="9617"/>
                    <a:pt x="4558" y="9617"/>
                  </a:cubicBezTo>
                  <a:cubicBezTo>
                    <a:pt x="4654" y="9617"/>
                    <a:pt x="4748" y="9608"/>
                    <a:pt x="4837" y="9590"/>
                  </a:cubicBezTo>
                  <a:cubicBezTo>
                    <a:pt x="6205" y="9289"/>
                    <a:pt x="6004" y="5453"/>
                    <a:pt x="6004" y="5287"/>
                  </a:cubicBezTo>
                  <a:cubicBezTo>
                    <a:pt x="6071" y="4052"/>
                    <a:pt x="6271" y="2785"/>
                    <a:pt x="6638" y="1584"/>
                  </a:cubicBezTo>
                  <a:cubicBezTo>
                    <a:pt x="6638" y="1584"/>
                    <a:pt x="1230" y="0"/>
                    <a:pt x="651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70;p53"/>
            <p:cNvSpPr/>
            <p:nvPr/>
          </p:nvSpPr>
          <p:spPr>
            <a:xfrm>
              <a:off x="2298475" y="2129475"/>
              <a:ext cx="145975" cy="144275"/>
            </a:xfrm>
            <a:custGeom>
              <a:avLst/>
              <a:gdLst/>
              <a:ahLst/>
              <a:cxnLst/>
              <a:rect l="l" t="t" r="r" b="b"/>
              <a:pathLst>
                <a:path w="5839" h="5771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1568"/>
                    <a:pt x="1302" y="5638"/>
                    <a:pt x="4604" y="5771"/>
                  </a:cubicBezTo>
                  <a:cubicBezTo>
                    <a:pt x="4804" y="5771"/>
                    <a:pt x="5004" y="5771"/>
                    <a:pt x="5204" y="5738"/>
                  </a:cubicBezTo>
                  <a:lnTo>
                    <a:pt x="5204" y="5437"/>
                  </a:lnTo>
                  <a:lnTo>
                    <a:pt x="5204" y="5404"/>
                  </a:lnTo>
                  <a:lnTo>
                    <a:pt x="5204" y="5271"/>
                  </a:lnTo>
                  <a:cubicBezTo>
                    <a:pt x="5204" y="4637"/>
                    <a:pt x="5304" y="4003"/>
                    <a:pt x="5405" y="3369"/>
                  </a:cubicBezTo>
                  <a:cubicBezTo>
                    <a:pt x="5538" y="2769"/>
                    <a:pt x="5671" y="2235"/>
                    <a:pt x="5738" y="1935"/>
                  </a:cubicBezTo>
                  <a:cubicBezTo>
                    <a:pt x="5805" y="1735"/>
                    <a:pt x="5838" y="1601"/>
                    <a:pt x="5838" y="1601"/>
                  </a:cubicBezTo>
                  <a:lnTo>
                    <a:pt x="5805" y="1568"/>
                  </a:lnTo>
                  <a:lnTo>
                    <a:pt x="5705" y="1535"/>
                  </a:lnTo>
                  <a:lnTo>
                    <a:pt x="5471" y="1468"/>
                  </a:lnTo>
                  <a:lnTo>
                    <a:pt x="4971" y="1334"/>
                  </a:lnTo>
                  <a:lnTo>
                    <a:pt x="4871" y="1301"/>
                  </a:lnTo>
                  <a:lnTo>
                    <a:pt x="4671" y="1234"/>
                  </a:lnTo>
                  <a:cubicBezTo>
                    <a:pt x="4537" y="1201"/>
                    <a:pt x="4404" y="1168"/>
                    <a:pt x="4270" y="1134"/>
                  </a:cubicBezTo>
                  <a:lnTo>
                    <a:pt x="3837" y="1001"/>
                  </a:lnTo>
                  <a:lnTo>
                    <a:pt x="2769" y="701"/>
                  </a:lnTo>
                  <a:lnTo>
                    <a:pt x="2302" y="567"/>
                  </a:lnTo>
                  <a:cubicBezTo>
                    <a:pt x="1802" y="434"/>
                    <a:pt x="1335" y="300"/>
                    <a:pt x="901" y="200"/>
                  </a:cubicBezTo>
                  <a:lnTo>
                    <a:pt x="701" y="167"/>
                  </a:lnTo>
                  <a:cubicBezTo>
                    <a:pt x="468" y="100"/>
                    <a:pt x="268" y="67"/>
                    <a:pt x="1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71;p53"/>
            <p:cNvSpPr/>
            <p:nvPr/>
          </p:nvSpPr>
          <p:spPr>
            <a:xfrm>
              <a:off x="2264300" y="1873300"/>
              <a:ext cx="285225" cy="369000"/>
            </a:xfrm>
            <a:custGeom>
              <a:avLst/>
              <a:gdLst/>
              <a:ahLst/>
              <a:cxnLst/>
              <a:rect l="l" t="t" r="r" b="b"/>
              <a:pathLst>
                <a:path w="11409" h="14760" extrusionOk="0">
                  <a:moveTo>
                    <a:pt x="5747" y="0"/>
                  </a:moveTo>
                  <a:cubicBezTo>
                    <a:pt x="3716" y="0"/>
                    <a:pt x="1619" y="1089"/>
                    <a:pt x="834" y="3042"/>
                  </a:cubicBezTo>
                  <a:cubicBezTo>
                    <a:pt x="0" y="5144"/>
                    <a:pt x="600" y="11381"/>
                    <a:pt x="2001" y="12916"/>
                  </a:cubicBezTo>
                  <a:cubicBezTo>
                    <a:pt x="3091" y="14077"/>
                    <a:pt x="4629" y="14759"/>
                    <a:pt x="6116" y="14759"/>
                  </a:cubicBezTo>
                  <a:cubicBezTo>
                    <a:pt x="7406" y="14759"/>
                    <a:pt x="8657" y="14245"/>
                    <a:pt x="9540" y="13083"/>
                  </a:cubicBezTo>
                  <a:cubicBezTo>
                    <a:pt x="11408" y="10647"/>
                    <a:pt x="10474" y="2475"/>
                    <a:pt x="8906" y="1107"/>
                  </a:cubicBezTo>
                  <a:cubicBezTo>
                    <a:pt x="8045" y="355"/>
                    <a:pt x="6907" y="0"/>
                    <a:pt x="574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72;p53"/>
            <p:cNvSpPr/>
            <p:nvPr/>
          </p:nvSpPr>
          <p:spPr>
            <a:xfrm>
              <a:off x="2420225" y="2052750"/>
              <a:ext cx="11700" cy="29200"/>
            </a:xfrm>
            <a:custGeom>
              <a:avLst/>
              <a:gdLst/>
              <a:ahLst/>
              <a:cxnLst/>
              <a:rect l="l" t="t" r="r" b="b"/>
              <a:pathLst>
                <a:path w="468" h="1168" extrusionOk="0">
                  <a:moveTo>
                    <a:pt x="334" y="0"/>
                  </a:moveTo>
                  <a:cubicBezTo>
                    <a:pt x="334" y="0"/>
                    <a:pt x="301" y="34"/>
                    <a:pt x="301" y="34"/>
                  </a:cubicBezTo>
                  <a:cubicBezTo>
                    <a:pt x="368" y="467"/>
                    <a:pt x="368" y="968"/>
                    <a:pt x="1" y="1134"/>
                  </a:cubicBezTo>
                  <a:lnTo>
                    <a:pt x="1" y="1168"/>
                  </a:lnTo>
                  <a:cubicBezTo>
                    <a:pt x="468" y="1034"/>
                    <a:pt x="468" y="401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73;p53"/>
            <p:cNvSpPr/>
            <p:nvPr/>
          </p:nvSpPr>
          <p:spPr>
            <a:xfrm>
              <a:off x="2400425" y="2042725"/>
              <a:ext cx="34650" cy="34250"/>
            </a:xfrm>
            <a:custGeom>
              <a:avLst/>
              <a:gdLst/>
              <a:ahLst/>
              <a:cxnLst/>
              <a:rect l="l" t="t" r="r" b="b"/>
              <a:pathLst>
                <a:path w="1386" h="1370" extrusionOk="0">
                  <a:moveTo>
                    <a:pt x="713" y="0"/>
                  </a:moveTo>
                  <a:cubicBezTo>
                    <a:pt x="706" y="0"/>
                    <a:pt x="700" y="1"/>
                    <a:pt x="693" y="1"/>
                  </a:cubicBezTo>
                  <a:cubicBezTo>
                    <a:pt x="1" y="34"/>
                    <a:pt x="123" y="1369"/>
                    <a:pt x="737" y="1369"/>
                  </a:cubicBezTo>
                  <a:cubicBezTo>
                    <a:pt x="744" y="1369"/>
                    <a:pt x="752" y="1369"/>
                    <a:pt x="759" y="1369"/>
                  </a:cubicBezTo>
                  <a:cubicBezTo>
                    <a:pt x="1386" y="1336"/>
                    <a:pt x="1263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74;p53"/>
            <p:cNvSpPr/>
            <p:nvPr/>
          </p:nvSpPr>
          <p:spPr>
            <a:xfrm>
              <a:off x="2488625" y="2049400"/>
              <a:ext cx="15025" cy="26725"/>
            </a:xfrm>
            <a:custGeom>
              <a:avLst/>
              <a:gdLst/>
              <a:ahLst/>
              <a:cxnLst/>
              <a:rect l="l" t="t" r="r" b="b"/>
              <a:pathLst>
                <a:path w="601" h="1069" extrusionOk="0">
                  <a:moveTo>
                    <a:pt x="33" y="1"/>
                  </a:moveTo>
                  <a:cubicBezTo>
                    <a:pt x="0" y="401"/>
                    <a:pt x="100" y="1035"/>
                    <a:pt x="601" y="1068"/>
                  </a:cubicBezTo>
                  <a:cubicBezTo>
                    <a:pt x="200" y="935"/>
                    <a:pt x="100" y="468"/>
                    <a:pt x="67" y="34"/>
                  </a:cubicBezTo>
                  <a:cubicBezTo>
                    <a:pt x="67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75;p53"/>
            <p:cNvSpPr/>
            <p:nvPr/>
          </p:nvSpPr>
          <p:spPr>
            <a:xfrm>
              <a:off x="2484950" y="2037600"/>
              <a:ext cx="33975" cy="33650"/>
            </a:xfrm>
            <a:custGeom>
              <a:avLst/>
              <a:gdLst/>
              <a:ahLst/>
              <a:cxnLst/>
              <a:rect l="l" t="t" r="r" b="b"/>
              <a:pathLst>
                <a:path w="1359" h="1346" extrusionOk="0">
                  <a:moveTo>
                    <a:pt x="618" y="1"/>
                  </a:moveTo>
                  <a:cubicBezTo>
                    <a:pt x="595" y="1"/>
                    <a:pt x="571" y="2"/>
                    <a:pt x="547" y="6"/>
                  </a:cubicBezTo>
                  <a:cubicBezTo>
                    <a:pt x="1" y="102"/>
                    <a:pt x="105" y="1346"/>
                    <a:pt x="681" y="1346"/>
                  </a:cubicBezTo>
                  <a:cubicBezTo>
                    <a:pt x="702" y="1346"/>
                    <a:pt x="725" y="1344"/>
                    <a:pt x="748" y="1340"/>
                  </a:cubicBezTo>
                  <a:cubicBezTo>
                    <a:pt x="1358" y="1244"/>
                    <a:pt x="1226" y="1"/>
                    <a:pt x="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76;p53"/>
            <p:cNvSpPr/>
            <p:nvPr/>
          </p:nvSpPr>
          <p:spPr>
            <a:xfrm>
              <a:off x="2391350" y="2002700"/>
              <a:ext cx="38075" cy="26175"/>
            </a:xfrm>
            <a:custGeom>
              <a:avLst/>
              <a:gdLst/>
              <a:ahLst/>
              <a:cxnLst/>
              <a:rect l="l" t="t" r="r" b="b"/>
              <a:pathLst>
                <a:path w="1523" h="1047" extrusionOk="0">
                  <a:moveTo>
                    <a:pt x="1010" y="1"/>
                  </a:moveTo>
                  <a:cubicBezTo>
                    <a:pt x="881" y="1"/>
                    <a:pt x="756" y="34"/>
                    <a:pt x="655" y="101"/>
                  </a:cubicBezTo>
                  <a:cubicBezTo>
                    <a:pt x="389" y="201"/>
                    <a:pt x="188" y="401"/>
                    <a:pt x="88" y="601"/>
                  </a:cubicBezTo>
                  <a:cubicBezTo>
                    <a:pt x="0" y="837"/>
                    <a:pt x="172" y="1046"/>
                    <a:pt x="374" y="1046"/>
                  </a:cubicBezTo>
                  <a:cubicBezTo>
                    <a:pt x="401" y="1046"/>
                    <a:pt x="428" y="1043"/>
                    <a:pt x="455" y="1035"/>
                  </a:cubicBezTo>
                  <a:cubicBezTo>
                    <a:pt x="655" y="968"/>
                    <a:pt x="789" y="868"/>
                    <a:pt x="956" y="801"/>
                  </a:cubicBezTo>
                  <a:cubicBezTo>
                    <a:pt x="1156" y="735"/>
                    <a:pt x="1323" y="635"/>
                    <a:pt x="1456" y="468"/>
                  </a:cubicBezTo>
                  <a:cubicBezTo>
                    <a:pt x="1523" y="334"/>
                    <a:pt x="1489" y="201"/>
                    <a:pt x="1389" y="101"/>
                  </a:cubicBezTo>
                  <a:cubicBezTo>
                    <a:pt x="1273" y="34"/>
                    <a:pt x="1139" y="1"/>
                    <a:pt x="101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77;p53"/>
            <p:cNvSpPr/>
            <p:nvPr/>
          </p:nvSpPr>
          <p:spPr>
            <a:xfrm>
              <a:off x="2480275" y="1997175"/>
              <a:ext cx="40675" cy="22300"/>
            </a:xfrm>
            <a:custGeom>
              <a:avLst/>
              <a:gdLst/>
              <a:ahLst/>
              <a:cxnLst/>
              <a:rect l="l" t="t" r="r" b="b"/>
              <a:pathLst>
                <a:path w="1627" h="892" extrusionOk="0">
                  <a:moveTo>
                    <a:pt x="631" y="1"/>
                  </a:moveTo>
                  <a:cubicBezTo>
                    <a:pt x="425" y="1"/>
                    <a:pt x="232" y="91"/>
                    <a:pt x="101" y="222"/>
                  </a:cubicBezTo>
                  <a:cubicBezTo>
                    <a:pt x="1" y="322"/>
                    <a:pt x="1" y="489"/>
                    <a:pt x="101" y="589"/>
                  </a:cubicBezTo>
                  <a:cubicBezTo>
                    <a:pt x="234" y="722"/>
                    <a:pt x="434" y="789"/>
                    <a:pt x="634" y="789"/>
                  </a:cubicBezTo>
                  <a:cubicBezTo>
                    <a:pt x="801" y="822"/>
                    <a:pt x="1001" y="856"/>
                    <a:pt x="1201" y="889"/>
                  </a:cubicBezTo>
                  <a:cubicBezTo>
                    <a:pt x="1215" y="891"/>
                    <a:pt x="1229" y="892"/>
                    <a:pt x="1242" y="892"/>
                  </a:cubicBezTo>
                  <a:cubicBezTo>
                    <a:pt x="1485" y="892"/>
                    <a:pt x="1626" y="610"/>
                    <a:pt x="1468" y="389"/>
                  </a:cubicBezTo>
                  <a:cubicBezTo>
                    <a:pt x="1301" y="189"/>
                    <a:pt x="1068" y="55"/>
                    <a:pt x="801" y="22"/>
                  </a:cubicBezTo>
                  <a:cubicBezTo>
                    <a:pt x="744" y="7"/>
                    <a:pt x="687" y="1"/>
                    <a:pt x="63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78;p53"/>
            <p:cNvSpPr/>
            <p:nvPr/>
          </p:nvSpPr>
          <p:spPr>
            <a:xfrm>
              <a:off x="2425225" y="2151600"/>
              <a:ext cx="22550" cy="9575"/>
            </a:xfrm>
            <a:custGeom>
              <a:avLst/>
              <a:gdLst/>
              <a:ahLst/>
              <a:cxnLst/>
              <a:rect l="l" t="t" r="r" b="b"/>
              <a:pathLst>
                <a:path w="902" h="383" extrusionOk="0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16"/>
                    <a:pt x="168" y="349"/>
                    <a:pt x="368" y="383"/>
                  </a:cubicBezTo>
                  <a:cubicBezTo>
                    <a:pt x="568" y="383"/>
                    <a:pt x="768" y="283"/>
                    <a:pt x="868" y="116"/>
                  </a:cubicBezTo>
                  <a:cubicBezTo>
                    <a:pt x="902" y="83"/>
                    <a:pt x="868" y="83"/>
                    <a:pt x="868" y="83"/>
                  </a:cubicBezTo>
                  <a:cubicBezTo>
                    <a:pt x="735" y="149"/>
                    <a:pt x="568" y="216"/>
                    <a:pt x="435" y="216"/>
                  </a:cubicBezTo>
                  <a:cubicBezTo>
                    <a:pt x="268" y="216"/>
                    <a:pt x="168" y="83"/>
                    <a:pt x="34" y="16"/>
                  </a:cubicBezTo>
                  <a:cubicBezTo>
                    <a:pt x="34" y="5"/>
                    <a:pt x="31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79;p53"/>
            <p:cNvSpPr/>
            <p:nvPr/>
          </p:nvSpPr>
          <p:spPr>
            <a:xfrm>
              <a:off x="2434400" y="2001250"/>
              <a:ext cx="61975" cy="132200"/>
            </a:xfrm>
            <a:custGeom>
              <a:avLst/>
              <a:gdLst/>
              <a:ahLst/>
              <a:cxnLst/>
              <a:rect l="l" t="t" r="r" b="b"/>
              <a:pathLst>
                <a:path w="2479" h="5288" extrusionOk="0">
                  <a:moveTo>
                    <a:pt x="1519" y="0"/>
                  </a:moveTo>
                  <a:cubicBezTo>
                    <a:pt x="1494" y="0"/>
                    <a:pt x="1469" y="9"/>
                    <a:pt x="1469" y="26"/>
                  </a:cubicBezTo>
                  <a:cubicBezTo>
                    <a:pt x="1602" y="1393"/>
                    <a:pt x="2002" y="2694"/>
                    <a:pt x="2136" y="4062"/>
                  </a:cubicBezTo>
                  <a:cubicBezTo>
                    <a:pt x="1936" y="3995"/>
                    <a:pt x="1702" y="3928"/>
                    <a:pt x="1469" y="3928"/>
                  </a:cubicBezTo>
                  <a:cubicBezTo>
                    <a:pt x="1402" y="3928"/>
                    <a:pt x="1602" y="4862"/>
                    <a:pt x="1602" y="4996"/>
                  </a:cubicBezTo>
                  <a:cubicBezTo>
                    <a:pt x="1471" y="5020"/>
                    <a:pt x="1339" y="5033"/>
                    <a:pt x="1206" y="5033"/>
                  </a:cubicBezTo>
                  <a:cubicBezTo>
                    <a:pt x="798" y="5033"/>
                    <a:pt x="395" y="4914"/>
                    <a:pt x="68" y="4662"/>
                  </a:cubicBezTo>
                  <a:cubicBezTo>
                    <a:pt x="34" y="4662"/>
                    <a:pt x="1" y="4696"/>
                    <a:pt x="34" y="4729"/>
                  </a:cubicBezTo>
                  <a:cubicBezTo>
                    <a:pt x="268" y="5029"/>
                    <a:pt x="635" y="5229"/>
                    <a:pt x="1035" y="5263"/>
                  </a:cubicBezTo>
                  <a:cubicBezTo>
                    <a:pt x="1118" y="5279"/>
                    <a:pt x="1202" y="5288"/>
                    <a:pt x="1289" y="5288"/>
                  </a:cubicBezTo>
                  <a:cubicBezTo>
                    <a:pt x="1377" y="5288"/>
                    <a:pt x="1469" y="5279"/>
                    <a:pt x="1569" y="5263"/>
                  </a:cubicBezTo>
                  <a:lnTo>
                    <a:pt x="1735" y="5263"/>
                  </a:lnTo>
                  <a:cubicBezTo>
                    <a:pt x="1802" y="5229"/>
                    <a:pt x="1836" y="5196"/>
                    <a:pt x="1836" y="5163"/>
                  </a:cubicBezTo>
                  <a:cubicBezTo>
                    <a:pt x="1836" y="5129"/>
                    <a:pt x="1836" y="5129"/>
                    <a:pt x="1836" y="5096"/>
                  </a:cubicBezTo>
                  <a:lnTo>
                    <a:pt x="1836" y="5062"/>
                  </a:lnTo>
                  <a:cubicBezTo>
                    <a:pt x="1836" y="4762"/>
                    <a:pt x="1735" y="4229"/>
                    <a:pt x="1735" y="4229"/>
                  </a:cubicBezTo>
                  <a:lnTo>
                    <a:pt x="1735" y="4229"/>
                  </a:lnTo>
                  <a:cubicBezTo>
                    <a:pt x="1831" y="4276"/>
                    <a:pt x="2186" y="4393"/>
                    <a:pt x="2365" y="4393"/>
                  </a:cubicBezTo>
                  <a:cubicBezTo>
                    <a:pt x="2435" y="4393"/>
                    <a:pt x="2479" y="4375"/>
                    <a:pt x="2469" y="4329"/>
                  </a:cubicBezTo>
                  <a:cubicBezTo>
                    <a:pt x="2303" y="2894"/>
                    <a:pt x="2002" y="1427"/>
                    <a:pt x="1569" y="26"/>
                  </a:cubicBezTo>
                  <a:cubicBezTo>
                    <a:pt x="1569" y="9"/>
                    <a:pt x="1544" y="0"/>
                    <a:pt x="1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80;p53"/>
            <p:cNvSpPr/>
            <p:nvPr/>
          </p:nvSpPr>
          <p:spPr>
            <a:xfrm>
              <a:off x="2431075" y="2118625"/>
              <a:ext cx="37550" cy="27050"/>
            </a:xfrm>
            <a:custGeom>
              <a:avLst/>
              <a:gdLst/>
              <a:ahLst/>
              <a:cxnLst/>
              <a:rect l="l" t="t" r="r" b="b"/>
              <a:pathLst>
                <a:path w="1502" h="1082" extrusionOk="0">
                  <a:moveTo>
                    <a:pt x="167" y="1"/>
                  </a:moveTo>
                  <a:cubicBezTo>
                    <a:pt x="101" y="134"/>
                    <a:pt x="67" y="267"/>
                    <a:pt x="34" y="434"/>
                  </a:cubicBezTo>
                  <a:cubicBezTo>
                    <a:pt x="0" y="701"/>
                    <a:pt x="34" y="1001"/>
                    <a:pt x="367" y="1068"/>
                  </a:cubicBezTo>
                  <a:cubicBezTo>
                    <a:pt x="412" y="1077"/>
                    <a:pt x="457" y="1081"/>
                    <a:pt x="501" y="1081"/>
                  </a:cubicBezTo>
                  <a:cubicBezTo>
                    <a:pt x="621" y="1081"/>
                    <a:pt x="737" y="1050"/>
                    <a:pt x="834" y="1001"/>
                  </a:cubicBezTo>
                  <a:cubicBezTo>
                    <a:pt x="1101" y="868"/>
                    <a:pt x="1335" y="668"/>
                    <a:pt x="1502" y="401"/>
                  </a:cubicBezTo>
                  <a:lnTo>
                    <a:pt x="1502" y="401"/>
                  </a:lnTo>
                  <a:cubicBezTo>
                    <a:pt x="1459" y="404"/>
                    <a:pt x="1417" y="405"/>
                    <a:pt x="1374" y="405"/>
                  </a:cubicBezTo>
                  <a:cubicBezTo>
                    <a:pt x="922" y="405"/>
                    <a:pt x="503" y="245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81;p53"/>
            <p:cNvSpPr/>
            <p:nvPr/>
          </p:nvSpPr>
          <p:spPr>
            <a:xfrm>
              <a:off x="2431075" y="2129375"/>
              <a:ext cx="20875" cy="16300"/>
            </a:xfrm>
            <a:custGeom>
              <a:avLst/>
              <a:gdLst/>
              <a:ahLst/>
              <a:cxnLst/>
              <a:rect l="l" t="t" r="r" b="b"/>
              <a:pathLst>
                <a:path w="835" h="652" extrusionOk="0">
                  <a:moveTo>
                    <a:pt x="103" y="1"/>
                  </a:moveTo>
                  <a:cubicBezTo>
                    <a:pt x="80" y="1"/>
                    <a:pt x="57" y="2"/>
                    <a:pt x="34" y="4"/>
                  </a:cubicBezTo>
                  <a:cubicBezTo>
                    <a:pt x="0" y="271"/>
                    <a:pt x="34" y="571"/>
                    <a:pt x="367" y="638"/>
                  </a:cubicBezTo>
                  <a:cubicBezTo>
                    <a:pt x="412" y="647"/>
                    <a:pt x="457" y="651"/>
                    <a:pt x="501" y="651"/>
                  </a:cubicBezTo>
                  <a:cubicBezTo>
                    <a:pt x="621" y="651"/>
                    <a:pt x="737" y="620"/>
                    <a:pt x="834" y="571"/>
                  </a:cubicBezTo>
                  <a:cubicBezTo>
                    <a:pt x="741" y="228"/>
                    <a:pt x="442" y="1"/>
                    <a:pt x="103" y="1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82;p53"/>
            <p:cNvSpPr/>
            <p:nvPr/>
          </p:nvSpPr>
          <p:spPr>
            <a:xfrm>
              <a:off x="2388550" y="1977700"/>
              <a:ext cx="127525" cy="14200"/>
            </a:xfrm>
            <a:custGeom>
              <a:avLst/>
              <a:gdLst/>
              <a:ahLst/>
              <a:cxnLst/>
              <a:rect l="l" t="t" r="r" b="b"/>
              <a:pathLst>
                <a:path w="5101" h="568" extrusionOk="0">
                  <a:moveTo>
                    <a:pt x="5071" y="234"/>
                  </a:moveTo>
                  <a:cubicBezTo>
                    <a:pt x="5082" y="245"/>
                    <a:pt x="5089" y="248"/>
                    <a:pt x="5093" y="248"/>
                  </a:cubicBezTo>
                  <a:cubicBezTo>
                    <a:pt x="5100" y="248"/>
                    <a:pt x="5093" y="234"/>
                    <a:pt x="5071" y="234"/>
                  </a:cubicBezTo>
                  <a:close/>
                  <a:moveTo>
                    <a:pt x="3770" y="0"/>
                  </a:moveTo>
                  <a:cubicBezTo>
                    <a:pt x="3536" y="0"/>
                    <a:pt x="3303" y="100"/>
                    <a:pt x="3069" y="100"/>
                  </a:cubicBezTo>
                  <a:lnTo>
                    <a:pt x="2369" y="100"/>
                  </a:lnTo>
                  <a:cubicBezTo>
                    <a:pt x="2217" y="81"/>
                    <a:pt x="2064" y="72"/>
                    <a:pt x="1910" y="72"/>
                  </a:cubicBezTo>
                  <a:cubicBezTo>
                    <a:pt x="1255" y="72"/>
                    <a:pt x="595" y="243"/>
                    <a:pt x="0" y="567"/>
                  </a:cubicBezTo>
                  <a:cubicBezTo>
                    <a:pt x="575" y="280"/>
                    <a:pt x="1184" y="130"/>
                    <a:pt x="1803" y="130"/>
                  </a:cubicBezTo>
                  <a:cubicBezTo>
                    <a:pt x="2046" y="130"/>
                    <a:pt x="2291" y="153"/>
                    <a:pt x="2535" y="200"/>
                  </a:cubicBezTo>
                  <a:cubicBezTo>
                    <a:pt x="2936" y="200"/>
                    <a:pt x="3303" y="200"/>
                    <a:pt x="3703" y="100"/>
                  </a:cubicBezTo>
                  <a:cubicBezTo>
                    <a:pt x="3813" y="92"/>
                    <a:pt x="3923" y="88"/>
                    <a:pt x="4033" y="88"/>
                  </a:cubicBezTo>
                  <a:cubicBezTo>
                    <a:pt x="4389" y="88"/>
                    <a:pt x="4739" y="132"/>
                    <a:pt x="5071" y="234"/>
                  </a:cubicBezTo>
                  <a:cubicBezTo>
                    <a:pt x="4670" y="67"/>
                    <a:pt x="4203" y="0"/>
                    <a:pt x="3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83;p53"/>
            <p:cNvSpPr/>
            <p:nvPr/>
          </p:nvSpPr>
          <p:spPr>
            <a:xfrm>
              <a:off x="2391050" y="1962675"/>
              <a:ext cx="120950" cy="13375"/>
            </a:xfrm>
            <a:custGeom>
              <a:avLst/>
              <a:gdLst/>
              <a:ahLst/>
              <a:cxnLst/>
              <a:rect l="l" t="t" r="r" b="b"/>
              <a:pathLst>
                <a:path w="4838" h="535" extrusionOk="0">
                  <a:moveTo>
                    <a:pt x="3570" y="1"/>
                  </a:moveTo>
                  <a:cubicBezTo>
                    <a:pt x="3303" y="1"/>
                    <a:pt x="3103" y="101"/>
                    <a:pt x="2902" y="101"/>
                  </a:cubicBezTo>
                  <a:cubicBezTo>
                    <a:pt x="2669" y="101"/>
                    <a:pt x="2469" y="101"/>
                    <a:pt x="2235" y="67"/>
                  </a:cubicBezTo>
                  <a:cubicBezTo>
                    <a:pt x="2124" y="58"/>
                    <a:pt x="2013" y="53"/>
                    <a:pt x="1901" y="53"/>
                  </a:cubicBezTo>
                  <a:cubicBezTo>
                    <a:pt x="1240" y="53"/>
                    <a:pt x="571" y="220"/>
                    <a:pt x="0" y="534"/>
                  </a:cubicBezTo>
                  <a:cubicBezTo>
                    <a:pt x="548" y="261"/>
                    <a:pt x="1151" y="117"/>
                    <a:pt x="1768" y="117"/>
                  </a:cubicBezTo>
                  <a:cubicBezTo>
                    <a:pt x="1978" y="117"/>
                    <a:pt x="2190" y="134"/>
                    <a:pt x="2402" y="168"/>
                  </a:cubicBezTo>
                  <a:cubicBezTo>
                    <a:pt x="2500" y="176"/>
                    <a:pt x="2599" y="181"/>
                    <a:pt x="2697" y="181"/>
                  </a:cubicBezTo>
                  <a:cubicBezTo>
                    <a:pt x="2966" y="181"/>
                    <a:pt x="3234" y="150"/>
                    <a:pt x="3503" y="101"/>
                  </a:cubicBezTo>
                  <a:cubicBezTo>
                    <a:pt x="3605" y="93"/>
                    <a:pt x="3708" y="89"/>
                    <a:pt x="3810" y="89"/>
                  </a:cubicBezTo>
                  <a:cubicBezTo>
                    <a:pt x="4141" y="89"/>
                    <a:pt x="4472" y="132"/>
                    <a:pt x="4804" y="234"/>
                  </a:cubicBezTo>
                  <a:cubicBezTo>
                    <a:pt x="4837" y="234"/>
                    <a:pt x="4837" y="201"/>
                    <a:pt x="4804" y="201"/>
                  </a:cubicBezTo>
                  <a:cubicBezTo>
                    <a:pt x="4403" y="67"/>
                    <a:pt x="3970" y="1"/>
                    <a:pt x="3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84;p53"/>
            <p:cNvSpPr/>
            <p:nvPr/>
          </p:nvSpPr>
          <p:spPr>
            <a:xfrm>
              <a:off x="2240100" y="1819425"/>
              <a:ext cx="316100" cy="255850"/>
            </a:xfrm>
            <a:custGeom>
              <a:avLst/>
              <a:gdLst/>
              <a:ahLst/>
              <a:cxnLst/>
              <a:rect l="l" t="t" r="r" b="b"/>
              <a:pathLst>
                <a:path w="12644" h="10234" extrusionOk="0">
                  <a:moveTo>
                    <a:pt x="10858" y="1"/>
                  </a:moveTo>
                  <a:cubicBezTo>
                    <a:pt x="10485" y="1"/>
                    <a:pt x="10068" y="231"/>
                    <a:pt x="9774" y="660"/>
                  </a:cubicBezTo>
                  <a:cubicBezTo>
                    <a:pt x="10008" y="961"/>
                    <a:pt x="10141" y="1294"/>
                    <a:pt x="10141" y="1661"/>
                  </a:cubicBezTo>
                  <a:cubicBezTo>
                    <a:pt x="10158" y="2141"/>
                    <a:pt x="9945" y="2391"/>
                    <a:pt x="9746" y="2391"/>
                  </a:cubicBezTo>
                  <a:cubicBezTo>
                    <a:pt x="9544" y="2391"/>
                    <a:pt x="9357" y="2133"/>
                    <a:pt x="9441" y="1594"/>
                  </a:cubicBezTo>
                  <a:cubicBezTo>
                    <a:pt x="9474" y="1261"/>
                    <a:pt x="9608" y="961"/>
                    <a:pt x="9774" y="660"/>
                  </a:cubicBezTo>
                  <a:cubicBezTo>
                    <a:pt x="9611" y="442"/>
                    <a:pt x="9357" y="333"/>
                    <a:pt x="9096" y="333"/>
                  </a:cubicBezTo>
                  <a:cubicBezTo>
                    <a:pt x="8879" y="333"/>
                    <a:pt x="8655" y="409"/>
                    <a:pt x="8473" y="560"/>
                  </a:cubicBezTo>
                  <a:cubicBezTo>
                    <a:pt x="8106" y="894"/>
                    <a:pt x="7806" y="1294"/>
                    <a:pt x="7606" y="1761"/>
                  </a:cubicBezTo>
                  <a:cubicBezTo>
                    <a:pt x="7606" y="1761"/>
                    <a:pt x="5827" y="1265"/>
                    <a:pt x="4450" y="1265"/>
                  </a:cubicBezTo>
                  <a:cubicBezTo>
                    <a:pt x="3904" y="1265"/>
                    <a:pt x="3420" y="1343"/>
                    <a:pt x="3136" y="1561"/>
                  </a:cubicBezTo>
                  <a:cubicBezTo>
                    <a:pt x="2636" y="1895"/>
                    <a:pt x="2269" y="2428"/>
                    <a:pt x="2136" y="3029"/>
                  </a:cubicBezTo>
                  <a:cubicBezTo>
                    <a:pt x="2136" y="3029"/>
                    <a:pt x="901" y="3296"/>
                    <a:pt x="468" y="4263"/>
                  </a:cubicBezTo>
                  <a:cubicBezTo>
                    <a:pt x="1" y="5264"/>
                    <a:pt x="501" y="10234"/>
                    <a:pt x="1969" y="10234"/>
                  </a:cubicBezTo>
                  <a:cubicBezTo>
                    <a:pt x="2936" y="10234"/>
                    <a:pt x="3336" y="6565"/>
                    <a:pt x="3336" y="6565"/>
                  </a:cubicBezTo>
                  <a:cubicBezTo>
                    <a:pt x="3389" y="6568"/>
                    <a:pt x="3441" y="6570"/>
                    <a:pt x="3493" y="6570"/>
                  </a:cubicBezTo>
                  <a:cubicBezTo>
                    <a:pt x="4467" y="6570"/>
                    <a:pt x="5356" y="5982"/>
                    <a:pt x="5705" y="5064"/>
                  </a:cubicBezTo>
                  <a:cubicBezTo>
                    <a:pt x="5705" y="5064"/>
                    <a:pt x="7356" y="6288"/>
                    <a:pt x="9081" y="6288"/>
                  </a:cubicBezTo>
                  <a:cubicBezTo>
                    <a:pt x="9669" y="6288"/>
                    <a:pt x="10266" y="6146"/>
                    <a:pt x="10808" y="5764"/>
                  </a:cubicBezTo>
                  <a:cubicBezTo>
                    <a:pt x="12643" y="4496"/>
                    <a:pt x="12143" y="760"/>
                    <a:pt x="11342" y="160"/>
                  </a:cubicBezTo>
                  <a:cubicBezTo>
                    <a:pt x="11202" y="53"/>
                    <a:pt x="11035" y="1"/>
                    <a:pt x="1085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85;p53"/>
            <p:cNvSpPr/>
            <p:nvPr/>
          </p:nvSpPr>
          <p:spPr>
            <a:xfrm>
              <a:off x="2345175" y="2019275"/>
              <a:ext cx="120950" cy="98600"/>
            </a:xfrm>
            <a:custGeom>
              <a:avLst/>
              <a:gdLst/>
              <a:ahLst/>
              <a:cxnLst/>
              <a:rect l="l" t="t" r="r" b="b"/>
              <a:pathLst>
                <a:path w="4838" h="3944" extrusionOk="0">
                  <a:moveTo>
                    <a:pt x="2636" y="272"/>
                  </a:moveTo>
                  <a:cubicBezTo>
                    <a:pt x="4771" y="372"/>
                    <a:pt x="4837" y="3508"/>
                    <a:pt x="2703" y="3674"/>
                  </a:cubicBezTo>
                  <a:cubicBezTo>
                    <a:pt x="2647" y="3679"/>
                    <a:pt x="2592" y="3681"/>
                    <a:pt x="2539" y="3681"/>
                  </a:cubicBezTo>
                  <a:cubicBezTo>
                    <a:pt x="547" y="3681"/>
                    <a:pt x="189" y="728"/>
                    <a:pt x="2236" y="305"/>
                  </a:cubicBezTo>
                  <a:cubicBezTo>
                    <a:pt x="2369" y="272"/>
                    <a:pt x="2502" y="272"/>
                    <a:pt x="2636" y="272"/>
                  </a:cubicBezTo>
                  <a:close/>
                  <a:moveTo>
                    <a:pt x="2564" y="1"/>
                  </a:moveTo>
                  <a:cubicBezTo>
                    <a:pt x="2023" y="1"/>
                    <a:pt x="1475" y="222"/>
                    <a:pt x="1068" y="706"/>
                  </a:cubicBezTo>
                  <a:cubicBezTo>
                    <a:pt x="1" y="1940"/>
                    <a:pt x="835" y="3874"/>
                    <a:pt x="2469" y="3941"/>
                  </a:cubicBezTo>
                  <a:cubicBezTo>
                    <a:pt x="2505" y="3943"/>
                    <a:pt x="2540" y="3944"/>
                    <a:pt x="2575" y="3944"/>
                  </a:cubicBezTo>
                  <a:cubicBezTo>
                    <a:pt x="3824" y="3944"/>
                    <a:pt x="4763" y="2806"/>
                    <a:pt x="4504" y="1573"/>
                  </a:cubicBezTo>
                  <a:cubicBezTo>
                    <a:pt x="4298" y="582"/>
                    <a:pt x="3440" y="1"/>
                    <a:pt x="25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86;p53"/>
            <p:cNvSpPr/>
            <p:nvPr/>
          </p:nvSpPr>
          <p:spPr>
            <a:xfrm>
              <a:off x="2481950" y="2010875"/>
              <a:ext cx="75900" cy="98600"/>
            </a:xfrm>
            <a:custGeom>
              <a:avLst/>
              <a:gdLst/>
              <a:ahLst/>
              <a:cxnLst/>
              <a:rect l="l" t="t" r="r" b="b"/>
              <a:pathLst>
                <a:path w="3036" h="3944" extrusionOk="0">
                  <a:moveTo>
                    <a:pt x="1418" y="249"/>
                  </a:moveTo>
                  <a:cubicBezTo>
                    <a:pt x="1435" y="249"/>
                    <a:pt x="1451" y="258"/>
                    <a:pt x="1468" y="274"/>
                  </a:cubicBezTo>
                  <a:cubicBezTo>
                    <a:pt x="1768" y="274"/>
                    <a:pt x="2068" y="441"/>
                    <a:pt x="2235" y="675"/>
                  </a:cubicBezTo>
                  <a:cubicBezTo>
                    <a:pt x="2502" y="1042"/>
                    <a:pt x="2669" y="1442"/>
                    <a:pt x="2702" y="1875"/>
                  </a:cubicBezTo>
                  <a:cubicBezTo>
                    <a:pt x="2769" y="2843"/>
                    <a:pt x="2269" y="3610"/>
                    <a:pt x="1635" y="3677"/>
                  </a:cubicBezTo>
                  <a:cubicBezTo>
                    <a:pt x="1620" y="3677"/>
                    <a:pt x="1606" y="3678"/>
                    <a:pt x="1591" y="3678"/>
                  </a:cubicBezTo>
                  <a:cubicBezTo>
                    <a:pt x="942" y="3678"/>
                    <a:pt x="366" y="2956"/>
                    <a:pt x="300" y="2042"/>
                  </a:cubicBezTo>
                  <a:cubicBezTo>
                    <a:pt x="267" y="1609"/>
                    <a:pt x="367" y="1175"/>
                    <a:pt x="567" y="808"/>
                  </a:cubicBezTo>
                  <a:cubicBezTo>
                    <a:pt x="734" y="508"/>
                    <a:pt x="1034" y="308"/>
                    <a:pt x="1368" y="274"/>
                  </a:cubicBezTo>
                  <a:cubicBezTo>
                    <a:pt x="1385" y="258"/>
                    <a:pt x="1401" y="249"/>
                    <a:pt x="1418" y="249"/>
                  </a:cubicBezTo>
                  <a:close/>
                  <a:moveTo>
                    <a:pt x="1441" y="0"/>
                  </a:moveTo>
                  <a:cubicBezTo>
                    <a:pt x="1009" y="0"/>
                    <a:pt x="582" y="227"/>
                    <a:pt x="367" y="675"/>
                  </a:cubicBezTo>
                  <a:cubicBezTo>
                    <a:pt x="100" y="1075"/>
                    <a:pt x="0" y="1575"/>
                    <a:pt x="34" y="2076"/>
                  </a:cubicBezTo>
                  <a:cubicBezTo>
                    <a:pt x="100" y="3076"/>
                    <a:pt x="767" y="3877"/>
                    <a:pt x="1501" y="3910"/>
                  </a:cubicBezTo>
                  <a:lnTo>
                    <a:pt x="1635" y="3944"/>
                  </a:lnTo>
                  <a:cubicBezTo>
                    <a:pt x="2435" y="3877"/>
                    <a:pt x="3036" y="2943"/>
                    <a:pt x="2969" y="1842"/>
                  </a:cubicBezTo>
                  <a:cubicBezTo>
                    <a:pt x="2936" y="1375"/>
                    <a:pt x="2736" y="908"/>
                    <a:pt x="2435" y="508"/>
                  </a:cubicBezTo>
                  <a:cubicBezTo>
                    <a:pt x="2188" y="168"/>
                    <a:pt x="1813" y="0"/>
                    <a:pt x="14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87;p53"/>
            <p:cNvSpPr/>
            <p:nvPr/>
          </p:nvSpPr>
          <p:spPr>
            <a:xfrm>
              <a:off x="2451925" y="2049650"/>
              <a:ext cx="35875" cy="14800"/>
            </a:xfrm>
            <a:custGeom>
              <a:avLst/>
              <a:gdLst/>
              <a:ahLst/>
              <a:cxnLst/>
              <a:rect l="l" t="t" r="r" b="b"/>
              <a:pathLst>
                <a:path w="1435" h="592" extrusionOk="0">
                  <a:moveTo>
                    <a:pt x="876" y="0"/>
                  </a:moveTo>
                  <a:cubicBezTo>
                    <a:pt x="519" y="0"/>
                    <a:pt x="174" y="217"/>
                    <a:pt x="0" y="391"/>
                  </a:cubicBezTo>
                  <a:lnTo>
                    <a:pt x="167" y="591"/>
                  </a:lnTo>
                  <a:cubicBezTo>
                    <a:pt x="191" y="567"/>
                    <a:pt x="532" y="262"/>
                    <a:pt x="882" y="262"/>
                  </a:cubicBezTo>
                  <a:cubicBezTo>
                    <a:pt x="1015" y="262"/>
                    <a:pt x="1149" y="306"/>
                    <a:pt x="1268" y="425"/>
                  </a:cubicBezTo>
                  <a:lnTo>
                    <a:pt x="1435" y="224"/>
                  </a:lnTo>
                  <a:cubicBezTo>
                    <a:pt x="1261" y="62"/>
                    <a:pt x="1067" y="0"/>
                    <a:pt x="8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88;p53"/>
            <p:cNvSpPr/>
            <p:nvPr/>
          </p:nvSpPr>
          <p:spPr>
            <a:xfrm>
              <a:off x="2232600" y="2056850"/>
              <a:ext cx="132625" cy="35950"/>
            </a:xfrm>
            <a:custGeom>
              <a:avLst/>
              <a:gdLst/>
              <a:ahLst/>
              <a:cxnLst/>
              <a:rect l="l" t="t" r="r" b="b"/>
              <a:pathLst>
                <a:path w="5305" h="1438" extrusionOk="0">
                  <a:moveTo>
                    <a:pt x="2756" y="0"/>
                  </a:moveTo>
                  <a:cubicBezTo>
                    <a:pt x="1991" y="0"/>
                    <a:pt x="1295" y="16"/>
                    <a:pt x="1068" y="70"/>
                  </a:cubicBezTo>
                  <a:cubicBezTo>
                    <a:pt x="501" y="237"/>
                    <a:pt x="34" y="1204"/>
                    <a:pt x="0" y="1337"/>
                  </a:cubicBezTo>
                  <a:lnTo>
                    <a:pt x="234" y="1437"/>
                  </a:lnTo>
                  <a:cubicBezTo>
                    <a:pt x="367" y="1171"/>
                    <a:pt x="701" y="437"/>
                    <a:pt x="1135" y="337"/>
                  </a:cubicBezTo>
                  <a:cubicBezTo>
                    <a:pt x="1335" y="287"/>
                    <a:pt x="2119" y="270"/>
                    <a:pt x="2982" y="270"/>
                  </a:cubicBezTo>
                  <a:cubicBezTo>
                    <a:pt x="3845" y="270"/>
                    <a:pt x="4787" y="287"/>
                    <a:pt x="5304" y="303"/>
                  </a:cubicBezTo>
                  <a:lnTo>
                    <a:pt x="5304" y="36"/>
                  </a:lnTo>
                  <a:cubicBezTo>
                    <a:pt x="5204" y="36"/>
                    <a:pt x="3903" y="0"/>
                    <a:pt x="2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89;p53"/>
            <p:cNvSpPr/>
            <p:nvPr/>
          </p:nvSpPr>
          <p:spPr>
            <a:xfrm>
              <a:off x="2229275" y="2034775"/>
              <a:ext cx="85900" cy="101350"/>
            </a:xfrm>
            <a:custGeom>
              <a:avLst/>
              <a:gdLst/>
              <a:ahLst/>
              <a:cxnLst/>
              <a:rect l="l" t="t" r="r" b="b"/>
              <a:pathLst>
                <a:path w="3436" h="4054" extrusionOk="0">
                  <a:moveTo>
                    <a:pt x="1229" y="1"/>
                  </a:moveTo>
                  <a:cubicBezTo>
                    <a:pt x="1140" y="1"/>
                    <a:pt x="1053" y="17"/>
                    <a:pt x="967" y="52"/>
                  </a:cubicBezTo>
                  <a:cubicBezTo>
                    <a:pt x="0" y="486"/>
                    <a:pt x="901" y="3455"/>
                    <a:pt x="1935" y="3922"/>
                  </a:cubicBezTo>
                  <a:cubicBezTo>
                    <a:pt x="2095" y="4012"/>
                    <a:pt x="2271" y="4054"/>
                    <a:pt x="2446" y="4054"/>
                  </a:cubicBezTo>
                  <a:cubicBezTo>
                    <a:pt x="2851" y="4054"/>
                    <a:pt x="3249" y="3828"/>
                    <a:pt x="3436" y="3455"/>
                  </a:cubicBezTo>
                  <a:lnTo>
                    <a:pt x="3169" y="1720"/>
                  </a:lnTo>
                  <a:cubicBezTo>
                    <a:pt x="3169" y="1720"/>
                    <a:pt x="2143" y="1"/>
                    <a:pt x="122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90;p53"/>
            <p:cNvSpPr/>
            <p:nvPr/>
          </p:nvSpPr>
          <p:spPr>
            <a:xfrm>
              <a:off x="2260125" y="2057750"/>
              <a:ext cx="41725" cy="64925"/>
            </a:xfrm>
            <a:custGeom>
              <a:avLst/>
              <a:gdLst/>
              <a:ahLst/>
              <a:cxnLst/>
              <a:rect l="l" t="t" r="r" b="b"/>
              <a:pathLst>
                <a:path w="1669" h="2597" extrusionOk="0">
                  <a:moveTo>
                    <a:pt x="0" y="0"/>
                  </a:moveTo>
                  <a:lnTo>
                    <a:pt x="0" y="34"/>
                  </a:lnTo>
                  <a:cubicBezTo>
                    <a:pt x="734" y="367"/>
                    <a:pt x="1068" y="1101"/>
                    <a:pt x="1301" y="1835"/>
                  </a:cubicBezTo>
                  <a:cubicBezTo>
                    <a:pt x="1192" y="1617"/>
                    <a:pt x="984" y="1499"/>
                    <a:pt x="768" y="1499"/>
                  </a:cubicBezTo>
                  <a:cubicBezTo>
                    <a:pt x="654" y="1499"/>
                    <a:pt x="538" y="1532"/>
                    <a:pt x="434" y="1602"/>
                  </a:cubicBezTo>
                  <a:lnTo>
                    <a:pt x="434" y="1668"/>
                  </a:lnTo>
                  <a:cubicBezTo>
                    <a:pt x="488" y="1655"/>
                    <a:pt x="544" y="1648"/>
                    <a:pt x="600" y="1648"/>
                  </a:cubicBezTo>
                  <a:cubicBezTo>
                    <a:pt x="816" y="1648"/>
                    <a:pt x="1028" y="1749"/>
                    <a:pt x="1134" y="1935"/>
                  </a:cubicBezTo>
                  <a:cubicBezTo>
                    <a:pt x="1268" y="2135"/>
                    <a:pt x="1368" y="2335"/>
                    <a:pt x="1468" y="2536"/>
                  </a:cubicBezTo>
                  <a:cubicBezTo>
                    <a:pt x="1482" y="2578"/>
                    <a:pt x="1508" y="2596"/>
                    <a:pt x="1533" y="2596"/>
                  </a:cubicBezTo>
                  <a:cubicBezTo>
                    <a:pt x="1568" y="2596"/>
                    <a:pt x="1601" y="2560"/>
                    <a:pt x="1601" y="2502"/>
                  </a:cubicBezTo>
                  <a:cubicBezTo>
                    <a:pt x="1668" y="1535"/>
                    <a:pt x="1034" y="2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91;p53"/>
            <p:cNvSpPr/>
            <p:nvPr/>
          </p:nvSpPr>
          <p:spPr>
            <a:xfrm>
              <a:off x="2250100" y="2250375"/>
              <a:ext cx="201025" cy="209625"/>
            </a:xfrm>
            <a:custGeom>
              <a:avLst/>
              <a:gdLst/>
              <a:ahLst/>
              <a:cxnLst/>
              <a:rect l="l" t="t" r="r" b="b"/>
              <a:pathLst>
                <a:path w="8041" h="8385" extrusionOk="0">
                  <a:moveTo>
                    <a:pt x="1235" y="1"/>
                  </a:moveTo>
                  <a:lnTo>
                    <a:pt x="1" y="1435"/>
                  </a:lnTo>
                  <a:cubicBezTo>
                    <a:pt x="1" y="1435"/>
                    <a:pt x="4177" y="8385"/>
                    <a:pt x="4395" y="8385"/>
                  </a:cubicBezTo>
                  <a:cubicBezTo>
                    <a:pt x="4400" y="8385"/>
                    <a:pt x="4403" y="8381"/>
                    <a:pt x="4404" y="8374"/>
                  </a:cubicBezTo>
                  <a:lnTo>
                    <a:pt x="5872" y="5271"/>
                  </a:lnTo>
                  <a:lnTo>
                    <a:pt x="8040" y="7406"/>
                  </a:lnTo>
                  <a:lnTo>
                    <a:pt x="7840" y="2002"/>
                  </a:lnTo>
                  <a:lnTo>
                    <a:pt x="7173" y="968"/>
                  </a:lnTo>
                  <a:lnTo>
                    <a:pt x="5705" y="457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92;p53"/>
            <p:cNvSpPr/>
            <p:nvPr/>
          </p:nvSpPr>
          <p:spPr>
            <a:xfrm>
              <a:off x="2253700" y="2295900"/>
              <a:ext cx="200750" cy="171325"/>
            </a:xfrm>
            <a:custGeom>
              <a:avLst/>
              <a:gdLst/>
              <a:ahLst/>
              <a:cxnLst/>
              <a:rect l="l" t="t" r="r" b="b"/>
              <a:pathLst>
                <a:path w="8030" h="6853" extrusionOk="0">
                  <a:moveTo>
                    <a:pt x="29" y="1"/>
                  </a:moveTo>
                  <a:cubicBezTo>
                    <a:pt x="10" y="1"/>
                    <a:pt x="0" y="24"/>
                    <a:pt x="24" y="48"/>
                  </a:cubicBezTo>
                  <a:cubicBezTo>
                    <a:pt x="622" y="1245"/>
                    <a:pt x="4106" y="6853"/>
                    <a:pt x="4193" y="6853"/>
                  </a:cubicBezTo>
                  <a:cubicBezTo>
                    <a:pt x="4193" y="6853"/>
                    <a:pt x="4193" y="6853"/>
                    <a:pt x="4193" y="6853"/>
                  </a:cubicBezTo>
                  <a:cubicBezTo>
                    <a:pt x="4760" y="5785"/>
                    <a:pt x="5294" y="4718"/>
                    <a:pt x="5761" y="3584"/>
                  </a:cubicBezTo>
                  <a:cubicBezTo>
                    <a:pt x="6052" y="4004"/>
                    <a:pt x="7873" y="5892"/>
                    <a:pt x="7990" y="5892"/>
                  </a:cubicBezTo>
                  <a:cubicBezTo>
                    <a:pt x="7994" y="5892"/>
                    <a:pt x="7996" y="5890"/>
                    <a:pt x="7996" y="5885"/>
                  </a:cubicBezTo>
                  <a:cubicBezTo>
                    <a:pt x="8029" y="4885"/>
                    <a:pt x="7996" y="3917"/>
                    <a:pt x="7929" y="2917"/>
                  </a:cubicBezTo>
                  <a:cubicBezTo>
                    <a:pt x="7863" y="2016"/>
                    <a:pt x="7829" y="1115"/>
                    <a:pt x="7729" y="248"/>
                  </a:cubicBezTo>
                  <a:cubicBezTo>
                    <a:pt x="7729" y="229"/>
                    <a:pt x="7707" y="210"/>
                    <a:pt x="7688" y="210"/>
                  </a:cubicBezTo>
                  <a:cubicBezTo>
                    <a:pt x="7674" y="210"/>
                    <a:pt x="7663" y="220"/>
                    <a:pt x="7663" y="248"/>
                  </a:cubicBezTo>
                  <a:cubicBezTo>
                    <a:pt x="7496" y="1082"/>
                    <a:pt x="7729" y="4518"/>
                    <a:pt x="7729" y="5352"/>
                  </a:cubicBezTo>
                  <a:cubicBezTo>
                    <a:pt x="7629" y="5252"/>
                    <a:pt x="5728" y="3450"/>
                    <a:pt x="5728" y="3450"/>
                  </a:cubicBezTo>
                  <a:cubicBezTo>
                    <a:pt x="5394" y="3951"/>
                    <a:pt x="4293" y="6219"/>
                    <a:pt x="4227" y="6419"/>
                  </a:cubicBezTo>
                  <a:cubicBezTo>
                    <a:pt x="3526" y="5285"/>
                    <a:pt x="891" y="1082"/>
                    <a:pt x="57" y="15"/>
                  </a:cubicBezTo>
                  <a:cubicBezTo>
                    <a:pt x="47" y="5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93;p53"/>
            <p:cNvSpPr/>
            <p:nvPr/>
          </p:nvSpPr>
          <p:spPr>
            <a:xfrm>
              <a:off x="3860425" y="3034275"/>
              <a:ext cx="733050" cy="1639525"/>
            </a:xfrm>
            <a:custGeom>
              <a:avLst/>
              <a:gdLst/>
              <a:ahLst/>
              <a:cxnLst/>
              <a:rect l="l" t="t" r="r" b="b"/>
              <a:pathLst>
                <a:path w="29322" h="65581" extrusionOk="0">
                  <a:moveTo>
                    <a:pt x="1" y="1"/>
                  </a:moveTo>
                  <a:lnTo>
                    <a:pt x="1" y="65581"/>
                  </a:lnTo>
                  <a:lnTo>
                    <a:pt x="29322" y="65581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94;p53"/>
            <p:cNvSpPr/>
            <p:nvPr/>
          </p:nvSpPr>
          <p:spPr>
            <a:xfrm>
              <a:off x="3860425" y="3034275"/>
              <a:ext cx="733050" cy="1639525"/>
            </a:xfrm>
            <a:custGeom>
              <a:avLst/>
              <a:gdLst/>
              <a:ahLst/>
              <a:cxnLst/>
              <a:rect l="l" t="t" r="r" b="b"/>
              <a:pathLst>
                <a:path w="29322" h="65581" extrusionOk="0">
                  <a:moveTo>
                    <a:pt x="1" y="1"/>
                  </a:moveTo>
                  <a:lnTo>
                    <a:pt x="1" y="65581"/>
                  </a:lnTo>
                  <a:lnTo>
                    <a:pt x="29322" y="65581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95;p53"/>
            <p:cNvSpPr/>
            <p:nvPr/>
          </p:nvSpPr>
          <p:spPr>
            <a:xfrm>
              <a:off x="1789775" y="3034275"/>
              <a:ext cx="732225" cy="1639525"/>
            </a:xfrm>
            <a:custGeom>
              <a:avLst/>
              <a:gdLst/>
              <a:ahLst/>
              <a:cxnLst/>
              <a:rect l="l" t="t" r="r" b="b"/>
              <a:pathLst>
                <a:path w="29289" h="65581" extrusionOk="0">
                  <a:moveTo>
                    <a:pt x="1" y="1"/>
                  </a:moveTo>
                  <a:lnTo>
                    <a:pt x="1" y="65581"/>
                  </a:lnTo>
                  <a:lnTo>
                    <a:pt x="29288" y="65581"/>
                  </a:lnTo>
                  <a:lnTo>
                    <a:pt x="2928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96;p53"/>
            <p:cNvSpPr/>
            <p:nvPr/>
          </p:nvSpPr>
          <p:spPr>
            <a:xfrm>
              <a:off x="2521975" y="3034275"/>
              <a:ext cx="2071500" cy="227700"/>
            </a:xfrm>
            <a:custGeom>
              <a:avLst/>
              <a:gdLst/>
              <a:ahLst/>
              <a:cxnLst/>
              <a:rect l="l" t="t" r="r" b="b"/>
              <a:pathLst>
                <a:path w="82860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82860" y="9107"/>
                  </a:lnTo>
                  <a:lnTo>
                    <a:pt x="8286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97;p53"/>
            <p:cNvSpPr/>
            <p:nvPr/>
          </p:nvSpPr>
          <p:spPr>
            <a:xfrm>
              <a:off x="2521975" y="3034275"/>
              <a:ext cx="2071500" cy="227700"/>
            </a:xfrm>
            <a:custGeom>
              <a:avLst/>
              <a:gdLst/>
              <a:ahLst/>
              <a:cxnLst/>
              <a:rect l="l" t="t" r="r" b="b"/>
              <a:pathLst>
                <a:path w="82860" h="9108" extrusionOk="0">
                  <a:moveTo>
                    <a:pt x="0" y="1"/>
                  </a:moveTo>
                  <a:lnTo>
                    <a:pt x="0" y="9107"/>
                  </a:lnTo>
                  <a:lnTo>
                    <a:pt x="82860" y="9107"/>
                  </a:lnTo>
                  <a:lnTo>
                    <a:pt x="82860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98;p53"/>
            <p:cNvSpPr/>
            <p:nvPr/>
          </p:nvSpPr>
          <p:spPr>
            <a:xfrm>
              <a:off x="2526975" y="3144350"/>
              <a:ext cx="2066500" cy="7550"/>
            </a:xfrm>
            <a:custGeom>
              <a:avLst/>
              <a:gdLst/>
              <a:ahLst/>
              <a:cxnLst/>
              <a:rect l="l" t="t" r="r" b="b"/>
              <a:pathLst>
                <a:path w="82660" h="302" extrusionOk="0">
                  <a:moveTo>
                    <a:pt x="41330" y="1"/>
                  </a:moveTo>
                  <a:lnTo>
                    <a:pt x="20649" y="68"/>
                  </a:lnTo>
                  <a:lnTo>
                    <a:pt x="10341" y="68"/>
                  </a:lnTo>
                  <a:lnTo>
                    <a:pt x="1" y="168"/>
                  </a:lnTo>
                  <a:lnTo>
                    <a:pt x="10341" y="234"/>
                  </a:lnTo>
                  <a:lnTo>
                    <a:pt x="20649" y="268"/>
                  </a:lnTo>
                  <a:lnTo>
                    <a:pt x="41330" y="301"/>
                  </a:lnTo>
                  <a:lnTo>
                    <a:pt x="61978" y="268"/>
                  </a:lnTo>
                  <a:lnTo>
                    <a:pt x="72319" y="234"/>
                  </a:lnTo>
                  <a:lnTo>
                    <a:pt x="82660" y="168"/>
                  </a:lnTo>
                  <a:lnTo>
                    <a:pt x="72319" y="68"/>
                  </a:lnTo>
                  <a:lnTo>
                    <a:pt x="61978" y="68"/>
                  </a:lnTo>
                  <a:lnTo>
                    <a:pt x="413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99;p53"/>
            <p:cNvSpPr/>
            <p:nvPr/>
          </p:nvSpPr>
          <p:spPr>
            <a:xfrm>
              <a:off x="2521975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700;p53"/>
            <p:cNvSpPr/>
            <p:nvPr/>
          </p:nvSpPr>
          <p:spPr>
            <a:xfrm>
              <a:off x="2521975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701;p53"/>
            <p:cNvSpPr/>
            <p:nvPr/>
          </p:nvSpPr>
          <p:spPr>
            <a:xfrm>
              <a:off x="4495050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702;p53"/>
            <p:cNvSpPr/>
            <p:nvPr/>
          </p:nvSpPr>
          <p:spPr>
            <a:xfrm>
              <a:off x="4495050" y="3034275"/>
              <a:ext cx="98425" cy="1639525"/>
            </a:xfrm>
            <a:custGeom>
              <a:avLst/>
              <a:gdLst/>
              <a:ahLst/>
              <a:cxnLst/>
              <a:rect l="l" t="t" r="r" b="b"/>
              <a:pathLst>
                <a:path w="3937" h="65581" extrusionOk="0">
                  <a:moveTo>
                    <a:pt x="0" y="1"/>
                  </a:moveTo>
                  <a:lnTo>
                    <a:pt x="0" y="65581"/>
                  </a:lnTo>
                  <a:lnTo>
                    <a:pt x="3937" y="65581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703;p53"/>
            <p:cNvSpPr/>
            <p:nvPr/>
          </p:nvSpPr>
          <p:spPr>
            <a:xfrm>
              <a:off x="2895575" y="3007600"/>
              <a:ext cx="599625" cy="26700"/>
            </a:xfrm>
            <a:custGeom>
              <a:avLst/>
              <a:gdLst/>
              <a:ahLst/>
              <a:cxnLst/>
              <a:rect l="l" t="t" r="r" b="b"/>
              <a:pathLst>
                <a:path w="23985" h="1068" extrusionOk="0">
                  <a:moveTo>
                    <a:pt x="0" y="0"/>
                  </a:moveTo>
                  <a:lnTo>
                    <a:pt x="0" y="1068"/>
                  </a:lnTo>
                  <a:lnTo>
                    <a:pt x="23984" y="1068"/>
                  </a:lnTo>
                  <a:lnTo>
                    <a:pt x="2398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704;p53"/>
            <p:cNvSpPr/>
            <p:nvPr/>
          </p:nvSpPr>
          <p:spPr>
            <a:xfrm>
              <a:off x="3194125" y="3007600"/>
              <a:ext cx="301900" cy="26700"/>
            </a:xfrm>
            <a:custGeom>
              <a:avLst/>
              <a:gdLst/>
              <a:ahLst/>
              <a:cxnLst/>
              <a:rect l="l" t="t" r="r" b="b"/>
              <a:pathLst>
                <a:path w="12076" h="1068" extrusionOk="0">
                  <a:moveTo>
                    <a:pt x="0" y="0"/>
                  </a:moveTo>
                  <a:lnTo>
                    <a:pt x="0" y="1068"/>
                  </a:lnTo>
                  <a:lnTo>
                    <a:pt x="12076" y="1068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705;p53"/>
            <p:cNvSpPr/>
            <p:nvPr/>
          </p:nvSpPr>
          <p:spPr>
            <a:xfrm>
              <a:off x="3226650" y="2637325"/>
              <a:ext cx="660500" cy="396975"/>
            </a:xfrm>
            <a:custGeom>
              <a:avLst/>
              <a:gdLst/>
              <a:ahLst/>
              <a:cxnLst/>
              <a:rect l="l" t="t" r="r" b="b"/>
              <a:pathLst>
                <a:path w="26420" h="15879" extrusionOk="0">
                  <a:moveTo>
                    <a:pt x="3036" y="1"/>
                  </a:moveTo>
                  <a:lnTo>
                    <a:pt x="0" y="15879"/>
                  </a:lnTo>
                  <a:lnTo>
                    <a:pt x="23350" y="15879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706;p53"/>
            <p:cNvSpPr/>
            <p:nvPr/>
          </p:nvSpPr>
          <p:spPr>
            <a:xfrm>
              <a:off x="3519350" y="2800750"/>
              <a:ext cx="75025" cy="70950"/>
            </a:xfrm>
            <a:custGeom>
              <a:avLst/>
              <a:gdLst/>
              <a:ahLst/>
              <a:cxnLst/>
              <a:rect l="l" t="t" r="r" b="b"/>
              <a:pathLst>
                <a:path w="3001" h="2838" extrusionOk="0">
                  <a:moveTo>
                    <a:pt x="1690" y="1"/>
                  </a:moveTo>
                  <a:cubicBezTo>
                    <a:pt x="1672" y="1"/>
                    <a:pt x="1653" y="1"/>
                    <a:pt x="1635" y="2"/>
                  </a:cubicBezTo>
                  <a:cubicBezTo>
                    <a:pt x="801" y="2"/>
                    <a:pt x="167" y="602"/>
                    <a:pt x="67" y="1403"/>
                  </a:cubicBezTo>
                  <a:cubicBezTo>
                    <a:pt x="1" y="2170"/>
                    <a:pt x="601" y="2837"/>
                    <a:pt x="1368" y="2837"/>
                  </a:cubicBezTo>
                  <a:cubicBezTo>
                    <a:pt x="2169" y="2804"/>
                    <a:pt x="2836" y="2203"/>
                    <a:pt x="2903" y="1403"/>
                  </a:cubicBezTo>
                  <a:cubicBezTo>
                    <a:pt x="3000" y="654"/>
                    <a:pt x="2431" y="1"/>
                    <a:pt x="16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707;p53"/>
            <p:cNvSpPr/>
            <p:nvPr/>
          </p:nvSpPr>
          <p:spPr>
            <a:xfrm>
              <a:off x="4782750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5304" y="1"/>
                  </a:moveTo>
                  <a:lnTo>
                    <a:pt x="4637" y="5671"/>
                  </a:lnTo>
                  <a:lnTo>
                    <a:pt x="1" y="40129"/>
                  </a:lnTo>
                  <a:lnTo>
                    <a:pt x="1035" y="40129"/>
                  </a:lnTo>
                  <a:lnTo>
                    <a:pt x="7406" y="567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708;p53"/>
            <p:cNvSpPr/>
            <p:nvPr/>
          </p:nvSpPr>
          <p:spPr>
            <a:xfrm>
              <a:off x="4898675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667" y="1"/>
                  </a:moveTo>
                  <a:lnTo>
                    <a:pt x="0" y="5671"/>
                  </a:lnTo>
                  <a:lnTo>
                    <a:pt x="2769" y="56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709;p53"/>
            <p:cNvSpPr/>
            <p:nvPr/>
          </p:nvSpPr>
          <p:spPr>
            <a:xfrm>
              <a:off x="5283950" y="3507950"/>
              <a:ext cx="208500" cy="1003250"/>
            </a:xfrm>
            <a:custGeom>
              <a:avLst/>
              <a:gdLst/>
              <a:ahLst/>
              <a:cxnLst/>
              <a:rect l="l" t="t" r="r" b="b"/>
              <a:pathLst>
                <a:path w="8340" h="40130" extrusionOk="0">
                  <a:moveTo>
                    <a:pt x="0" y="1"/>
                  </a:moveTo>
                  <a:lnTo>
                    <a:pt x="934" y="5671"/>
                  </a:lnTo>
                  <a:lnTo>
                    <a:pt x="7305" y="40129"/>
                  </a:lnTo>
                  <a:lnTo>
                    <a:pt x="8340" y="40129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710;p53"/>
            <p:cNvSpPr/>
            <p:nvPr/>
          </p:nvSpPr>
          <p:spPr>
            <a:xfrm>
              <a:off x="5283950" y="3507950"/>
              <a:ext cx="92575" cy="141800"/>
            </a:xfrm>
            <a:custGeom>
              <a:avLst/>
              <a:gdLst/>
              <a:ahLst/>
              <a:cxnLst/>
              <a:rect l="l" t="t" r="r" b="b"/>
              <a:pathLst>
                <a:path w="3703" h="5672" extrusionOk="0">
                  <a:moveTo>
                    <a:pt x="0" y="1"/>
                  </a:moveTo>
                  <a:lnTo>
                    <a:pt x="934" y="5671"/>
                  </a:lnTo>
                  <a:lnTo>
                    <a:pt x="3703" y="56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711;p53"/>
            <p:cNvSpPr/>
            <p:nvPr/>
          </p:nvSpPr>
          <p:spPr>
            <a:xfrm>
              <a:off x="5761775" y="3507950"/>
              <a:ext cx="209350" cy="1003250"/>
            </a:xfrm>
            <a:custGeom>
              <a:avLst/>
              <a:gdLst/>
              <a:ahLst/>
              <a:cxnLst/>
              <a:rect l="l" t="t" r="r" b="b"/>
              <a:pathLst>
                <a:path w="8374" h="40130" extrusionOk="0">
                  <a:moveTo>
                    <a:pt x="1" y="1"/>
                  </a:moveTo>
                  <a:lnTo>
                    <a:pt x="968" y="5671"/>
                  </a:lnTo>
                  <a:lnTo>
                    <a:pt x="7340" y="40129"/>
                  </a:lnTo>
                  <a:lnTo>
                    <a:pt x="8374" y="40129"/>
                  </a:lnTo>
                  <a:lnTo>
                    <a:pt x="3737" y="567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712;p53"/>
            <p:cNvSpPr/>
            <p:nvPr/>
          </p:nvSpPr>
          <p:spPr>
            <a:xfrm>
              <a:off x="5761775" y="3507950"/>
              <a:ext cx="93425" cy="141800"/>
            </a:xfrm>
            <a:custGeom>
              <a:avLst/>
              <a:gdLst/>
              <a:ahLst/>
              <a:cxnLst/>
              <a:rect l="l" t="t" r="r" b="b"/>
              <a:pathLst>
                <a:path w="3737" h="5672" extrusionOk="0">
                  <a:moveTo>
                    <a:pt x="1" y="1"/>
                  </a:moveTo>
                  <a:lnTo>
                    <a:pt x="968" y="5671"/>
                  </a:lnTo>
                  <a:lnTo>
                    <a:pt x="3737" y="567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713;p53"/>
            <p:cNvSpPr/>
            <p:nvPr/>
          </p:nvSpPr>
          <p:spPr>
            <a:xfrm>
              <a:off x="4761075" y="2595625"/>
              <a:ext cx="1169200" cy="979075"/>
            </a:xfrm>
            <a:custGeom>
              <a:avLst/>
              <a:gdLst/>
              <a:ahLst/>
              <a:cxnLst/>
              <a:rect l="l" t="t" r="r" b="b"/>
              <a:pathLst>
                <a:path w="46768" h="39163" extrusionOk="0">
                  <a:moveTo>
                    <a:pt x="23384" y="1"/>
                  </a:moveTo>
                  <a:lnTo>
                    <a:pt x="17513" y="34225"/>
                  </a:lnTo>
                  <a:lnTo>
                    <a:pt x="0" y="34225"/>
                  </a:lnTo>
                  <a:lnTo>
                    <a:pt x="0" y="39162"/>
                  </a:lnTo>
                  <a:lnTo>
                    <a:pt x="46767" y="39162"/>
                  </a:lnTo>
                  <a:lnTo>
                    <a:pt x="4496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714;p53"/>
            <p:cNvSpPr/>
            <p:nvPr/>
          </p:nvSpPr>
          <p:spPr>
            <a:xfrm>
              <a:off x="5825175" y="2595625"/>
              <a:ext cx="105100" cy="979075"/>
            </a:xfrm>
            <a:custGeom>
              <a:avLst/>
              <a:gdLst/>
              <a:ahLst/>
              <a:cxnLst/>
              <a:rect l="l" t="t" r="r" b="b"/>
              <a:pathLst>
                <a:path w="4204" h="39163" extrusionOk="0">
                  <a:moveTo>
                    <a:pt x="0" y="1"/>
                  </a:moveTo>
                  <a:lnTo>
                    <a:pt x="1668" y="39162"/>
                  </a:lnTo>
                  <a:lnTo>
                    <a:pt x="4203" y="3916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715;p53"/>
            <p:cNvSpPr/>
            <p:nvPr/>
          </p:nvSpPr>
          <p:spPr>
            <a:xfrm>
              <a:off x="4030550" y="3790650"/>
              <a:ext cx="896500" cy="742000"/>
            </a:xfrm>
            <a:custGeom>
              <a:avLst/>
              <a:gdLst/>
              <a:ahLst/>
              <a:cxnLst/>
              <a:rect l="l" t="t" r="r" b="b"/>
              <a:pathLst>
                <a:path w="35860" h="29680" extrusionOk="0">
                  <a:moveTo>
                    <a:pt x="18080" y="1"/>
                  </a:moveTo>
                  <a:lnTo>
                    <a:pt x="15478" y="14278"/>
                  </a:lnTo>
                  <a:lnTo>
                    <a:pt x="14911" y="17413"/>
                  </a:lnTo>
                  <a:cubicBezTo>
                    <a:pt x="14911" y="17413"/>
                    <a:pt x="3803" y="19815"/>
                    <a:pt x="2569" y="20415"/>
                  </a:cubicBezTo>
                  <a:cubicBezTo>
                    <a:pt x="1368" y="21016"/>
                    <a:pt x="0" y="23518"/>
                    <a:pt x="868" y="24018"/>
                  </a:cubicBezTo>
                  <a:cubicBezTo>
                    <a:pt x="1703" y="24500"/>
                    <a:pt x="26368" y="29679"/>
                    <a:pt x="29223" y="29679"/>
                  </a:cubicBezTo>
                  <a:cubicBezTo>
                    <a:pt x="29334" y="29679"/>
                    <a:pt x="29412" y="29672"/>
                    <a:pt x="29455" y="29655"/>
                  </a:cubicBezTo>
                  <a:cubicBezTo>
                    <a:pt x="29888" y="29489"/>
                    <a:pt x="30923" y="25686"/>
                    <a:pt x="32057" y="21016"/>
                  </a:cubicBezTo>
                  <a:cubicBezTo>
                    <a:pt x="32290" y="20015"/>
                    <a:pt x="32524" y="18981"/>
                    <a:pt x="32791" y="17914"/>
                  </a:cubicBezTo>
                  <a:cubicBezTo>
                    <a:pt x="34358" y="11042"/>
                    <a:pt x="35859" y="3737"/>
                    <a:pt x="35859" y="3737"/>
                  </a:cubicBezTo>
                  <a:lnTo>
                    <a:pt x="18080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716;p53"/>
            <p:cNvSpPr/>
            <p:nvPr/>
          </p:nvSpPr>
          <p:spPr>
            <a:xfrm>
              <a:off x="4030550" y="4245975"/>
              <a:ext cx="790600" cy="286675"/>
            </a:xfrm>
            <a:custGeom>
              <a:avLst/>
              <a:gdLst/>
              <a:ahLst/>
              <a:cxnLst/>
              <a:rect l="l" t="t" r="r" b="b"/>
              <a:pathLst>
                <a:path w="31624" h="11467" extrusionOk="0">
                  <a:moveTo>
                    <a:pt x="11208" y="1"/>
                  </a:moveTo>
                  <a:lnTo>
                    <a:pt x="11208" y="1"/>
                  </a:lnTo>
                  <a:cubicBezTo>
                    <a:pt x="7839" y="768"/>
                    <a:pt x="3336" y="1835"/>
                    <a:pt x="2569" y="2202"/>
                  </a:cubicBezTo>
                  <a:cubicBezTo>
                    <a:pt x="1368" y="2803"/>
                    <a:pt x="0" y="5305"/>
                    <a:pt x="868" y="5805"/>
                  </a:cubicBezTo>
                  <a:cubicBezTo>
                    <a:pt x="1703" y="6287"/>
                    <a:pt x="26368" y="11466"/>
                    <a:pt x="29223" y="11466"/>
                  </a:cubicBezTo>
                  <a:cubicBezTo>
                    <a:pt x="29334" y="11466"/>
                    <a:pt x="29412" y="11459"/>
                    <a:pt x="29455" y="11442"/>
                  </a:cubicBezTo>
                  <a:cubicBezTo>
                    <a:pt x="29855" y="11309"/>
                    <a:pt x="30689" y="8407"/>
                    <a:pt x="31623" y="4571"/>
                  </a:cubicBezTo>
                  <a:cubicBezTo>
                    <a:pt x="29622" y="4504"/>
                    <a:pt x="23451" y="4204"/>
                    <a:pt x="14111" y="3503"/>
                  </a:cubicBezTo>
                  <a:cubicBezTo>
                    <a:pt x="2802" y="2703"/>
                    <a:pt x="8273" y="701"/>
                    <a:pt x="1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717;p53"/>
            <p:cNvSpPr/>
            <p:nvPr/>
          </p:nvSpPr>
          <p:spPr>
            <a:xfrm>
              <a:off x="4627650" y="4024150"/>
              <a:ext cx="761400" cy="708025"/>
            </a:xfrm>
            <a:custGeom>
              <a:avLst/>
              <a:gdLst/>
              <a:ahLst/>
              <a:cxnLst/>
              <a:rect l="l" t="t" r="r" b="b"/>
              <a:pathLst>
                <a:path w="30456" h="28321" extrusionOk="0">
                  <a:moveTo>
                    <a:pt x="23584" y="1"/>
                  </a:moveTo>
                  <a:lnTo>
                    <a:pt x="5437" y="868"/>
                  </a:lnTo>
                  <a:lnTo>
                    <a:pt x="12876" y="18280"/>
                  </a:lnTo>
                  <a:cubicBezTo>
                    <a:pt x="12876" y="18280"/>
                    <a:pt x="2735" y="23451"/>
                    <a:pt x="1701" y="24352"/>
                  </a:cubicBezTo>
                  <a:cubicBezTo>
                    <a:pt x="701" y="25219"/>
                    <a:pt x="0" y="28021"/>
                    <a:pt x="968" y="28288"/>
                  </a:cubicBezTo>
                  <a:cubicBezTo>
                    <a:pt x="1050" y="28310"/>
                    <a:pt x="1321" y="28321"/>
                    <a:pt x="1750" y="28321"/>
                  </a:cubicBezTo>
                  <a:cubicBezTo>
                    <a:pt x="6360" y="28321"/>
                    <a:pt x="29139" y="27091"/>
                    <a:pt x="30055" y="26420"/>
                  </a:cubicBezTo>
                  <a:cubicBezTo>
                    <a:pt x="30455" y="26153"/>
                    <a:pt x="29421" y="15278"/>
                    <a:pt x="29121" y="14211"/>
                  </a:cubicBezTo>
                  <a:cubicBezTo>
                    <a:pt x="28154" y="10675"/>
                    <a:pt x="23584" y="1"/>
                    <a:pt x="2358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718;p53"/>
            <p:cNvSpPr/>
            <p:nvPr/>
          </p:nvSpPr>
          <p:spPr>
            <a:xfrm>
              <a:off x="4627650" y="4523675"/>
              <a:ext cx="757225" cy="208500"/>
            </a:xfrm>
            <a:custGeom>
              <a:avLst/>
              <a:gdLst/>
              <a:ahLst/>
              <a:cxnLst/>
              <a:rect l="l" t="t" r="r" b="b"/>
              <a:pathLst>
                <a:path w="30289" h="8340" extrusionOk="0">
                  <a:moveTo>
                    <a:pt x="29788" y="1"/>
                  </a:moveTo>
                  <a:cubicBezTo>
                    <a:pt x="16505" y="3015"/>
                    <a:pt x="9888" y="3997"/>
                    <a:pt x="6909" y="3997"/>
                  </a:cubicBezTo>
                  <a:cubicBezTo>
                    <a:pt x="2999" y="3997"/>
                    <a:pt x="5359" y="2305"/>
                    <a:pt x="7139" y="1302"/>
                  </a:cubicBezTo>
                  <a:lnTo>
                    <a:pt x="7139" y="1302"/>
                  </a:lnTo>
                  <a:cubicBezTo>
                    <a:pt x="4637" y="2603"/>
                    <a:pt x="2202" y="3970"/>
                    <a:pt x="1701" y="4371"/>
                  </a:cubicBezTo>
                  <a:cubicBezTo>
                    <a:pt x="701" y="5271"/>
                    <a:pt x="0" y="8040"/>
                    <a:pt x="968" y="8307"/>
                  </a:cubicBezTo>
                  <a:cubicBezTo>
                    <a:pt x="1050" y="8329"/>
                    <a:pt x="1322" y="8340"/>
                    <a:pt x="1751" y="8340"/>
                  </a:cubicBezTo>
                  <a:cubicBezTo>
                    <a:pt x="6364" y="8340"/>
                    <a:pt x="29139" y="7113"/>
                    <a:pt x="30055" y="6472"/>
                  </a:cubicBezTo>
                  <a:cubicBezTo>
                    <a:pt x="30288" y="6339"/>
                    <a:pt x="30055" y="3103"/>
                    <a:pt x="297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719;p53"/>
            <p:cNvSpPr/>
            <p:nvPr/>
          </p:nvSpPr>
          <p:spPr>
            <a:xfrm>
              <a:off x="4449175" y="2969225"/>
              <a:ext cx="1409375" cy="1467750"/>
            </a:xfrm>
            <a:custGeom>
              <a:avLst/>
              <a:gdLst/>
              <a:ahLst/>
              <a:cxnLst/>
              <a:rect l="l" t="t" r="r" b="b"/>
              <a:pathLst>
                <a:path w="56375" h="58710" extrusionOk="0">
                  <a:moveTo>
                    <a:pt x="36694" y="1"/>
                  </a:moveTo>
                  <a:cubicBezTo>
                    <a:pt x="36694" y="1"/>
                    <a:pt x="35459" y="5471"/>
                    <a:pt x="32824" y="5772"/>
                  </a:cubicBezTo>
                  <a:cubicBezTo>
                    <a:pt x="24018" y="6839"/>
                    <a:pt x="9441" y="4537"/>
                    <a:pt x="6138" y="10375"/>
                  </a:cubicBezTo>
                  <a:cubicBezTo>
                    <a:pt x="1" y="21216"/>
                    <a:pt x="17146" y="58710"/>
                    <a:pt x="17146" y="58710"/>
                  </a:cubicBezTo>
                  <a:lnTo>
                    <a:pt x="36960" y="56541"/>
                  </a:lnTo>
                  <a:cubicBezTo>
                    <a:pt x="36960" y="56541"/>
                    <a:pt x="24585" y="22617"/>
                    <a:pt x="25519" y="20482"/>
                  </a:cubicBezTo>
                  <a:cubicBezTo>
                    <a:pt x="25782" y="19908"/>
                    <a:pt x="27020" y="19744"/>
                    <a:pt x="28825" y="19744"/>
                  </a:cubicBezTo>
                  <a:cubicBezTo>
                    <a:pt x="31238" y="19744"/>
                    <a:pt x="34666" y="20037"/>
                    <a:pt x="38136" y="20037"/>
                  </a:cubicBezTo>
                  <a:cubicBezTo>
                    <a:pt x="42929" y="20037"/>
                    <a:pt x="47804" y="19478"/>
                    <a:pt x="50203" y="16813"/>
                  </a:cubicBezTo>
                  <a:cubicBezTo>
                    <a:pt x="56374" y="9941"/>
                    <a:pt x="52405" y="1"/>
                    <a:pt x="524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20;p53"/>
            <p:cNvSpPr/>
            <p:nvPr/>
          </p:nvSpPr>
          <p:spPr>
            <a:xfrm>
              <a:off x="4740225" y="2969225"/>
              <a:ext cx="1119150" cy="501150"/>
            </a:xfrm>
            <a:custGeom>
              <a:avLst/>
              <a:gdLst/>
              <a:ahLst/>
              <a:cxnLst/>
              <a:rect l="l" t="t" r="r" b="b"/>
              <a:pathLst>
                <a:path w="44766" h="20046" extrusionOk="0">
                  <a:moveTo>
                    <a:pt x="25052" y="1"/>
                  </a:moveTo>
                  <a:cubicBezTo>
                    <a:pt x="25052" y="1"/>
                    <a:pt x="23817" y="5471"/>
                    <a:pt x="21182" y="5805"/>
                  </a:cubicBezTo>
                  <a:cubicBezTo>
                    <a:pt x="15011" y="6539"/>
                    <a:pt x="5971" y="5605"/>
                    <a:pt x="0" y="7006"/>
                  </a:cubicBezTo>
                  <a:lnTo>
                    <a:pt x="16679" y="19748"/>
                  </a:lnTo>
                  <a:cubicBezTo>
                    <a:pt x="16826" y="19746"/>
                    <a:pt x="16977" y="19744"/>
                    <a:pt x="17133" y="19744"/>
                  </a:cubicBezTo>
                  <a:cubicBezTo>
                    <a:pt x="19554" y="19744"/>
                    <a:pt x="23026" y="20046"/>
                    <a:pt x="26539" y="20046"/>
                  </a:cubicBezTo>
                  <a:cubicBezTo>
                    <a:pt x="31324" y="20046"/>
                    <a:pt x="36183" y="19487"/>
                    <a:pt x="38561" y="16846"/>
                  </a:cubicBezTo>
                  <a:cubicBezTo>
                    <a:pt x="44766" y="9941"/>
                    <a:pt x="40796" y="1"/>
                    <a:pt x="40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21;p53"/>
            <p:cNvSpPr/>
            <p:nvPr/>
          </p:nvSpPr>
          <p:spPr>
            <a:xfrm>
              <a:off x="4857800" y="4281800"/>
              <a:ext cx="440350" cy="46875"/>
            </a:xfrm>
            <a:custGeom>
              <a:avLst/>
              <a:gdLst/>
              <a:ahLst/>
              <a:cxnLst/>
              <a:rect l="l" t="t" r="r" b="b"/>
              <a:pathLst>
                <a:path w="17614" h="1875" extrusionOk="0">
                  <a:moveTo>
                    <a:pt x="17480" y="1"/>
                  </a:moveTo>
                  <a:cubicBezTo>
                    <a:pt x="15951" y="1"/>
                    <a:pt x="9088" y="675"/>
                    <a:pt x="6872" y="903"/>
                  </a:cubicBezTo>
                  <a:cubicBezTo>
                    <a:pt x="5738" y="1003"/>
                    <a:pt x="601" y="1603"/>
                    <a:pt x="34" y="1770"/>
                  </a:cubicBezTo>
                  <a:cubicBezTo>
                    <a:pt x="1" y="1770"/>
                    <a:pt x="1" y="1837"/>
                    <a:pt x="34" y="1870"/>
                  </a:cubicBezTo>
                  <a:cubicBezTo>
                    <a:pt x="60" y="1873"/>
                    <a:pt x="99" y="1874"/>
                    <a:pt x="149" y="1874"/>
                  </a:cubicBezTo>
                  <a:cubicBezTo>
                    <a:pt x="1305" y="1874"/>
                    <a:pt x="8567" y="1160"/>
                    <a:pt x="10742" y="936"/>
                  </a:cubicBezTo>
                  <a:cubicBezTo>
                    <a:pt x="11876" y="803"/>
                    <a:pt x="16446" y="269"/>
                    <a:pt x="17580" y="35"/>
                  </a:cubicBezTo>
                  <a:cubicBezTo>
                    <a:pt x="17613" y="35"/>
                    <a:pt x="17613" y="2"/>
                    <a:pt x="17580" y="2"/>
                  </a:cubicBezTo>
                  <a:cubicBezTo>
                    <a:pt x="17550" y="1"/>
                    <a:pt x="17517" y="1"/>
                    <a:pt x="174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22;p53"/>
            <p:cNvSpPr/>
            <p:nvPr/>
          </p:nvSpPr>
          <p:spPr>
            <a:xfrm>
              <a:off x="4999575" y="2998625"/>
              <a:ext cx="743050" cy="1244450"/>
            </a:xfrm>
            <a:custGeom>
              <a:avLst/>
              <a:gdLst/>
              <a:ahLst/>
              <a:cxnLst/>
              <a:rect l="l" t="t" r="r" b="b"/>
              <a:pathLst>
                <a:path w="29722" h="49778" extrusionOk="0">
                  <a:moveTo>
                    <a:pt x="28754" y="1"/>
                  </a:moveTo>
                  <a:cubicBezTo>
                    <a:pt x="28738" y="1"/>
                    <a:pt x="28721" y="9"/>
                    <a:pt x="28721" y="26"/>
                  </a:cubicBezTo>
                  <a:cubicBezTo>
                    <a:pt x="28754" y="626"/>
                    <a:pt x="28821" y="1227"/>
                    <a:pt x="28821" y="1827"/>
                  </a:cubicBezTo>
                  <a:cubicBezTo>
                    <a:pt x="28954" y="4262"/>
                    <a:pt x="29021" y="6731"/>
                    <a:pt x="28354" y="9099"/>
                  </a:cubicBezTo>
                  <a:cubicBezTo>
                    <a:pt x="27854" y="11067"/>
                    <a:pt x="26753" y="12835"/>
                    <a:pt x="25252" y="14169"/>
                  </a:cubicBezTo>
                  <a:cubicBezTo>
                    <a:pt x="23517" y="15670"/>
                    <a:pt x="21249" y="16137"/>
                    <a:pt x="19014" y="16371"/>
                  </a:cubicBezTo>
                  <a:cubicBezTo>
                    <a:pt x="12076" y="17005"/>
                    <a:pt x="2402" y="16704"/>
                    <a:pt x="1135" y="17338"/>
                  </a:cubicBezTo>
                  <a:cubicBezTo>
                    <a:pt x="0" y="17872"/>
                    <a:pt x="9874" y="47326"/>
                    <a:pt x="10875" y="49728"/>
                  </a:cubicBezTo>
                  <a:cubicBezTo>
                    <a:pt x="10887" y="49763"/>
                    <a:pt x="10918" y="49777"/>
                    <a:pt x="10954" y="49777"/>
                  </a:cubicBezTo>
                  <a:cubicBezTo>
                    <a:pt x="11019" y="49777"/>
                    <a:pt x="11097" y="49726"/>
                    <a:pt x="11075" y="49661"/>
                  </a:cubicBezTo>
                  <a:cubicBezTo>
                    <a:pt x="10875" y="49061"/>
                    <a:pt x="701" y="18105"/>
                    <a:pt x="1368" y="17605"/>
                  </a:cubicBezTo>
                  <a:cubicBezTo>
                    <a:pt x="1902" y="17171"/>
                    <a:pt x="17680" y="17438"/>
                    <a:pt x="21849" y="16337"/>
                  </a:cubicBezTo>
                  <a:cubicBezTo>
                    <a:pt x="23851" y="15837"/>
                    <a:pt x="25652" y="14670"/>
                    <a:pt x="26886" y="13002"/>
                  </a:cubicBezTo>
                  <a:cubicBezTo>
                    <a:pt x="29722" y="9232"/>
                    <a:pt x="29321" y="4396"/>
                    <a:pt x="28788" y="26"/>
                  </a:cubicBezTo>
                  <a:cubicBezTo>
                    <a:pt x="28788" y="9"/>
                    <a:pt x="28771" y="1"/>
                    <a:pt x="287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23;p53"/>
            <p:cNvSpPr/>
            <p:nvPr/>
          </p:nvSpPr>
          <p:spPr>
            <a:xfrm>
              <a:off x="4488375" y="3144350"/>
              <a:ext cx="295000" cy="1062800"/>
            </a:xfrm>
            <a:custGeom>
              <a:avLst/>
              <a:gdLst/>
              <a:ahLst/>
              <a:cxnLst/>
              <a:rect l="l" t="t" r="r" b="b"/>
              <a:pathLst>
                <a:path w="11800" h="42512" extrusionOk="0">
                  <a:moveTo>
                    <a:pt x="10074" y="1"/>
                  </a:moveTo>
                  <a:cubicBezTo>
                    <a:pt x="6939" y="568"/>
                    <a:pt x="4804" y="2036"/>
                    <a:pt x="3870" y="4404"/>
                  </a:cubicBezTo>
                  <a:cubicBezTo>
                    <a:pt x="1" y="14211"/>
                    <a:pt x="10475" y="40396"/>
                    <a:pt x="11709" y="42498"/>
                  </a:cubicBezTo>
                  <a:cubicBezTo>
                    <a:pt x="11719" y="42508"/>
                    <a:pt x="11731" y="42512"/>
                    <a:pt x="11743" y="42512"/>
                  </a:cubicBezTo>
                  <a:cubicBezTo>
                    <a:pt x="11773" y="42512"/>
                    <a:pt x="11799" y="42488"/>
                    <a:pt x="11776" y="42465"/>
                  </a:cubicBezTo>
                  <a:cubicBezTo>
                    <a:pt x="11609" y="42064"/>
                    <a:pt x="2736" y="19048"/>
                    <a:pt x="3403" y="8907"/>
                  </a:cubicBezTo>
                  <a:cubicBezTo>
                    <a:pt x="3536" y="6872"/>
                    <a:pt x="3803" y="5371"/>
                    <a:pt x="4304" y="4304"/>
                  </a:cubicBezTo>
                  <a:cubicBezTo>
                    <a:pt x="5371" y="1969"/>
                    <a:pt x="7339" y="868"/>
                    <a:pt x="10074" y="68"/>
                  </a:cubicBezTo>
                  <a:cubicBezTo>
                    <a:pt x="10108" y="68"/>
                    <a:pt x="10108" y="1"/>
                    <a:pt x="100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24;p53"/>
            <p:cNvSpPr/>
            <p:nvPr/>
          </p:nvSpPr>
          <p:spPr>
            <a:xfrm>
              <a:off x="4405825" y="2948375"/>
              <a:ext cx="1452725" cy="1255925"/>
            </a:xfrm>
            <a:custGeom>
              <a:avLst/>
              <a:gdLst/>
              <a:ahLst/>
              <a:cxnLst/>
              <a:rect l="l" t="t" r="r" b="b"/>
              <a:pathLst>
                <a:path w="58109" h="50237" extrusionOk="0">
                  <a:moveTo>
                    <a:pt x="32557" y="1"/>
                  </a:moveTo>
                  <a:cubicBezTo>
                    <a:pt x="32557" y="1"/>
                    <a:pt x="32857" y="268"/>
                    <a:pt x="31823" y="1168"/>
                  </a:cubicBezTo>
                  <a:cubicBezTo>
                    <a:pt x="31823" y="1168"/>
                    <a:pt x="26791" y="30"/>
                    <a:pt x="21684" y="30"/>
                  </a:cubicBezTo>
                  <a:cubicBezTo>
                    <a:pt x="18684" y="30"/>
                    <a:pt x="15659" y="422"/>
                    <a:pt x="13610" y="1669"/>
                  </a:cubicBezTo>
                  <a:cubicBezTo>
                    <a:pt x="3669" y="7740"/>
                    <a:pt x="0" y="47035"/>
                    <a:pt x="0" y="47035"/>
                  </a:cubicBezTo>
                  <a:lnTo>
                    <a:pt x="15011" y="50237"/>
                  </a:lnTo>
                  <a:cubicBezTo>
                    <a:pt x="15011" y="50237"/>
                    <a:pt x="3136" y="14845"/>
                    <a:pt x="8706" y="10275"/>
                  </a:cubicBezTo>
                  <a:cubicBezTo>
                    <a:pt x="9547" y="9614"/>
                    <a:pt x="10894" y="9172"/>
                    <a:pt x="12581" y="9172"/>
                  </a:cubicBezTo>
                  <a:cubicBezTo>
                    <a:pt x="14041" y="9172"/>
                    <a:pt x="15755" y="9503"/>
                    <a:pt x="17613" y="10308"/>
                  </a:cubicBezTo>
                  <a:cubicBezTo>
                    <a:pt x="23584" y="12877"/>
                    <a:pt x="30489" y="18147"/>
                    <a:pt x="37027" y="20082"/>
                  </a:cubicBezTo>
                  <a:cubicBezTo>
                    <a:pt x="38778" y="20601"/>
                    <a:pt x="40628" y="20832"/>
                    <a:pt x="42436" y="20832"/>
                  </a:cubicBezTo>
                  <a:cubicBezTo>
                    <a:pt x="46895" y="20832"/>
                    <a:pt x="51091" y="19427"/>
                    <a:pt x="52871" y="17480"/>
                  </a:cubicBezTo>
                  <a:cubicBezTo>
                    <a:pt x="58108" y="11709"/>
                    <a:pt x="54139" y="802"/>
                    <a:pt x="54139" y="802"/>
                  </a:cubicBezTo>
                  <a:lnTo>
                    <a:pt x="325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25;p53"/>
            <p:cNvSpPr/>
            <p:nvPr/>
          </p:nvSpPr>
          <p:spPr>
            <a:xfrm>
              <a:off x="5519100" y="2999675"/>
              <a:ext cx="154325" cy="168050"/>
            </a:xfrm>
            <a:custGeom>
              <a:avLst/>
              <a:gdLst/>
              <a:ahLst/>
              <a:cxnLst/>
              <a:rect l="l" t="t" r="r" b="b"/>
              <a:pathLst>
                <a:path w="6173" h="6722" extrusionOk="0">
                  <a:moveTo>
                    <a:pt x="335" y="0"/>
                  </a:moveTo>
                  <a:cubicBezTo>
                    <a:pt x="318" y="0"/>
                    <a:pt x="301" y="17"/>
                    <a:pt x="301" y="50"/>
                  </a:cubicBezTo>
                  <a:cubicBezTo>
                    <a:pt x="34" y="851"/>
                    <a:pt x="1" y="1718"/>
                    <a:pt x="168" y="2552"/>
                  </a:cubicBezTo>
                  <a:cubicBezTo>
                    <a:pt x="301" y="3353"/>
                    <a:pt x="701" y="4120"/>
                    <a:pt x="1269" y="4720"/>
                  </a:cubicBezTo>
                  <a:cubicBezTo>
                    <a:pt x="2536" y="6021"/>
                    <a:pt x="4337" y="6455"/>
                    <a:pt x="6072" y="6722"/>
                  </a:cubicBezTo>
                  <a:cubicBezTo>
                    <a:pt x="6172" y="6722"/>
                    <a:pt x="6172" y="6588"/>
                    <a:pt x="6105" y="6555"/>
                  </a:cubicBezTo>
                  <a:cubicBezTo>
                    <a:pt x="4538" y="6088"/>
                    <a:pt x="2836" y="5654"/>
                    <a:pt x="1669" y="4454"/>
                  </a:cubicBezTo>
                  <a:cubicBezTo>
                    <a:pt x="1102" y="3920"/>
                    <a:pt x="735" y="3219"/>
                    <a:pt x="568" y="2452"/>
                  </a:cubicBezTo>
                  <a:cubicBezTo>
                    <a:pt x="435" y="1652"/>
                    <a:pt x="368" y="851"/>
                    <a:pt x="368" y="50"/>
                  </a:cubicBezTo>
                  <a:cubicBezTo>
                    <a:pt x="368" y="17"/>
                    <a:pt x="351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726;p53"/>
            <p:cNvSpPr/>
            <p:nvPr/>
          </p:nvSpPr>
          <p:spPr>
            <a:xfrm>
              <a:off x="4510050" y="3171000"/>
              <a:ext cx="315225" cy="1036325"/>
            </a:xfrm>
            <a:custGeom>
              <a:avLst/>
              <a:gdLst/>
              <a:ahLst/>
              <a:cxnLst/>
              <a:rect l="l" t="t" r="r" b="b"/>
              <a:pathLst>
                <a:path w="12609" h="41453" extrusionOk="0">
                  <a:moveTo>
                    <a:pt x="7764" y="1"/>
                  </a:moveTo>
                  <a:cubicBezTo>
                    <a:pt x="6752" y="1"/>
                    <a:pt x="5761" y="189"/>
                    <a:pt x="4938" y="703"/>
                  </a:cubicBezTo>
                  <a:cubicBezTo>
                    <a:pt x="1602" y="2804"/>
                    <a:pt x="2769" y="10710"/>
                    <a:pt x="2970" y="12378"/>
                  </a:cubicBezTo>
                  <a:cubicBezTo>
                    <a:pt x="4404" y="23252"/>
                    <a:pt x="9941" y="39731"/>
                    <a:pt x="10642" y="41265"/>
                  </a:cubicBezTo>
                  <a:cubicBezTo>
                    <a:pt x="10700" y="41382"/>
                    <a:pt x="10781" y="41453"/>
                    <a:pt x="10825" y="41453"/>
                  </a:cubicBezTo>
                  <a:cubicBezTo>
                    <a:pt x="10857" y="41453"/>
                    <a:pt x="10870" y="41416"/>
                    <a:pt x="10842" y="41332"/>
                  </a:cubicBezTo>
                  <a:cubicBezTo>
                    <a:pt x="6572" y="28289"/>
                    <a:pt x="1" y="4606"/>
                    <a:pt x="4904" y="1136"/>
                  </a:cubicBezTo>
                  <a:cubicBezTo>
                    <a:pt x="5772" y="517"/>
                    <a:pt x="6959" y="301"/>
                    <a:pt x="8163" y="301"/>
                  </a:cubicBezTo>
                  <a:cubicBezTo>
                    <a:pt x="9875" y="301"/>
                    <a:pt x="11623" y="737"/>
                    <a:pt x="12543" y="1070"/>
                  </a:cubicBezTo>
                  <a:cubicBezTo>
                    <a:pt x="12556" y="1076"/>
                    <a:pt x="12567" y="1079"/>
                    <a:pt x="12575" y="1079"/>
                  </a:cubicBezTo>
                  <a:cubicBezTo>
                    <a:pt x="12609" y="1079"/>
                    <a:pt x="12603" y="1036"/>
                    <a:pt x="12576" y="1036"/>
                  </a:cubicBezTo>
                  <a:cubicBezTo>
                    <a:pt x="11463" y="608"/>
                    <a:pt x="9579" y="1"/>
                    <a:pt x="77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727;p53"/>
            <p:cNvSpPr/>
            <p:nvPr/>
          </p:nvSpPr>
          <p:spPr>
            <a:xfrm>
              <a:off x="4446675" y="4024150"/>
              <a:ext cx="297750" cy="71750"/>
            </a:xfrm>
            <a:custGeom>
              <a:avLst/>
              <a:gdLst/>
              <a:ahLst/>
              <a:cxnLst/>
              <a:rect l="l" t="t" r="r" b="b"/>
              <a:pathLst>
                <a:path w="11910" h="2870" extrusionOk="0">
                  <a:moveTo>
                    <a:pt x="67" y="1"/>
                  </a:moveTo>
                  <a:cubicBezTo>
                    <a:pt x="34" y="1"/>
                    <a:pt x="1" y="67"/>
                    <a:pt x="67" y="101"/>
                  </a:cubicBezTo>
                  <a:cubicBezTo>
                    <a:pt x="501" y="334"/>
                    <a:pt x="6372" y="1735"/>
                    <a:pt x="8073" y="2136"/>
                  </a:cubicBezTo>
                  <a:cubicBezTo>
                    <a:pt x="8940" y="2336"/>
                    <a:pt x="11009" y="2803"/>
                    <a:pt x="11876" y="2869"/>
                  </a:cubicBezTo>
                  <a:cubicBezTo>
                    <a:pt x="11876" y="2869"/>
                    <a:pt x="11909" y="2803"/>
                    <a:pt x="11876" y="2803"/>
                  </a:cubicBezTo>
                  <a:cubicBezTo>
                    <a:pt x="10975" y="2469"/>
                    <a:pt x="6972" y="1435"/>
                    <a:pt x="5271" y="1035"/>
                  </a:cubicBezTo>
                  <a:cubicBezTo>
                    <a:pt x="4404" y="835"/>
                    <a:pt x="53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728;p53"/>
            <p:cNvSpPr/>
            <p:nvPr/>
          </p:nvSpPr>
          <p:spPr>
            <a:xfrm>
              <a:off x="4651825" y="2986950"/>
              <a:ext cx="1133325" cy="420700"/>
            </a:xfrm>
            <a:custGeom>
              <a:avLst/>
              <a:gdLst/>
              <a:ahLst/>
              <a:cxnLst/>
              <a:rect l="l" t="t" r="r" b="b"/>
              <a:pathLst>
                <a:path w="45333" h="16828" extrusionOk="0">
                  <a:moveTo>
                    <a:pt x="42781" y="1"/>
                  </a:moveTo>
                  <a:cubicBezTo>
                    <a:pt x="42773" y="1"/>
                    <a:pt x="42764" y="9"/>
                    <a:pt x="42764" y="26"/>
                  </a:cubicBezTo>
                  <a:cubicBezTo>
                    <a:pt x="42798" y="559"/>
                    <a:pt x="44699" y="8398"/>
                    <a:pt x="41430" y="13002"/>
                  </a:cubicBezTo>
                  <a:cubicBezTo>
                    <a:pt x="39442" y="15766"/>
                    <a:pt x="35690" y="16448"/>
                    <a:pt x="32517" y="16448"/>
                  </a:cubicBezTo>
                  <a:cubicBezTo>
                    <a:pt x="32282" y="16448"/>
                    <a:pt x="32051" y="16444"/>
                    <a:pt x="31823" y="16437"/>
                  </a:cubicBezTo>
                  <a:cubicBezTo>
                    <a:pt x="27987" y="16304"/>
                    <a:pt x="24251" y="15103"/>
                    <a:pt x="20749" y="13502"/>
                  </a:cubicBezTo>
                  <a:cubicBezTo>
                    <a:pt x="17213" y="11901"/>
                    <a:pt x="13877" y="9933"/>
                    <a:pt x="10375" y="8332"/>
                  </a:cubicBezTo>
                  <a:cubicBezTo>
                    <a:pt x="8707" y="7498"/>
                    <a:pt x="6939" y="6964"/>
                    <a:pt x="5138" y="6664"/>
                  </a:cubicBezTo>
                  <a:cubicBezTo>
                    <a:pt x="4708" y="6614"/>
                    <a:pt x="4270" y="6587"/>
                    <a:pt x="3831" y="6587"/>
                  </a:cubicBezTo>
                  <a:cubicBezTo>
                    <a:pt x="2498" y="6587"/>
                    <a:pt x="1155" y="6837"/>
                    <a:pt x="1" y="7464"/>
                  </a:cubicBezTo>
                  <a:lnTo>
                    <a:pt x="34" y="7464"/>
                  </a:lnTo>
                  <a:cubicBezTo>
                    <a:pt x="434" y="7298"/>
                    <a:pt x="868" y="7131"/>
                    <a:pt x="1301" y="7031"/>
                  </a:cubicBezTo>
                  <a:cubicBezTo>
                    <a:pt x="2049" y="6841"/>
                    <a:pt x="2794" y="6756"/>
                    <a:pt x="3534" y="6756"/>
                  </a:cubicBezTo>
                  <a:cubicBezTo>
                    <a:pt x="6558" y="6756"/>
                    <a:pt x="9496" y="8166"/>
                    <a:pt x="12176" y="9533"/>
                  </a:cubicBezTo>
                  <a:cubicBezTo>
                    <a:pt x="15678" y="11334"/>
                    <a:pt x="19114" y="13269"/>
                    <a:pt x="22750" y="14736"/>
                  </a:cubicBezTo>
                  <a:cubicBezTo>
                    <a:pt x="25838" y="15960"/>
                    <a:pt x="29181" y="16827"/>
                    <a:pt x="32534" y="16827"/>
                  </a:cubicBezTo>
                  <a:cubicBezTo>
                    <a:pt x="33020" y="16827"/>
                    <a:pt x="33506" y="16809"/>
                    <a:pt x="33991" y="16771"/>
                  </a:cubicBezTo>
                  <a:cubicBezTo>
                    <a:pt x="35626" y="16638"/>
                    <a:pt x="38161" y="16304"/>
                    <a:pt x="39896" y="15036"/>
                  </a:cubicBezTo>
                  <a:cubicBezTo>
                    <a:pt x="42097" y="13469"/>
                    <a:pt x="45333" y="9733"/>
                    <a:pt x="42798" y="26"/>
                  </a:cubicBezTo>
                  <a:cubicBezTo>
                    <a:pt x="42798" y="9"/>
                    <a:pt x="42789" y="1"/>
                    <a:pt x="42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729;p53"/>
            <p:cNvSpPr/>
            <p:nvPr/>
          </p:nvSpPr>
          <p:spPr>
            <a:xfrm>
              <a:off x="5219725" y="1886325"/>
              <a:ext cx="513725" cy="1005375"/>
            </a:xfrm>
            <a:custGeom>
              <a:avLst/>
              <a:gdLst/>
              <a:ahLst/>
              <a:cxnLst/>
              <a:rect l="l" t="t" r="r" b="b"/>
              <a:pathLst>
                <a:path w="20549" h="40215" extrusionOk="0">
                  <a:moveTo>
                    <a:pt x="7808" y="0"/>
                  </a:moveTo>
                  <a:cubicBezTo>
                    <a:pt x="7025" y="0"/>
                    <a:pt x="6084" y="129"/>
                    <a:pt x="5038" y="520"/>
                  </a:cubicBezTo>
                  <a:cubicBezTo>
                    <a:pt x="3570" y="1053"/>
                    <a:pt x="2402" y="2187"/>
                    <a:pt x="1835" y="3622"/>
                  </a:cubicBezTo>
                  <a:cubicBezTo>
                    <a:pt x="1" y="7892"/>
                    <a:pt x="134" y="13129"/>
                    <a:pt x="67" y="17699"/>
                  </a:cubicBezTo>
                  <a:cubicBezTo>
                    <a:pt x="34" y="22535"/>
                    <a:pt x="34" y="27539"/>
                    <a:pt x="735" y="32342"/>
                  </a:cubicBezTo>
                  <a:cubicBezTo>
                    <a:pt x="1268" y="36112"/>
                    <a:pt x="3003" y="39147"/>
                    <a:pt x="6939" y="39881"/>
                  </a:cubicBezTo>
                  <a:cubicBezTo>
                    <a:pt x="8040" y="40091"/>
                    <a:pt x="9276" y="40214"/>
                    <a:pt x="10547" y="40214"/>
                  </a:cubicBezTo>
                  <a:cubicBezTo>
                    <a:pt x="13512" y="40214"/>
                    <a:pt x="16669" y="39544"/>
                    <a:pt x="18747" y="37746"/>
                  </a:cubicBezTo>
                  <a:cubicBezTo>
                    <a:pt x="20115" y="36579"/>
                    <a:pt x="20549" y="34978"/>
                    <a:pt x="20382" y="33176"/>
                  </a:cubicBezTo>
                  <a:cubicBezTo>
                    <a:pt x="20148" y="30741"/>
                    <a:pt x="17613" y="17298"/>
                    <a:pt x="16846" y="13129"/>
                  </a:cubicBezTo>
                  <a:cubicBezTo>
                    <a:pt x="16379" y="10560"/>
                    <a:pt x="15912" y="7992"/>
                    <a:pt x="15011" y="5523"/>
                  </a:cubicBezTo>
                  <a:cubicBezTo>
                    <a:pt x="13077" y="386"/>
                    <a:pt x="10508" y="553"/>
                    <a:pt x="10141" y="453"/>
                  </a:cubicBezTo>
                  <a:cubicBezTo>
                    <a:pt x="9955" y="349"/>
                    <a:pt x="9096" y="0"/>
                    <a:pt x="7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730;p53"/>
            <p:cNvSpPr/>
            <p:nvPr/>
          </p:nvSpPr>
          <p:spPr>
            <a:xfrm>
              <a:off x="5492425" y="1915150"/>
              <a:ext cx="260200" cy="952450"/>
            </a:xfrm>
            <a:custGeom>
              <a:avLst/>
              <a:gdLst/>
              <a:ahLst/>
              <a:cxnLst/>
              <a:rect l="l" t="t" r="r" b="b"/>
              <a:pathLst>
                <a:path w="10408" h="38098" extrusionOk="0">
                  <a:moveTo>
                    <a:pt x="67" y="0"/>
                  </a:moveTo>
                  <a:cubicBezTo>
                    <a:pt x="34" y="0"/>
                    <a:pt x="1" y="67"/>
                    <a:pt x="67" y="67"/>
                  </a:cubicBezTo>
                  <a:cubicBezTo>
                    <a:pt x="3503" y="1568"/>
                    <a:pt x="4237" y="5871"/>
                    <a:pt x="5171" y="9107"/>
                  </a:cubicBezTo>
                  <a:cubicBezTo>
                    <a:pt x="6138" y="12509"/>
                    <a:pt x="7072" y="15978"/>
                    <a:pt x="7873" y="19414"/>
                  </a:cubicBezTo>
                  <a:cubicBezTo>
                    <a:pt x="8673" y="22850"/>
                    <a:pt x="9341" y="26319"/>
                    <a:pt x="9841" y="29822"/>
                  </a:cubicBezTo>
                  <a:cubicBezTo>
                    <a:pt x="10108" y="31856"/>
                    <a:pt x="10375" y="33958"/>
                    <a:pt x="8840" y="35626"/>
                  </a:cubicBezTo>
                  <a:cubicBezTo>
                    <a:pt x="7639" y="36927"/>
                    <a:pt x="5971" y="37427"/>
                    <a:pt x="4304" y="37861"/>
                  </a:cubicBezTo>
                  <a:cubicBezTo>
                    <a:pt x="4179" y="37892"/>
                    <a:pt x="4200" y="38098"/>
                    <a:pt x="4339" y="38098"/>
                  </a:cubicBezTo>
                  <a:cubicBezTo>
                    <a:pt x="4349" y="38098"/>
                    <a:pt x="4359" y="38097"/>
                    <a:pt x="4370" y="38094"/>
                  </a:cubicBezTo>
                  <a:cubicBezTo>
                    <a:pt x="7272" y="37494"/>
                    <a:pt x="10241" y="35859"/>
                    <a:pt x="10341" y="32524"/>
                  </a:cubicBezTo>
                  <a:cubicBezTo>
                    <a:pt x="10408" y="30489"/>
                    <a:pt x="9908" y="28387"/>
                    <a:pt x="9574" y="26419"/>
                  </a:cubicBezTo>
                  <a:cubicBezTo>
                    <a:pt x="9207" y="24351"/>
                    <a:pt x="8807" y="22316"/>
                    <a:pt x="8340" y="20282"/>
                  </a:cubicBezTo>
                  <a:cubicBezTo>
                    <a:pt x="7372" y="16012"/>
                    <a:pt x="6238" y="11842"/>
                    <a:pt x="5004" y="7673"/>
                  </a:cubicBezTo>
                  <a:cubicBezTo>
                    <a:pt x="4103" y="4670"/>
                    <a:pt x="3236" y="13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731;p53"/>
            <p:cNvSpPr/>
            <p:nvPr/>
          </p:nvSpPr>
          <p:spPr>
            <a:xfrm>
              <a:off x="5204725" y="1918475"/>
              <a:ext cx="136775" cy="937600"/>
            </a:xfrm>
            <a:custGeom>
              <a:avLst/>
              <a:gdLst/>
              <a:ahLst/>
              <a:cxnLst/>
              <a:rect l="l" t="t" r="r" b="b"/>
              <a:pathLst>
                <a:path w="5471" h="37504" extrusionOk="0">
                  <a:moveTo>
                    <a:pt x="5471" y="1"/>
                  </a:moveTo>
                  <a:lnTo>
                    <a:pt x="5471" y="1"/>
                  </a:lnTo>
                  <a:cubicBezTo>
                    <a:pt x="2836" y="868"/>
                    <a:pt x="1635" y="3370"/>
                    <a:pt x="1168" y="5938"/>
                  </a:cubicBezTo>
                  <a:cubicBezTo>
                    <a:pt x="467" y="9641"/>
                    <a:pt x="367" y="13510"/>
                    <a:pt x="234" y="17246"/>
                  </a:cubicBezTo>
                  <a:cubicBezTo>
                    <a:pt x="0" y="21183"/>
                    <a:pt x="67" y="25152"/>
                    <a:pt x="401" y="29122"/>
                  </a:cubicBezTo>
                  <a:cubicBezTo>
                    <a:pt x="701" y="32090"/>
                    <a:pt x="1501" y="35259"/>
                    <a:pt x="3603" y="37494"/>
                  </a:cubicBezTo>
                  <a:cubicBezTo>
                    <a:pt x="3616" y="37501"/>
                    <a:pt x="3628" y="37503"/>
                    <a:pt x="3640" y="37503"/>
                  </a:cubicBezTo>
                  <a:cubicBezTo>
                    <a:pt x="3691" y="37503"/>
                    <a:pt x="3730" y="37455"/>
                    <a:pt x="3703" y="37428"/>
                  </a:cubicBezTo>
                  <a:cubicBezTo>
                    <a:pt x="1535" y="34626"/>
                    <a:pt x="734" y="31423"/>
                    <a:pt x="534" y="27921"/>
                  </a:cubicBezTo>
                  <a:cubicBezTo>
                    <a:pt x="334" y="24718"/>
                    <a:pt x="334" y="21483"/>
                    <a:pt x="434" y="18247"/>
                  </a:cubicBezTo>
                  <a:cubicBezTo>
                    <a:pt x="534" y="14911"/>
                    <a:pt x="734" y="11576"/>
                    <a:pt x="1068" y="8240"/>
                  </a:cubicBezTo>
                  <a:cubicBezTo>
                    <a:pt x="1401" y="5071"/>
                    <a:pt x="2068" y="1268"/>
                    <a:pt x="5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732;p53"/>
            <p:cNvSpPr/>
            <p:nvPr/>
          </p:nvSpPr>
          <p:spPr>
            <a:xfrm>
              <a:off x="4637525" y="2287200"/>
              <a:ext cx="857200" cy="443600"/>
            </a:xfrm>
            <a:custGeom>
              <a:avLst/>
              <a:gdLst/>
              <a:ahLst/>
              <a:cxnLst/>
              <a:rect l="l" t="t" r="r" b="b"/>
              <a:pathLst>
                <a:path w="34288" h="17744" extrusionOk="0">
                  <a:moveTo>
                    <a:pt x="7361" y="0"/>
                  </a:moveTo>
                  <a:cubicBezTo>
                    <a:pt x="5792" y="0"/>
                    <a:pt x="1" y="7504"/>
                    <a:pt x="806" y="8535"/>
                  </a:cubicBezTo>
                  <a:cubicBezTo>
                    <a:pt x="1740" y="9736"/>
                    <a:pt x="14949" y="17675"/>
                    <a:pt x="17151" y="17742"/>
                  </a:cubicBezTo>
                  <a:cubicBezTo>
                    <a:pt x="17175" y="17743"/>
                    <a:pt x="17200" y="17743"/>
                    <a:pt x="17225" y="17743"/>
                  </a:cubicBezTo>
                  <a:cubicBezTo>
                    <a:pt x="20003" y="17743"/>
                    <a:pt x="26500" y="12219"/>
                    <a:pt x="31228" y="6400"/>
                  </a:cubicBezTo>
                  <a:cubicBezTo>
                    <a:pt x="33635" y="3409"/>
                    <a:pt x="34288" y="1287"/>
                    <a:pt x="32487" y="1287"/>
                  </a:cubicBezTo>
                  <a:cubicBezTo>
                    <a:pt x="31818" y="1287"/>
                    <a:pt x="30809" y="1580"/>
                    <a:pt x="29426" y="2231"/>
                  </a:cubicBezTo>
                  <a:cubicBezTo>
                    <a:pt x="24056" y="4766"/>
                    <a:pt x="18652" y="7101"/>
                    <a:pt x="18018" y="7201"/>
                  </a:cubicBezTo>
                  <a:cubicBezTo>
                    <a:pt x="18013" y="7202"/>
                    <a:pt x="18008" y="7202"/>
                    <a:pt x="18001" y="7202"/>
                  </a:cubicBezTo>
                  <a:cubicBezTo>
                    <a:pt x="17232" y="7202"/>
                    <a:pt x="9662" y="923"/>
                    <a:pt x="7511" y="29"/>
                  </a:cubicBezTo>
                  <a:cubicBezTo>
                    <a:pt x="7466" y="10"/>
                    <a:pt x="7416" y="0"/>
                    <a:pt x="736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733;p53"/>
            <p:cNvSpPr/>
            <p:nvPr/>
          </p:nvSpPr>
          <p:spPr>
            <a:xfrm>
              <a:off x="4425000" y="2127775"/>
              <a:ext cx="434500" cy="400325"/>
            </a:xfrm>
            <a:custGeom>
              <a:avLst/>
              <a:gdLst/>
              <a:ahLst/>
              <a:cxnLst/>
              <a:rect l="l" t="t" r="r" b="b"/>
              <a:pathLst>
                <a:path w="17380" h="16013" extrusionOk="0">
                  <a:moveTo>
                    <a:pt x="7333" y="0"/>
                  </a:moveTo>
                  <a:cubicBezTo>
                    <a:pt x="7257" y="0"/>
                    <a:pt x="7181" y="12"/>
                    <a:pt x="7105" y="35"/>
                  </a:cubicBezTo>
                  <a:cubicBezTo>
                    <a:pt x="6071" y="335"/>
                    <a:pt x="6939" y="1970"/>
                    <a:pt x="6939" y="1970"/>
                  </a:cubicBezTo>
                  <a:cubicBezTo>
                    <a:pt x="6939" y="1970"/>
                    <a:pt x="6179" y="764"/>
                    <a:pt x="5374" y="764"/>
                  </a:cubicBezTo>
                  <a:cubicBezTo>
                    <a:pt x="5194" y="764"/>
                    <a:pt x="5013" y="823"/>
                    <a:pt x="4837" y="969"/>
                  </a:cubicBezTo>
                  <a:cubicBezTo>
                    <a:pt x="3903" y="1736"/>
                    <a:pt x="4770" y="3571"/>
                    <a:pt x="4770" y="3571"/>
                  </a:cubicBezTo>
                  <a:cubicBezTo>
                    <a:pt x="4770" y="3571"/>
                    <a:pt x="3896" y="2592"/>
                    <a:pt x="3085" y="2592"/>
                  </a:cubicBezTo>
                  <a:cubicBezTo>
                    <a:pt x="2869" y="2592"/>
                    <a:pt x="2658" y="2662"/>
                    <a:pt x="2469" y="2837"/>
                  </a:cubicBezTo>
                  <a:cubicBezTo>
                    <a:pt x="1568" y="3704"/>
                    <a:pt x="2569" y="5405"/>
                    <a:pt x="2569" y="5405"/>
                  </a:cubicBezTo>
                  <a:cubicBezTo>
                    <a:pt x="2569" y="5405"/>
                    <a:pt x="2144" y="4965"/>
                    <a:pt x="1612" y="4965"/>
                  </a:cubicBezTo>
                  <a:cubicBezTo>
                    <a:pt x="1355" y="4965"/>
                    <a:pt x="1072" y="5068"/>
                    <a:pt x="801" y="5372"/>
                  </a:cubicBezTo>
                  <a:cubicBezTo>
                    <a:pt x="0" y="6306"/>
                    <a:pt x="2902" y="9875"/>
                    <a:pt x="3970" y="11043"/>
                  </a:cubicBezTo>
                  <a:cubicBezTo>
                    <a:pt x="5071" y="12244"/>
                    <a:pt x="9707" y="15412"/>
                    <a:pt x="10741" y="16013"/>
                  </a:cubicBezTo>
                  <a:lnTo>
                    <a:pt x="17379" y="9175"/>
                  </a:lnTo>
                  <a:cubicBezTo>
                    <a:pt x="17379" y="9175"/>
                    <a:pt x="11275" y="4338"/>
                    <a:pt x="10975" y="4038"/>
                  </a:cubicBezTo>
                  <a:cubicBezTo>
                    <a:pt x="9781" y="2907"/>
                    <a:pt x="8558" y="0"/>
                    <a:pt x="733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734;p53"/>
            <p:cNvSpPr/>
            <p:nvPr/>
          </p:nvSpPr>
          <p:spPr>
            <a:xfrm>
              <a:off x="4593000" y="2171875"/>
              <a:ext cx="99400" cy="120450"/>
            </a:xfrm>
            <a:custGeom>
              <a:avLst/>
              <a:gdLst/>
              <a:ahLst/>
              <a:cxnLst/>
              <a:rect l="l" t="t" r="r" b="b"/>
              <a:pathLst>
                <a:path w="3976" h="4818" extrusionOk="0">
                  <a:moveTo>
                    <a:pt x="54" y="1"/>
                  </a:moveTo>
                  <a:cubicBezTo>
                    <a:pt x="21" y="1"/>
                    <a:pt x="1" y="34"/>
                    <a:pt x="19" y="105"/>
                  </a:cubicBezTo>
                  <a:cubicBezTo>
                    <a:pt x="586" y="2641"/>
                    <a:pt x="1786" y="3575"/>
                    <a:pt x="3888" y="4809"/>
                  </a:cubicBezTo>
                  <a:cubicBezTo>
                    <a:pt x="3894" y="4815"/>
                    <a:pt x="3902" y="4818"/>
                    <a:pt x="3910" y="4818"/>
                  </a:cubicBezTo>
                  <a:cubicBezTo>
                    <a:pt x="3942" y="4818"/>
                    <a:pt x="3975" y="4769"/>
                    <a:pt x="3921" y="4742"/>
                  </a:cubicBezTo>
                  <a:cubicBezTo>
                    <a:pt x="1920" y="3274"/>
                    <a:pt x="1086" y="2407"/>
                    <a:pt x="152" y="72"/>
                  </a:cubicBezTo>
                  <a:cubicBezTo>
                    <a:pt x="121" y="26"/>
                    <a:pt x="83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735;p53"/>
            <p:cNvSpPr/>
            <p:nvPr/>
          </p:nvSpPr>
          <p:spPr>
            <a:xfrm>
              <a:off x="4539000" y="2211250"/>
              <a:ext cx="106175" cy="127800"/>
            </a:xfrm>
            <a:custGeom>
              <a:avLst/>
              <a:gdLst/>
              <a:ahLst/>
              <a:cxnLst/>
              <a:rect l="l" t="t" r="r" b="b"/>
              <a:pathLst>
                <a:path w="4247" h="5112" extrusionOk="0">
                  <a:moveTo>
                    <a:pt x="71" y="1"/>
                  </a:moveTo>
                  <a:cubicBezTo>
                    <a:pt x="28" y="1"/>
                    <a:pt x="0" y="66"/>
                    <a:pt x="44" y="132"/>
                  </a:cubicBezTo>
                  <a:cubicBezTo>
                    <a:pt x="911" y="2667"/>
                    <a:pt x="2078" y="3634"/>
                    <a:pt x="4213" y="5102"/>
                  </a:cubicBezTo>
                  <a:cubicBezTo>
                    <a:pt x="4220" y="5108"/>
                    <a:pt x="4225" y="5111"/>
                    <a:pt x="4230" y="5111"/>
                  </a:cubicBezTo>
                  <a:cubicBezTo>
                    <a:pt x="4247" y="5111"/>
                    <a:pt x="4247" y="5068"/>
                    <a:pt x="4247" y="5068"/>
                  </a:cubicBezTo>
                  <a:cubicBezTo>
                    <a:pt x="2212" y="3367"/>
                    <a:pt x="1345" y="2400"/>
                    <a:pt x="144" y="65"/>
                  </a:cubicBezTo>
                  <a:cubicBezTo>
                    <a:pt x="121" y="19"/>
                    <a:pt x="94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736;p53"/>
            <p:cNvSpPr/>
            <p:nvPr/>
          </p:nvSpPr>
          <p:spPr>
            <a:xfrm>
              <a:off x="4488950" y="2263275"/>
              <a:ext cx="114225" cy="120800"/>
            </a:xfrm>
            <a:custGeom>
              <a:avLst/>
              <a:gdLst/>
              <a:ahLst/>
              <a:cxnLst/>
              <a:rect l="l" t="t" r="r" b="b"/>
              <a:pathLst>
                <a:path w="4569" h="4832" extrusionOk="0">
                  <a:moveTo>
                    <a:pt x="21" y="0"/>
                  </a:moveTo>
                  <a:cubicBezTo>
                    <a:pt x="1" y="0"/>
                    <a:pt x="7" y="44"/>
                    <a:pt x="44" y="119"/>
                  </a:cubicBezTo>
                  <a:cubicBezTo>
                    <a:pt x="978" y="2287"/>
                    <a:pt x="2112" y="3621"/>
                    <a:pt x="4447" y="4822"/>
                  </a:cubicBezTo>
                  <a:cubicBezTo>
                    <a:pt x="4460" y="4828"/>
                    <a:pt x="4473" y="4831"/>
                    <a:pt x="4485" y="4831"/>
                  </a:cubicBezTo>
                  <a:cubicBezTo>
                    <a:pt x="4535" y="4831"/>
                    <a:pt x="4568" y="4782"/>
                    <a:pt x="4514" y="4755"/>
                  </a:cubicBezTo>
                  <a:cubicBezTo>
                    <a:pt x="2346" y="3354"/>
                    <a:pt x="1412" y="2287"/>
                    <a:pt x="111" y="85"/>
                  </a:cubicBezTo>
                  <a:cubicBezTo>
                    <a:pt x="67" y="27"/>
                    <a:pt x="36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737;p53"/>
            <p:cNvSpPr/>
            <p:nvPr/>
          </p:nvSpPr>
          <p:spPr>
            <a:xfrm>
              <a:off x="4689350" y="2150850"/>
              <a:ext cx="221025" cy="263775"/>
            </a:xfrm>
            <a:custGeom>
              <a:avLst/>
              <a:gdLst/>
              <a:ahLst/>
              <a:cxnLst/>
              <a:rect l="l" t="t" r="r" b="b"/>
              <a:pathLst>
                <a:path w="8841" h="10551" extrusionOk="0">
                  <a:moveTo>
                    <a:pt x="1459" y="1"/>
                  </a:moveTo>
                  <a:cubicBezTo>
                    <a:pt x="1290" y="1"/>
                    <a:pt x="1157" y="46"/>
                    <a:pt x="1068" y="146"/>
                  </a:cubicBezTo>
                  <a:cubicBezTo>
                    <a:pt x="1" y="1347"/>
                    <a:pt x="2169" y="3882"/>
                    <a:pt x="3370" y="4983"/>
                  </a:cubicBezTo>
                  <a:cubicBezTo>
                    <a:pt x="3370" y="4983"/>
                    <a:pt x="935" y="7718"/>
                    <a:pt x="2102" y="9886"/>
                  </a:cubicBezTo>
                  <a:cubicBezTo>
                    <a:pt x="2352" y="10364"/>
                    <a:pt x="2819" y="10550"/>
                    <a:pt x="3395" y="10550"/>
                  </a:cubicBezTo>
                  <a:cubicBezTo>
                    <a:pt x="5434" y="10550"/>
                    <a:pt x="8840" y="8218"/>
                    <a:pt x="8840" y="8218"/>
                  </a:cubicBezTo>
                  <a:cubicBezTo>
                    <a:pt x="8840" y="8218"/>
                    <a:pt x="7806" y="5216"/>
                    <a:pt x="7072" y="3982"/>
                  </a:cubicBezTo>
                  <a:cubicBezTo>
                    <a:pt x="6390" y="2914"/>
                    <a:pt x="2807" y="1"/>
                    <a:pt x="145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738;p53"/>
            <p:cNvSpPr/>
            <p:nvPr/>
          </p:nvSpPr>
          <p:spPr>
            <a:xfrm>
              <a:off x="4697700" y="2164500"/>
              <a:ext cx="80900" cy="233850"/>
            </a:xfrm>
            <a:custGeom>
              <a:avLst/>
              <a:gdLst/>
              <a:ahLst/>
              <a:cxnLst/>
              <a:rect l="l" t="t" r="r" b="b"/>
              <a:pathLst>
                <a:path w="3236" h="9354" extrusionOk="0">
                  <a:moveTo>
                    <a:pt x="534" y="0"/>
                  </a:moveTo>
                  <a:cubicBezTo>
                    <a:pt x="0" y="1835"/>
                    <a:pt x="1635" y="3269"/>
                    <a:pt x="2802" y="4437"/>
                  </a:cubicBezTo>
                  <a:cubicBezTo>
                    <a:pt x="1668" y="5704"/>
                    <a:pt x="867" y="7739"/>
                    <a:pt x="1601" y="9340"/>
                  </a:cubicBezTo>
                  <a:cubicBezTo>
                    <a:pt x="1601" y="9350"/>
                    <a:pt x="1607" y="9354"/>
                    <a:pt x="1615" y="9354"/>
                  </a:cubicBezTo>
                  <a:cubicBezTo>
                    <a:pt x="1635" y="9354"/>
                    <a:pt x="1668" y="9330"/>
                    <a:pt x="1668" y="9307"/>
                  </a:cubicBezTo>
                  <a:cubicBezTo>
                    <a:pt x="1168" y="7739"/>
                    <a:pt x="2168" y="5771"/>
                    <a:pt x="3136" y="4570"/>
                  </a:cubicBezTo>
                  <a:cubicBezTo>
                    <a:pt x="3202" y="4503"/>
                    <a:pt x="3236" y="4370"/>
                    <a:pt x="3169" y="4303"/>
                  </a:cubicBezTo>
                  <a:cubicBezTo>
                    <a:pt x="2068" y="3136"/>
                    <a:pt x="367" y="1801"/>
                    <a:pt x="534" y="34"/>
                  </a:cubicBezTo>
                  <a:cubicBezTo>
                    <a:pt x="534" y="1"/>
                    <a:pt x="534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739;p53"/>
            <p:cNvSpPr/>
            <p:nvPr/>
          </p:nvSpPr>
          <p:spPr>
            <a:xfrm>
              <a:off x="4731050" y="2317375"/>
              <a:ext cx="772150" cy="420925"/>
            </a:xfrm>
            <a:custGeom>
              <a:avLst/>
              <a:gdLst/>
              <a:ahLst/>
              <a:cxnLst/>
              <a:rect l="l" t="t" r="r" b="b"/>
              <a:pathLst>
                <a:path w="30886" h="16837" extrusionOk="0">
                  <a:moveTo>
                    <a:pt x="28316" y="0"/>
                  </a:moveTo>
                  <a:cubicBezTo>
                    <a:pt x="27341" y="0"/>
                    <a:pt x="26042" y="389"/>
                    <a:pt x="24852" y="990"/>
                  </a:cubicBezTo>
                  <a:cubicBezTo>
                    <a:pt x="22126" y="2369"/>
                    <a:pt x="15334" y="5442"/>
                    <a:pt x="14306" y="5442"/>
                  </a:cubicBezTo>
                  <a:cubicBezTo>
                    <a:pt x="14265" y="5442"/>
                    <a:pt x="14233" y="5437"/>
                    <a:pt x="14211" y="5427"/>
                  </a:cubicBezTo>
                  <a:cubicBezTo>
                    <a:pt x="13610" y="5160"/>
                    <a:pt x="8206" y="1324"/>
                    <a:pt x="8206" y="1324"/>
                  </a:cubicBezTo>
                  <a:lnTo>
                    <a:pt x="0" y="11498"/>
                  </a:lnTo>
                  <a:cubicBezTo>
                    <a:pt x="0" y="11498"/>
                    <a:pt x="9975" y="16836"/>
                    <a:pt x="13327" y="16836"/>
                  </a:cubicBezTo>
                  <a:cubicBezTo>
                    <a:pt x="13480" y="16836"/>
                    <a:pt x="13620" y="16825"/>
                    <a:pt x="13744" y="16802"/>
                  </a:cubicBezTo>
                  <a:cubicBezTo>
                    <a:pt x="16612" y="16268"/>
                    <a:pt x="20115" y="13799"/>
                    <a:pt x="27187" y="5694"/>
                  </a:cubicBezTo>
                  <a:cubicBezTo>
                    <a:pt x="30885" y="1466"/>
                    <a:pt x="30210" y="0"/>
                    <a:pt x="28316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740;p53"/>
            <p:cNvSpPr/>
            <p:nvPr/>
          </p:nvSpPr>
          <p:spPr>
            <a:xfrm>
              <a:off x="4731050" y="2317250"/>
              <a:ext cx="754725" cy="421000"/>
            </a:xfrm>
            <a:custGeom>
              <a:avLst/>
              <a:gdLst/>
              <a:ahLst/>
              <a:cxnLst/>
              <a:rect l="l" t="t" r="r" b="b"/>
              <a:pathLst>
                <a:path w="30189" h="16840" extrusionOk="0">
                  <a:moveTo>
                    <a:pt x="28316" y="1"/>
                  </a:moveTo>
                  <a:cubicBezTo>
                    <a:pt x="27342" y="1"/>
                    <a:pt x="26048" y="387"/>
                    <a:pt x="24852" y="995"/>
                  </a:cubicBezTo>
                  <a:cubicBezTo>
                    <a:pt x="22126" y="2374"/>
                    <a:pt x="15334" y="5447"/>
                    <a:pt x="14306" y="5447"/>
                  </a:cubicBezTo>
                  <a:cubicBezTo>
                    <a:pt x="14265" y="5447"/>
                    <a:pt x="14233" y="5442"/>
                    <a:pt x="14211" y="5432"/>
                  </a:cubicBezTo>
                  <a:cubicBezTo>
                    <a:pt x="13610" y="5165"/>
                    <a:pt x="8240" y="1329"/>
                    <a:pt x="8240" y="1329"/>
                  </a:cubicBezTo>
                  <a:lnTo>
                    <a:pt x="0" y="11503"/>
                  </a:lnTo>
                  <a:cubicBezTo>
                    <a:pt x="0" y="11503"/>
                    <a:pt x="9874" y="16807"/>
                    <a:pt x="13277" y="16840"/>
                  </a:cubicBezTo>
                  <a:cubicBezTo>
                    <a:pt x="13443" y="16840"/>
                    <a:pt x="13577" y="16840"/>
                    <a:pt x="13744" y="16807"/>
                  </a:cubicBezTo>
                  <a:cubicBezTo>
                    <a:pt x="16579" y="16273"/>
                    <a:pt x="20115" y="13804"/>
                    <a:pt x="27187" y="5699"/>
                  </a:cubicBezTo>
                  <a:cubicBezTo>
                    <a:pt x="29655" y="2863"/>
                    <a:pt x="30189" y="1262"/>
                    <a:pt x="29688" y="528"/>
                  </a:cubicBezTo>
                  <a:cubicBezTo>
                    <a:pt x="29440" y="162"/>
                    <a:pt x="28945" y="1"/>
                    <a:pt x="283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741;p53"/>
            <p:cNvSpPr/>
            <p:nvPr/>
          </p:nvSpPr>
          <p:spPr>
            <a:xfrm>
              <a:off x="4795250" y="2396600"/>
              <a:ext cx="185800" cy="227750"/>
            </a:xfrm>
            <a:custGeom>
              <a:avLst/>
              <a:gdLst/>
              <a:ahLst/>
              <a:cxnLst/>
              <a:rect l="l" t="t" r="r" b="b"/>
              <a:pathLst>
                <a:path w="7432" h="9110" extrusionOk="0">
                  <a:moveTo>
                    <a:pt x="7323" y="1"/>
                  </a:moveTo>
                  <a:cubicBezTo>
                    <a:pt x="7306" y="1"/>
                    <a:pt x="7288" y="7"/>
                    <a:pt x="7273" y="23"/>
                  </a:cubicBezTo>
                  <a:cubicBezTo>
                    <a:pt x="6005" y="1491"/>
                    <a:pt x="4804" y="2992"/>
                    <a:pt x="3570" y="4493"/>
                  </a:cubicBezTo>
                  <a:cubicBezTo>
                    <a:pt x="2970" y="5227"/>
                    <a:pt x="2403" y="5927"/>
                    <a:pt x="1802" y="6694"/>
                  </a:cubicBezTo>
                  <a:cubicBezTo>
                    <a:pt x="1202" y="7495"/>
                    <a:pt x="635" y="8295"/>
                    <a:pt x="1" y="9063"/>
                  </a:cubicBezTo>
                  <a:cubicBezTo>
                    <a:pt x="1" y="9086"/>
                    <a:pt x="18" y="9110"/>
                    <a:pt x="39" y="9110"/>
                  </a:cubicBezTo>
                  <a:cubicBezTo>
                    <a:pt x="48" y="9110"/>
                    <a:pt x="58" y="9106"/>
                    <a:pt x="68" y="9096"/>
                  </a:cubicBezTo>
                  <a:cubicBezTo>
                    <a:pt x="701" y="8362"/>
                    <a:pt x="1435" y="7628"/>
                    <a:pt x="2069" y="6894"/>
                  </a:cubicBezTo>
                  <a:cubicBezTo>
                    <a:pt x="2670" y="6194"/>
                    <a:pt x="3270" y="5460"/>
                    <a:pt x="3870" y="4726"/>
                  </a:cubicBezTo>
                  <a:cubicBezTo>
                    <a:pt x="5105" y="3225"/>
                    <a:pt x="6272" y="1724"/>
                    <a:pt x="7406" y="123"/>
                  </a:cubicBezTo>
                  <a:cubicBezTo>
                    <a:pt x="7432" y="72"/>
                    <a:pt x="7379" y="1"/>
                    <a:pt x="7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742;p53"/>
            <p:cNvSpPr/>
            <p:nvPr/>
          </p:nvSpPr>
          <p:spPr>
            <a:xfrm>
              <a:off x="5175525" y="2315250"/>
              <a:ext cx="607975" cy="650675"/>
            </a:xfrm>
            <a:custGeom>
              <a:avLst/>
              <a:gdLst/>
              <a:ahLst/>
              <a:cxnLst/>
              <a:rect l="l" t="t" r="r" b="b"/>
              <a:pathLst>
                <a:path w="24319" h="26027" extrusionOk="0">
                  <a:moveTo>
                    <a:pt x="10787" y="1"/>
                  </a:moveTo>
                  <a:cubicBezTo>
                    <a:pt x="9479" y="1"/>
                    <a:pt x="8241" y="534"/>
                    <a:pt x="7239" y="1476"/>
                  </a:cubicBezTo>
                  <a:cubicBezTo>
                    <a:pt x="6672" y="1976"/>
                    <a:pt x="1502" y="10682"/>
                    <a:pt x="701" y="13884"/>
                  </a:cubicBezTo>
                  <a:cubicBezTo>
                    <a:pt x="1" y="16720"/>
                    <a:pt x="2036" y="19822"/>
                    <a:pt x="2036" y="19822"/>
                  </a:cubicBezTo>
                  <a:lnTo>
                    <a:pt x="1769" y="25326"/>
                  </a:lnTo>
                  <a:cubicBezTo>
                    <a:pt x="1769" y="25326"/>
                    <a:pt x="8273" y="26026"/>
                    <a:pt x="24318" y="26026"/>
                  </a:cubicBezTo>
                  <a:cubicBezTo>
                    <a:pt x="24318" y="26026"/>
                    <a:pt x="20949" y="8881"/>
                    <a:pt x="15512" y="2510"/>
                  </a:cubicBezTo>
                  <a:cubicBezTo>
                    <a:pt x="14022" y="765"/>
                    <a:pt x="12353" y="1"/>
                    <a:pt x="1078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743;p53"/>
            <p:cNvSpPr/>
            <p:nvPr/>
          </p:nvSpPr>
          <p:spPr>
            <a:xfrm>
              <a:off x="5290625" y="2397150"/>
              <a:ext cx="92575" cy="558775"/>
            </a:xfrm>
            <a:custGeom>
              <a:avLst/>
              <a:gdLst/>
              <a:ahLst/>
              <a:cxnLst/>
              <a:rect l="l" t="t" r="r" b="b"/>
              <a:pathLst>
                <a:path w="3703" h="22351" extrusionOk="0">
                  <a:moveTo>
                    <a:pt x="3703" y="1"/>
                  </a:moveTo>
                  <a:lnTo>
                    <a:pt x="3703" y="1"/>
                  </a:lnTo>
                  <a:cubicBezTo>
                    <a:pt x="3136" y="1335"/>
                    <a:pt x="2569" y="2669"/>
                    <a:pt x="2102" y="4037"/>
                  </a:cubicBezTo>
                  <a:cubicBezTo>
                    <a:pt x="1601" y="5405"/>
                    <a:pt x="1134" y="6772"/>
                    <a:pt x="701" y="8173"/>
                  </a:cubicBezTo>
                  <a:cubicBezTo>
                    <a:pt x="500" y="8874"/>
                    <a:pt x="334" y="9574"/>
                    <a:pt x="167" y="10308"/>
                  </a:cubicBezTo>
                  <a:cubicBezTo>
                    <a:pt x="0" y="11042"/>
                    <a:pt x="0" y="11809"/>
                    <a:pt x="100" y="12543"/>
                  </a:cubicBezTo>
                  <a:cubicBezTo>
                    <a:pt x="396" y="13989"/>
                    <a:pt x="951" y="15339"/>
                    <a:pt x="1733" y="16559"/>
                  </a:cubicBezTo>
                  <a:lnTo>
                    <a:pt x="1733" y="16559"/>
                  </a:lnTo>
                  <a:cubicBezTo>
                    <a:pt x="1701" y="17511"/>
                    <a:pt x="1701" y="18463"/>
                    <a:pt x="1668" y="19415"/>
                  </a:cubicBezTo>
                  <a:lnTo>
                    <a:pt x="1668" y="22350"/>
                  </a:lnTo>
                  <a:cubicBezTo>
                    <a:pt x="1768" y="21349"/>
                    <a:pt x="1868" y="20415"/>
                    <a:pt x="1935" y="19415"/>
                  </a:cubicBezTo>
                  <a:cubicBezTo>
                    <a:pt x="2002" y="18447"/>
                    <a:pt x="2068" y="17480"/>
                    <a:pt x="2135" y="16513"/>
                  </a:cubicBezTo>
                  <a:lnTo>
                    <a:pt x="2135" y="16446"/>
                  </a:lnTo>
                  <a:lnTo>
                    <a:pt x="2102" y="16413"/>
                  </a:lnTo>
                  <a:cubicBezTo>
                    <a:pt x="1334" y="15212"/>
                    <a:pt x="801" y="13877"/>
                    <a:pt x="567" y="12476"/>
                  </a:cubicBezTo>
                  <a:cubicBezTo>
                    <a:pt x="267" y="11075"/>
                    <a:pt x="734" y="9674"/>
                    <a:pt x="1101" y="8307"/>
                  </a:cubicBezTo>
                  <a:cubicBezTo>
                    <a:pt x="1501" y="6906"/>
                    <a:pt x="1901" y="5505"/>
                    <a:pt x="2368" y="4137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744;p53"/>
            <p:cNvSpPr/>
            <p:nvPr/>
          </p:nvSpPr>
          <p:spPr>
            <a:xfrm>
              <a:off x="5303950" y="2525575"/>
              <a:ext cx="17550" cy="18475"/>
            </a:xfrm>
            <a:custGeom>
              <a:avLst/>
              <a:gdLst/>
              <a:ahLst/>
              <a:cxnLst/>
              <a:rect l="l" t="t" r="r" b="b"/>
              <a:pathLst>
                <a:path w="702" h="739" extrusionOk="0">
                  <a:moveTo>
                    <a:pt x="401" y="1"/>
                  </a:moveTo>
                  <a:cubicBezTo>
                    <a:pt x="201" y="1"/>
                    <a:pt x="34" y="134"/>
                    <a:pt x="34" y="334"/>
                  </a:cubicBezTo>
                  <a:cubicBezTo>
                    <a:pt x="1" y="501"/>
                    <a:pt x="134" y="701"/>
                    <a:pt x="334" y="735"/>
                  </a:cubicBezTo>
                  <a:cubicBezTo>
                    <a:pt x="349" y="738"/>
                    <a:pt x="363" y="739"/>
                    <a:pt x="378" y="739"/>
                  </a:cubicBezTo>
                  <a:cubicBezTo>
                    <a:pt x="529" y="739"/>
                    <a:pt x="668" y="587"/>
                    <a:pt x="668" y="434"/>
                  </a:cubicBezTo>
                  <a:cubicBezTo>
                    <a:pt x="701" y="234"/>
                    <a:pt x="601" y="34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745;p53"/>
            <p:cNvSpPr/>
            <p:nvPr/>
          </p:nvSpPr>
          <p:spPr>
            <a:xfrm>
              <a:off x="5272275" y="2626500"/>
              <a:ext cx="17525" cy="18475"/>
            </a:xfrm>
            <a:custGeom>
              <a:avLst/>
              <a:gdLst/>
              <a:ahLst/>
              <a:cxnLst/>
              <a:rect l="l" t="t" r="r" b="b"/>
              <a:pathLst>
                <a:path w="701" h="739" extrusionOk="0">
                  <a:moveTo>
                    <a:pt x="401" y="0"/>
                  </a:moveTo>
                  <a:cubicBezTo>
                    <a:pt x="200" y="0"/>
                    <a:pt x="34" y="133"/>
                    <a:pt x="34" y="334"/>
                  </a:cubicBezTo>
                  <a:cubicBezTo>
                    <a:pt x="0" y="500"/>
                    <a:pt x="134" y="701"/>
                    <a:pt x="300" y="734"/>
                  </a:cubicBezTo>
                  <a:cubicBezTo>
                    <a:pt x="318" y="737"/>
                    <a:pt x="335" y="738"/>
                    <a:pt x="352" y="738"/>
                  </a:cubicBezTo>
                  <a:cubicBezTo>
                    <a:pt x="528" y="738"/>
                    <a:pt x="667" y="586"/>
                    <a:pt x="667" y="434"/>
                  </a:cubicBezTo>
                  <a:cubicBezTo>
                    <a:pt x="701" y="234"/>
                    <a:pt x="567" y="33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746;p53"/>
            <p:cNvSpPr/>
            <p:nvPr/>
          </p:nvSpPr>
          <p:spPr>
            <a:xfrm>
              <a:off x="5272275" y="2728100"/>
              <a:ext cx="17525" cy="18500"/>
            </a:xfrm>
            <a:custGeom>
              <a:avLst/>
              <a:gdLst/>
              <a:ahLst/>
              <a:cxnLst/>
              <a:rect l="l" t="t" r="r" b="b"/>
              <a:pathLst>
                <a:path w="701" h="740" extrusionOk="0">
                  <a:moveTo>
                    <a:pt x="340" y="1"/>
                  </a:moveTo>
                  <a:cubicBezTo>
                    <a:pt x="168" y="1"/>
                    <a:pt x="34" y="126"/>
                    <a:pt x="34" y="306"/>
                  </a:cubicBezTo>
                  <a:cubicBezTo>
                    <a:pt x="0" y="506"/>
                    <a:pt x="100" y="673"/>
                    <a:pt x="300" y="739"/>
                  </a:cubicBezTo>
                  <a:cubicBezTo>
                    <a:pt x="501" y="739"/>
                    <a:pt x="667" y="606"/>
                    <a:pt x="667" y="406"/>
                  </a:cubicBezTo>
                  <a:cubicBezTo>
                    <a:pt x="701" y="239"/>
                    <a:pt x="567" y="39"/>
                    <a:pt x="401" y="6"/>
                  </a:cubicBezTo>
                  <a:cubicBezTo>
                    <a:pt x="380" y="2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747;p53"/>
            <p:cNvSpPr/>
            <p:nvPr/>
          </p:nvSpPr>
          <p:spPr>
            <a:xfrm>
              <a:off x="5303950" y="2810650"/>
              <a:ext cx="18375" cy="18500"/>
            </a:xfrm>
            <a:custGeom>
              <a:avLst/>
              <a:gdLst/>
              <a:ahLst/>
              <a:cxnLst/>
              <a:rect l="l" t="t" r="r" b="b"/>
              <a:pathLst>
                <a:path w="735" h="740" extrusionOk="0">
                  <a:moveTo>
                    <a:pt x="340" y="1"/>
                  </a:moveTo>
                  <a:cubicBezTo>
                    <a:pt x="168" y="1"/>
                    <a:pt x="34" y="127"/>
                    <a:pt x="34" y="306"/>
                  </a:cubicBezTo>
                  <a:cubicBezTo>
                    <a:pt x="1" y="506"/>
                    <a:pt x="134" y="673"/>
                    <a:pt x="334" y="740"/>
                  </a:cubicBezTo>
                  <a:cubicBezTo>
                    <a:pt x="501" y="740"/>
                    <a:pt x="668" y="606"/>
                    <a:pt x="668" y="406"/>
                  </a:cubicBezTo>
                  <a:cubicBezTo>
                    <a:pt x="735" y="206"/>
                    <a:pt x="601" y="39"/>
                    <a:pt x="401" y="6"/>
                  </a:cubicBezTo>
                  <a:cubicBezTo>
                    <a:pt x="380" y="3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748;p53"/>
            <p:cNvSpPr/>
            <p:nvPr/>
          </p:nvSpPr>
          <p:spPr>
            <a:xfrm>
              <a:off x="5297275" y="2902400"/>
              <a:ext cx="17550" cy="18500"/>
            </a:xfrm>
            <a:custGeom>
              <a:avLst/>
              <a:gdLst/>
              <a:ahLst/>
              <a:cxnLst/>
              <a:rect l="l" t="t" r="r" b="b"/>
              <a:pathLst>
                <a:path w="702" h="740" extrusionOk="0">
                  <a:moveTo>
                    <a:pt x="341" y="0"/>
                  </a:moveTo>
                  <a:cubicBezTo>
                    <a:pt x="168" y="0"/>
                    <a:pt x="34" y="126"/>
                    <a:pt x="34" y="306"/>
                  </a:cubicBezTo>
                  <a:cubicBezTo>
                    <a:pt x="1" y="506"/>
                    <a:pt x="134" y="706"/>
                    <a:pt x="335" y="739"/>
                  </a:cubicBezTo>
                  <a:cubicBezTo>
                    <a:pt x="501" y="739"/>
                    <a:pt x="668" y="606"/>
                    <a:pt x="668" y="406"/>
                  </a:cubicBezTo>
                  <a:cubicBezTo>
                    <a:pt x="701" y="239"/>
                    <a:pt x="601" y="39"/>
                    <a:pt x="401" y="5"/>
                  </a:cubicBezTo>
                  <a:cubicBezTo>
                    <a:pt x="381" y="2"/>
                    <a:pt x="360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749;p53"/>
            <p:cNvSpPr/>
            <p:nvPr/>
          </p:nvSpPr>
          <p:spPr>
            <a:xfrm>
              <a:off x="5188050" y="2482225"/>
              <a:ext cx="88425" cy="199450"/>
            </a:xfrm>
            <a:custGeom>
              <a:avLst/>
              <a:gdLst/>
              <a:ahLst/>
              <a:cxnLst/>
              <a:rect l="l" t="t" r="r" b="b"/>
              <a:pathLst>
                <a:path w="3537" h="7978" extrusionOk="0">
                  <a:moveTo>
                    <a:pt x="3503" y="0"/>
                  </a:moveTo>
                  <a:cubicBezTo>
                    <a:pt x="2969" y="901"/>
                    <a:pt x="2469" y="1868"/>
                    <a:pt x="1968" y="2802"/>
                  </a:cubicBezTo>
                  <a:cubicBezTo>
                    <a:pt x="2068" y="2369"/>
                    <a:pt x="2235" y="1902"/>
                    <a:pt x="2369" y="1468"/>
                  </a:cubicBezTo>
                  <a:cubicBezTo>
                    <a:pt x="2369" y="1451"/>
                    <a:pt x="2360" y="1443"/>
                    <a:pt x="2348" y="1443"/>
                  </a:cubicBezTo>
                  <a:cubicBezTo>
                    <a:pt x="2335" y="1443"/>
                    <a:pt x="2319" y="1451"/>
                    <a:pt x="2302" y="1468"/>
                  </a:cubicBezTo>
                  <a:cubicBezTo>
                    <a:pt x="2068" y="1968"/>
                    <a:pt x="1868" y="2535"/>
                    <a:pt x="1801" y="3136"/>
                  </a:cubicBezTo>
                  <a:cubicBezTo>
                    <a:pt x="1635" y="3436"/>
                    <a:pt x="1468" y="3736"/>
                    <a:pt x="1301" y="4036"/>
                  </a:cubicBezTo>
                  <a:cubicBezTo>
                    <a:pt x="1001" y="4670"/>
                    <a:pt x="667" y="5304"/>
                    <a:pt x="434" y="5938"/>
                  </a:cubicBezTo>
                  <a:cubicBezTo>
                    <a:pt x="167" y="6572"/>
                    <a:pt x="34" y="7239"/>
                    <a:pt x="0" y="7939"/>
                  </a:cubicBezTo>
                  <a:cubicBezTo>
                    <a:pt x="0" y="7959"/>
                    <a:pt x="22" y="7978"/>
                    <a:pt x="41" y="7978"/>
                  </a:cubicBezTo>
                  <a:cubicBezTo>
                    <a:pt x="55" y="7978"/>
                    <a:pt x="67" y="7967"/>
                    <a:pt x="67" y="7939"/>
                  </a:cubicBezTo>
                  <a:cubicBezTo>
                    <a:pt x="200" y="7239"/>
                    <a:pt x="400" y="6572"/>
                    <a:pt x="734" y="5938"/>
                  </a:cubicBezTo>
                  <a:cubicBezTo>
                    <a:pt x="1001" y="5304"/>
                    <a:pt x="1334" y="4670"/>
                    <a:pt x="1635" y="4036"/>
                  </a:cubicBezTo>
                  <a:cubicBezTo>
                    <a:pt x="2268" y="2702"/>
                    <a:pt x="2936" y="1368"/>
                    <a:pt x="3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750;p53"/>
            <p:cNvSpPr/>
            <p:nvPr/>
          </p:nvSpPr>
          <p:spPr>
            <a:xfrm>
              <a:off x="5167600" y="2343875"/>
              <a:ext cx="648425" cy="768925"/>
            </a:xfrm>
            <a:custGeom>
              <a:avLst/>
              <a:gdLst/>
              <a:ahLst/>
              <a:cxnLst/>
              <a:rect l="l" t="t" r="r" b="b"/>
              <a:pathLst>
                <a:path w="25937" h="30757" extrusionOk="0">
                  <a:moveTo>
                    <a:pt x="13560" y="1"/>
                  </a:moveTo>
                  <a:cubicBezTo>
                    <a:pt x="12768" y="1"/>
                    <a:pt x="12170" y="962"/>
                    <a:pt x="12326" y="3900"/>
                  </a:cubicBezTo>
                  <a:cubicBezTo>
                    <a:pt x="12560" y="8737"/>
                    <a:pt x="14628" y="16942"/>
                    <a:pt x="14428" y="17376"/>
                  </a:cubicBezTo>
                  <a:cubicBezTo>
                    <a:pt x="14094" y="18077"/>
                    <a:pt x="3520" y="20011"/>
                    <a:pt x="1285" y="21012"/>
                  </a:cubicBezTo>
                  <a:cubicBezTo>
                    <a:pt x="0" y="21572"/>
                    <a:pt x="4638" y="30757"/>
                    <a:pt x="6006" y="30757"/>
                  </a:cubicBezTo>
                  <a:cubicBezTo>
                    <a:pt x="6023" y="30757"/>
                    <a:pt x="6039" y="30755"/>
                    <a:pt x="6055" y="30752"/>
                  </a:cubicBezTo>
                  <a:cubicBezTo>
                    <a:pt x="10058" y="30018"/>
                    <a:pt x="21766" y="27817"/>
                    <a:pt x="23868" y="24348"/>
                  </a:cubicBezTo>
                  <a:cubicBezTo>
                    <a:pt x="25936" y="20879"/>
                    <a:pt x="19732" y="8336"/>
                    <a:pt x="16196" y="2232"/>
                  </a:cubicBezTo>
                  <a:cubicBezTo>
                    <a:pt x="15611" y="1239"/>
                    <a:pt x="14460" y="1"/>
                    <a:pt x="1356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751;p53"/>
            <p:cNvSpPr/>
            <p:nvPr/>
          </p:nvSpPr>
          <p:spPr>
            <a:xfrm>
              <a:off x="4751900" y="2859150"/>
              <a:ext cx="597950" cy="355825"/>
            </a:xfrm>
            <a:custGeom>
              <a:avLst/>
              <a:gdLst/>
              <a:ahLst/>
              <a:cxnLst/>
              <a:rect l="l" t="t" r="r" b="b"/>
              <a:pathLst>
                <a:path w="23918" h="14233" extrusionOk="0">
                  <a:moveTo>
                    <a:pt x="19081" y="1"/>
                  </a:moveTo>
                  <a:cubicBezTo>
                    <a:pt x="19081" y="1"/>
                    <a:pt x="14911" y="568"/>
                    <a:pt x="12209" y="1102"/>
                  </a:cubicBezTo>
                  <a:cubicBezTo>
                    <a:pt x="10708" y="1368"/>
                    <a:pt x="8173" y="2069"/>
                    <a:pt x="7172" y="2803"/>
                  </a:cubicBezTo>
                  <a:cubicBezTo>
                    <a:pt x="5671" y="3870"/>
                    <a:pt x="0" y="9274"/>
                    <a:pt x="1301" y="10675"/>
                  </a:cubicBezTo>
                  <a:cubicBezTo>
                    <a:pt x="1427" y="10811"/>
                    <a:pt x="1587" y="10872"/>
                    <a:pt x="1774" y="10872"/>
                  </a:cubicBezTo>
                  <a:cubicBezTo>
                    <a:pt x="2703" y="10872"/>
                    <a:pt x="4281" y="9374"/>
                    <a:pt x="5402" y="8168"/>
                  </a:cubicBezTo>
                  <a:lnTo>
                    <a:pt x="5402" y="8168"/>
                  </a:lnTo>
                  <a:cubicBezTo>
                    <a:pt x="4140" y="9729"/>
                    <a:pt x="2564" y="12061"/>
                    <a:pt x="3636" y="12877"/>
                  </a:cubicBezTo>
                  <a:cubicBezTo>
                    <a:pt x="3782" y="12988"/>
                    <a:pt x="3947" y="13038"/>
                    <a:pt x="4125" y="13038"/>
                  </a:cubicBezTo>
                  <a:cubicBezTo>
                    <a:pt x="4803" y="13038"/>
                    <a:pt x="5684" y="12302"/>
                    <a:pt x="6527" y="11369"/>
                  </a:cubicBezTo>
                  <a:lnTo>
                    <a:pt x="6527" y="11369"/>
                  </a:lnTo>
                  <a:cubicBezTo>
                    <a:pt x="5979" y="12427"/>
                    <a:pt x="5772" y="13392"/>
                    <a:pt x="6505" y="13777"/>
                  </a:cubicBezTo>
                  <a:cubicBezTo>
                    <a:pt x="6597" y="13825"/>
                    <a:pt x="6698" y="13847"/>
                    <a:pt x="6807" y="13847"/>
                  </a:cubicBezTo>
                  <a:cubicBezTo>
                    <a:pt x="7585" y="13847"/>
                    <a:pt x="8777" y="12712"/>
                    <a:pt x="9816" y="11515"/>
                  </a:cubicBezTo>
                  <a:lnTo>
                    <a:pt x="9816" y="11515"/>
                  </a:lnTo>
                  <a:cubicBezTo>
                    <a:pt x="9117" y="12619"/>
                    <a:pt x="8671" y="13724"/>
                    <a:pt x="9340" y="14111"/>
                  </a:cubicBezTo>
                  <a:cubicBezTo>
                    <a:pt x="9479" y="14195"/>
                    <a:pt x="9636" y="14233"/>
                    <a:pt x="9807" y="14233"/>
                  </a:cubicBezTo>
                  <a:cubicBezTo>
                    <a:pt x="11610" y="14233"/>
                    <a:pt x="14978" y="9975"/>
                    <a:pt x="14978" y="9975"/>
                  </a:cubicBezTo>
                  <a:cubicBezTo>
                    <a:pt x="16588" y="10590"/>
                    <a:pt x="17966" y="10820"/>
                    <a:pt x="19154" y="10820"/>
                  </a:cubicBezTo>
                  <a:cubicBezTo>
                    <a:pt x="20994" y="10820"/>
                    <a:pt x="22376" y="10268"/>
                    <a:pt x="23450" y="9741"/>
                  </a:cubicBezTo>
                  <a:cubicBezTo>
                    <a:pt x="23917" y="9508"/>
                    <a:pt x="19081" y="1"/>
                    <a:pt x="19081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752;p53"/>
            <p:cNvSpPr/>
            <p:nvPr/>
          </p:nvSpPr>
          <p:spPr>
            <a:xfrm>
              <a:off x="4838625" y="2980550"/>
              <a:ext cx="120675" cy="158825"/>
            </a:xfrm>
            <a:custGeom>
              <a:avLst/>
              <a:gdLst/>
              <a:ahLst/>
              <a:cxnLst/>
              <a:rect l="l" t="t" r="r" b="b"/>
              <a:pathLst>
                <a:path w="4827" h="6353" extrusionOk="0">
                  <a:moveTo>
                    <a:pt x="4811" y="0"/>
                  </a:moveTo>
                  <a:cubicBezTo>
                    <a:pt x="4808" y="0"/>
                    <a:pt x="4804" y="4"/>
                    <a:pt x="4804" y="15"/>
                  </a:cubicBezTo>
                  <a:cubicBezTo>
                    <a:pt x="4826" y="15"/>
                    <a:pt x="4819" y="0"/>
                    <a:pt x="4811" y="0"/>
                  </a:cubicBezTo>
                  <a:close/>
                  <a:moveTo>
                    <a:pt x="4804" y="15"/>
                  </a:moveTo>
                  <a:lnTo>
                    <a:pt x="4804" y="15"/>
                  </a:lnTo>
                  <a:cubicBezTo>
                    <a:pt x="4204" y="549"/>
                    <a:pt x="3603" y="1116"/>
                    <a:pt x="3103" y="1749"/>
                  </a:cubicBezTo>
                  <a:cubicBezTo>
                    <a:pt x="2569" y="2350"/>
                    <a:pt x="2035" y="2984"/>
                    <a:pt x="1568" y="3651"/>
                  </a:cubicBezTo>
                  <a:cubicBezTo>
                    <a:pt x="935" y="4485"/>
                    <a:pt x="401" y="5385"/>
                    <a:pt x="1" y="6353"/>
                  </a:cubicBezTo>
                  <a:cubicBezTo>
                    <a:pt x="868" y="4685"/>
                    <a:pt x="2736" y="2483"/>
                    <a:pt x="3270" y="1883"/>
                  </a:cubicBezTo>
                  <a:cubicBezTo>
                    <a:pt x="3803" y="1249"/>
                    <a:pt x="4304" y="615"/>
                    <a:pt x="4804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753;p53"/>
            <p:cNvSpPr/>
            <p:nvPr/>
          </p:nvSpPr>
          <p:spPr>
            <a:xfrm>
              <a:off x="4914100" y="3027250"/>
              <a:ext cx="101075" cy="117550"/>
            </a:xfrm>
            <a:custGeom>
              <a:avLst/>
              <a:gdLst/>
              <a:ahLst/>
              <a:cxnLst/>
              <a:rect l="l" t="t" r="r" b="b"/>
              <a:pathLst>
                <a:path w="4043" h="4702" extrusionOk="0">
                  <a:moveTo>
                    <a:pt x="4027" y="0"/>
                  </a:moveTo>
                  <a:cubicBezTo>
                    <a:pt x="4024" y="0"/>
                    <a:pt x="4020" y="4"/>
                    <a:pt x="4020" y="15"/>
                  </a:cubicBezTo>
                  <a:cubicBezTo>
                    <a:pt x="4042" y="15"/>
                    <a:pt x="4035" y="0"/>
                    <a:pt x="4027" y="0"/>
                  </a:cubicBezTo>
                  <a:close/>
                  <a:moveTo>
                    <a:pt x="4020" y="15"/>
                  </a:moveTo>
                  <a:lnTo>
                    <a:pt x="4020" y="15"/>
                  </a:lnTo>
                  <a:cubicBezTo>
                    <a:pt x="3286" y="749"/>
                    <a:pt x="2552" y="1483"/>
                    <a:pt x="1885" y="2250"/>
                  </a:cubicBezTo>
                  <a:cubicBezTo>
                    <a:pt x="1218" y="3017"/>
                    <a:pt x="651" y="3818"/>
                    <a:pt x="17" y="4652"/>
                  </a:cubicBezTo>
                  <a:cubicBezTo>
                    <a:pt x="0" y="4685"/>
                    <a:pt x="0" y="4702"/>
                    <a:pt x="13" y="4702"/>
                  </a:cubicBezTo>
                  <a:cubicBezTo>
                    <a:pt x="25" y="4702"/>
                    <a:pt x="50" y="4685"/>
                    <a:pt x="84" y="4652"/>
                  </a:cubicBezTo>
                  <a:cubicBezTo>
                    <a:pt x="718" y="3851"/>
                    <a:pt x="1385" y="3150"/>
                    <a:pt x="2052" y="2383"/>
                  </a:cubicBezTo>
                  <a:cubicBezTo>
                    <a:pt x="2719" y="1583"/>
                    <a:pt x="3353" y="782"/>
                    <a:pt x="4020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754;p53"/>
            <p:cNvSpPr/>
            <p:nvPr/>
          </p:nvSpPr>
          <p:spPr>
            <a:xfrm>
              <a:off x="4994575" y="3058475"/>
              <a:ext cx="76750" cy="93825"/>
            </a:xfrm>
            <a:custGeom>
              <a:avLst/>
              <a:gdLst/>
              <a:ahLst/>
              <a:cxnLst/>
              <a:rect l="l" t="t" r="r" b="b"/>
              <a:pathLst>
                <a:path w="3070" h="3753" extrusionOk="0">
                  <a:moveTo>
                    <a:pt x="3002" y="0"/>
                  </a:moveTo>
                  <a:cubicBezTo>
                    <a:pt x="1868" y="1134"/>
                    <a:pt x="868" y="2368"/>
                    <a:pt x="34" y="3703"/>
                  </a:cubicBezTo>
                  <a:cubicBezTo>
                    <a:pt x="0" y="3736"/>
                    <a:pt x="0" y="3753"/>
                    <a:pt x="17" y="3753"/>
                  </a:cubicBezTo>
                  <a:cubicBezTo>
                    <a:pt x="34" y="3753"/>
                    <a:pt x="67" y="3736"/>
                    <a:pt x="100" y="3703"/>
                  </a:cubicBezTo>
                  <a:cubicBezTo>
                    <a:pt x="1068" y="2435"/>
                    <a:pt x="1802" y="1468"/>
                    <a:pt x="3036" y="67"/>
                  </a:cubicBezTo>
                  <a:cubicBezTo>
                    <a:pt x="3069" y="33"/>
                    <a:pt x="3036" y="0"/>
                    <a:pt x="3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755;p53"/>
            <p:cNvSpPr/>
            <p:nvPr/>
          </p:nvSpPr>
          <p:spPr>
            <a:xfrm>
              <a:off x="5219725" y="2335350"/>
              <a:ext cx="602950" cy="779850"/>
            </a:xfrm>
            <a:custGeom>
              <a:avLst/>
              <a:gdLst/>
              <a:ahLst/>
              <a:cxnLst/>
              <a:rect l="l" t="t" r="r" b="b"/>
              <a:pathLst>
                <a:path w="24118" h="31194" extrusionOk="0">
                  <a:moveTo>
                    <a:pt x="11272" y="0"/>
                  </a:moveTo>
                  <a:cubicBezTo>
                    <a:pt x="10307" y="0"/>
                    <a:pt x="9832" y="1426"/>
                    <a:pt x="10041" y="4341"/>
                  </a:cubicBezTo>
                  <a:cubicBezTo>
                    <a:pt x="10375" y="9311"/>
                    <a:pt x="12209" y="17317"/>
                    <a:pt x="12043" y="17584"/>
                  </a:cubicBezTo>
                  <a:cubicBezTo>
                    <a:pt x="11843" y="17850"/>
                    <a:pt x="1" y="20786"/>
                    <a:pt x="1" y="20786"/>
                  </a:cubicBezTo>
                  <a:lnTo>
                    <a:pt x="8440" y="31193"/>
                  </a:lnTo>
                  <a:cubicBezTo>
                    <a:pt x="8440" y="31193"/>
                    <a:pt x="20649" y="28391"/>
                    <a:pt x="22383" y="24222"/>
                  </a:cubicBezTo>
                  <a:cubicBezTo>
                    <a:pt x="24118" y="20052"/>
                    <a:pt x="18214" y="8344"/>
                    <a:pt x="14978" y="3507"/>
                  </a:cubicBezTo>
                  <a:cubicBezTo>
                    <a:pt x="13435" y="1185"/>
                    <a:pt x="12150" y="0"/>
                    <a:pt x="1127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756;p53"/>
            <p:cNvSpPr/>
            <p:nvPr/>
          </p:nvSpPr>
          <p:spPr>
            <a:xfrm>
              <a:off x="5295175" y="2848600"/>
              <a:ext cx="186425" cy="226925"/>
            </a:xfrm>
            <a:custGeom>
              <a:avLst/>
              <a:gdLst/>
              <a:ahLst/>
              <a:cxnLst/>
              <a:rect l="l" t="t" r="r" b="b"/>
              <a:pathLst>
                <a:path w="7457" h="9077" extrusionOk="0">
                  <a:moveTo>
                    <a:pt x="102" y="0"/>
                  </a:moveTo>
                  <a:cubicBezTo>
                    <a:pt x="47" y="0"/>
                    <a:pt x="0" y="71"/>
                    <a:pt x="52" y="123"/>
                  </a:cubicBezTo>
                  <a:cubicBezTo>
                    <a:pt x="1219" y="1657"/>
                    <a:pt x="2420" y="3158"/>
                    <a:pt x="3654" y="4659"/>
                  </a:cubicBezTo>
                  <a:cubicBezTo>
                    <a:pt x="4255" y="5393"/>
                    <a:pt x="4822" y="6093"/>
                    <a:pt x="5455" y="6861"/>
                  </a:cubicBezTo>
                  <a:cubicBezTo>
                    <a:pt x="6089" y="7595"/>
                    <a:pt x="6756" y="8328"/>
                    <a:pt x="7390" y="9062"/>
                  </a:cubicBezTo>
                  <a:cubicBezTo>
                    <a:pt x="7400" y="9072"/>
                    <a:pt x="7410" y="9076"/>
                    <a:pt x="7419" y="9076"/>
                  </a:cubicBezTo>
                  <a:cubicBezTo>
                    <a:pt x="7440" y="9076"/>
                    <a:pt x="7457" y="9052"/>
                    <a:pt x="7457" y="9029"/>
                  </a:cubicBezTo>
                  <a:cubicBezTo>
                    <a:pt x="6856" y="8262"/>
                    <a:pt x="6289" y="7394"/>
                    <a:pt x="5722" y="6627"/>
                  </a:cubicBezTo>
                  <a:cubicBezTo>
                    <a:pt x="5122" y="5893"/>
                    <a:pt x="4555" y="5159"/>
                    <a:pt x="3954" y="4426"/>
                  </a:cubicBezTo>
                  <a:cubicBezTo>
                    <a:pt x="2720" y="2925"/>
                    <a:pt x="1486" y="1457"/>
                    <a:pt x="152" y="22"/>
                  </a:cubicBezTo>
                  <a:cubicBezTo>
                    <a:pt x="136" y="7"/>
                    <a:pt x="119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757;p53"/>
            <p:cNvSpPr/>
            <p:nvPr/>
          </p:nvSpPr>
          <p:spPr>
            <a:xfrm>
              <a:off x="5218075" y="2572275"/>
              <a:ext cx="305225" cy="282725"/>
            </a:xfrm>
            <a:custGeom>
              <a:avLst/>
              <a:gdLst/>
              <a:ahLst/>
              <a:cxnLst/>
              <a:rect l="l" t="t" r="r" b="b"/>
              <a:pathLst>
                <a:path w="12209" h="11309" extrusionOk="0">
                  <a:moveTo>
                    <a:pt x="10674" y="1"/>
                  </a:moveTo>
                  <a:cubicBezTo>
                    <a:pt x="10741" y="835"/>
                    <a:pt x="10841" y="1669"/>
                    <a:pt x="10941" y="2503"/>
                  </a:cubicBezTo>
                  <a:cubicBezTo>
                    <a:pt x="10808" y="2136"/>
                    <a:pt x="10674" y="1769"/>
                    <a:pt x="10508" y="1435"/>
                  </a:cubicBezTo>
                  <a:cubicBezTo>
                    <a:pt x="10508" y="1424"/>
                    <a:pt x="10500" y="1420"/>
                    <a:pt x="10492" y="1420"/>
                  </a:cubicBezTo>
                  <a:cubicBezTo>
                    <a:pt x="10474" y="1420"/>
                    <a:pt x="10452" y="1435"/>
                    <a:pt x="10474" y="1435"/>
                  </a:cubicBezTo>
                  <a:cubicBezTo>
                    <a:pt x="10641" y="2136"/>
                    <a:pt x="10874" y="2836"/>
                    <a:pt x="11075" y="3537"/>
                  </a:cubicBezTo>
                  <a:cubicBezTo>
                    <a:pt x="11108" y="3703"/>
                    <a:pt x="11108" y="3870"/>
                    <a:pt x="11141" y="4070"/>
                  </a:cubicBezTo>
                  <a:cubicBezTo>
                    <a:pt x="11275" y="4771"/>
                    <a:pt x="11375" y="5438"/>
                    <a:pt x="11508" y="6139"/>
                  </a:cubicBezTo>
                  <a:cubicBezTo>
                    <a:pt x="11575" y="6472"/>
                    <a:pt x="11842" y="7773"/>
                    <a:pt x="11909" y="8107"/>
                  </a:cubicBezTo>
                  <a:cubicBezTo>
                    <a:pt x="10407" y="8407"/>
                    <a:pt x="867" y="10875"/>
                    <a:pt x="0" y="11209"/>
                  </a:cubicBezTo>
                  <a:cubicBezTo>
                    <a:pt x="0" y="11209"/>
                    <a:pt x="0" y="11309"/>
                    <a:pt x="33" y="11309"/>
                  </a:cubicBezTo>
                  <a:cubicBezTo>
                    <a:pt x="967" y="11209"/>
                    <a:pt x="12175" y="8340"/>
                    <a:pt x="12175" y="8340"/>
                  </a:cubicBezTo>
                  <a:cubicBezTo>
                    <a:pt x="12209" y="8340"/>
                    <a:pt x="11642" y="4771"/>
                    <a:pt x="11542" y="4104"/>
                  </a:cubicBezTo>
                  <a:cubicBezTo>
                    <a:pt x="11275" y="2736"/>
                    <a:pt x="11008" y="1368"/>
                    <a:pt x="10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758;p53"/>
            <p:cNvSpPr/>
            <p:nvPr/>
          </p:nvSpPr>
          <p:spPr>
            <a:xfrm>
              <a:off x="5763875" y="2942550"/>
              <a:ext cx="15450" cy="23175"/>
            </a:xfrm>
            <a:custGeom>
              <a:avLst/>
              <a:gdLst/>
              <a:ahLst/>
              <a:cxnLst/>
              <a:rect l="l" t="t" r="r" b="b"/>
              <a:pathLst>
                <a:path w="618" h="927" extrusionOk="0">
                  <a:moveTo>
                    <a:pt x="617" y="0"/>
                  </a:moveTo>
                  <a:lnTo>
                    <a:pt x="617" y="0"/>
                  </a:lnTo>
                  <a:cubicBezTo>
                    <a:pt x="451" y="334"/>
                    <a:pt x="250" y="634"/>
                    <a:pt x="17" y="901"/>
                  </a:cubicBezTo>
                  <a:cubicBezTo>
                    <a:pt x="0" y="918"/>
                    <a:pt x="0" y="926"/>
                    <a:pt x="9" y="926"/>
                  </a:cubicBezTo>
                  <a:cubicBezTo>
                    <a:pt x="17" y="926"/>
                    <a:pt x="34" y="918"/>
                    <a:pt x="50" y="901"/>
                  </a:cubicBezTo>
                  <a:cubicBezTo>
                    <a:pt x="351" y="668"/>
                    <a:pt x="517" y="367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759;p53"/>
            <p:cNvSpPr/>
            <p:nvPr/>
          </p:nvSpPr>
          <p:spPr>
            <a:xfrm>
              <a:off x="5335650" y="2160325"/>
              <a:ext cx="143450" cy="261050"/>
            </a:xfrm>
            <a:custGeom>
              <a:avLst/>
              <a:gdLst/>
              <a:ahLst/>
              <a:cxnLst/>
              <a:rect l="l" t="t" r="r" b="b"/>
              <a:pathLst>
                <a:path w="5738" h="10442" extrusionOk="0">
                  <a:moveTo>
                    <a:pt x="4470" y="0"/>
                  </a:moveTo>
                  <a:lnTo>
                    <a:pt x="3903" y="401"/>
                  </a:lnTo>
                  <a:lnTo>
                    <a:pt x="0" y="3369"/>
                  </a:lnTo>
                  <a:lnTo>
                    <a:pt x="1034" y="6839"/>
                  </a:lnTo>
                  <a:lnTo>
                    <a:pt x="1101" y="7072"/>
                  </a:lnTo>
                  <a:cubicBezTo>
                    <a:pt x="1101" y="7072"/>
                    <a:pt x="1368" y="10441"/>
                    <a:pt x="1968" y="10441"/>
                  </a:cubicBezTo>
                  <a:cubicBezTo>
                    <a:pt x="3870" y="10408"/>
                    <a:pt x="5671" y="7539"/>
                    <a:pt x="5738" y="7105"/>
                  </a:cubicBezTo>
                  <a:cubicBezTo>
                    <a:pt x="5671" y="6038"/>
                    <a:pt x="5571" y="4971"/>
                    <a:pt x="5371" y="3937"/>
                  </a:cubicBezTo>
                  <a:cubicBezTo>
                    <a:pt x="5338" y="3803"/>
                    <a:pt x="5304" y="3636"/>
                    <a:pt x="5271" y="3503"/>
                  </a:cubicBezTo>
                  <a:cubicBezTo>
                    <a:pt x="5237" y="3369"/>
                    <a:pt x="5204" y="3236"/>
                    <a:pt x="5204" y="3103"/>
                  </a:cubicBezTo>
                  <a:lnTo>
                    <a:pt x="5071" y="2536"/>
                  </a:lnTo>
                  <a:cubicBezTo>
                    <a:pt x="5037" y="2469"/>
                    <a:pt x="5037" y="2402"/>
                    <a:pt x="5004" y="2369"/>
                  </a:cubicBezTo>
                  <a:cubicBezTo>
                    <a:pt x="5004" y="2302"/>
                    <a:pt x="4971" y="2235"/>
                    <a:pt x="4971" y="2169"/>
                  </a:cubicBezTo>
                  <a:cubicBezTo>
                    <a:pt x="4704" y="968"/>
                    <a:pt x="4470" y="0"/>
                    <a:pt x="4470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760;p53"/>
            <p:cNvSpPr/>
            <p:nvPr/>
          </p:nvSpPr>
          <p:spPr>
            <a:xfrm>
              <a:off x="5334825" y="2161150"/>
              <a:ext cx="125100" cy="170150"/>
            </a:xfrm>
            <a:custGeom>
              <a:avLst/>
              <a:gdLst/>
              <a:ahLst/>
              <a:cxnLst/>
              <a:rect l="l" t="t" r="r" b="b"/>
              <a:pathLst>
                <a:path w="5004" h="6806" extrusionOk="0">
                  <a:moveTo>
                    <a:pt x="4503" y="1"/>
                  </a:moveTo>
                  <a:lnTo>
                    <a:pt x="3936" y="368"/>
                  </a:lnTo>
                  <a:lnTo>
                    <a:pt x="0" y="3336"/>
                  </a:lnTo>
                  <a:lnTo>
                    <a:pt x="1067" y="6806"/>
                  </a:lnTo>
                  <a:cubicBezTo>
                    <a:pt x="3002" y="5905"/>
                    <a:pt x="4437" y="4204"/>
                    <a:pt x="5004" y="2169"/>
                  </a:cubicBezTo>
                  <a:cubicBezTo>
                    <a:pt x="4737" y="935"/>
                    <a:pt x="4503" y="1"/>
                    <a:pt x="4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761;p53"/>
            <p:cNvSpPr/>
            <p:nvPr/>
          </p:nvSpPr>
          <p:spPr>
            <a:xfrm>
              <a:off x="5188050" y="1921825"/>
              <a:ext cx="333600" cy="370825"/>
            </a:xfrm>
            <a:custGeom>
              <a:avLst/>
              <a:gdLst/>
              <a:ahLst/>
              <a:cxnLst/>
              <a:rect l="l" t="t" r="r" b="b"/>
              <a:pathLst>
                <a:path w="13344" h="14833" extrusionOk="0">
                  <a:moveTo>
                    <a:pt x="6776" y="0"/>
                  </a:moveTo>
                  <a:cubicBezTo>
                    <a:pt x="4242" y="0"/>
                    <a:pt x="1469" y="1644"/>
                    <a:pt x="801" y="7139"/>
                  </a:cubicBezTo>
                  <a:cubicBezTo>
                    <a:pt x="0" y="13410"/>
                    <a:pt x="3669" y="14611"/>
                    <a:pt x="5037" y="14777"/>
                  </a:cubicBezTo>
                  <a:cubicBezTo>
                    <a:pt x="5258" y="14801"/>
                    <a:pt x="5574" y="14833"/>
                    <a:pt x="5953" y="14833"/>
                  </a:cubicBezTo>
                  <a:cubicBezTo>
                    <a:pt x="7688" y="14833"/>
                    <a:pt x="10731" y="14173"/>
                    <a:pt x="11909" y="9107"/>
                  </a:cubicBezTo>
                  <a:cubicBezTo>
                    <a:pt x="13343" y="2936"/>
                    <a:pt x="10674" y="601"/>
                    <a:pt x="7872" y="100"/>
                  </a:cubicBezTo>
                  <a:cubicBezTo>
                    <a:pt x="7517" y="36"/>
                    <a:pt x="7149" y="0"/>
                    <a:pt x="677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762;p53"/>
            <p:cNvSpPr/>
            <p:nvPr/>
          </p:nvSpPr>
          <p:spPr>
            <a:xfrm>
              <a:off x="5232250" y="2042525"/>
              <a:ext cx="31700" cy="16075"/>
            </a:xfrm>
            <a:custGeom>
              <a:avLst/>
              <a:gdLst/>
              <a:ahLst/>
              <a:cxnLst/>
              <a:rect l="l" t="t" r="r" b="b"/>
              <a:pathLst>
                <a:path w="1268" h="643" extrusionOk="0">
                  <a:moveTo>
                    <a:pt x="800" y="1"/>
                  </a:moveTo>
                  <a:cubicBezTo>
                    <a:pt x="767" y="1"/>
                    <a:pt x="734" y="3"/>
                    <a:pt x="701" y="9"/>
                  </a:cubicBezTo>
                  <a:cubicBezTo>
                    <a:pt x="467" y="9"/>
                    <a:pt x="300" y="109"/>
                    <a:pt x="134" y="243"/>
                  </a:cubicBezTo>
                  <a:cubicBezTo>
                    <a:pt x="0" y="376"/>
                    <a:pt x="100" y="643"/>
                    <a:pt x="300" y="643"/>
                  </a:cubicBezTo>
                  <a:cubicBezTo>
                    <a:pt x="467" y="643"/>
                    <a:pt x="601" y="609"/>
                    <a:pt x="767" y="609"/>
                  </a:cubicBezTo>
                  <a:cubicBezTo>
                    <a:pt x="901" y="609"/>
                    <a:pt x="1068" y="576"/>
                    <a:pt x="1201" y="476"/>
                  </a:cubicBezTo>
                  <a:cubicBezTo>
                    <a:pt x="1268" y="409"/>
                    <a:pt x="1268" y="309"/>
                    <a:pt x="1234" y="209"/>
                  </a:cubicBezTo>
                  <a:cubicBezTo>
                    <a:pt x="1123" y="70"/>
                    <a:pt x="966" y="1"/>
                    <a:pt x="8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763;p53"/>
            <p:cNvSpPr/>
            <p:nvPr/>
          </p:nvSpPr>
          <p:spPr>
            <a:xfrm>
              <a:off x="5322300" y="2053800"/>
              <a:ext cx="29925" cy="19075"/>
            </a:xfrm>
            <a:custGeom>
              <a:avLst/>
              <a:gdLst/>
              <a:ahLst/>
              <a:cxnLst/>
              <a:rect l="l" t="t" r="r" b="b"/>
              <a:pathLst>
                <a:path w="1197" h="763" extrusionOk="0">
                  <a:moveTo>
                    <a:pt x="414" y="0"/>
                  </a:moveTo>
                  <a:cubicBezTo>
                    <a:pt x="294" y="0"/>
                    <a:pt x="168" y="44"/>
                    <a:pt x="67" y="125"/>
                  </a:cubicBezTo>
                  <a:cubicBezTo>
                    <a:pt x="1" y="192"/>
                    <a:pt x="1" y="292"/>
                    <a:pt x="34" y="392"/>
                  </a:cubicBezTo>
                  <a:cubicBezTo>
                    <a:pt x="167" y="525"/>
                    <a:pt x="301" y="592"/>
                    <a:pt x="468" y="625"/>
                  </a:cubicBezTo>
                  <a:cubicBezTo>
                    <a:pt x="601" y="659"/>
                    <a:pt x="735" y="726"/>
                    <a:pt x="868" y="759"/>
                  </a:cubicBezTo>
                  <a:cubicBezTo>
                    <a:pt x="883" y="761"/>
                    <a:pt x="897" y="763"/>
                    <a:pt x="911" y="763"/>
                  </a:cubicBezTo>
                  <a:cubicBezTo>
                    <a:pt x="1087" y="763"/>
                    <a:pt x="1197" y="577"/>
                    <a:pt x="1135" y="392"/>
                  </a:cubicBezTo>
                  <a:cubicBezTo>
                    <a:pt x="1001" y="225"/>
                    <a:pt x="835" y="92"/>
                    <a:pt x="634" y="58"/>
                  </a:cubicBezTo>
                  <a:cubicBezTo>
                    <a:pt x="569" y="19"/>
                    <a:pt x="493" y="0"/>
                    <a:pt x="4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64;p53"/>
            <p:cNvSpPr/>
            <p:nvPr/>
          </p:nvSpPr>
          <p:spPr>
            <a:xfrm>
              <a:off x="5311475" y="2109450"/>
              <a:ext cx="11700" cy="30050"/>
            </a:xfrm>
            <a:custGeom>
              <a:avLst/>
              <a:gdLst/>
              <a:ahLst/>
              <a:cxnLst/>
              <a:rect l="l" t="t" r="r" b="b"/>
              <a:pathLst>
                <a:path w="468" h="120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33" y="401"/>
                    <a:pt x="0" y="1068"/>
                    <a:pt x="467" y="1201"/>
                  </a:cubicBezTo>
                  <a:cubicBezTo>
                    <a:pt x="100" y="1001"/>
                    <a:pt x="100" y="468"/>
                    <a:pt x="200" y="67"/>
                  </a:cubicBezTo>
                  <a:cubicBezTo>
                    <a:pt x="200" y="34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65;p53"/>
            <p:cNvSpPr/>
            <p:nvPr/>
          </p:nvSpPr>
          <p:spPr>
            <a:xfrm>
              <a:off x="5308500" y="2100225"/>
              <a:ext cx="35300" cy="35125"/>
            </a:xfrm>
            <a:custGeom>
              <a:avLst/>
              <a:gdLst/>
              <a:ahLst/>
              <a:cxnLst/>
              <a:rect l="l" t="t" r="r" b="b"/>
              <a:pathLst>
                <a:path w="1412" h="1405" extrusionOk="0">
                  <a:moveTo>
                    <a:pt x="681" y="0"/>
                  </a:moveTo>
                  <a:cubicBezTo>
                    <a:pt x="145" y="0"/>
                    <a:pt x="0" y="1338"/>
                    <a:pt x="619" y="1404"/>
                  </a:cubicBezTo>
                  <a:cubicBezTo>
                    <a:pt x="627" y="1404"/>
                    <a:pt x="635" y="1404"/>
                    <a:pt x="643" y="1404"/>
                  </a:cubicBezTo>
                  <a:cubicBezTo>
                    <a:pt x="1290" y="1404"/>
                    <a:pt x="1412" y="36"/>
                    <a:pt x="719" y="3"/>
                  </a:cubicBezTo>
                  <a:cubicBezTo>
                    <a:pt x="706" y="1"/>
                    <a:pt x="693" y="0"/>
                    <a:pt x="6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66;p53"/>
            <p:cNvSpPr/>
            <p:nvPr/>
          </p:nvSpPr>
          <p:spPr>
            <a:xfrm>
              <a:off x="5330800" y="2102550"/>
              <a:ext cx="23225" cy="14500"/>
            </a:xfrm>
            <a:custGeom>
              <a:avLst/>
              <a:gdLst/>
              <a:ahLst/>
              <a:cxnLst/>
              <a:rect l="l" t="t" r="r" b="b"/>
              <a:pathLst>
                <a:path w="929" h="580" extrusionOk="0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59" y="328"/>
                    <a:pt x="179" y="580"/>
                    <a:pt x="445" y="580"/>
                  </a:cubicBezTo>
                  <a:cubicBezTo>
                    <a:pt x="461" y="580"/>
                    <a:pt x="477" y="579"/>
                    <a:pt x="495" y="577"/>
                  </a:cubicBezTo>
                  <a:cubicBezTo>
                    <a:pt x="761" y="577"/>
                    <a:pt x="895" y="310"/>
                    <a:pt x="928" y="43"/>
                  </a:cubicBezTo>
                  <a:lnTo>
                    <a:pt x="895" y="43"/>
                  </a:lnTo>
                  <a:cubicBezTo>
                    <a:pt x="805" y="162"/>
                    <a:pt x="663" y="282"/>
                    <a:pt x="514" y="282"/>
                  </a:cubicBezTo>
                  <a:cubicBezTo>
                    <a:pt x="496" y="282"/>
                    <a:pt x="479" y="280"/>
                    <a:pt x="461" y="277"/>
                  </a:cubicBezTo>
                  <a:cubicBezTo>
                    <a:pt x="328" y="243"/>
                    <a:pt x="228" y="76"/>
                    <a:pt x="94" y="10"/>
                  </a:cubicBezTo>
                  <a:cubicBezTo>
                    <a:pt x="88" y="3"/>
                    <a:pt x="80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67;p53"/>
            <p:cNvSpPr/>
            <p:nvPr/>
          </p:nvSpPr>
          <p:spPr>
            <a:xfrm>
              <a:off x="5241425" y="2100275"/>
              <a:ext cx="15850" cy="27550"/>
            </a:xfrm>
            <a:custGeom>
              <a:avLst/>
              <a:gdLst/>
              <a:ahLst/>
              <a:cxnLst/>
              <a:rect l="l" t="t" r="r" b="b"/>
              <a:pathLst>
                <a:path w="634" h="1102" extrusionOk="0">
                  <a:moveTo>
                    <a:pt x="567" y="1"/>
                  </a:moveTo>
                  <a:cubicBezTo>
                    <a:pt x="567" y="1"/>
                    <a:pt x="534" y="1"/>
                    <a:pt x="534" y="34"/>
                  </a:cubicBezTo>
                  <a:cubicBezTo>
                    <a:pt x="500" y="468"/>
                    <a:pt x="400" y="968"/>
                    <a:pt x="0" y="1068"/>
                  </a:cubicBezTo>
                  <a:lnTo>
                    <a:pt x="0" y="1101"/>
                  </a:lnTo>
                  <a:cubicBezTo>
                    <a:pt x="500" y="1068"/>
                    <a:pt x="634" y="434"/>
                    <a:pt x="5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68;p53"/>
            <p:cNvSpPr/>
            <p:nvPr/>
          </p:nvSpPr>
          <p:spPr>
            <a:xfrm>
              <a:off x="5226300" y="2088375"/>
              <a:ext cx="35300" cy="34675"/>
            </a:xfrm>
            <a:custGeom>
              <a:avLst/>
              <a:gdLst/>
              <a:ahLst/>
              <a:cxnLst/>
              <a:rect l="l" t="t" r="r" b="b"/>
              <a:pathLst>
                <a:path w="1412" h="1387" extrusionOk="0">
                  <a:moveTo>
                    <a:pt x="749" y="1"/>
                  </a:moveTo>
                  <a:cubicBezTo>
                    <a:pt x="155" y="1"/>
                    <a:pt x="1" y="1250"/>
                    <a:pt x="605" y="1377"/>
                  </a:cubicBezTo>
                  <a:cubicBezTo>
                    <a:pt x="634" y="1383"/>
                    <a:pt x="662" y="1386"/>
                    <a:pt x="689" y="1386"/>
                  </a:cubicBezTo>
                  <a:cubicBezTo>
                    <a:pt x="1255" y="1386"/>
                    <a:pt x="1412" y="105"/>
                    <a:pt x="839" y="10"/>
                  </a:cubicBezTo>
                  <a:cubicBezTo>
                    <a:pt x="808" y="3"/>
                    <a:pt x="778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69;p53"/>
            <p:cNvSpPr/>
            <p:nvPr/>
          </p:nvSpPr>
          <p:spPr>
            <a:xfrm>
              <a:off x="5220575" y="2085275"/>
              <a:ext cx="21700" cy="16525"/>
            </a:xfrm>
            <a:custGeom>
              <a:avLst/>
              <a:gdLst/>
              <a:ahLst/>
              <a:cxnLst/>
              <a:rect l="l" t="t" r="r" b="b"/>
              <a:pathLst>
                <a:path w="868" h="661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67"/>
                    <a:pt x="67" y="567"/>
                    <a:pt x="300" y="634"/>
                  </a:cubicBezTo>
                  <a:cubicBezTo>
                    <a:pt x="348" y="652"/>
                    <a:pt x="393" y="660"/>
                    <a:pt x="434" y="660"/>
                  </a:cubicBezTo>
                  <a:cubicBezTo>
                    <a:pt x="625" y="660"/>
                    <a:pt x="752" y="486"/>
                    <a:pt x="834" y="267"/>
                  </a:cubicBezTo>
                  <a:cubicBezTo>
                    <a:pt x="867" y="234"/>
                    <a:pt x="834" y="167"/>
                    <a:pt x="767" y="167"/>
                  </a:cubicBezTo>
                  <a:cubicBezTo>
                    <a:pt x="678" y="227"/>
                    <a:pt x="562" y="339"/>
                    <a:pt x="444" y="339"/>
                  </a:cubicBezTo>
                  <a:cubicBezTo>
                    <a:pt x="429" y="339"/>
                    <a:pt x="415" y="337"/>
                    <a:pt x="400" y="334"/>
                  </a:cubicBezTo>
                  <a:cubicBezTo>
                    <a:pt x="267" y="334"/>
                    <a:pt x="167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70;p53"/>
            <p:cNvSpPr/>
            <p:nvPr/>
          </p:nvSpPr>
          <p:spPr>
            <a:xfrm>
              <a:off x="5283950" y="2195800"/>
              <a:ext cx="22525" cy="9725"/>
            </a:xfrm>
            <a:custGeom>
              <a:avLst/>
              <a:gdLst/>
              <a:ahLst/>
              <a:cxnLst/>
              <a:rect l="l" t="t" r="r" b="b"/>
              <a:pathLst>
                <a:path w="901" h="389" extrusionOk="0">
                  <a:moveTo>
                    <a:pt x="876" y="1"/>
                  </a:moveTo>
                  <a:cubicBezTo>
                    <a:pt x="871" y="1"/>
                    <a:pt x="868" y="5"/>
                    <a:pt x="868" y="16"/>
                  </a:cubicBezTo>
                  <a:cubicBezTo>
                    <a:pt x="734" y="116"/>
                    <a:pt x="634" y="249"/>
                    <a:pt x="467" y="249"/>
                  </a:cubicBezTo>
                  <a:cubicBezTo>
                    <a:pt x="300" y="216"/>
                    <a:pt x="167" y="183"/>
                    <a:pt x="0" y="116"/>
                  </a:cubicBezTo>
                  <a:lnTo>
                    <a:pt x="0" y="116"/>
                  </a:lnTo>
                  <a:cubicBezTo>
                    <a:pt x="88" y="291"/>
                    <a:pt x="251" y="389"/>
                    <a:pt x="447" y="389"/>
                  </a:cubicBezTo>
                  <a:cubicBezTo>
                    <a:pt x="475" y="389"/>
                    <a:pt x="504" y="387"/>
                    <a:pt x="534" y="383"/>
                  </a:cubicBezTo>
                  <a:cubicBezTo>
                    <a:pt x="701" y="349"/>
                    <a:pt x="868" y="216"/>
                    <a:pt x="901" y="16"/>
                  </a:cubicBezTo>
                  <a:cubicBezTo>
                    <a:pt x="901" y="16"/>
                    <a:pt x="886" y="1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71;p53"/>
            <p:cNvSpPr/>
            <p:nvPr/>
          </p:nvSpPr>
          <p:spPr>
            <a:xfrm>
              <a:off x="5246100" y="2047200"/>
              <a:ext cx="55375" cy="131450"/>
            </a:xfrm>
            <a:custGeom>
              <a:avLst/>
              <a:gdLst/>
              <a:ahLst/>
              <a:cxnLst/>
              <a:rect l="l" t="t" r="r" b="b"/>
              <a:pathLst>
                <a:path w="2215" h="5258" extrusionOk="0">
                  <a:moveTo>
                    <a:pt x="1420" y="0"/>
                  </a:moveTo>
                  <a:cubicBezTo>
                    <a:pt x="1408" y="0"/>
                    <a:pt x="1395" y="8"/>
                    <a:pt x="1381" y="22"/>
                  </a:cubicBezTo>
                  <a:cubicBezTo>
                    <a:pt x="780" y="1356"/>
                    <a:pt x="313" y="2757"/>
                    <a:pt x="13" y="4192"/>
                  </a:cubicBezTo>
                  <a:cubicBezTo>
                    <a:pt x="1" y="4253"/>
                    <a:pt x="79" y="4274"/>
                    <a:pt x="189" y="4274"/>
                  </a:cubicBezTo>
                  <a:cubicBezTo>
                    <a:pt x="379" y="4274"/>
                    <a:pt x="663" y="4213"/>
                    <a:pt x="747" y="4192"/>
                  </a:cubicBezTo>
                  <a:lnTo>
                    <a:pt x="747" y="4192"/>
                  </a:lnTo>
                  <a:cubicBezTo>
                    <a:pt x="680" y="4492"/>
                    <a:pt x="614" y="4792"/>
                    <a:pt x="547" y="5126"/>
                  </a:cubicBezTo>
                  <a:cubicBezTo>
                    <a:pt x="547" y="5159"/>
                    <a:pt x="614" y="5159"/>
                    <a:pt x="714" y="5193"/>
                  </a:cubicBezTo>
                  <a:cubicBezTo>
                    <a:pt x="855" y="5237"/>
                    <a:pt x="998" y="5257"/>
                    <a:pt x="1139" y="5257"/>
                  </a:cubicBezTo>
                  <a:cubicBezTo>
                    <a:pt x="1533" y="5257"/>
                    <a:pt x="1911" y="5096"/>
                    <a:pt x="2181" y="4826"/>
                  </a:cubicBezTo>
                  <a:cubicBezTo>
                    <a:pt x="2215" y="4792"/>
                    <a:pt x="2181" y="4759"/>
                    <a:pt x="2148" y="4759"/>
                  </a:cubicBezTo>
                  <a:cubicBezTo>
                    <a:pt x="1820" y="4936"/>
                    <a:pt x="1472" y="5017"/>
                    <a:pt x="1120" y="5017"/>
                  </a:cubicBezTo>
                  <a:cubicBezTo>
                    <a:pt x="1007" y="5017"/>
                    <a:pt x="894" y="5009"/>
                    <a:pt x="780" y="4992"/>
                  </a:cubicBezTo>
                  <a:cubicBezTo>
                    <a:pt x="780" y="4892"/>
                    <a:pt x="1114" y="3925"/>
                    <a:pt x="1047" y="3892"/>
                  </a:cubicBezTo>
                  <a:cubicBezTo>
                    <a:pt x="814" y="3892"/>
                    <a:pt x="580" y="3925"/>
                    <a:pt x="347" y="3992"/>
                  </a:cubicBezTo>
                  <a:cubicBezTo>
                    <a:pt x="647" y="2657"/>
                    <a:pt x="1181" y="1390"/>
                    <a:pt x="1448" y="56"/>
                  </a:cubicBezTo>
                  <a:cubicBezTo>
                    <a:pt x="1448" y="16"/>
                    <a:pt x="1436" y="0"/>
                    <a:pt x="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72;p53"/>
            <p:cNvSpPr/>
            <p:nvPr/>
          </p:nvSpPr>
          <p:spPr>
            <a:xfrm>
              <a:off x="5266425" y="2167825"/>
              <a:ext cx="36725" cy="25875"/>
            </a:xfrm>
            <a:custGeom>
              <a:avLst/>
              <a:gdLst/>
              <a:ahLst/>
              <a:cxnLst/>
              <a:rect l="l" t="t" r="r" b="b"/>
              <a:pathLst>
                <a:path w="1469" h="1035" extrusionOk="0">
                  <a:moveTo>
                    <a:pt x="1335" y="1"/>
                  </a:moveTo>
                  <a:cubicBezTo>
                    <a:pt x="985" y="205"/>
                    <a:pt x="583" y="307"/>
                    <a:pt x="176" y="307"/>
                  </a:cubicBezTo>
                  <a:cubicBezTo>
                    <a:pt x="118" y="307"/>
                    <a:pt x="59" y="305"/>
                    <a:pt x="1" y="301"/>
                  </a:cubicBezTo>
                  <a:lnTo>
                    <a:pt x="1" y="301"/>
                  </a:lnTo>
                  <a:cubicBezTo>
                    <a:pt x="134" y="534"/>
                    <a:pt x="334" y="768"/>
                    <a:pt x="601" y="935"/>
                  </a:cubicBezTo>
                  <a:cubicBezTo>
                    <a:pt x="735" y="1001"/>
                    <a:pt x="868" y="1035"/>
                    <a:pt x="1035" y="1035"/>
                  </a:cubicBezTo>
                  <a:cubicBezTo>
                    <a:pt x="1402" y="1001"/>
                    <a:pt x="1468" y="668"/>
                    <a:pt x="1435" y="401"/>
                  </a:cubicBezTo>
                  <a:cubicBezTo>
                    <a:pt x="1402" y="267"/>
                    <a:pt x="1368" y="134"/>
                    <a:pt x="1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73;p53"/>
            <p:cNvSpPr/>
            <p:nvPr/>
          </p:nvSpPr>
          <p:spPr>
            <a:xfrm>
              <a:off x="5281450" y="2177750"/>
              <a:ext cx="21700" cy="15950"/>
            </a:xfrm>
            <a:custGeom>
              <a:avLst/>
              <a:gdLst/>
              <a:ahLst/>
              <a:cxnLst/>
              <a:rect l="l" t="t" r="r" b="b"/>
              <a:pathLst>
                <a:path w="868" h="638" extrusionOk="0">
                  <a:moveTo>
                    <a:pt x="755" y="0"/>
                  </a:moveTo>
                  <a:cubicBezTo>
                    <a:pt x="416" y="0"/>
                    <a:pt x="93" y="197"/>
                    <a:pt x="0" y="538"/>
                  </a:cubicBezTo>
                  <a:cubicBezTo>
                    <a:pt x="134" y="604"/>
                    <a:pt x="267" y="638"/>
                    <a:pt x="434" y="638"/>
                  </a:cubicBezTo>
                  <a:cubicBezTo>
                    <a:pt x="801" y="604"/>
                    <a:pt x="867" y="271"/>
                    <a:pt x="834" y="4"/>
                  </a:cubicBezTo>
                  <a:cubicBezTo>
                    <a:pt x="808" y="1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74;p53"/>
            <p:cNvSpPr/>
            <p:nvPr/>
          </p:nvSpPr>
          <p:spPr>
            <a:xfrm>
              <a:off x="5217225" y="1906800"/>
              <a:ext cx="328600" cy="234550"/>
            </a:xfrm>
            <a:custGeom>
              <a:avLst/>
              <a:gdLst/>
              <a:ahLst/>
              <a:cxnLst/>
              <a:rect l="l" t="t" r="r" b="b"/>
              <a:pathLst>
                <a:path w="13144" h="9382" extrusionOk="0">
                  <a:moveTo>
                    <a:pt x="6126" y="1"/>
                  </a:moveTo>
                  <a:cubicBezTo>
                    <a:pt x="4704" y="1"/>
                    <a:pt x="3603" y="434"/>
                    <a:pt x="3603" y="434"/>
                  </a:cubicBezTo>
                  <a:cubicBezTo>
                    <a:pt x="67" y="1368"/>
                    <a:pt x="1" y="5905"/>
                    <a:pt x="1" y="5905"/>
                  </a:cubicBezTo>
                  <a:cubicBezTo>
                    <a:pt x="1568" y="5071"/>
                    <a:pt x="2803" y="3703"/>
                    <a:pt x="3403" y="2002"/>
                  </a:cubicBezTo>
                  <a:cubicBezTo>
                    <a:pt x="3937" y="6105"/>
                    <a:pt x="9007" y="6839"/>
                    <a:pt x="9007" y="6839"/>
                  </a:cubicBezTo>
                  <a:cubicBezTo>
                    <a:pt x="9007" y="6839"/>
                    <a:pt x="9352" y="9382"/>
                    <a:pt x="10439" y="9382"/>
                  </a:cubicBezTo>
                  <a:cubicBezTo>
                    <a:pt x="10472" y="9382"/>
                    <a:pt x="10507" y="9379"/>
                    <a:pt x="10542" y="9374"/>
                  </a:cubicBezTo>
                  <a:cubicBezTo>
                    <a:pt x="11342" y="9274"/>
                    <a:pt x="13143" y="5638"/>
                    <a:pt x="10575" y="2169"/>
                  </a:cubicBezTo>
                  <a:cubicBezTo>
                    <a:pt x="9291" y="434"/>
                    <a:pt x="7548" y="1"/>
                    <a:pt x="6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75;p53"/>
            <p:cNvSpPr/>
            <p:nvPr/>
          </p:nvSpPr>
          <p:spPr>
            <a:xfrm>
              <a:off x="5300625" y="1949350"/>
              <a:ext cx="115950" cy="129275"/>
            </a:xfrm>
            <a:custGeom>
              <a:avLst/>
              <a:gdLst/>
              <a:ahLst/>
              <a:cxnLst/>
              <a:rect l="l" t="t" r="r" b="b"/>
              <a:pathLst>
                <a:path w="4638" h="5171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634"/>
                    <a:pt x="100" y="1268"/>
                    <a:pt x="301" y="1868"/>
                  </a:cubicBezTo>
                  <a:cubicBezTo>
                    <a:pt x="534" y="2468"/>
                    <a:pt x="868" y="3036"/>
                    <a:pt x="1301" y="3503"/>
                  </a:cubicBezTo>
                  <a:cubicBezTo>
                    <a:pt x="1401" y="3636"/>
                    <a:pt x="1535" y="3736"/>
                    <a:pt x="1668" y="3836"/>
                  </a:cubicBezTo>
                  <a:lnTo>
                    <a:pt x="1835" y="4003"/>
                  </a:lnTo>
                  <a:cubicBezTo>
                    <a:pt x="1902" y="4070"/>
                    <a:pt x="1968" y="4103"/>
                    <a:pt x="2035" y="4136"/>
                  </a:cubicBezTo>
                  <a:cubicBezTo>
                    <a:pt x="2169" y="4236"/>
                    <a:pt x="2302" y="4336"/>
                    <a:pt x="2435" y="4403"/>
                  </a:cubicBezTo>
                  <a:lnTo>
                    <a:pt x="2836" y="4637"/>
                  </a:lnTo>
                  <a:lnTo>
                    <a:pt x="3069" y="4737"/>
                  </a:lnTo>
                  <a:lnTo>
                    <a:pt x="3269" y="4803"/>
                  </a:lnTo>
                  <a:lnTo>
                    <a:pt x="3736" y="4970"/>
                  </a:lnTo>
                  <a:cubicBezTo>
                    <a:pt x="4037" y="5037"/>
                    <a:pt x="4337" y="5104"/>
                    <a:pt x="4637" y="5170"/>
                  </a:cubicBezTo>
                  <a:cubicBezTo>
                    <a:pt x="4370" y="5037"/>
                    <a:pt x="4070" y="4970"/>
                    <a:pt x="3770" y="4837"/>
                  </a:cubicBezTo>
                  <a:lnTo>
                    <a:pt x="3369" y="4637"/>
                  </a:lnTo>
                  <a:lnTo>
                    <a:pt x="3136" y="4570"/>
                  </a:lnTo>
                  <a:lnTo>
                    <a:pt x="2936" y="4437"/>
                  </a:lnTo>
                  <a:lnTo>
                    <a:pt x="2569" y="4203"/>
                  </a:lnTo>
                  <a:cubicBezTo>
                    <a:pt x="2435" y="4103"/>
                    <a:pt x="2302" y="4036"/>
                    <a:pt x="2202" y="3936"/>
                  </a:cubicBezTo>
                  <a:lnTo>
                    <a:pt x="2002" y="3803"/>
                  </a:lnTo>
                  <a:lnTo>
                    <a:pt x="1835" y="3636"/>
                  </a:lnTo>
                  <a:cubicBezTo>
                    <a:pt x="1735" y="3536"/>
                    <a:pt x="1602" y="3436"/>
                    <a:pt x="1501" y="3302"/>
                  </a:cubicBezTo>
                  <a:cubicBezTo>
                    <a:pt x="1101" y="2869"/>
                    <a:pt x="768" y="2368"/>
                    <a:pt x="501" y="1801"/>
                  </a:cubicBezTo>
                  <a:cubicBezTo>
                    <a:pt x="401" y="1501"/>
                    <a:pt x="301" y="1234"/>
                    <a:pt x="201" y="934"/>
                  </a:cubicBezTo>
                  <a:cubicBezTo>
                    <a:pt x="134" y="634"/>
                    <a:pt x="67" y="30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76;p53"/>
            <p:cNvSpPr/>
            <p:nvPr/>
          </p:nvSpPr>
          <p:spPr>
            <a:xfrm>
              <a:off x="5449050" y="2107125"/>
              <a:ext cx="90925" cy="96900"/>
            </a:xfrm>
            <a:custGeom>
              <a:avLst/>
              <a:gdLst/>
              <a:ahLst/>
              <a:cxnLst/>
              <a:rect l="l" t="t" r="r" b="b"/>
              <a:pathLst>
                <a:path w="3637" h="3876" extrusionOk="0">
                  <a:moveTo>
                    <a:pt x="2398" y="0"/>
                  </a:moveTo>
                  <a:cubicBezTo>
                    <a:pt x="1535" y="0"/>
                    <a:pt x="401" y="1495"/>
                    <a:pt x="401" y="1495"/>
                  </a:cubicBezTo>
                  <a:lnTo>
                    <a:pt x="1" y="3162"/>
                  </a:lnTo>
                  <a:cubicBezTo>
                    <a:pt x="155" y="3598"/>
                    <a:pt x="564" y="3876"/>
                    <a:pt x="1002" y="3876"/>
                  </a:cubicBezTo>
                  <a:cubicBezTo>
                    <a:pt x="1135" y="3876"/>
                    <a:pt x="1270" y="3850"/>
                    <a:pt x="1402" y="3796"/>
                  </a:cubicBezTo>
                  <a:cubicBezTo>
                    <a:pt x="2469" y="3429"/>
                    <a:pt x="3637" y="627"/>
                    <a:pt x="2736" y="94"/>
                  </a:cubicBezTo>
                  <a:cubicBezTo>
                    <a:pt x="2631" y="29"/>
                    <a:pt x="2517" y="0"/>
                    <a:pt x="2398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77;p53"/>
            <p:cNvSpPr/>
            <p:nvPr/>
          </p:nvSpPr>
          <p:spPr>
            <a:xfrm>
              <a:off x="5462650" y="2129475"/>
              <a:ext cx="46475" cy="59925"/>
            </a:xfrm>
            <a:custGeom>
              <a:avLst/>
              <a:gdLst/>
              <a:ahLst/>
              <a:cxnLst/>
              <a:rect l="l" t="t" r="r" b="b"/>
              <a:pathLst>
                <a:path w="1859" h="2397" extrusionOk="0">
                  <a:moveTo>
                    <a:pt x="1859" y="0"/>
                  </a:moveTo>
                  <a:cubicBezTo>
                    <a:pt x="825" y="67"/>
                    <a:pt x="57" y="1334"/>
                    <a:pt x="24" y="2302"/>
                  </a:cubicBezTo>
                  <a:cubicBezTo>
                    <a:pt x="0" y="2349"/>
                    <a:pt x="60" y="2396"/>
                    <a:pt x="109" y="2396"/>
                  </a:cubicBezTo>
                  <a:cubicBezTo>
                    <a:pt x="129" y="2396"/>
                    <a:pt x="148" y="2388"/>
                    <a:pt x="157" y="2369"/>
                  </a:cubicBezTo>
                  <a:cubicBezTo>
                    <a:pt x="258" y="2135"/>
                    <a:pt x="391" y="1968"/>
                    <a:pt x="524" y="1768"/>
                  </a:cubicBezTo>
                  <a:cubicBezTo>
                    <a:pt x="647" y="1622"/>
                    <a:pt x="840" y="1529"/>
                    <a:pt x="1040" y="1529"/>
                  </a:cubicBezTo>
                  <a:cubicBezTo>
                    <a:pt x="1113" y="1529"/>
                    <a:pt x="1187" y="1541"/>
                    <a:pt x="1258" y="1568"/>
                  </a:cubicBezTo>
                  <a:cubicBezTo>
                    <a:pt x="1292" y="1568"/>
                    <a:pt x="1292" y="1535"/>
                    <a:pt x="1292" y="1535"/>
                  </a:cubicBezTo>
                  <a:cubicBezTo>
                    <a:pt x="1169" y="1439"/>
                    <a:pt x="1030" y="1394"/>
                    <a:pt x="895" y="1394"/>
                  </a:cubicBezTo>
                  <a:cubicBezTo>
                    <a:pt x="699" y="1394"/>
                    <a:pt x="510" y="1490"/>
                    <a:pt x="391" y="1668"/>
                  </a:cubicBezTo>
                  <a:cubicBezTo>
                    <a:pt x="691" y="968"/>
                    <a:pt x="1091" y="300"/>
                    <a:pt x="1859" y="34"/>
                  </a:cubicBezTo>
                  <a:cubicBezTo>
                    <a:pt x="1859" y="34"/>
                    <a:pt x="1859" y="0"/>
                    <a:pt x="18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78;p53"/>
            <p:cNvSpPr/>
            <p:nvPr/>
          </p:nvSpPr>
          <p:spPr>
            <a:xfrm>
              <a:off x="5334825" y="2317925"/>
              <a:ext cx="165975" cy="160375"/>
            </a:xfrm>
            <a:custGeom>
              <a:avLst/>
              <a:gdLst/>
              <a:ahLst/>
              <a:cxnLst/>
              <a:rect l="l" t="t" r="r" b="b"/>
              <a:pathLst>
                <a:path w="6639" h="6415" extrusionOk="0">
                  <a:moveTo>
                    <a:pt x="5737" y="1"/>
                  </a:moveTo>
                  <a:lnTo>
                    <a:pt x="1968" y="3337"/>
                  </a:lnTo>
                  <a:lnTo>
                    <a:pt x="1034" y="401"/>
                  </a:lnTo>
                  <a:lnTo>
                    <a:pt x="434" y="1235"/>
                  </a:lnTo>
                  <a:lnTo>
                    <a:pt x="0" y="5471"/>
                  </a:lnTo>
                  <a:lnTo>
                    <a:pt x="1801" y="3904"/>
                  </a:lnTo>
                  <a:lnTo>
                    <a:pt x="2802" y="6405"/>
                  </a:lnTo>
                  <a:cubicBezTo>
                    <a:pt x="2802" y="6412"/>
                    <a:pt x="2804" y="6415"/>
                    <a:pt x="2808" y="6415"/>
                  </a:cubicBezTo>
                  <a:cubicBezTo>
                    <a:pt x="2983" y="6415"/>
                    <a:pt x="6638" y="1202"/>
                    <a:pt x="6638" y="1202"/>
                  </a:cubicBezTo>
                  <a:lnTo>
                    <a:pt x="57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79;p53"/>
            <p:cNvSpPr/>
            <p:nvPr/>
          </p:nvSpPr>
          <p:spPr>
            <a:xfrm>
              <a:off x="5332300" y="2348800"/>
              <a:ext cx="171000" cy="135950"/>
            </a:xfrm>
            <a:custGeom>
              <a:avLst/>
              <a:gdLst/>
              <a:ahLst/>
              <a:cxnLst/>
              <a:rect l="l" t="t" r="r" b="b"/>
              <a:pathLst>
                <a:path w="6840" h="5438" extrusionOk="0">
                  <a:moveTo>
                    <a:pt x="6772" y="0"/>
                  </a:moveTo>
                  <a:cubicBezTo>
                    <a:pt x="6072" y="801"/>
                    <a:pt x="3503" y="4203"/>
                    <a:pt x="2903" y="5070"/>
                  </a:cubicBezTo>
                  <a:cubicBezTo>
                    <a:pt x="2870" y="4904"/>
                    <a:pt x="2136" y="3069"/>
                    <a:pt x="1902" y="2669"/>
                  </a:cubicBezTo>
                  <a:cubicBezTo>
                    <a:pt x="1902" y="2668"/>
                    <a:pt x="1902" y="2668"/>
                    <a:pt x="1902" y="2668"/>
                  </a:cubicBezTo>
                  <a:cubicBezTo>
                    <a:pt x="1863" y="2668"/>
                    <a:pt x="300" y="3970"/>
                    <a:pt x="234" y="4036"/>
                  </a:cubicBezTo>
                  <a:cubicBezTo>
                    <a:pt x="268" y="3403"/>
                    <a:pt x="635" y="701"/>
                    <a:pt x="568" y="33"/>
                  </a:cubicBezTo>
                  <a:cubicBezTo>
                    <a:pt x="551" y="17"/>
                    <a:pt x="535" y="8"/>
                    <a:pt x="522" y="8"/>
                  </a:cubicBezTo>
                  <a:cubicBezTo>
                    <a:pt x="510" y="8"/>
                    <a:pt x="501" y="17"/>
                    <a:pt x="501" y="33"/>
                  </a:cubicBezTo>
                  <a:cubicBezTo>
                    <a:pt x="368" y="701"/>
                    <a:pt x="301" y="1401"/>
                    <a:pt x="201" y="2102"/>
                  </a:cubicBezTo>
                  <a:cubicBezTo>
                    <a:pt x="101" y="2902"/>
                    <a:pt x="34" y="3669"/>
                    <a:pt x="1" y="4470"/>
                  </a:cubicBezTo>
                  <a:cubicBezTo>
                    <a:pt x="668" y="3936"/>
                    <a:pt x="1269" y="3369"/>
                    <a:pt x="1869" y="2769"/>
                  </a:cubicBezTo>
                  <a:cubicBezTo>
                    <a:pt x="2169" y="3669"/>
                    <a:pt x="2536" y="4570"/>
                    <a:pt x="2936" y="5437"/>
                  </a:cubicBezTo>
                  <a:cubicBezTo>
                    <a:pt x="2970" y="5437"/>
                    <a:pt x="6272" y="934"/>
                    <a:pt x="6806" y="33"/>
                  </a:cubicBezTo>
                  <a:cubicBezTo>
                    <a:pt x="6839" y="0"/>
                    <a:pt x="6806" y="0"/>
                    <a:pt x="67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80;p53"/>
            <p:cNvSpPr/>
            <p:nvPr/>
          </p:nvSpPr>
          <p:spPr>
            <a:xfrm>
              <a:off x="1913200" y="3457225"/>
              <a:ext cx="405325" cy="835275"/>
            </a:xfrm>
            <a:custGeom>
              <a:avLst/>
              <a:gdLst/>
              <a:ahLst/>
              <a:cxnLst/>
              <a:rect l="l" t="t" r="r" b="b"/>
              <a:pathLst>
                <a:path w="16213" h="33411" extrusionOk="0">
                  <a:moveTo>
                    <a:pt x="6875" y="0"/>
                  </a:moveTo>
                  <a:cubicBezTo>
                    <a:pt x="6720" y="0"/>
                    <a:pt x="6563" y="9"/>
                    <a:pt x="6405" y="28"/>
                  </a:cubicBezTo>
                  <a:cubicBezTo>
                    <a:pt x="4971" y="262"/>
                    <a:pt x="3670" y="1062"/>
                    <a:pt x="2836" y="2263"/>
                  </a:cubicBezTo>
                  <a:cubicBezTo>
                    <a:pt x="1935" y="3564"/>
                    <a:pt x="1302" y="5032"/>
                    <a:pt x="1001" y="6600"/>
                  </a:cubicBezTo>
                  <a:cubicBezTo>
                    <a:pt x="601" y="8267"/>
                    <a:pt x="368" y="9969"/>
                    <a:pt x="268" y="11703"/>
                  </a:cubicBezTo>
                  <a:cubicBezTo>
                    <a:pt x="34" y="15272"/>
                    <a:pt x="1" y="18875"/>
                    <a:pt x="34" y="22511"/>
                  </a:cubicBezTo>
                  <a:cubicBezTo>
                    <a:pt x="1" y="24279"/>
                    <a:pt x="34" y="26080"/>
                    <a:pt x="34" y="27848"/>
                  </a:cubicBezTo>
                  <a:cubicBezTo>
                    <a:pt x="67" y="28782"/>
                    <a:pt x="67" y="29716"/>
                    <a:pt x="67" y="30617"/>
                  </a:cubicBezTo>
                  <a:cubicBezTo>
                    <a:pt x="34" y="31517"/>
                    <a:pt x="101" y="32385"/>
                    <a:pt x="201" y="33285"/>
                  </a:cubicBezTo>
                  <a:cubicBezTo>
                    <a:pt x="217" y="33369"/>
                    <a:pt x="301" y="33410"/>
                    <a:pt x="384" y="33410"/>
                  </a:cubicBezTo>
                  <a:cubicBezTo>
                    <a:pt x="468" y="33410"/>
                    <a:pt x="551" y="33369"/>
                    <a:pt x="568" y="33285"/>
                  </a:cubicBezTo>
                  <a:cubicBezTo>
                    <a:pt x="668" y="32351"/>
                    <a:pt x="735" y="31417"/>
                    <a:pt x="701" y="30483"/>
                  </a:cubicBezTo>
                  <a:lnTo>
                    <a:pt x="701" y="27548"/>
                  </a:lnTo>
                  <a:cubicBezTo>
                    <a:pt x="701" y="25647"/>
                    <a:pt x="701" y="23712"/>
                    <a:pt x="735" y="21810"/>
                  </a:cubicBezTo>
                  <a:cubicBezTo>
                    <a:pt x="801" y="18441"/>
                    <a:pt x="868" y="15039"/>
                    <a:pt x="1135" y="11670"/>
                  </a:cubicBezTo>
                  <a:cubicBezTo>
                    <a:pt x="1268" y="10035"/>
                    <a:pt x="1502" y="8401"/>
                    <a:pt x="1869" y="6800"/>
                  </a:cubicBezTo>
                  <a:cubicBezTo>
                    <a:pt x="2236" y="5332"/>
                    <a:pt x="2703" y="3831"/>
                    <a:pt x="3637" y="2630"/>
                  </a:cubicBezTo>
                  <a:cubicBezTo>
                    <a:pt x="4437" y="1496"/>
                    <a:pt x="5738" y="829"/>
                    <a:pt x="7139" y="829"/>
                  </a:cubicBezTo>
                  <a:cubicBezTo>
                    <a:pt x="8540" y="862"/>
                    <a:pt x="9774" y="1729"/>
                    <a:pt x="10742" y="2697"/>
                  </a:cubicBezTo>
                  <a:cubicBezTo>
                    <a:pt x="11776" y="3764"/>
                    <a:pt x="12743" y="4932"/>
                    <a:pt x="13610" y="6166"/>
                  </a:cubicBezTo>
                  <a:cubicBezTo>
                    <a:pt x="14544" y="7467"/>
                    <a:pt x="15378" y="8835"/>
                    <a:pt x="16112" y="10269"/>
                  </a:cubicBezTo>
                  <a:cubicBezTo>
                    <a:pt x="16121" y="10278"/>
                    <a:pt x="16132" y="10282"/>
                    <a:pt x="16144" y="10282"/>
                  </a:cubicBezTo>
                  <a:cubicBezTo>
                    <a:pt x="16176" y="10282"/>
                    <a:pt x="16212" y="10251"/>
                    <a:pt x="16212" y="10202"/>
                  </a:cubicBezTo>
                  <a:cubicBezTo>
                    <a:pt x="15345" y="8534"/>
                    <a:pt x="14444" y="6900"/>
                    <a:pt x="13410" y="5332"/>
                  </a:cubicBezTo>
                  <a:cubicBezTo>
                    <a:pt x="12476" y="3931"/>
                    <a:pt x="11476" y="2463"/>
                    <a:pt x="10175" y="1362"/>
                  </a:cubicBezTo>
                  <a:cubicBezTo>
                    <a:pt x="9257" y="563"/>
                    <a:pt x="8103" y="0"/>
                    <a:pt x="68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81;p53"/>
            <p:cNvSpPr/>
            <p:nvPr/>
          </p:nvSpPr>
          <p:spPr>
            <a:xfrm>
              <a:off x="2002950" y="3425975"/>
              <a:ext cx="494875" cy="509800"/>
            </a:xfrm>
            <a:custGeom>
              <a:avLst/>
              <a:gdLst/>
              <a:ahLst/>
              <a:cxnLst/>
              <a:rect l="l" t="t" r="r" b="b"/>
              <a:pathLst>
                <a:path w="19795" h="20392" extrusionOk="0">
                  <a:moveTo>
                    <a:pt x="5559" y="6907"/>
                  </a:moveTo>
                  <a:cubicBezTo>
                    <a:pt x="5616" y="6907"/>
                    <a:pt x="5670" y="6920"/>
                    <a:pt x="5717" y="6949"/>
                  </a:cubicBezTo>
                  <a:cubicBezTo>
                    <a:pt x="6122" y="7209"/>
                    <a:pt x="5649" y="8625"/>
                    <a:pt x="5015" y="8625"/>
                  </a:cubicBezTo>
                  <a:cubicBezTo>
                    <a:pt x="4919" y="8625"/>
                    <a:pt x="4818" y="8592"/>
                    <a:pt x="4717" y="8517"/>
                  </a:cubicBezTo>
                  <a:cubicBezTo>
                    <a:pt x="4143" y="8094"/>
                    <a:pt x="5017" y="6907"/>
                    <a:pt x="5559" y="6907"/>
                  </a:cubicBezTo>
                  <a:close/>
                  <a:moveTo>
                    <a:pt x="15720" y="9914"/>
                  </a:moveTo>
                  <a:cubicBezTo>
                    <a:pt x="16375" y="9914"/>
                    <a:pt x="17678" y="11066"/>
                    <a:pt x="17192" y="11752"/>
                  </a:cubicBezTo>
                  <a:cubicBezTo>
                    <a:pt x="17104" y="11880"/>
                    <a:pt x="16983" y="11934"/>
                    <a:pt x="16846" y="11934"/>
                  </a:cubicBezTo>
                  <a:cubicBezTo>
                    <a:pt x="16155" y="11934"/>
                    <a:pt x="15040" y="10547"/>
                    <a:pt x="15458" y="10018"/>
                  </a:cubicBezTo>
                  <a:cubicBezTo>
                    <a:pt x="15520" y="9946"/>
                    <a:pt x="15611" y="9914"/>
                    <a:pt x="15720" y="9914"/>
                  </a:cubicBezTo>
                  <a:close/>
                  <a:moveTo>
                    <a:pt x="10258" y="1"/>
                  </a:moveTo>
                  <a:cubicBezTo>
                    <a:pt x="9770" y="1"/>
                    <a:pt x="9338" y="60"/>
                    <a:pt x="8986" y="177"/>
                  </a:cubicBezTo>
                  <a:cubicBezTo>
                    <a:pt x="7605" y="638"/>
                    <a:pt x="7975" y="4116"/>
                    <a:pt x="7697" y="4116"/>
                  </a:cubicBezTo>
                  <a:cubicBezTo>
                    <a:pt x="7694" y="4116"/>
                    <a:pt x="7690" y="4115"/>
                    <a:pt x="7685" y="4114"/>
                  </a:cubicBezTo>
                  <a:cubicBezTo>
                    <a:pt x="6099" y="3470"/>
                    <a:pt x="4752" y="3131"/>
                    <a:pt x="3682" y="3131"/>
                  </a:cubicBezTo>
                  <a:cubicBezTo>
                    <a:pt x="927" y="3131"/>
                    <a:pt x="1" y="5373"/>
                    <a:pt x="1514" y="10418"/>
                  </a:cubicBezTo>
                  <a:cubicBezTo>
                    <a:pt x="1681" y="9451"/>
                    <a:pt x="2015" y="8216"/>
                    <a:pt x="2548" y="7483"/>
                  </a:cubicBezTo>
                  <a:cubicBezTo>
                    <a:pt x="2935" y="6968"/>
                    <a:pt x="3326" y="6741"/>
                    <a:pt x="3605" y="6741"/>
                  </a:cubicBezTo>
                  <a:cubicBezTo>
                    <a:pt x="4049" y="6741"/>
                    <a:pt x="4210" y="7315"/>
                    <a:pt x="3616" y="8216"/>
                  </a:cubicBezTo>
                  <a:cubicBezTo>
                    <a:pt x="2882" y="9317"/>
                    <a:pt x="2415" y="10552"/>
                    <a:pt x="2248" y="11852"/>
                  </a:cubicBezTo>
                  <a:cubicBezTo>
                    <a:pt x="2248" y="11852"/>
                    <a:pt x="3883" y="14187"/>
                    <a:pt x="5884" y="15355"/>
                  </a:cubicBezTo>
                  <a:cubicBezTo>
                    <a:pt x="5784" y="14421"/>
                    <a:pt x="5517" y="13053"/>
                    <a:pt x="5717" y="11719"/>
                  </a:cubicBezTo>
                  <a:cubicBezTo>
                    <a:pt x="5905" y="10231"/>
                    <a:pt x="6462" y="9550"/>
                    <a:pt x="6901" y="9550"/>
                  </a:cubicBezTo>
                  <a:cubicBezTo>
                    <a:pt x="7319" y="9550"/>
                    <a:pt x="7630" y="10164"/>
                    <a:pt x="7419" y="11285"/>
                  </a:cubicBezTo>
                  <a:cubicBezTo>
                    <a:pt x="7085" y="12820"/>
                    <a:pt x="6952" y="14388"/>
                    <a:pt x="6985" y="15955"/>
                  </a:cubicBezTo>
                  <a:cubicBezTo>
                    <a:pt x="7652" y="16389"/>
                    <a:pt x="8353" y="16723"/>
                    <a:pt x="9120" y="16989"/>
                  </a:cubicBezTo>
                  <a:cubicBezTo>
                    <a:pt x="8986" y="16656"/>
                    <a:pt x="8886" y="16256"/>
                    <a:pt x="8753" y="15755"/>
                  </a:cubicBezTo>
                  <a:cubicBezTo>
                    <a:pt x="8285" y="14016"/>
                    <a:pt x="8889" y="13067"/>
                    <a:pt x="9362" y="13067"/>
                  </a:cubicBezTo>
                  <a:cubicBezTo>
                    <a:pt x="9596" y="13067"/>
                    <a:pt x="9798" y="13300"/>
                    <a:pt x="9820" y="13787"/>
                  </a:cubicBezTo>
                  <a:cubicBezTo>
                    <a:pt x="9920" y="15021"/>
                    <a:pt x="10154" y="16256"/>
                    <a:pt x="10487" y="17490"/>
                  </a:cubicBezTo>
                  <a:cubicBezTo>
                    <a:pt x="11455" y="17790"/>
                    <a:pt x="12222" y="18024"/>
                    <a:pt x="12722" y="18190"/>
                  </a:cubicBezTo>
                  <a:cubicBezTo>
                    <a:pt x="13957" y="18657"/>
                    <a:pt x="15091" y="19425"/>
                    <a:pt x="15958" y="20392"/>
                  </a:cubicBezTo>
                  <a:cubicBezTo>
                    <a:pt x="16859" y="19591"/>
                    <a:pt x="17626" y="18624"/>
                    <a:pt x="18193" y="17523"/>
                  </a:cubicBezTo>
                  <a:cubicBezTo>
                    <a:pt x="17559" y="17023"/>
                    <a:pt x="16625" y="16256"/>
                    <a:pt x="15291" y="15322"/>
                  </a:cubicBezTo>
                  <a:cubicBezTo>
                    <a:pt x="13339" y="13943"/>
                    <a:pt x="13438" y="12279"/>
                    <a:pt x="14510" y="12279"/>
                  </a:cubicBezTo>
                  <a:cubicBezTo>
                    <a:pt x="14812" y="12279"/>
                    <a:pt x="15191" y="12412"/>
                    <a:pt x="15624" y="12720"/>
                  </a:cubicBezTo>
                  <a:cubicBezTo>
                    <a:pt x="17059" y="13687"/>
                    <a:pt x="18160" y="15555"/>
                    <a:pt x="18660" y="16489"/>
                  </a:cubicBezTo>
                  <a:cubicBezTo>
                    <a:pt x="19360" y="14855"/>
                    <a:pt x="19727" y="13087"/>
                    <a:pt x="19794" y="11319"/>
                  </a:cubicBezTo>
                  <a:cubicBezTo>
                    <a:pt x="17859" y="9484"/>
                    <a:pt x="12989" y="6916"/>
                    <a:pt x="14457" y="6916"/>
                  </a:cubicBezTo>
                  <a:cubicBezTo>
                    <a:pt x="15791" y="6916"/>
                    <a:pt x="18727" y="8850"/>
                    <a:pt x="19794" y="9584"/>
                  </a:cubicBezTo>
                  <a:cubicBezTo>
                    <a:pt x="19761" y="9084"/>
                    <a:pt x="19694" y="8583"/>
                    <a:pt x="19627" y="8083"/>
                  </a:cubicBezTo>
                  <a:cubicBezTo>
                    <a:pt x="17793" y="6849"/>
                    <a:pt x="11788" y="4981"/>
                    <a:pt x="12756" y="4447"/>
                  </a:cubicBezTo>
                  <a:cubicBezTo>
                    <a:pt x="12892" y="4368"/>
                    <a:pt x="13082" y="4333"/>
                    <a:pt x="13313" y="4333"/>
                  </a:cubicBezTo>
                  <a:cubicBezTo>
                    <a:pt x="14836" y="4333"/>
                    <a:pt x="18126" y="5865"/>
                    <a:pt x="19227" y="6415"/>
                  </a:cubicBezTo>
                  <a:cubicBezTo>
                    <a:pt x="18993" y="5581"/>
                    <a:pt x="18627" y="4814"/>
                    <a:pt x="18126" y="4114"/>
                  </a:cubicBezTo>
                  <a:cubicBezTo>
                    <a:pt x="16037" y="1309"/>
                    <a:pt x="12542" y="1"/>
                    <a:pt x="1025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82;p53"/>
            <p:cNvSpPr/>
            <p:nvPr/>
          </p:nvSpPr>
          <p:spPr>
            <a:xfrm>
              <a:off x="2002950" y="3425975"/>
              <a:ext cx="494875" cy="509800"/>
            </a:xfrm>
            <a:custGeom>
              <a:avLst/>
              <a:gdLst/>
              <a:ahLst/>
              <a:cxnLst/>
              <a:rect l="l" t="t" r="r" b="b"/>
              <a:pathLst>
                <a:path w="19795" h="20392" extrusionOk="0">
                  <a:moveTo>
                    <a:pt x="5559" y="6907"/>
                  </a:moveTo>
                  <a:cubicBezTo>
                    <a:pt x="5616" y="6907"/>
                    <a:pt x="5670" y="6920"/>
                    <a:pt x="5717" y="6949"/>
                  </a:cubicBezTo>
                  <a:cubicBezTo>
                    <a:pt x="6122" y="7209"/>
                    <a:pt x="5649" y="8625"/>
                    <a:pt x="5015" y="8625"/>
                  </a:cubicBezTo>
                  <a:cubicBezTo>
                    <a:pt x="4919" y="8625"/>
                    <a:pt x="4818" y="8592"/>
                    <a:pt x="4717" y="8517"/>
                  </a:cubicBezTo>
                  <a:cubicBezTo>
                    <a:pt x="4143" y="8094"/>
                    <a:pt x="5017" y="6907"/>
                    <a:pt x="5559" y="6907"/>
                  </a:cubicBezTo>
                  <a:close/>
                  <a:moveTo>
                    <a:pt x="15720" y="9914"/>
                  </a:moveTo>
                  <a:cubicBezTo>
                    <a:pt x="16375" y="9914"/>
                    <a:pt x="17678" y="11066"/>
                    <a:pt x="17192" y="11752"/>
                  </a:cubicBezTo>
                  <a:cubicBezTo>
                    <a:pt x="17104" y="11880"/>
                    <a:pt x="16983" y="11934"/>
                    <a:pt x="16846" y="11934"/>
                  </a:cubicBezTo>
                  <a:cubicBezTo>
                    <a:pt x="16155" y="11934"/>
                    <a:pt x="15040" y="10547"/>
                    <a:pt x="15458" y="10018"/>
                  </a:cubicBezTo>
                  <a:cubicBezTo>
                    <a:pt x="15520" y="9946"/>
                    <a:pt x="15611" y="9914"/>
                    <a:pt x="15720" y="9914"/>
                  </a:cubicBezTo>
                  <a:close/>
                  <a:moveTo>
                    <a:pt x="10258" y="1"/>
                  </a:moveTo>
                  <a:cubicBezTo>
                    <a:pt x="9770" y="1"/>
                    <a:pt x="9338" y="60"/>
                    <a:pt x="8986" y="177"/>
                  </a:cubicBezTo>
                  <a:cubicBezTo>
                    <a:pt x="7605" y="638"/>
                    <a:pt x="7975" y="4116"/>
                    <a:pt x="7697" y="4116"/>
                  </a:cubicBezTo>
                  <a:cubicBezTo>
                    <a:pt x="7694" y="4116"/>
                    <a:pt x="7690" y="4115"/>
                    <a:pt x="7685" y="4114"/>
                  </a:cubicBezTo>
                  <a:cubicBezTo>
                    <a:pt x="6099" y="3470"/>
                    <a:pt x="4752" y="3131"/>
                    <a:pt x="3682" y="3131"/>
                  </a:cubicBezTo>
                  <a:cubicBezTo>
                    <a:pt x="927" y="3131"/>
                    <a:pt x="1" y="5373"/>
                    <a:pt x="1514" y="10418"/>
                  </a:cubicBezTo>
                  <a:cubicBezTo>
                    <a:pt x="1681" y="9451"/>
                    <a:pt x="2015" y="8216"/>
                    <a:pt x="2548" y="7483"/>
                  </a:cubicBezTo>
                  <a:cubicBezTo>
                    <a:pt x="2935" y="6968"/>
                    <a:pt x="3326" y="6741"/>
                    <a:pt x="3605" y="6741"/>
                  </a:cubicBezTo>
                  <a:cubicBezTo>
                    <a:pt x="4049" y="6741"/>
                    <a:pt x="4210" y="7315"/>
                    <a:pt x="3616" y="8216"/>
                  </a:cubicBezTo>
                  <a:cubicBezTo>
                    <a:pt x="2882" y="9317"/>
                    <a:pt x="2415" y="10552"/>
                    <a:pt x="2248" y="11852"/>
                  </a:cubicBezTo>
                  <a:cubicBezTo>
                    <a:pt x="2248" y="11852"/>
                    <a:pt x="3883" y="14187"/>
                    <a:pt x="5884" y="15355"/>
                  </a:cubicBezTo>
                  <a:cubicBezTo>
                    <a:pt x="5784" y="14421"/>
                    <a:pt x="5517" y="13053"/>
                    <a:pt x="5717" y="11719"/>
                  </a:cubicBezTo>
                  <a:cubicBezTo>
                    <a:pt x="5905" y="10231"/>
                    <a:pt x="6462" y="9550"/>
                    <a:pt x="6901" y="9550"/>
                  </a:cubicBezTo>
                  <a:cubicBezTo>
                    <a:pt x="7319" y="9550"/>
                    <a:pt x="7630" y="10164"/>
                    <a:pt x="7419" y="11285"/>
                  </a:cubicBezTo>
                  <a:cubicBezTo>
                    <a:pt x="7085" y="12820"/>
                    <a:pt x="6952" y="14388"/>
                    <a:pt x="6985" y="15955"/>
                  </a:cubicBezTo>
                  <a:cubicBezTo>
                    <a:pt x="7652" y="16389"/>
                    <a:pt x="8353" y="16723"/>
                    <a:pt x="9120" y="16989"/>
                  </a:cubicBezTo>
                  <a:cubicBezTo>
                    <a:pt x="8986" y="16656"/>
                    <a:pt x="8886" y="16256"/>
                    <a:pt x="8753" y="15755"/>
                  </a:cubicBezTo>
                  <a:cubicBezTo>
                    <a:pt x="8285" y="14016"/>
                    <a:pt x="8889" y="13067"/>
                    <a:pt x="9362" y="13067"/>
                  </a:cubicBezTo>
                  <a:cubicBezTo>
                    <a:pt x="9596" y="13067"/>
                    <a:pt x="9798" y="13300"/>
                    <a:pt x="9820" y="13787"/>
                  </a:cubicBezTo>
                  <a:cubicBezTo>
                    <a:pt x="9920" y="15021"/>
                    <a:pt x="10154" y="16256"/>
                    <a:pt x="10487" y="17490"/>
                  </a:cubicBezTo>
                  <a:cubicBezTo>
                    <a:pt x="11455" y="17790"/>
                    <a:pt x="12222" y="18024"/>
                    <a:pt x="12722" y="18190"/>
                  </a:cubicBezTo>
                  <a:cubicBezTo>
                    <a:pt x="13957" y="18657"/>
                    <a:pt x="15091" y="19425"/>
                    <a:pt x="15958" y="20392"/>
                  </a:cubicBezTo>
                  <a:cubicBezTo>
                    <a:pt x="16859" y="19591"/>
                    <a:pt x="17626" y="18624"/>
                    <a:pt x="18193" y="17523"/>
                  </a:cubicBezTo>
                  <a:cubicBezTo>
                    <a:pt x="17559" y="17023"/>
                    <a:pt x="16625" y="16256"/>
                    <a:pt x="15291" y="15322"/>
                  </a:cubicBezTo>
                  <a:cubicBezTo>
                    <a:pt x="13339" y="13943"/>
                    <a:pt x="13438" y="12279"/>
                    <a:pt x="14510" y="12279"/>
                  </a:cubicBezTo>
                  <a:cubicBezTo>
                    <a:pt x="14812" y="12279"/>
                    <a:pt x="15191" y="12412"/>
                    <a:pt x="15624" y="12720"/>
                  </a:cubicBezTo>
                  <a:cubicBezTo>
                    <a:pt x="17059" y="13687"/>
                    <a:pt x="18160" y="15555"/>
                    <a:pt x="18660" y="16489"/>
                  </a:cubicBezTo>
                  <a:cubicBezTo>
                    <a:pt x="19360" y="14855"/>
                    <a:pt x="19727" y="13087"/>
                    <a:pt x="19794" y="11319"/>
                  </a:cubicBezTo>
                  <a:cubicBezTo>
                    <a:pt x="17859" y="9484"/>
                    <a:pt x="12989" y="6916"/>
                    <a:pt x="14457" y="6916"/>
                  </a:cubicBezTo>
                  <a:cubicBezTo>
                    <a:pt x="15791" y="6916"/>
                    <a:pt x="18727" y="8850"/>
                    <a:pt x="19794" y="9584"/>
                  </a:cubicBezTo>
                  <a:cubicBezTo>
                    <a:pt x="19761" y="9084"/>
                    <a:pt x="19694" y="8583"/>
                    <a:pt x="19627" y="8083"/>
                  </a:cubicBezTo>
                  <a:cubicBezTo>
                    <a:pt x="17793" y="6849"/>
                    <a:pt x="11788" y="4981"/>
                    <a:pt x="12756" y="4447"/>
                  </a:cubicBezTo>
                  <a:cubicBezTo>
                    <a:pt x="12892" y="4368"/>
                    <a:pt x="13082" y="4333"/>
                    <a:pt x="13313" y="4333"/>
                  </a:cubicBezTo>
                  <a:cubicBezTo>
                    <a:pt x="14836" y="4333"/>
                    <a:pt x="18126" y="5865"/>
                    <a:pt x="19227" y="6415"/>
                  </a:cubicBezTo>
                  <a:cubicBezTo>
                    <a:pt x="18993" y="5581"/>
                    <a:pt x="18627" y="4814"/>
                    <a:pt x="18126" y="4114"/>
                  </a:cubicBezTo>
                  <a:cubicBezTo>
                    <a:pt x="16037" y="1309"/>
                    <a:pt x="12542" y="1"/>
                    <a:pt x="10258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83;p53"/>
            <p:cNvSpPr/>
            <p:nvPr/>
          </p:nvSpPr>
          <p:spPr>
            <a:xfrm>
              <a:off x="2130025" y="3532750"/>
              <a:ext cx="267725" cy="360575"/>
            </a:xfrm>
            <a:custGeom>
              <a:avLst/>
              <a:gdLst/>
              <a:ahLst/>
              <a:cxnLst/>
              <a:rect l="l" t="t" r="r" b="b"/>
              <a:pathLst>
                <a:path w="10709" h="14423" extrusionOk="0">
                  <a:moveTo>
                    <a:pt x="2947" y="0"/>
                  </a:moveTo>
                  <a:cubicBezTo>
                    <a:pt x="2914" y="0"/>
                    <a:pt x="2876" y="49"/>
                    <a:pt x="2903" y="76"/>
                  </a:cubicBezTo>
                  <a:lnTo>
                    <a:pt x="3136" y="376"/>
                  </a:lnTo>
                  <a:cubicBezTo>
                    <a:pt x="2803" y="777"/>
                    <a:pt x="2469" y="1244"/>
                    <a:pt x="2202" y="1744"/>
                  </a:cubicBezTo>
                  <a:cubicBezTo>
                    <a:pt x="1902" y="2211"/>
                    <a:pt x="1635" y="2711"/>
                    <a:pt x="1368" y="3245"/>
                  </a:cubicBezTo>
                  <a:cubicBezTo>
                    <a:pt x="868" y="4246"/>
                    <a:pt x="401" y="5280"/>
                    <a:pt x="1" y="6314"/>
                  </a:cubicBezTo>
                  <a:cubicBezTo>
                    <a:pt x="1" y="6355"/>
                    <a:pt x="39" y="6384"/>
                    <a:pt x="68" y="6384"/>
                  </a:cubicBezTo>
                  <a:cubicBezTo>
                    <a:pt x="86" y="6384"/>
                    <a:pt x="101" y="6373"/>
                    <a:pt x="101" y="6347"/>
                  </a:cubicBezTo>
                  <a:cubicBezTo>
                    <a:pt x="501" y="5280"/>
                    <a:pt x="1001" y="4246"/>
                    <a:pt x="1568" y="3278"/>
                  </a:cubicBezTo>
                  <a:cubicBezTo>
                    <a:pt x="1835" y="2811"/>
                    <a:pt x="2102" y="2344"/>
                    <a:pt x="2402" y="1911"/>
                  </a:cubicBezTo>
                  <a:cubicBezTo>
                    <a:pt x="2702" y="1444"/>
                    <a:pt x="3036" y="977"/>
                    <a:pt x="3270" y="510"/>
                  </a:cubicBezTo>
                  <a:cubicBezTo>
                    <a:pt x="3870" y="1244"/>
                    <a:pt x="4404" y="2044"/>
                    <a:pt x="4904" y="2878"/>
                  </a:cubicBezTo>
                  <a:cubicBezTo>
                    <a:pt x="3970" y="4679"/>
                    <a:pt x="3503" y="6614"/>
                    <a:pt x="2969" y="8582"/>
                  </a:cubicBezTo>
                  <a:cubicBezTo>
                    <a:pt x="2950" y="8621"/>
                    <a:pt x="2987" y="8637"/>
                    <a:pt x="3022" y="8637"/>
                  </a:cubicBezTo>
                  <a:cubicBezTo>
                    <a:pt x="3046" y="8637"/>
                    <a:pt x="3069" y="8629"/>
                    <a:pt x="3069" y="8616"/>
                  </a:cubicBezTo>
                  <a:cubicBezTo>
                    <a:pt x="3403" y="6647"/>
                    <a:pt x="4237" y="4813"/>
                    <a:pt x="5004" y="3011"/>
                  </a:cubicBezTo>
                  <a:cubicBezTo>
                    <a:pt x="5404" y="3745"/>
                    <a:pt x="5838" y="4546"/>
                    <a:pt x="6238" y="5347"/>
                  </a:cubicBezTo>
                  <a:cubicBezTo>
                    <a:pt x="6238" y="7448"/>
                    <a:pt x="6605" y="9483"/>
                    <a:pt x="6739" y="11551"/>
                  </a:cubicBezTo>
                  <a:cubicBezTo>
                    <a:pt x="6722" y="11584"/>
                    <a:pt x="6747" y="11601"/>
                    <a:pt x="6776" y="11601"/>
                  </a:cubicBezTo>
                  <a:cubicBezTo>
                    <a:pt x="6805" y="11601"/>
                    <a:pt x="6839" y="11584"/>
                    <a:pt x="6839" y="11551"/>
                  </a:cubicBezTo>
                  <a:cubicBezTo>
                    <a:pt x="6505" y="9616"/>
                    <a:pt x="6539" y="7648"/>
                    <a:pt x="6438" y="5713"/>
                  </a:cubicBezTo>
                  <a:lnTo>
                    <a:pt x="6438" y="5713"/>
                  </a:lnTo>
                  <a:cubicBezTo>
                    <a:pt x="6605" y="6080"/>
                    <a:pt x="6772" y="6414"/>
                    <a:pt x="6939" y="6781"/>
                  </a:cubicBezTo>
                  <a:cubicBezTo>
                    <a:pt x="7506" y="7982"/>
                    <a:pt x="8073" y="9183"/>
                    <a:pt x="8607" y="10383"/>
                  </a:cubicBezTo>
                  <a:cubicBezTo>
                    <a:pt x="9240" y="11718"/>
                    <a:pt x="9908" y="13052"/>
                    <a:pt x="10475" y="14386"/>
                  </a:cubicBezTo>
                  <a:cubicBezTo>
                    <a:pt x="10475" y="14412"/>
                    <a:pt x="10489" y="14423"/>
                    <a:pt x="10505" y="14423"/>
                  </a:cubicBezTo>
                  <a:cubicBezTo>
                    <a:pt x="10532" y="14423"/>
                    <a:pt x="10562" y="14394"/>
                    <a:pt x="10541" y="14353"/>
                  </a:cubicBezTo>
                  <a:cubicBezTo>
                    <a:pt x="8673" y="10484"/>
                    <a:pt x="7272" y="6281"/>
                    <a:pt x="4971" y="2645"/>
                  </a:cubicBezTo>
                  <a:lnTo>
                    <a:pt x="4971" y="2645"/>
                  </a:lnTo>
                  <a:cubicBezTo>
                    <a:pt x="5871" y="3045"/>
                    <a:pt x="6839" y="3412"/>
                    <a:pt x="7739" y="3845"/>
                  </a:cubicBezTo>
                  <a:cubicBezTo>
                    <a:pt x="8740" y="4279"/>
                    <a:pt x="9674" y="4779"/>
                    <a:pt x="10608" y="5347"/>
                  </a:cubicBezTo>
                  <a:cubicBezTo>
                    <a:pt x="10675" y="5347"/>
                    <a:pt x="10708" y="5280"/>
                    <a:pt x="10675" y="5246"/>
                  </a:cubicBezTo>
                  <a:cubicBezTo>
                    <a:pt x="9707" y="4713"/>
                    <a:pt x="8773" y="4146"/>
                    <a:pt x="7773" y="3679"/>
                  </a:cubicBezTo>
                  <a:cubicBezTo>
                    <a:pt x="6839" y="3212"/>
                    <a:pt x="5871" y="2811"/>
                    <a:pt x="4871" y="2478"/>
                  </a:cubicBezTo>
                  <a:cubicBezTo>
                    <a:pt x="4704" y="2244"/>
                    <a:pt x="4537" y="1977"/>
                    <a:pt x="4370" y="1744"/>
                  </a:cubicBezTo>
                  <a:lnTo>
                    <a:pt x="4370" y="1744"/>
                  </a:lnTo>
                  <a:cubicBezTo>
                    <a:pt x="4904" y="1911"/>
                    <a:pt x="5404" y="2044"/>
                    <a:pt x="5938" y="2211"/>
                  </a:cubicBezTo>
                  <a:cubicBezTo>
                    <a:pt x="6505" y="2411"/>
                    <a:pt x="7072" y="2645"/>
                    <a:pt x="7606" y="2878"/>
                  </a:cubicBezTo>
                  <a:cubicBezTo>
                    <a:pt x="7639" y="2878"/>
                    <a:pt x="7673" y="2811"/>
                    <a:pt x="7606" y="2778"/>
                  </a:cubicBezTo>
                  <a:cubicBezTo>
                    <a:pt x="7072" y="2544"/>
                    <a:pt x="6505" y="2344"/>
                    <a:pt x="5938" y="2178"/>
                  </a:cubicBezTo>
                  <a:cubicBezTo>
                    <a:pt x="5404" y="1977"/>
                    <a:pt x="4837" y="1811"/>
                    <a:pt x="4270" y="1677"/>
                  </a:cubicBezTo>
                  <a:cubicBezTo>
                    <a:pt x="3970" y="1244"/>
                    <a:pt x="3636" y="810"/>
                    <a:pt x="3270" y="376"/>
                  </a:cubicBezTo>
                  <a:cubicBezTo>
                    <a:pt x="3270" y="376"/>
                    <a:pt x="3270" y="343"/>
                    <a:pt x="3236" y="343"/>
                  </a:cubicBezTo>
                  <a:lnTo>
                    <a:pt x="2969" y="9"/>
                  </a:lnTo>
                  <a:cubicBezTo>
                    <a:pt x="2963" y="3"/>
                    <a:pt x="2955" y="0"/>
                    <a:pt x="29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84;p53"/>
            <p:cNvSpPr/>
            <p:nvPr/>
          </p:nvSpPr>
          <p:spPr>
            <a:xfrm>
              <a:off x="1705050" y="3637225"/>
              <a:ext cx="315750" cy="659550"/>
            </a:xfrm>
            <a:custGeom>
              <a:avLst/>
              <a:gdLst/>
              <a:ahLst/>
              <a:cxnLst/>
              <a:rect l="l" t="t" r="r" b="b"/>
              <a:pathLst>
                <a:path w="12630" h="26382" extrusionOk="0">
                  <a:moveTo>
                    <a:pt x="5558" y="0"/>
                  </a:moveTo>
                  <a:cubicBezTo>
                    <a:pt x="3256" y="0"/>
                    <a:pt x="1522" y="1968"/>
                    <a:pt x="54" y="3469"/>
                  </a:cubicBezTo>
                  <a:cubicBezTo>
                    <a:pt x="0" y="3496"/>
                    <a:pt x="55" y="3545"/>
                    <a:pt x="96" y="3545"/>
                  </a:cubicBezTo>
                  <a:cubicBezTo>
                    <a:pt x="106" y="3545"/>
                    <a:pt x="114" y="3542"/>
                    <a:pt x="121" y="3536"/>
                  </a:cubicBezTo>
                  <a:cubicBezTo>
                    <a:pt x="1456" y="2201"/>
                    <a:pt x="3283" y="652"/>
                    <a:pt x="5242" y="652"/>
                  </a:cubicBezTo>
                  <a:cubicBezTo>
                    <a:pt x="5730" y="652"/>
                    <a:pt x="6227" y="748"/>
                    <a:pt x="6726" y="967"/>
                  </a:cubicBezTo>
                  <a:cubicBezTo>
                    <a:pt x="8560" y="1768"/>
                    <a:pt x="9628" y="3836"/>
                    <a:pt x="10195" y="5637"/>
                  </a:cubicBezTo>
                  <a:cubicBezTo>
                    <a:pt x="10795" y="7639"/>
                    <a:pt x="10995" y="9774"/>
                    <a:pt x="11229" y="11875"/>
                  </a:cubicBezTo>
                  <a:cubicBezTo>
                    <a:pt x="11529" y="14244"/>
                    <a:pt x="11696" y="16645"/>
                    <a:pt x="11796" y="19047"/>
                  </a:cubicBezTo>
                  <a:cubicBezTo>
                    <a:pt x="11829" y="20214"/>
                    <a:pt x="11829" y="21382"/>
                    <a:pt x="11829" y="22583"/>
                  </a:cubicBezTo>
                  <a:cubicBezTo>
                    <a:pt x="11829" y="23784"/>
                    <a:pt x="11762" y="25018"/>
                    <a:pt x="11829" y="26219"/>
                  </a:cubicBezTo>
                  <a:cubicBezTo>
                    <a:pt x="11829" y="26331"/>
                    <a:pt x="11922" y="26382"/>
                    <a:pt x="12022" y="26382"/>
                  </a:cubicBezTo>
                  <a:cubicBezTo>
                    <a:pt x="12129" y="26382"/>
                    <a:pt x="12245" y="26323"/>
                    <a:pt x="12263" y="26219"/>
                  </a:cubicBezTo>
                  <a:cubicBezTo>
                    <a:pt x="12463" y="24784"/>
                    <a:pt x="12596" y="23317"/>
                    <a:pt x="12596" y="21882"/>
                  </a:cubicBezTo>
                  <a:cubicBezTo>
                    <a:pt x="12630" y="20448"/>
                    <a:pt x="12630" y="19014"/>
                    <a:pt x="12596" y="17613"/>
                  </a:cubicBezTo>
                  <a:cubicBezTo>
                    <a:pt x="12530" y="15044"/>
                    <a:pt x="12330" y="12476"/>
                    <a:pt x="11996" y="9907"/>
                  </a:cubicBezTo>
                  <a:cubicBezTo>
                    <a:pt x="11729" y="7772"/>
                    <a:pt x="11362" y="5604"/>
                    <a:pt x="10395" y="3669"/>
                  </a:cubicBezTo>
                  <a:cubicBezTo>
                    <a:pt x="9427" y="1801"/>
                    <a:pt x="7793" y="0"/>
                    <a:pt x="55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85;p53"/>
            <p:cNvSpPr/>
            <p:nvPr/>
          </p:nvSpPr>
          <p:spPr>
            <a:xfrm>
              <a:off x="1514575" y="3550850"/>
              <a:ext cx="412825" cy="431625"/>
            </a:xfrm>
            <a:custGeom>
              <a:avLst/>
              <a:gdLst/>
              <a:ahLst/>
              <a:cxnLst/>
              <a:rect l="l" t="t" r="r" b="b"/>
              <a:pathLst>
                <a:path w="16513" h="17265" extrusionOk="0">
                  <a:moveTo>
                    <a:pt x="3045" y="6788"/>
                  </a:moveTo>
                  <a:cubicBezTo>
                    <a:pt x="3310" y="6788"/>
                    <a:pt x="3558" y="6874"/>
                    <a:pt x="3637" y="7058"/>
                  </a:cubicBezTo>
                  <a:cubicBezTo>
                    <a:pt x="3770" y="7324"/>
                    <a:pt x="3177" y="7621"/>
                    <a:pt x="2728" y="7621"/>
                  </a:cubicBezTo>
                  <a:cubicBezTo>
                    <a:pt x="2503" y="7621"/>
                    <a:pt x="2314" y="7547"/>
                    <a:pt x="2269" y="7358"/>
                  </a:cubicBezTo>
                  <a:cubicBezTo>
                    <a:pt x="2188" y="6993"/>
                    <a:pt x="2636" y="6788"/>
                    <a:pt x="3045" y="6788"/>
                  </a:cubicBezTo>
                  <a:close/>
                  <a:moveTo>
                    <a:pt x="13551" y="10497"/>
                  </a:moveTo>
                  <a:cubicBezTo>
                    <a:pt x="13849" y="10497"/>
                    <a:pt x="14293" y="10770"/>
                    <a:pt x="14244" y="11060"/>
                  </a:cubicBezTo>
                  <a:cubicBezTo>
                    <a:pt x="14217" y="11204"/>
                    <a:pt x="14130" y="11261"/>
                    <a:pt x="14018" y="11261"/>
                  </a:cubicBezTo>
                  <a:cubicBezTo>
                    <a:pt x="13716" y="11261"/>
                    <a:pt x="13237" y="10846"/>
                    <a:pt x="13310" y="10627"/>
                  </a:cubicBezTo>
                  <a:cubicBezTo>
                    <a:pt x="13347" y="10535"/>
                    <a:pt x="13439" y="10497"/>
                    <a:pt x="13551" y="10497"/>
                  </a:cubicBezTo>
                  <a:close/>
                  <a:moveTo>
                    <a:pt x="7341" y="12671"/>
                  </a:moveTo>
                  <a:cubicBezTo>
                    <a:pt x="7970" y="12671"/>
                    <a:pt x="8792" y="14052"/>
                    <a:pt x="8140" y="14363"/>
                  </a:cubicBezTo>
                  <a:cubicBezTo>
                    <a:pt x="8080" y="14396"/>
                    <a:pt x="8019" y="14411"/>
                    <a:pt x="7958" y="14411"/>
                  </a:cubicBezTo>
                  <a:cubicBezTo>
                    <a:pt x="7345" y="14411"/>
                    <a:pt x="6751" y="12877"/>
                    <a:pt x="7206" y="12695"/>
                  </a:cubicBezTo>
                  <a:cubicBezTo>
                    <a:pt x="7250" y="12679"/>
                    <a:pt x="7295" y="12671"/>
                    <a:pt x="7341" y="12671"/>
                  </a:cubicBezTo>
                  <a:close/>
                  <a:moveTo>
                    <a:pt x="7163" y="1"/>
                  </a:moveTo>
                  <a:cubicBezTo>
                    <a:pt x="6327" y="1"/>
                    <a:pt x="5332" y="231"/>
                    <a:pt x="4337" y="820"/>
                  </a:cubicBezTo>
                  <a:cubicBezTo>
                    <a:pt x="5271" y="886"/>
                    <a:pt x="6372" y="1187"/>
                    <a:pt x="6839" y="1820"/>
                  </a:cubicBezTo>
                  <a:cubicBezTo>
                    <a:pt x="7268" y="2451"/>
                    <a:pt x="6858" y="2853"/>
                    <a:pt x="6387" y="2853"/>
                  </a:cubicBezTo>
                  <a:cubicBezTo>
                    <a:pt x="6235" y="2853"/>
                    <a:pt x="6077" y="2811"/>
                    <a:pt x="5939" y="2721"/>
                  </a:cubicBezTo>
                  <a:cubicBezTo>
                    <a:pt x="5505" y="2454"/>
                    <a:pt x="4771" y="1587"/>
                    <a:pt x="3403" y="1487"/>
                  </a:cubicBezTo>
                  <a:cubicBezTo>
                    <a:pt x="2836" y="1987"/>
                    <a:pt x="2303" y="2521"/>
                    <a:pt x="1869" y="3155"/>
                  </a:cubicBezTo>
                  <a:cubicBezTo>
                    <a:pt x="1736" y="3388"/>
                    <a:pt x="1569" y="3622"/>
                    <a:pt x="1435" y="3855"/>
                  </a:cubicBezTo>
                  <a:cubicBezTo>
                    <a:pt x="2184" y="3521"/>
                    <a:pt x="2993" y="3354"/>
                    <a:pt x="3801" y="3354"/>
                  </a:cubicBezTo>
                  <a:cubicBezTo>
                    <a:pt x="4686" y="3354"/>
                    <a:pt x="5570" y="3554"/>
                    <a:pt x="6372" y="3955"/>
                  </a:cubicBezTo>
                  <a:cubicBezTo>
                    <a:pt x="7921" y="4715"/>
                    <a:pt x="7449" y="6188"/>
                    <a:pt x="6302" y="6188"/>
                  </a:cubicBezTo>
                  <a:cubicBezTo>
                    <a:pt x="6090" y="6188"/>
                    <a:pt x="5855" y="6138"/>
                    <a:pt x="5605" y="6024"/>
                  </a:cubicBezTo>
                  <a:cubicBezTo>
                    <a:pt x="4354" y="5465"/>
                    <a:pt x="3146" y="4863"/>
                    <a:pt x="1861" y="4863"/>
                  </a:cubicBezTo>
                  <a:cubicBezTo>
                    <a:pt x="1536" y="4863"/>
                    <a:pt x="1205" y="4902"/>
                    <a:pt x="868" y="4989"/>
                  </a:cubicBezTo>
                  <a:cubicBezTo>
                    <a:pt x="268" y="6491"/>
                    <a:pt x="1" y="8125"/>
                    <a:pt x="68" y="9726"/>
                  </a:cubicBezTo>
                  <a:cubicBezTo>
                    <a:pt x="868" y="9126"/>
                    <a:pt x="1802" y="8692"/>
                    <a:pt x="2770" y="8425"/>
                  </a:cubicBezTo>
                  <a:cubicBezTo>
                    <a:pt x="3094" y="8343"/>
                    <a:pt x="3377" y="8308"/>
                    <a:pt x="3613" y="8308"/>
                  </a:cubicBezTo>
                  <a:cubicBezTo>
                    <a:pt x="4714" y="8308"/>
                    <a:pt x="4785" y="9061"/>
                    <a:pt x="3137" y="9226"/>
                  </a:cubicBezTo>
                  <a:cubicBezTo>
                    <a:pt x="2069" y="9359"/>
                    <a:pt x="1002" y="9726"/>
                    <a:pt x="34" y="10260"/>
                  </a:cubicBezTo>
                  <a:cubicBezTo>
                    <a:pt x="34" y="10560"/>
                    <a:pt x="68" y="10894"/>
                    <a:pt x="101" y="11161"/>
                  </a:cubicBezTo>
                  <a:cubicBezTo>
                    <a:pt x="802" y="10627"/>
                    <a:pt x="1669" y="10293"/>
                    <a:pt x="2536" y="10160"/>
                  </a:cubicBezTo>
                  <a:cubicBezTo>
                    <a:pt x="2678" y="10144"/>
                    <a:pt x="2810" y="10137"/>
                    <a:pt x="2933" y="10137"/>
                  </a:cubicBezTo>
                  <a:cubicBezTo>
                    <a:pt x="4647" y="10137"/>
                    <a:pt x="4442" y="11565"/>
                    <a:pt x="3103" y="11628"/>
                  </a:cubicBezTo>
                  <a:cubicBezTo>
                    <a:pt x="2102" y="11628"/>
                    <a:pt x="1102" y="11828"/>
                    <a:pt x="201" y="12195"/>
                  </a:cubicBezTo>
                  <a:cubicBezTo>
                    <a:pt x="535" y="14997"/>
                    <a:pt x="1302" y="17232"/>
                    <a:pt x="1435" y="17265"/>
                  </a:cubicBezTo>
                  <a:cubicBezTo>
                    <a:pt x="3303" y="17165"/>
                    <a:pt x="5171" y="16931"/>
                    <a:pt x="7039" y="16564"/>
                  </a:cubicBezTo>
                  <a:cubicBezTo>
                    <a:pt x="6506" y="15430"/>
                    <a:pt x="5305" y="13963"/>
                    <a:pt x="5939" y="13829"/>
                  </a:cubicBezTo>
                  <a:cubicBezTo>
                    <a:pt x="5966" y="13823"/>
                    <a:pt x="5994" y="13820"/>
                    <a:pt x="6023" y="13820"/>
                  </a:cubicBezTo>
                  <a:cubicBezTo>
                    <a:pt x="6600" y="13820"/>
                    <a:pt x="7222" y="15097"/>
                    <a:pt x="7540" y="16464"/>
                  </a:cubicBezTo>
                  <a:cubicBezTo>
                    <a:pt x="8941" y="16197"/>
                    <a:pt x="10275" y="15831"/>
                    <a:pt x="11609" y="15330"/>
                  </a:cubicBezTo>
                  <a:cubicBezTo>
                    <a:pt x="10675" y="14530"/>
                    <a:pt x="9241" y="13529"/>
                    <a:pt x="9808" y="13095"/>
                  </a:cubicBezTo>
                  <a:cubicBezTo>
                    <a:pt x="9875" y="13041"/>
                    <a:pt x="9952" y="13016"/>
                    <a:pt x="10036" y="13016"/>
                  </a:cubicBezTo>
                  <a:cubicBezTo>
                    <a:pt x="10620" y="13016"/>
                    <a:pt x="11564" y="14226"/>
                    <a:pt x="12176" y="15130"/>
                  </a:cubicBezTo>
                  <a:cubicBezTo>
                    <a:pt x="12810" y="14863"/>
                    <a:pt x="13377" y="14530"/>
                    <a:pt x="13944" y="14129"/>
                  </a:cubicBezTo>
                  <a:cubicBezTo>
                    <a:pt x="12677" y="12295"/>
                    <a:pt x="9608" y="11928"/>
                    <a:pt x="10008" y="10593"/>
                  </a:cubicBezTo>
                  <a:cubicBezTo>
                    <a:pt x="10101" y="10284"/>
                    <a:pt x="10327" y="10145"/>
                    <a:pt x="10635" y="10145"/>
                  </a:cubicBezTo>
                  <a:cubicBezTo>
                    <a:pt x="11655" y="10145"/>
                    <a:pt x="13579" y="11667"/>
                    <a:pt x="14578" y="13562"/>
                  </a:cubicBezTo>
                  <a:cubicBezTo>
                    <a:pt x="16079" y="11994"/>
                    <a:pt x="16513" y="9793"/>
                    <a:pt x="16346" y="7892"/>
                  </a:cubicBezTo>
                  <a:cubicBezTo>
                    <a:pt x="15045" y="7725"/>
                    <a:pt x="12510" y="8025"/>
                    <a:pt x="12710" y="7058"/>
                  </a:cubicBezTo>
                  <a:cubicBezTo>
                    <a:pt x="12793" y="6574"/>
                    <a:pt x="13294" y="6382"/>
                    <a:pt x="13961" y="6382"/>
                  </a:cubicBezTo>
                  <a:cubicBezTo>
                    <a:pt x="14628" y="6382"/>
                    <a:pt x="15462" y="6574"/>
                    <a:pt x="16213" y="6857"/>
                  </a:cubicBezTo>
                  <a:cubicBezTo>
                    <a:pt x="16046" y="6090"/>
                    <a:pt x="15779" y="5390"/>
                    <a:pt x="15312" y="4756"/>
                  </a:cubicBezTo>
                  <a:cubicBezTo>
                    <a:pt x="14928" y="4260"/>
                    <a:pt x="14319" y="4082"/>
                    <a:pt x="13641" y="4082"/>
                  </a:cubicBezTo>
                  <a:cubicBezTo>
                    <a:pt x="11901" y="4082"/>
                    <a:pt x="9708" y="5256"/>
                    <a:pt x="9708" y="5256"/>
                  </a:cubicBezTo>
                  <a:cubicBezTo>
                    <a:pt x="9708" y="5256"/>
                    <a:pt x="10175" y="987"/>
                    <a:pt x="8540" y="253"/>
                  </a:cubicBezTo>
                  <a:cubicBezTo>
                    <a:pt x="8175" y="96"/>
                    <a:pt x="7702" y="1"/>
                    <a:pt x="71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86;p53"/>
            <p:cNvSpPr/>
            <p:nvPr/>
          </p:nvSpPr>
          <p:spPr>
            <a:xfrm>
              <a:off x="1514575" y="3550850"/>
              <a:ext cx="412825" cy="431625"/>
            </a:xfrm>
            <a:custGeom>
              <a:avLst/>
              <a:gdLst/>
              <a:ahLst/>
              <a:cxnLst/>
              <a:rect l="l" t="t" r="r" b="b"/>
              <a:pathLst>
                <a:path w="16513" h="17265" extrusionOk="0">
                  <a:moveTo>
                    <a:pt x="3045" y="6788"/>
                  </a:moveTo>
                  <a:cubicBezTo>
                    <a:pt x="3310" y="6788"/>
                    <a:pt x="3558" y="6874"/>
                    <a:pt x="3637" y="7058"/>
                  </a:cubicBezTo>
                  <a:cubicBezTo>
                    <a:pt x="3770" y="7324"/>
                    <a:pt x="3177" y="7621"/>
                    <a:pt x="2728" y="7621"/>
                  </a:cubicBezTo>
                  <a:cubicBezTo>
                    <a:pt x="2503" y="7621"/>
                    <a:pt x="2314" y="7547"/>
                    <a:pt x="2269" y="7358"/>
                  </a:cubicBezTo>
                  <a:cubicBezTo>
                    <a:pt x="2188" y="6993"/>
                    <a:pt x="2636" y="6788"/>
                    <a:pt x="3045" y="6788"/>
                  </a:cubicBezTo>
                  <a:close/>
                  <a:moveTo>
                    <a:pt x="13551" y="10497"/>
                  </a:moveTo>
                  <a:cubicBezTo>
                    <a:pt x="13849" y="10497"/>
                    <a:pt x="14293" y="10770"/>
                    <a:pt x="14244" y="11060"/>
                  </a:cubicBezTo>
                  <a:cubicBezTo>
                    <a:pt x="14217" y="11204"/>
                    <a:pt x="14130" y="11261"/>
                    <a:pt x="14018" y="11261"/>
                  </a:cubicBezTo>
                  <a:cubicBezTo>
                    <a:pt x="13716" y="11261"/>
                    <a:pt x="13237" y="10846"/>
                    <a:pt x="13310" y="10627"/>
                  </a:cubicBezTo>
                  <a:cubicBezTo>
                    <a:pt x="13347" y="10535"/>
                    <a:pt x="13439" y="10497"/>
                    <a:pt x="13551" y="10497"/>
                  </a:cubicBezTo>
                  <a:close/>
                  <a:moveTo>
                    <a:pt x="7341" y="12671"/>
                  </a:moveTo>
                  <a:cubicBezTo>
                    <a:pt x="7970" y="12671"/>
                    <a:pt x="8792" y="14052"/>
                    <a:pt x="8140" y="14363"/>
                  </a:cubicBezTo>
                  <a:cubicBezTo>
                    <a:pt x="8080" y="14396"/>
                    <a:pt x="8019" y="14411"/>
                    <a:pt x="7958" y="14411"/>
                  </a:cubicBezTo>
                  <a:cubicBezTo>
                    <a:pt x="7345" y="14411"/>
                    <a:pt x="6751" y="12877"/>
                    <a:pt x="7206" y="12695"/>
                  </a:cubicBezTo>
                  <a:cubicBezTo>
                    <a:pt x="7250" y="12679"/>
                    <a:pt x="7295" y="12671"/>
                    <a:pt x="7341" y="12671"/>
                  </a:cubicBezTo>
                  <a:close/>
                  <a:moveTo>
                    <a:pt x="7163" y="1"/>
                  </a:moveTo>
                  <a:cubicBezTo>
                    <a:pt x="6327" y="1"/>
                    <a:pt x="5332" y="231"/>
                    <a:pt x="4337" y="820"/>
                  </a:cubicBezTo>
                  <a:cubicBezTo>
                    <a:pt x="5271" y="886"/>
                    <a:pt x="6372" y="1187"/>
                    <a:pt x="6839" y="1820"/>
                  </a:cubicBezTo>
                  <a:cubicBezTo>
                    <a:pt x="7268" y="2451"/>
                    <a:pt x="6858" y="2853"/>
                    <a:pt x="6387" y="2853"/>
                  </a:cubicBezTo>
                  <a:cubicBezTo>
                    <a:pt x="6235" y="2853"/>
                    <a:pt x="6077" y="2811"/>
                    <a:pt x="5939" y="2721"/>
                  </a:cubicBezTo>
                  <a:cubicBezTo>
                    <a:pt x="5505" y="2454"/>
                    <a:pt x="4771" y="1587"/>
                    <a:pt x="3403" y="1487"/>
                  </a:cubicBezTo>
                  <a:cubicBezTo>
                    <a:pt x="2836" y="1987"/>
                    <a:pt x="2303" y="2521"/>
                    <a:pt x="1869" y="3155"/>
                  </a:cubicBezTo>
                  <a:cubicBezTo>
                    <a:pt x="1736" y="3388"/>
                    <a:pt x="1569" y="3622"/>
                    <a:pt x="1435" y="3855"/>
                  </a:cubicBezTo>
                  <a:cubicBezTo>
                    <a:pt x="2184" y="3521"/>
                    <a:pt x="2993" y="3354"/>
                    <a:pt x="3801" y="3354"/>
                  </a:cubicBezTo>
                  <a:cubicBezTo>
                    <a:pt x="4686" y="3354"/>
                    <a:pt x="5570" y="3554"/>
                    <a:pt x="6372" y="3955"/>
                  </a:cubicBezTo>
                  <a:cubicBezTo>
                    <a:pt x="7921" y="4715"/>
                    <a:pt x="7449" y="6188"/>
                    <a:pt x="6302" y="6188"/>
                  </a:cubicBezTo>
                  <a:cubicBezTo>
                    <a:pt x="6090" y="6188"/>
                    <a:pt x="5855" y="6138"/>
                    <a:pt x="5605" y="6024"/>
                  </a:cubicBezTo>
                  <a:cubicBezTo>
                    <a:pt x="4354" y="5465"/>
                    <a:pt x="3146" y="4863"/>
                    <a:pt x="1861" y="4863"/>
                  </a:cubicBezTo>
                  <a:cubicBezTo>
                    <a:pt x="1536" y="4863"/>
                    <a:pt x="1205" y="4902"/>
                    <a:pt x="868" y="4989"/>
                  </a:cubicBezTo>
                  <a:cubicBezTo>
                    <a:pt x="268" y="6491"/>
                    <a:pt x="1" y="8125"/>
                    <a:pt x="68" y="9726"/>
                  </a:cubicBezTo>
                  <a:cubicBezTo>
                    <a:pt x="868" y="9126"/>
                    <a:pt x="1802" y="8692"/>
                    <a:pt x="2770" y="8425"/>
                  </a:cubicBezTo>
                  <a:cubicBezTo>
                    <a:pt x="3094" y="8343"/>
                    <a:pt x="3377" y="8308"/>
                    <a:pt x="3613" y="8308"/>
                  </a:cubicBezTo>
                  <a:cubicBezTo>
                    <a:pt x="4714" y="8308"/>
                    <a:pt x="4785" y="9061"/>
                    <a:pt x="3137" y="9226"/>
                  </a:cubicBezTo>
                  <a:cubicBezTo>
                    <a:pt x="2069" y="9359"/>
                    <a:pt x="1002" y="9726"/>
                    <a:pt x="34" y="10260"/>
                  </a:cubicBezTo>
                  <a:cubicBezTo>
                    <a:pt x="34" y="10560"/>
                    <a:pt x="68" y="10894"/>
                    <a:pt x="101" y="11161"/>
                  </a:cubicBezTo>
                  <a:cubicBezTo>
                    <a:pt x="802" y="10627"/>
                    <a:pt x="1669" y="10293"/>
                    <a:pt x="2536" y="10160"/>
                  </a:cubicBezTo>
                  <a:cubicBezTo>
                    <a:pt x="2678" y="10144"/>
                    <a:pt x="2810" y="10137"/>
                    <a:pt x="2933" y="10137"/>
                  </a:cubicBezTo>
                  <a:cubicBezTo>
                    <a:pt x="4647" y="10137"/>
                    <a:pt x="4442" y="11565"/>
                    <a:pt x="3103" y="11628"/>
                  </a:cubicBezTo>
                  <a:cubicBezTo>
                    <a:pt x="2102" y="11628"/>
                    <a:pt x="1102" y="11828"/>
                    <a:pt x="201" y="12195"/>
                  </a:cubicBezTo>
                  <a:cubicBezTo>
                    <a:pt x="535" y="14997"/>
                    <a:pt x="1302" y="17232"/>
                    <a:pt x="1435" y="17265"/>
                  </a:cubicBezTo>
                  <a:cubicBezTo>
                    <a:pt x="3303" y="17165"/>
                    <a:pt x="5171" y="16931"/>
                    <a:pt x="7039" y="16564"/>
                  </a:cubicBezTo>
                  <a:cubicBezTo>
                    <a:pt x="6506" y="15430"/>
                    <a:pt x="5305" y="13963"/>
                    <a:pt x="5939" y="13829"/>
                  </a:cubicBezTo>
                  <a:cubicBezTo>
                    <a:pt x="5966" y="13823"/>
                    <a:pt x="5994" y="13820"/>
                    <a:pt x="6023" y="13820"/>
                  </a:cubicBezTo>
                  <a:cubicBezTo>
                    <a:pt x="6600" y="13820"/>
                    <a:pt x="7222" y="15097"/>
                    <a:pt x="7540" y="16464"/>
                  </a:cubicBezTo>
                  <a:cubicBezTo>
                    <a:pt x="8941" y="16197"/>
                    <a:pt x="10275" y="15831"/>
                    <a:pt x="11609" y="15330"/>
                  </a:cubicBezTo>
                  <a:cubicBezTo>
                    <a:pt x="10675" y="14530"/>
                    <a:pt x="9241" y="13529"/>
                    <a:pt x="9808" y="13095"/>
                  </a:cubicBezTo>
                  <a:cubicBezTo>
                    <a:pt x="9875" y="13041"/>
                    <a:pt x="9952" y="13016"/>
                    <a:pt x="10036" y="13016"/>
                  </a:cubicBezTo>
                  <a:cubicBezTo>
                    <a:pt x="10620" y="13016"/>
                    <a:pt x="11564" y="14226"/>
                    <a:pt x="12176" y="15130"/>
                  </a:cubicBezTo>
                  <a:cubicBezTo>
                    <a:pt x="12810" y="14863"/>
                    <a:pt x="13377" y="14530"/>
                    <a:pt x="13944" y="14129"/>
                  </a:cubicBezTo>
                  <a:cubicBezTo>
                    <a:pt x="12677" y="12295"/>
                    <a:pt x="9608" y="11928"/>
                    <a:pt x="10008" y="10593"/>
                  </a:cubicBezTo>
                  <a:cubicBezTo>
                    <a:pt x="10101" y="10284"/>
                    <a:pt x="10327" y="10145"/>
                    <a:pt x="10635" y="10145"/>
                  </a:cubicBezTo>
                  <a:cubicBezTo>
                    <a:pt x="11655" y="10145"/>
                    <a:pt x="13579" y="11667"/>
                    <a:pt x="14578" y="13562"/>
                  </a:cubicBezTo>
                  <a:cubicBezTo>
                    <a:pt x="16079" y="11994"/>
                    <a:pt x="16513" y="9793"/>
                    <a:pt x="16346" y="7892"/>
                  </a:cubicBezTo>
                  <a:cubicBezTo>
                    <a:pt x="15045" y="7725"/>
                    <a:pt x="12510" y="8025"/>
                    <a:pt x="12710" y="7058"/>
                  </a:cubicBezTo>
                  <a:cubicBezTo>
                    <a:pt x="12793" y="6574"/>
                    <a:pt x="13294" y="6382"/>
                    <a:pt x="13961" y="6382"/>
                  </a:cubicBezTo>
                  <a:cubicBezTo>
                    <a:pt x="14628" y="6382"/>
                    <a:pt x="15462" y="6574"/>
                    <a:pt x="16213" y="6857"/>
                  </a:cubicBezTo>
                  <a:cubicBezTo>
                    <a:pt x="16046" y="6090"/>
                    <a:pt x="15779" y="5390"/>
                    <a:pt x="15312" y="4756"/>
                  </a:cubicBezTo>
                  <a:cubicBezTo>
                    <a:pt x="14928" y="4260"/>
                    <a:pt x="14319" y="4082"/>
                    <a:pt x="13641" y="4082"/>
                  </a:cubicBezTo>
                  <a:cubicBezTo>
                    <a:pt x="11901" y="4082"/>
                    <a:pt x="9708" y="5256"/>
                    <a:pt x="9708" y="5256"/>
                  </a:cubicBezTo>
                  <a:cubicBezTo>
                    <a:pt x="9708" y="5256"/>
                    <a:pt x="10175" y="987"/>
                    <a:pt x="8540" y="253"/>
                  </a:cubicBezTo>
                  <a:cubicBezTo>
                    <a:pt x="8175" y="96"/>
                    <a:pt x="7702" y="1"/>
                    <a:pt x="7163" y="1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87;p53"/>
            <p:cNvSpPr/>
            <p:nvPr/>
          </p:nvSpPr>
          <p:spPr>
            <a:xfrm>
              <a:off x="1556275" y="3686075"/>
              <a:ext cx="267475" cy="289875"/>
            </a:xfrm>
            <a:custGeom>
              <a:avLst/>
              <a:gdLst/>
              <a:ahLst/>
              <a:cxnLst/>
              <a:rect l="l" t="t" r="r" b="b"/>
              <a:pathLst>
                <a:path w="10699" h="11595" extrusionOk="0">
                  <a:moveTo>
                    <a:pt x="1135" y="4351"/>
                  </a:moveTo>
                  <a:cubicBezTo>
                    <a:pt x="1102" y="4351"/>
                    <a:pt x="1102" y="4417"/>
                    <a:pt x="1135" y="4417"/>
                  </a:cubicBezTo>
                  <a:cubicBezTo>
                    <a:pt x="1435" y="4351"/>
                    <a:pt x="1735" y="4351"/>
                    <a:pt x="2036" y="4351"/>
                  </a:cubicBezTo>
                  <a:close/>
                  <a:moveTo>
                    <a:pt x="8086" y="0"/>
                  </a:moveTo>
                  <a:cubicBezTo>
                    <a:pt x="8079" y="0"/>
                    <a:pt x="8073" y="4"/>
                    <a:pt x="8073" y="14"/>
                  </a:cubicBezTo>
                  <a:cubicBezTo>
                    <a:pt x="7740" y="448"/>
                    <a:pt x="7373" y="848"/>
                    <a:pt x="7039" y="1282"/>
                  </a:cubicBezTo>
                  <a:lnTo>
                    <a:pt x="6105" y="2349"/>
                  </a:lnTo>
                  <a:cubicBezTo>
                    <a:pt x="4437" y="1549"/>
                    <a:pt x="2669" y="1015"/>
                    <a:pt x="835" y="748"/>
                  </a:cubicBezTo>
                  <a:cubicBezTo>
                    <a:pt x="835" y="748"/>
                    <a:pt x="801" y="781"/>
                    <a:pt x="835" y="781"/>
                  </a:cubicBezTo>
                  <a:cubicBezTo>
                    <a:pt x="2636" y="1115"/>
                    <a:pt x="4371" y="1649"/>
                    <a:pt x="6038" y="2449"/>
                  </a:cubicBezTo>
                  <a:cubicBezTo>
                    <a:pt x="5471" y="3150"/>
                    <a:pt x="4938" y="3850"/>
                    <a:pt x="4437" y="4551"/>
                  </a:cubicBezTo>
                  <a:cubicBezTo>
                    <a:pt x="4337" y="4517"/>
                    <a:pt x="4237" y="4484"/>
                    <a:pt x="4170" y="4484"/>
                  </a:cubicBezTo>
                  <a:lnTo>
                    <a:pt x="3703" y="4417"/>
                  </a:lnTo>
                  <a:cubicBezTo>
                    <a:pt x="3437" y="4384"/>
                    <a:pt x="3203" y="4351"/>
                    <a:pt x="2903" y="4351"/>
                  </a:cubicBezTo>
                  <a:cubicBezTo>
                    <a:pt x="2725" y="4351"/>
                    <a:pt x="2532" y="4336"/>
                    <a:pt x="2335" y="4336"/>
                  </a:cubicBezTo>
                  <a:cubicBezTo>
                    <a:pt x="2236" y="4336"/>
                    <a:pt x="2136" y="4339"/>
                    <a:pt x="2036" y="4351"/>
                  </a:cubicBezTo>
                  <a:cubicBezTo>
                    <a:pt x="2302" y="4384"/>
                    <a:pt x="2569" y="4384"/>
                    <a:pt x="2870" y="4417"/>
                  </a:cubicBezTo>
                  <a:cubicBezTo>
                    <a:pt x="3170" y="4451"/>
                    <a:pt x="3470" y="4484"/>
                    <a:pt x="3737" y="4551"/>
                  </a:cubicBezTo>
                  <a:lnTo>
                    <a:pt x="4137" y="4617"/>
                  </a:lnTo>
                  <a:cubicBezTo>
                    <a:pt x="4204" y="4617"/>
                    <a:pt x="4271" y="4651"/>
                    <a:pt x="4371" y="4651"/>
                  </a:cubicBezTo>
                  <a:cubicBezTo>
                    <a:pt x="3837" y="5351"/>
                    <a:pt x="3370" y="6085"/>
                    <a:pt x="2903" y="6786"/>
                  </a:cubicBezTo>
                  <a:cubicBezTo>
                    <a:pt x="1902" y="8353"/>
                    <a:pt x="968" y="9955"/>
                    <a:pt x="1" y="11556"/>
                  </a:cubicBezTo>
                  <a:cubicBezTo>
                    <a:pt x="1" y="11575"/>
                    <a:pt x="23" y="11594"/>
                    <a:pt x="61" y="11594"/>
                  </a:cubicBezTo>
                  <a:cubicBezTo>
                    <a:pt x="89" y="11594"/>
                    <a:pt x="125" y="11584"/>
                    <a:pt x="168" y="11556"/>
                  </a:cubicBezTo>
                  <a:lnTo>
                    <a:pt x="1802" y="8887"/>
                  </a:lnTo>
                  <a:cubicBezTo>
                    <a:pt x="2069" y="8453"/>
                    <a:pt x="2336" y="8020"/>
                    <a:pt x="2636" y="7553"/>
                  </a:cubicBezTo>
                  <a:cubicBezTo>
                    <a:pt x="2636" y="7620"/>
                    <a:pt x="2669" y="7653"/>
                    <a:pt x="2703" y="7753"/>
                  </a:cubicBezTo>
                  <a:cubicBezTo>
                    <a:pt x="2736" y="7853"/>
                    <a:pt x="2769" y="7953"/>
                    <a:pt x="2803" y="8053"/>
                  </a:cubicBezTo>
                  <a:cubicBezTo>
                    <a:pt x="2870" y="8287"/>
                    <a:pt x="2903" y="8487"/>
                    <a:pt x="2970" y="8720"/>
                  </a:cubicBezTo>
                  <a:cubicBezTo>
                    <a:pt x="3036" y="8954"/>
                    <a:pt x="3070" y="9187"/>
                    <a:pt x="3103" y="9454"/>
                  </a:cubicBezTo>
                  <a:cubicBezTo>
                    <a:pt x="3170" y="9688"/>
                    <a:pt x="3170" y="9921"/>
                    <a:pt x="3170" y="10155"/>
                  </a:cubicBezTo>
                  <a:cubicBezTo>
                    <a:pt x="3153" y="10188"/>
                    <a:pt x="3161" y="10205"/>
                    <a:pt x="3174" y="10205"/>
                  </a:cubicBezTo>
                  <a:cubicBezTo>
                    <a:pt x="3186" y="10205"/>
                    <a:pt x="3203" y="10188"/>
                    <a:pt x="3203" y="10155"/>
                  </a:cubicBezTo>
                  <a:cubicBezTo>
                    <a:pt x="3170" y="9921"/>
                    <a:pt x="3170" y="9654"/>
                    <a:pt x="3136" y="9387"/>
                  </a:cubicBezTo>
                  <a:cubicBezTo>
                    <a:pt x="3136" y="9187"/>
                    <a:pt x="3103" y="8954"/>
                    <a:pt x="3070" y="8720"/>
                  </a:cubicBezTo>
                  <a:cubicBezTo>
                    <a:pt x="3003" y="8487"/>
                    <a:pt x="2970" y="8253"/>
                    <a:pt x="2903" y="8020"/>
                  </a:cubicBezTo>
                  <a:cubicBezTo>
                    <a:pt x="2870" y="7886"/>
                    <a:pt x="2836" y="7786"/>
                    <a:pt x="2769" y="7653"/>
                  </a:cubicBezTo>
                  <a:cubicBezTo>
                    <a:pt x="2769" y="7586"/>
                    <a:pt x="2736" y="7519"/>
                    <a:pt x="2703" y="7453"/>
                  </a:cubicBezTo>
                  <a:cubicBezTo>
                    <a:pt x="3303" y="6519"/>
                    <a:pt x="3937" y="5585"/>
                    <a:pt x="4571" y="4684"/>
                  </a:cubicBezTo>
                  <a:cubicBezTo>
                    <a:pt x="4571" y="4651"/>
                    <a:pt x="4571" y="4651"/>
                    <a:pt x="4571" y="4617"/>
                  </a:cubicBezTo>
                  <a:lnTo>
                    <a:pt x="4738" y="4384"/>
                  </a:lnTo>
                  <a:cubicBezTo>
                    <a:pt x="4971" y="4117"/>
                    <a:pt x="5171" y="3817"/>
                    <a:pt x="5371" y="3550"/>
                  </a:cubicBezTo>
                  <a:cubicBezTo>
                    <a:pt x="5605" y="3984"/>
                    <a:pt x="5805" y="4351"/>
                    <a:pt x="6005" y="4818"/>
                  </a:cubicBezTo>
                  <a:cubicBezTo>
                    <a:pt x="6205" y="5285"/>
                    <a:pt x="6439" y="5752"/>
                    <a:pt x="6606" y="6252"/>
                  </a:cubicBezTo>
                  <a:cubicBezTo>
                    <a:pt x="7006" y="7186"/>
                    <a:pt x="7273" y="8187"/>
                    <a:pt x="7473" y="9154"/>
                  </a:cubicBezTo>
                  <a:cubicBezTo>
                    <a:pt x="7473" y="9182"/>
                    <a:pt x="7485" y="9192"/>
                    <a:pt x="7498" y="9192"/>
                  </a:cubicBezTo>
                  <a:cubicBezTo>
                    <a:pt x="7517" y="9192"/>
                    <a:pt x="7540" y="9173"/>
                    <a:pt x="7540" y="9154"/>
                  </a:cubicBezTo>
                  <a:cubicBezTo>
                    <a:pt x="7339" y="8153"/>
                    <a:pt x="7073" y="7153"/>
                    <a:pt x="6739" y="6185"/>
                  </a:cubicBezTo>
                  <a:cubicBezTo>
                    <a:pt x="6572" y="5718"/>
                    <a:pt x="6372" y="5251"/>
                    <a:pt x="6172" y="4818"/>
                  </a:cubicBezTo>
                  <a:cubicBezTo>
                    <a:pt x="5972" y="4351"/>
                    <a:pt x="5738" y="3917"/>
                    <a:pt x="5438" y="3483"/>
                  </a:cubicBezTo>
                  <a:lnTo>
                    <a:pt x="6172" y="2516"/>
                  </a:lnTo>
                  <a:lnTo>
                    <a:pt x="6405" y="2216"/>
                  </a:lnTo>
                  <a:cubicBezTo>
                    <a:pt x="6539" y="2016"/>
                    <a:pt x="6706" y="1815"/>
                    <a:pt x="6839" y="1649"/>
                  </a:cubicBezTo>
                  <a:cubicBezTo>
                    <a:pt x="7473" y="2149"/>
                    <a:pt x="8140" y="2683"/>
                    <a:pt x="8807" y="3183"/>
                  </a:cubicBezTo>
                  <a:cubicBezTo>
                    <a:pt x="9441" y="3717"/>
                    <a:pt x="10041" y="4250"/>
                    <a:pt x="10642" y="4851"/>
                  </a:cubicBezTo>
                  <a:cubicBezTo>
                    <a:pt x="10651" y="4861"/>
                    <a:pt x="10661" y="4865"/>
                    <a:pt x="10669" y="4865"/>
                  </a:cubicBezTo>
                  <a:cubicBezTo>
                    <a:pt x="10689" y="4865"/>
                    <a:pt x="10699" y="4841"/>
                    <a:pt x="10675" y="4818"/>
                  </a:cubicBezTo>
                  <a:cubicBezTo>
                    <a:pt x="10075" y="4217"/>
                    <a:pt x="9474" y="3650"/>
                    <a:pt x="8840" y="3083"/>
                  </a:cubicBezTo>
                  <a:cubicBezTo>
                    <a:pt x="8207" y="2516"/>
                    <a:pt x="7573" y="2016"/>
                    <a:pt x="6906" y="1515"/>
                  </a:cubicBezTo>
                  <a:cubicBezTo>
                    <a:pt x="7273" y="1015"/>
                    <a:pt x="7673" y="514"/>
                    <a:pt x="8107" y="47"/>
                  </a:cubicBezTo>
                  <a:cubicBezTo>
                    <a:pt x="8130" y="24"/>
                    <a:pt x="8104" y="0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88;p53"/>
            <p:cNvSpPr/>
            <p:nvPr/>
          </p:nvSpPr>
          <p:spPr>
            <a:xfrm>
              <a:off x="1922375" y="3892325"/>
              <a:ext cx="274400" cy="390625"/>
            </a:xfrm>
            <a:custGeom>
              <a:avLst/>
              <a:gdLst/>
              <a:ahLst/>
              <a:cxnLst/>
              <a:rect l="l" t="t" r="r" b="b"/>
              <a:pathLst>
                <a:path w="10976" h="15625" extrusionOk="0">
                  <a:moveTo>
                    <a:pt x="5621" y="0"/>
                  </a:moveTo>
                  <a:cubicBezTo>
                    <a:pt x="5571" y="0"/>
                    <a:pt x="5521" y="1"/>
                    <a:pt x="5471" y="3"/>
                  </a:cubicBezTo>
                  <a:cubicBezTo>
                    <a:pt x="4671" y="70"/>
                    <a:pt x="3937" y="437"/>
                    <a:pt x="3370" y="1004"/>
                  </a:cubicBezTo>
                  <a:cubicBezTo>
                    <a:pt x="2302" y="2038"/>
                    <a:pt x="1568" y="3406"/>
                    <a:pt x="1268" y="4873"/>
                  </a:cubicBezTo>
                  <a:cubicBezTo>
                    <a:pt x="935" y="6608"/>
                    <a:pt x="701" y="8343"/>
                    <a:pt x="568" y="10077"/>
                  </a:cubicBezTo>
                  <a:cubicBezTo>
                    <a:pt x="468" y="10978"/>
                    <a:pt x="368" y="11878"/>
                    <a:pt x="267" y="12779"/>
                  </a:cubicBezTo>
                  <a:cubicBezTo>
                    <a:pt x="167" y="13680"/>
                    <a:pt x="34" y="14580"/>
                    <a:pt x="1" y="15481"/>
                  </a:cubicBezTo>
                  <a:cubicBezTo>
                    <a:pt x="19" y="15573"/>
                    <a:pt x="98" y="15624"/>
                    <a:pt x="176" y="15624"/>
                  </a:cubicBezTo>
                  <a:cubicBezTo>
                    <a:pt x="240" y="15624"/>
                    <a:pt x="304" y="15590"/>
                    <a:pt x="334" y="15514"/>
                  </a:cubicBezTo>
                  <a:cubicBezTo>
                    <a:pt x="534" y="14580"/>
                    <a:pt x="601" y="13613"/>
                    <a:pt x="734" y="12679"/>
                  </a:cubicBezTo>
                  <a:cubicBezTo>
                    <a:pt x="868" y="11712"/>
                    <a:pt x="968" y="10778"/>
                    <a:pt x="1101" y="9810"/>
                  </a:cubicBezTo>
                  <a:cubicBezTo>
                    <a:pt x="1268" y="8209"/>
                    <a:pt x="1535" y="6608"/>
                    <a:pt x="1902" y="5007"/>
                  </a:cubicBezTo>
                  <a:cubicBezTo>
                    <a:pt x="2202" y="3639"/>
                    <a:pt x="2903" y="2405"/>
                    <a:pt x="3903" y="1438"/>
                  </a:cubicBezTo>
                  <a:cubicBezTo>
                    <a:pt x="4378" y="963"/>
                    <a:pt x="5034" y="668"/>
                    <a:pt x="5727" y="668"/>
                  </a:cubicBezTo>
                  <a:cubicBezTo>
                    <a:pt x="5764" y="668"/>
                    <a:pt x="5801" y="669"/>
                    <a:pt x="5838" y="670"/>
                  </a:cubicBezTo>
                  <a:cubicBezTo>
                    <a:pt x="6539" y="737"/>
                    <a:pt x="7239" y="1037"/>
                    <a:pt x="7806" y="1504"/>
                  </a:cubicBezTo>
                  <a:cubicBezTo>
                    <a:pt x="9074" y="2438"/>
                    <a:pt x="10108" y="3639"/>
                    <a:pt x="10908" y="5007"/>
                  </a:cubicBezTo>
                  <a:cubicBezTo>
                    <a:pt x="10918" y="5017"/>
                    <a:pt x="10928" y="5021"/>
                    <a:pt x="10937" y="5021"/>
                  </a:cubicBezTo>
                  <a:cubicBezTo>
                    <a:pt x="10958" y="5021"/>
                    <a:pt x="10975" y="4997"/>
                    <a:pt x="10975" y="4974"/>
                  </a:cubicBezTo>
                  <a:cubicBezTo>
                    <a:pt x="10541" y="4173"/>
                    <a:pt x="10074" y="3372"/>
                    <a:pt x="9541" y="2639"/>
                  </a:cubicBezTo>
                  <a:cubicBezTo>
                    <a:pt x="9040" y="1871"/>
                    <a:pt x="8407" y="1204"/>
                    <a:pt x="7673" y="670"/>
                  </a:cubicBezTo>
                  <a:cubicBezTo>
                    <a:pt x="7079" y="233"/>
                    <a:pt x="6367" y="0"/>
                    <a:pt x="5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89;p53"/>
            <p:cNvSpPr/>
            <p:nvPr/>
          </p:nvSpPr>
          <p:spPr>
            <a:xfrm>
              <a:off x="1978250" y="3880650"/>
              <a:ext cx="366125" cy="325325"/>
            </a:xfrm>
            <a:custGeom>
              <a:avLst/>
              <a:gdLst/>
              <a:ahLst/>
              <a:cxnLst/>
              <a:rect l="l" t="t" r="r" b="b"/>
              <a:pathLst>
                <a:path w="14645" h="13013" extrusionOk="0">
                  <a:moveTo>
                    <a:pt x="11561" y="2784"/>
                  </a:moveTo>
                  <a:cubicBezTo>
                    <a:pt x="11903" y="2784"/>
                    <a:pt x="12244" y="2902"/>
                    <a:pt x="12276" y="3172"/>
                  </a:cubicBezTo>
                  <a:cubicBezTo>
                    <a:pt x="12321" y="3460"/>
                    <a:pt x="12043" y="3576"/>
                    <a:pt x="11720" y="3576"/>
                  </a:cubicBezTo>
                  <a:cubicBezTo>
                    <a:pt x="11332" y="3576"/>
                    <a:pt x="10878" y="3409"/>
                    <a:pt x="10842" y="3172"/>
                  </a:cubicBezTo>
                  <a:cubicBezTo>
                    <a:pt x="10807" y="2928"/>
                    <a:pt x="11184" y="2784"/>
                    <a:pt x="11561" y="2784"/>
                  </a:cubicBezTo>
                  <a:close/>
                  <a:moveTo>
                    <a:pt x="13468" y="7642"/>
                  </a:moveTo>
                  <a:cubicBezTo>
                    <a:pt x="13635" y="7642"/>
                    <a:pt x="13827" y="7726"/>
                    <a:pt x="13910" y="7909"/>
                  </a:cubicBezTo>
                  <a:cubicBezTo>
                    <a:pt x="13944" y="8026"/>
                    <a:pt x="13760" y="8092"/>
                    <a:pt x="13569" y="8092"/>
                  </a:cubicBezTo>
                  <a:cubicBezTo>
                    <a:pt x="13377" y="8092"/>
                    <a:pt x="13177" y="8026"/>
                    <a:pt x="13177" y="7876"/>
                  </a:cubicBezTo>
                  <a:cubicBezTo>
                    <a:pt x="13160" y="7726"/>
                    <a:pt x="13302" y="7642"/>
                    <a:pt x="13468" y="7642"/>
                  </a:cubicBezTo>
                  <a:close/>
                  <a:moveTo>
                    <a:pt x="5372" y="8172"/>
                  </a:moveTo>
                  <a:cubicBezTo>
                    <a:pt x="5383" y="8172"/>
                    <a:pt x="5394" y="8173"/>
                    <a:pt x="5404" y="8176"/>
                  </a:cubicBezTo>
                  <a:cubicBezTo>
                    <a:pt x="5900" y="8242"/>
                    <a:pt x="6166" y="9944"/>
                    <a:pt x="5361" y="9944"/>
                  </a:cubicBezTo>
                  <a:cubicBezTo>
                    <a:pt x="5353" y="9944"/>
                    <a:pt x="5346" y="9944"/>
                    <a:pt x="5338" y="9944"/>
                  </a:cubicBezTo>
                  <a:cubicBezTo>
                    <a:pt x="4721" y="9879"/>
                    <a:pt x="4989" y="8172"/>
                    <a:pt x="5372" y="8172"/>
                  </a:cubicBezTo>
                  <a:close/>
                  <a:moveTo>
                    <a:pt x="9553" y="0"/>
                  </a:moveTo>
                  <a:cubicBezTo>
                    <a:pt x="6509" y="0"/>
                    <a:pt x="7639" y="3906"/>
                    <a:pt x="7639" y="3906"/>
                  </a:cubicBezTo>
                  <a:cubicBezTo>
                    <a:pt x="7639" y="3906"/>
                    <a:pt x="5529" y="2403"/>
                    <a:pt x="3499" y="2403"/>
                  </a:cubicBezTo>
                  <a:cubicBezTo>
                    <a:pt x="3456" y="2403"/>
                    <a:pt x="3413" y="2404"/>
                    <a:pt x="3370" y="2405"/>
                  </a:cubicBezTo>
                  <a:cubicBezTo>
                    <a:pt x="1301" y="2438"/>
                    <a:pt x="1" y="5874"/>
                    <a:pt x="2202" y="8976"/>
                  </a:cubicBezTo>
                  <a:cubicBezTo>
                    <a:pt x="2469" y="9343"/>
                    <a:pt x="2803" y="9677"/>
                    <a:pt x="3203" y="9977"/>
                  </a:cubicBezTo>
                  <a:cubicBezTo>
                    <a:pt x="3036" y="9076"/>
                    <a:pt x="2869" y="7542"/>
                    <a:pt x="3303" y="6708"/>
                  </a:cubicBezTo>
                  <a:cubicBezTo>
                    <a:pt x="3579" y="6196"/>
                    <a:pt x="3870" y="5984"/>
                    <a:pt x="4097" y="5984"/>
                  </a:cubicBezTo>
                  <a:cubicBezTo>
                    <a:pt x="4448" y="5984"/>
                    <a:pt x="4646" y="6487"/>
                    <a:pt x="4404" y="7175"/>
                  </a:cubicBezTo>
                  <a:cubicBezTo>
                    <a:pt x="3970" y="8176"/>
                    <a:pt x="3770" y="9243"/>
                    <a:pt x="3737" y="10344"/>
                  </a:cubicBezTo>
                  <a:cubicBezTo>
                    <a:pt x="4671" y="10944"/>
                    <a:pt x="5671" y="11411"/>
                    <a:pt x="6739" y="11745"/>
                  </a:cubicBezTo>
                  <a:cubicBezTo>
                    <a:pt x="6605" y="11245"/>
                    <a:pt x="6572" y="10744"/>
                    <a:pt x="6639" y="10211"/>
                  </a:cubicBezTo>
                  <a:cubicBezTo>
                    <a:pt x="6704" y="9543"/>
                    <a:pt x="6983" y="9209"/>
                    <a:pt x="7222" y="9209"/>
                  </a:cubicBezTo>
                  <a:cubicBezTo>
                    <a:pt x="7472" y="9209"/>
                    <a:pt x="7676" y="9576"/>
                    <a:pt x="7539" y="10311"/>
                  </a:cubicBezTo>
                  <a:cubicBezTo>
                    <a:pt x="7439" y="10844"/>
                    <a:pt x="7406" y="11411"/>
                    <a:pt x="7406" y="11979"/>
                  </a:cubicBezTo>
                  <a:cubicBezTo>
                    <a:pt x="8907" y="12446"/>
                    <a:pt x="10475" y="12779"/>
                    <a:pt x="12042" y="13013"/>
                  </a:cubicBezTo>
                  <a:cubicBezTo>
                    <a:pt x="12843" y="11979"/>
                    <a:pt x="13510" y="10811"/>
                    <a:pt x="13977" y="9577"/>
                  </a:cubicBezTo>
                  <a:cubicBezTo>
                    <a:pt x="12876" y="9310"/>
                    <a:pt x="10575" y="9243"/>
                    <a:pt x="10641" y="8443"/>
                  </a:cubicBezTo>
                  <a:cubicBezTo>
                    <a:pt x="10664" y="8079"/>
                    <a:pt x="10935" y="7936"/>
                    <a:pt x="11333" y="7936"/>
                  </a:cubicBezTo>
                  <a:cubicBezTo>
                    <a:pt x="12104" y="7936"/>
                    <a:pt x="13353" y="8471"/>
                    <a:pt x="14211" y="8976"/>
                  </a:cubicBezTo>
                  <a:cubicBezTo>
                    <a:pt x="14511" y="8042"/>
                    <a:pt x="14644" y="7042"/>
                    <a:pt x="14611" y="6074"/>
                  </a:cubicBezTo>
                  <a:cubicBezTo>
                    <a:pt x="13577" y="5774"/>
                    <a:pt x="12543" y="5607"/>
                    <a:pt x="11509" y="5541"/>
                  </a:cubicBezTo>
                  <a:cubicBezTo>
                    <a:pt x="9203" y="5343"/>
                    <a:pt x="9304" y="4072"/>
                    <a:pt x="10912" y="4072"/>
                  </a:cubicBezTo>
                  <a:cubicBezTo>
                    <a:pt x="10933" y="4072"/>
                    <a:pt x="10954" y="4072"/>
                    <a:pt x="10975" y="4073"/>
                  </a:cubicBezTo>
                  <a:cubicBezTo>
                    <a:pt x="12209" y="4073"/>
                    <a:pt x="13777" y="4840"/>
                    <a:pt x="14511" y="5240"/>
                  </a:cubicBezTo>
                  <a:cubicBezTo>
                    <a:pt x="14044" y="2105"/>
                    <a:pt x="11642" y="70"/>
                    <a:pt x="9707" y="3"/>
                  </a:cubicBezTo>
                  <a:cubicBezTo>
                    <a:pt x="9655" y="1"/>
                    <a:pt x="9603" y="0"/>
                    <a:pt x="955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90;p53"/>
            <p:cNvSpPr/>
            <p:nvPr/>
          </p:nvSpPr>
          <p:spPr>
            <a:xfrm>
              <a:off x="1978250" y="3880650"/>
              <a:ext cx="366125" cy="325325"/>
            </a:xfrm>
            <a:custGeom>
              <a:avLst/>
              <a:gdLst/>
              <a:ahLst/>
              <a:cxnLst/>
              <a:rect l="l" t="t" r="r" b="b"/>
              <a:pathLst>
                <a:path w="14645" h="13013" extrusionOk="0">
                  <a:moveTo>
                    <a:pt x="11561" y="2784"/>
                  </a:moveTo>
                  <a:cubicBezTo>
                    <a:pt x="11903" y="2784"/>
                    <a:pt x="12244" y="2902"/>
                    <a:pt x="12276" y="3172"/>
                  </a:cubicBezTo>
                  <a:cubicBezTo>
                    <a:pt x="12321" y="3460"/>
                    <a:pt x="12043" y="3576"/>
                    <a:pt x="11720" y="3576"/>
                  </a:cubicBezTo>
                  <a:cubicBezTo>
                    <a:pt x="11332" y="3576"/>
                    <a:pt x="10878" y="3409"/>
                    <a:pt x="10842" y="3172"/>
                  </a:cubicBezTo>
                  <a:cubicBezTo>
                    <a:pt x="10807" y="2928"/>
                    <a:pt x="11184" y="2784"/>
                    <a:pt x="11561" y="2784"/>
                  </a:cubicBezTo>
                  <a:close/>
                  <a:moveTo>
                    <a:pt x="13468" y="7642"/>
                  </a:moveTo>
                  <a:cubicBezTo>
                    <a:pt x="13635" y="7642"/>
                    <a:pt x="13827" y="7726"/>
                    <a:pt x="13910" y="7909"/>
                  </a:cubicBezTo>
                  <a:cubicBezTo>
                    <a:pt x="13944" y="8026"/>
                    <a:pt x="13760" y="8092"/>
                    <a:pt x="13569" y="8092"/>
                  </a:cubicBezTo>
                  <a:cubicBezTo>
                    <a:pt x="13377" y="8092"/>
                    <a:pt x="13177" y="8026"/>
                    <a:pt x="13177" y="7876"/>
                  </a:cubicBezTo>
                  <a:cubicBezTo>
                    <a:pt x="13160" y="7726"/>
                    <a:pt x="13302" y="7642"/>
                    <a:pt x="13468" y="7642"/>
                  </a:cubicBezTo>
                  <a:close/>
                  <a:moveTo>
                    <a:pt x="5372" y="8172"/>
                  </a:moveTo>
                  <a:cubicBezTo>
                    <a:pt x="5383" y="8172"/>
                    <a:pt x="5394" y="8173"/>
                    <a:pt x="5404" y="8176"/>
                  </a:cubicBezTo>
                  <a:cubicBezTo>
                    <a:pt x="5900" y="8242"/>
                    <a:pt x="6166" y="9944"/>
                    <a:pt x="5361" y="9944"/>
                  </a:cubicBezTo>
                  <a:cubicBezTo>
                    <a:pt x="5353" y="9944"/>
                    <a:pt x="5346" y="9944"/>
                    <a:pt x="5338" y="9944"/>
                  </a:cubicBezTo>
                  <a:cubicBezTo>
                    <a:pt x="4721" y="9879"/>
                    <a:pt x="4989" y="8172"/>
                    <a:pt x="5372" y="8172"/>
                  </a:cubicBezTo>
                  <a:close/>
                  <a:moveTo>
                    <a:pt x="9553" y="0"/>
                  </a:moveTo>
                  <a:cubicBezTo>
                    <a:pt x="6509" y="0"/>
                    <a:pt x="7639" y="3906"/>
                    <a:pt x="7639" y="3906"/>
                  </a:cubicBezTo>
                  <a:cubicBezTo>
                    <a:pt x="7639" y="3906"/>
                    <a:pt x="5529" y="2403"/>
                    <a:pt x="3499" y="2403"/>
                  </a:cubicBezTo>
                  <a:cubicBezTo>
                    <a:pt x="3456" y="2403"/>
                    <a:pt x="3413" y="2404"/>
                    <a:pt x="3370" y="2405"/>
                  </a:cubicBezTo>
                  <a:cubicBezTo>
                    <a:pt x="1301" y="2438"/>
                    <a:pt x="1" y="5874"/>
                    <a:pt x="2202" y="8976"/>
                  </a:cubicBezTo>
                  <a:cubicBezTo>
                    <a:pt x="2469" y="9343"/>
                    <a:pt x="2803" y="9677"/>
                    <a:pt x="3203" y="9977"/>
                  </a:cubicBezTo>
                  <a:cubicBezTo>
                    <a:pt x="3036" y="9076"/>
                    <a:pt x="2869" y="7542"/>
                    <a:pt x="3303" y="6708"/>
                  </a:cubicBezTo>
                  <a:cubicBezTo>
                    <a:pt x="3579" y="6196"/>
                    <a:pt x="3870" y="5984"/>
                    <a:pt x="4097" y="5984"/>
                  </a:cubicBezTo>
                  <a:cubicBezTo>
                    <a:pt x="4448" y="5984"/>
                    <a:pt x="4646" y="6487"/>
                    <a:pt x="4404" y="7175"/>
                  </a:cubicBezTo>
                  <a:cubicBezTo>
                    <a:pt x="3970" y="8176"/>
                    <a:pt x="3770" y="9243"/>
                    <a:pt x="3737" y="10344"/>
                  </a:cubicBezTo>
                  <a:cubicBezTo>
                    <a:pt x="4671" y="10944"/>
                    <a:pt x="5671" y="11411"/>
                    <a:pt x="6739" y="11745"/>
                  </a:cubicBezTo>
                  <a:cubicBezTo>
                    <a:pt x="6605" y="11245"/>
                    <a:pt x="6572" y="10744"/>
                    <a:pt x="6639" y="10211"/>
                  </a:cubicBezTo>
                  <a:cubicBezTo>
                    <a:pt x="6704" y="9543"/>
                    <a:pt x="6983" y="9209"/>
                    <a:pt x="7222" y="9209"/>
                  </a:cubicBezTo>
                  <a:cubicBezTo>
                    <a:pt x="7472" y="9209"/>
                    <a:pt x="7676" y="9576"/>
                    <a:pt x="7539" y="10311"/>
                  </a:cubicBezTo>
                  <a:cubicBezTo>
                    <a:pt x="7439" y="10844"/>
                    <a:pt x="7406" y="11411"/>
                    <a:pt x="7406" y="11979"/>
                  </a:cubicBezTo>
                  <a:cubicBezTo>
                    <a:pt x="8907" y="12446"/>
                    <a:pt x="10475" y="12779"/>
                    <a:pt x="12042" y="13013"/>
                  </a:cubicBezTo>
                  <a:cubicBezTo>
                    <a:pt x="12843" y="11979"/>
                    <a:pt x="13510" y="10811"/>
                    <a:pt x="13977" y="9577"/>
                  </a:cubicBezTo>
                  <a:cubicBezTo>
                    <a:pt x="12876" y="9310"/>
                    <a:pt x="10575" y="9243"/>
                    <a:pt x="10641" y="8443"/>
                  </a:cubicBezTo>
                  <a:cubicBezTo>
                    <a:pt x="10664" y="8079"/>
                    <a:pt x="10935" y="7936"/>
                    <a:pt x="11333" y="7936"/>
                  </a:cubicBezTo>
                  <a:cubicBezTo>
                    <a:pt x="12104" y="7936"/>
                    <a:pt x="13353" y="8471"/>
                    <a:pt x="14211" y="8976"/>
                  </a:cubicBezTo>
                  <a:cubicBezTo>
                    <a:pt x="14511" y="8042"/>
                    <a:pt x="14644" y="7042"/>
                    <a:pt x="14611" y="6074"/>
                  </a:cubicBezTo>
                  <a:cubicBezTo>
                    <a:pt x="13577" y="5774"/>
                    <a:pt x="12543" y="5607"/>
                    <a:pt x="11509" y="5541"/>
                  </a:cubicBezTo>
                  <a:cubicBezTo>
                    <a:pt x="9203" y="5343"/>
                    <a:pt x="9304" y="4072"/>
                    <a:pt x="10912" y="4072"/>
                  </a:cubicBezTo>
                  <a:cubicBezTo>
                    <a:pt x="10933" y="4072"/>
                    <a:pt x="10954" y="4072"/>
                    <a:pt x="10975" y="4073"/>
                  </a:cubicBezTo>
                  <a:cubicBezTo>
                    <a:pt x="12209" y="4073"/>
                    <a:pt x="13777" y="4840"/>
                    <a:pt x="14511" y="5240"/>
                  </a:cubicBezTo>
                  <a:cubicBezTo>
                    <a:pt x="14044" y="2105"/>
                    <a:pt x="11642" y="70"/>
                    <a:pt x="9707" y="3"/>
                  </a:cubicBezTo>
                  <a:cubicBezTo>
                    <a:pt x="9655" y="1"/>
                    <a:pt x="9603" y="0"/>
                    <a:pt x="9553" y="0"/>
                  </a:cubicBezTo>
                  <a:close/>
                </a:path>
              </a:pathLst>
            </a:custGeom>
            <a:solidFill>
              <a:srgbClr val="000000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91;p53"/>
            <p:cNvSpPr/>
            <p:nvPr/>
          </p:nvSpPr>
          <p:spPr>
            <a:xfrm>
              <a:off x="2130025" y="4115975"/>
              <a:ext cx="5850" cy="17800"/>
            </a:xfrm>
            <a:custGeom>
              <a:avLst/>
              <a:gdLst/>
              <a:ahLst/>
              <a:cxnLst/>
              <a:rect l="l" t="t" r="r" b="b"/>
              <a:pathLst>
                <a:path w="234" h="712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67" y="233"/>
                    <a:pt x="100" y="465"/>
                    <a:pt x="1" y="664"/>
                  </a:cubicBezTo>
                  <a:cubicBezTo>
                    <a:pt x="1" y="688"/>
                    <a:pt x="34" y="711"/>
                    <a:pt x="53" y="711"/>
                  </a:cubicBezTo>
                  <a:cubicBezTo>
                    <a:pt x="62" y="711"/>
                    <a:pt x="67" y="707"/>
                    <a:pt x="67" y="698"/>
                  </a:cubicBezTo>
                  <a:cubicBezTo>
                    <a:pt x="100" y="465"/>
                    <a:pt x="167" y="233"/>
                    <a:pt x="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92;p53"/>
            <p:cNvSpPr/>
            <p:nvPr/>
          </p:nvSpPr>
          <p:spPr>
            <a:xfrm>
              <a:off x="2136700" y="3982925"/>
              <a:ext cx="169975" cy="220050"/>
            </a:xfrm>
            <a:custGeom>
              <a:avLst/>
              <a:gdLst/>
              <a:ahLst/>
              <a:cxnLst/>
              <a:rect l="l" t="t" r="r" b="b"/>
              <a:pathLst>
                <a:path w="6799" h="8802" extrusionOk="0">
                  <a:moveTo>
                    <a:pt x="1411" y="0"/>
                  </a:moveTo>
                  <a:cubicBezTo>
                    <a:pt x="1401" y="0"/>
                    <a:pt x="1401" y="15"/>
                    <a:pt x="1401" y="15"/>
                  </a:cubicBezTo>
                  <a:cubicBezTo>
                    <a:pt x="1468" y="215"/>
                    <a:pt x="1568" y="382"/>
                    <a:pt x="1668" y="582"/>
                  </a:cubicBezTo>
                  <a:cubicBezTo>
                    <a:pt x="1535" y="749"/>
                    <a:pt x="1435" y="949"/>
                    <a:pt x="1368" y="1149"/>
                  </a:cubicBezTo>
                  <a:cubicBezTo>
                    <a:pt x="1268" y="1383"/>
                    <a:pt x="1168" y="1616"/>
                    <a:pt x="1101" y="1850"/>
                  </a:cubicBezTo>
                  <a:cubicBezTo>
                    <a:pt x="901" y="2284"/>
                    <a:pt x="734" y="2751"/>
                    <a:pt x="601" y="3184"/>
                  </a:cubicBezTo>
                  <a:cubicBezTo>
                    <a:pt x="367" y="3851"/>
                    <a:pt x="201" y="4518"/>
                    <a:pt x="0" y="5186"/>
                  </a:cubicBezTo>
                  <a:cubicBezTo>
                    <a:pt x="201" y="4518"/>
                    <a:pt x="467" y="3851"/>
                    <a:pt x="734" y="3218"/>
                  </a:cubicBezTo>
                  <a:cubicBezTo>
                    <a:pt x="901" y="2751"/>
                    <a:pt x="1068" y="2284"/>
                    <a:pt x="1268" y="1850"/>
                  </a:cubicBezTo>
                  <a:cubicBezTo>
                    <a:pt x="1335" y="1650"/>
                    <a:pt x="1435" y="1450"/>
                    <a:pt x="1501" y="1249"/>
                  </a:cubicBezTo>
                  <a:cubicBezTo>
                    <a:pt x="1568" y="1049"/>
                    <a:pt x="1668" y="883"/>
                    <a:pt x="1702" y="682"/>
                  </a:cubicBezTo>
                  <a:lnTo>
                    <a:pt x="1968" y="1149"/>
                  </a:lnTo>
                  <a:cubicBezTo>
                    <a:pt x="2135" y="1483"/>
                    <a:pt x="2302" y="1817"/>
                    <a:pt x="2502" y="2217"/>
                  </a:cubicBezTo>
                  <a:cubicBezTo>
                    <a:pt x="2702" y="2584"/>
                    <a:pt x="2902" y="2951"/>
                    <a:pt x="3069" y="3351"/>
                  </a:cubicBezTo>
                  <a:cubicBezTo>
                    <a:pt x="3003" y="3451"/>
                    <a:pt x="2969" y="3584"/>
                    <a:pt x="2969" y="3718"/>
                  </a:cubicBezTo>
                  <a:cubicBezTo>
                    <a:pt x="2936" y="3918"/>
                    <a:pt x="2902" y="4085"/>
                    <a:pt x="2869" y="4285"/>
                  </a:cubicBezTo>
                  <a:cubicBezTo>
                    <a:pt x="2836" y="4619"/>
                    <a:pt x="2769" y="4985"/>
                    <a:pt x="2736" y="5352"/>
                  </a:cubicBezTo>
                  <a:cubicBezTo>
                    <a:pt x="2702" y="5753"/>
                    <a:pt x="2669" y="6120"/>
                    <a:pt x="2636" y="6487"/>
                  </a:cubicBezTo>
                  <a:cubicBezTo>
                    <a:pt x="2602" y="6853"/>
                    <a:pt x="2602" y="7220"/>
                    <a:pt x="2569" y="7587"/>
                  </a:cubicBezTo>
                  <a:cubicBezTo>
                    <a:pt x="2552" y="7604"/>
                    <a:pt x="2561" y="7612"/>
                    <a:pt x="2573" y="7612"/>
                  </a:cubicBezTo>
                  <a:cubicBezTo>
                    <a:pt x="2586" y="7612"/>
                    <a:pt x="2602" y="7604"/>
                    <a:pt x="2602" y="7587"/>
                  </a:cubicBezTo>
                  <a:cubicBezTo>
                    <a:pt x="2636" y="6820"/>
                    <a:pt x="2736" y="6086"/>
                    <a:pt x="2869" y="5352"/>
                  </a:cubicBezTo>
                  <a:cubicBezTo>
                    <a:pt x="2936" y="4985"/>
                    <a:pt x="3003" y="4619"/>
                    <a:pt x="3069" y="4252"/>
                  </a:cubicBezTo>
                  <a:cubicBezTo>
                    <a:pt x="3069" y="4085"/>
                    <a:pt x="3103" y="3885"/>
                    <a:pt x="3136" y="3718"/>
                  </a:cubicBezTo>
                  <a:cubicBezTo>
                    <a:pt x="3169" y="3651"/>
                    <a:pt x="3169" y="3618"/>
                    <a:pt x="3169" y="3551"/>
                  </a:cubicBezTo>
                  <a:lnTo>
                    <a:pt x="3570" y="4352"/>
                  </a:lnTo>
                  <a:cubicBezTo>
                    <a:pt x="4303" y="5786"/>
                    <a:pt x="4937" y="7254"/>
                    <a:pt x="5504" y="8788"/>
                  </a:cubicBezTo>
                  <a:cubicBezTo>
                    <a:pt x="5504" y="8798"/>
                    <a:pt x="5510" y="8802"/>
                    <a:pt x="5518" y="8802"/>
                  </a:cubicBezTo>
                  <a:cubicBezTo>
                    <a:pt x="5538" y="8802"/>
                    <a:pt x="5571" y="8778"/>
                    <a:pt x="5571" y="8755"/>
                  </a:cubicBezTo>
                  <a:cubicBezTo>
                    <a:pt x="5004" y="7220"/>
                    <a:pt x="4437" y="5686"/>
                    <a:pt x="3736" y="4218"/>
                  </a:cubicBezTo>
                  <a:cubicBezTo>
                    <a:pt x="3436" y="3551"/>
                    <a:pt x="3103" y="2884"/>
                    <a:pt x="2736" y="2217"/>
                  </a:cubicBezTo>
                  <a:lnTo>
                    <a:pt x="2736" y="2217"/>
                  </a:lnTo>
                  <a:cubicBezTo>
                    <a:pt x="2869" y="2250"/>
                    <a:pt x="3003" y="2284"/>
                    <a:pt x="3136" y="2284"/>
                  </a:cubicBezTo>
                  <a:lnTo>
                    <a:pt x="3636" y="2417"/>
                  </a:lnTo>
                  <a:lnTo>
                    <a:pt x="4670" y="2617"/>
                  </a:lnTo>
                  <a:cubicBezTo>
                    <a:pt x="5371" y="2784"/>
                    <a:pt x="6038" y="2951"/>
                    <a:pt x="6739" y="3184"/>
                  </a:cubicBezTo>
                  <a:cubicBezTo>
                    <a:pt x="6745" y="3191"/>
                    <a:pt x="6752" y="3194"/>
                    <a:pt x="6758" y="3194"/>
                  </a:cubicBezTo>
                  <a:cubicBezTo>
                    <a:pt x="6783" y="3194"/>
                    <a:pt x="6799" y="3151"/>
                    <a:pt x="6772" y="3151"/>
                  </a:cubicBezTo>
                  <a:cubicBezTo>
                    <a:pt x="6071" y="2917"/>
                    <a:pt x="5371" y="2684"/>
                    <a:pt x="4670" y="2484"/>
                  </a:cubicBezTo>
                  <a:cubicBezTo>
                    <a:pt x="4337" y="2384"/>
                    <a:pt x="4003" y="2317"/>
                    <a:pt x="3670" y="2250"/>
                  </a:cubicBezTo>
                  <a:cubicBezTo>
                    <a:pt x="3503" y="2217"/>
                    <a:pt x="3336" y="2183"/>
                    <a:pt x="3169" y="2150"/>
                  </a:cubicBezTo>
                  <a:cubicBezTo>
                    <a:pt x="3036" y="2117"/>
                    <a:pt x="2869" y="2083"/>
                    <a:pt x="2702" y="2083"/>
                  </a:cubicBezTo>
                  <a:lnTo>
                    <a:pt x="2669" y="2017"/>
                  </a:lnTo>
                  <a:cubicBezTo>
                    <a:pt x="2602" y="1883"/>
                    <a:pt x="2536" y="1750"/>
                    <a:pt x="2435" y="1616"/>
                  </a:cubicBezTo>
                  <a:cubicBezTo>
                    <a:pt x="2569" y="1616"/>
                    <a:pt x="2669" y="1616"/>
                    <a:pt x="2869" y="1650"/>
                  </a:cubicBezTo>
                  <a:cubicBezTo>
                    <a:pt x="3036" y="1650"/>
                    <a:pt x="3236" y="1683"/>
                    <a:pt x="3436" y="1716"/>
                  </a:cubicBezTo>
                  <a:lnTo>
                    <a:pt x="4003" y="1817"/>
                  </a:lnTo>
                  <a:cubicBezTo>
                    <a:pt x="4203" y="1850"/>
                    <a:pt x="4404" y="1917"/>
                    <a:pt x="4604" y="1983"/>
                  </a:cubicBezTo>
                  <a:cubicBezTo>
                    <a:pt x="4608" y="1988"/>
                    <a:pt x="4613" y="1990"/>
                    <a:pt x="4616" y="1990"/>
                  </a:cubicBezTo>
                  <a:cubicBezTo>
                    <a:pt x="4636" y="1990"/>
                    <a:pt x="4632" y="1917"/>
                    <a:pt x="4604" y="1917"/>
                  </a:cubicBezTo>
                  <a:cubicBezTo>
                    <a:pt x="4404" y="1883"/>
                    <a:pt x="4203" y="1817"/>
                    <a:pt x="4037" y="1783"/>
                  </a:cubicBezTo>
                  <a:lnTo>
                    <a:pt x="3436" y="1650"/>
                  </a:lnTo>
                  <a:cubicBezTo>
                    <a:pt x="3269" y="1616"/>
                    <a:pt x="3069" y="1583"/>
                    <a:pt x="2869" y="1550"/>
                  </a:cubicBezTo>
                  <a:cubicBezTo>
                    <a:pt x="2702" y="1483"/>
                    <a:pt x="2502" y="1483"/>
                    <a:pt x="2335" y="1450"/>
                  </a:cubicBezTo>
                  <a:cubicBezTo>
                    <a:pt x="2235" y="1283"/>
                    <a:pt x="2169" y="1149"/>
                    <a:pt x="2069" y="983"/>
                  </a:cubicBezTo>
                  <a:cubicBezTo>
                    <a:pt x="1868" y="649"/>
                    <a:pt x="1668" y="315"/>
                    <a:pt x="1435" y="15"/>
                  </a:cubicBezTo>
                  <a:cubicBezTo>
                    <a:pt x="1424" y="4"/>
                    <a:pt x="1416" y="0"/>
                    <a:pt x="14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93;p53"/>
            <p:cNvSpPr/>
            <p:nvPr/>
          </p:nvSpPr>
          <p:spPr>
            <a:xfrm>
              <a:off x="2135875" y="4111725"/>
              <a:ext cx="850" cy="4200"/>
            </a:xfrm>
            <a:custGeom>
              <a:avLst/>
              <a:gdLst/>
              <a:ahLst/>
              <a:cxnLst/>
              <a:rect l="l" t="t" r="r" b="b"/>
              <a:pathLst>
                <a:path w="34" h="168" extrusionOk="0">
                  <a:moveTo>
                    <a:pt x="0" y="167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94;p53"/>
            <p:cNvSpPr/>
            <p:nvPr/>
          </p:nvSpPr>
          <p:spPr>
            <a:xfrm>
              <a:off x="1787275" y="4235975"/>
              <a:ext cx="361125" cy="430325"/>
            </a:xfrm>
            <a:custGeom>
              <a:avLst/>
              <a:gdLst/>
              <a:ahLst/>
              <a:cxnLst/>
              <a:rect l="l" t="t" r="r" b="b"/>
              <a:pathLst>
                <a:path w="14445" h="17213" extrusionOk="0">
                  <a:moveTo>
                    <a:pt x="1" y="0"/>
                  </a:moveTo>
                  <a:lnTo>
                    <a:pt x="234" y="4804"/>
                  </a:lnTo>
                  <a:lnTo>
                    <a:pt x="835" y="17213"/>
                  </a:lnTo>
                  <a:lnTo>
                    <a:pt x="13610" y="17213"/>
                  </a:lnTo>
                  <a:lnTo>
                    <a:pt x="14211" y="4804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95;p53"/>
            <p:cNvSpPr/>
            <p:nvPr/>
          </p:nvSpPr>
          <p:spPr>
            <a:xfrm>
              <a:off x="1787275" y="4235975"/>
              <a:ext cx="361125" cy="120100"/>
            </a:xfrm>
            <a:custGeom>
              <a:avLst/>
              <a:gdLst/>
              <a:ahLst/>
              <a:cxnLst/>
              <a:rect l="l" t="t" r="r" b="b"/>
              <a:pathLst>
                <a:path w="14445" h="4804" extrusionOk="0">
                  <a:moveTo>
                    <a:pt x="1" y="0"/>
                  </a:moveTo>
                  <a:lnTo>
                    <a:pt x="234" y="4804"/>
                  </a:lnTo>
                  <a:lnTo>
                    <a:pt x="14211" y="4804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96;p53"/>
            <p:cNvSpPr/>
            <p:nvPr/>
          </p:nvSpPr>
          <p:spPr>
            <a:xfrm>
              <a:off x="1764775" y="4186775"/>
              <a:ext cx="406150" cy="97600"/>
            </a:xfrm>
            <a:custGeom>
              <a:avLst/>
              <a:gdLst/>
              <a:ahLst/>
              <a:cxnLst/>
              <a:rect l="l" t="t" r="r" b="b"/>
              <a:pathLst>
                <a:path w="16246" h="3904" extrusionOk="0">
                  <a:moveTo>
                    <a:pt x="0" y="0"/>
                  </a:moveTo>
                  <a:lnTo>
                    <a:pt x="0" y="3903"/>
                  </a:lnTo>
                  <a:lnTo>
                    <a:pt x="16245" y="3903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97;p53"/>
            <p:cNvSpPr/>
            <p:nvPr/>
          </p:nvSpPr>
          <p:spPr>
            <a:xfrm>
              <a:off x="2045800" y="4666275"/>
              <a:ext cx="55900" cy="50900"/>
            </a:xfrm>
            <a:custGeom>
              <a:avLst/>
              <a:gdLst/>
              <a:ahLst/>
              <a:cxnLst/>
              <a:rect l="l" t="t" r="r" b="b"/>
              <a:pathLst>
                <a:path w="2236" h="2036" extrusionOk="0">
                  <a:moveTo>
                    <a:pt x="0" y="1"/>
                  </a:moveTo>
                  <a:lnTo>
                    <a:pt x="0" y="2036"/>
                  </a:lnTo>
                  <a:lnTo>
                    <a:pt x="2235" y="2036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98;p53"/>
            <p:cNvSpPr/>
            <p:nvPr/>
          </p:nvSpPr>
          <p:spPr>
            <a:xfrm>
              <a:off x="2045800" y="4666275"/>
              <a:ext cx="55900" cy="25050"/>
            </a:xfrm>
            <a:custGeom>
              <a:avLst/>
              <a:gdLst/>
              <a:ahLst/>
              <a:cxnLst/>
              <a:rect l="l" t="t" r="r" b="b"/>
              <a:pathLst>
                <a:path w="2236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235" y="1002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99;p53"/>
            <p:cNvSpPr/>
            <p:nvPr/>
          </p:nvSpPr>
          <p:spPr>
            <a:xfrm>
              <a:off x="1833975" y="4666275"/>
              <a:ext cx="55900" cy="50900"/>
            </a:xfrm>
            <a:custGeom>
              <a:avLst/>
              <a:gdLst/>
              <a:ahLst/>
              <a:cxnLst/>
              <a:rect l="l" t="t" r="r" b="b"/>
              <a:pathLst>
                <a:path w="2236" h="2036" extrusionOk="0">
                  <a:moveTo>
                    <a:pt x="1" y="1"/>
                  </a:moveTo>
                  <a:lnTo>
                    <a:pt x="1" y="2036"/>
                  </a:lnTo>
                  <a:lnTo>
                    <a:pt x="2236" y="2036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800;p53"/>
            <p:cNvSpPr/>
            <p:nvPr/>
          </p:nvSpPr>
          <p:spPr>
            <a:xfrm>
              <a:off x="1833975" y="4666275"/>
              <a:ext cx="55900" cy="25050"/>
            </a:xfrm>
            <a:custGeom>
              <a:avLst/>
              <a:gdLst/>
              <a:ahLst/>
              <a:cxnLst/>
              <a:rect l="l" t="t" r="r" b="b"/>
              <a:pathLst>
                <a:path w="2236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236" y="1002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801;p53"/>
            <p:cNvSpPr/>
            <p:nvPr/>
          </p:nvSpPr>
          <p:spPr>
            <a:xfrm>
              <a:off x="4674350" y="1730025"/>
              <a:ext cx="442000" cy="321100"/>
            </a:xfrm>
            <a:custGeom>
              <a:avLst/>
              <a:gdLst/>
              <a:ahLst/>
              <a:cxnLst/>
              <a:rect l="l" t="t" r="r" b="b"/>
              <a:pathLst>
                <a:path w="17680" h="12844" extrusionOk="0">
                  <a:moveTo>
                    <a:pt x="8673" y="0"/>
                  </a:moveTo>
                  <a:cubicBezTo>
                    <a:pt x="3903" y="0"/>
                    <a:pt x="0" y="2869"/>
                    <a:pt x="0" y="6405"/>
                  </a:cubicBezTo>
                  <a:cubicBezTo>
                    <a:pt x="0" y="9974"/>
                    <a:pt x="3870" y="12843"/>
                    <a:pt x="8673" y="12843"/>
                  </a:cubicBezTo>
                  <a:cubicBezTo>
                    <a:pt x="8727" y="12843"/>
                    <a:pt x="8780" y="12844"/>
                    <a:pt x="8834" y="12844"/>
                  </a:cubicBezTo>
                  <a:cubicBezTo>
                    <a:pt x="10913" y="12844"/>
                    <a:pt x="12954" y="12213"/>
                    <a:pt x="14677" y="11075"/>
                  </a:cubicBezTo>
                  <a:lnTo>
                    <a:pt x="17679" y="11842"/>
                  </a:lnTo>
                  <a:lnTo>
                    <a:pt x="16512" y="9207"/>
                  </a:lnTo>
                  <a:cubicBezTo>
                    <a:pt x="17079" y="8406"/>
                    <a:pt x="17379" y="7405"/>
                    <a:pt x="17379" y="6405"/>
                  </a:cubicBezTo>
                  <a:cubicBezTo>
                    <a:pt x="17379" y="2869"/>
                    <a:pt x="13476" y="0"/>
                    <a:pt x="8673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802;p53"/>
            <p:cNvSpPr/>
            <p:nvPr/>
          </p:nvSpPr>
          <p:spPr>
            <a:xfrm>
              <a:off x="4666825" y="1725550"/>
              <a:ext cx="452025" cy="329600"/>
            </a:xfrm>
            <a:custGeom>
              <a:avLst/>
              <a:gdLst/>
              <a:ahLst/>
              <a:cxnLst/>
              <a:rect l="l" t="t" r="r" b="b"/>
              <a:pathLst>
                <a:path w="18081" h="13184" extrusionOk="0">
                  <a:moveTo>
                    <a:pt x="17003" y="9069"/>
                  </a:moveTo>
                  <a:lnTo>
                    <a:pt x="17003" y="9069"/>
                  </a:lnTo>
                  <a:cubicBezTo>
                    <a:pt x="16943" y="9165"/>
                    <a:pt x="16880" y="9260"/>
                    <a:pt x="16813" y="9352"/>
                  </a:cubicBezTo>
                  <a:lnTo>
                    <a:pt x="16813" y="9386"/>
                  </a:lnTo>
                  <a:cubicBezTo>
                    <a:pt x="16880" y="9283"/>
                    <a:pt x="16943" y="9177"/>
                    <a:pt x="17003" y="9069"/>
                  </a:cubicBezTo>
                  <a:close/>
                  <a:moveTo>
                    <a:pt x="8983" y="0"/>
                  </a:moveTo>
                  <a:cubicBezTo>
                    <a:pt x="8302" y="0"/>
                    <a:pt x="7618" y="60"/>
                    <a:pt x="6939" y="179"/>
                  </a:cubicBezTo>
                  <a:cubicBezTo>
                    <a:pt x="5038" y="446"/>
                    <a:pt x="3270" y="1313"/>
                    <a:pt x="1869" y="2647"/>
                  </a:cubicBezTo>
                  <a:cubicBezTo>
                    <a:pt x="1135" y="3348"/>
                    <a:pt x="635" y="4182"/>
                    <a:pt x="335" y="5116"/>
                  </a:cubicBezTo>
                  <a:cubicBezTo>
                    <a:pt x="34" y="6050"/>
                    <a:pt x="1" y="7051"/>
                    <a:pt x="301" y="7985"/>
                  </a:cubicBezTo>
                  <a:cubicBezTo>
                    <a:pt x="568" y="8919"/>
                    <a:pt x="1102" y="9786"/>
                    <a:pt x="1802" y="10486"/>
                  </a:cubicBezTo>
                  <a:cubicBezTo>
                    <a:pt x="2469" y="11154"/>
                    <a:pt x="3270" y="11721"/>
                    <a:pt x="4137" y="12154"/>
                  </a:cubicBezTo>
                  <a:cubicBezTo>
                    <a:pt x="5624" y="12840"/>
                    <a:pt x="7258" y="13184"/>
                    <a:pt x="8892" y="13184"/>
                  </a:cubicBezTo>
                  <a:cubicBezTo>
                    <a:pt x="9164" y="13184"/>
                    <a:pt x="9436" y="13174"/>
                    <a:pt x="9708" y="13155"/>
                  </a:cubicBezTo>
                  <a:cubicBezTo>
                    <a:pt x="11599" y="13055"/>
                    <a:pt x="13457" y="12428"/>
                    <a:pt x="15019" y="11338"/>
                  </a:cubicBezTo>
                  <a:lnTo>
                    <a:pt x="15019" y="11338"/>
                  </a:lnTo>
                  <a:lnTo>
                    <a:pt x="17980" y="12054"/>
                  </a:lnTo>
                  <a:lnTo>
                    <a:pt x="18081" y="12088"/>
                  </a:lnTo>
                  <a:lnTo>
                    <a:pt x="18014" y="11988"/>
                  </a:lnTo>
                  <a:lnTo>
                    <a:pt x="18003" y="11965"/>
                  </a:lnTo>
                  <a:lnTo>
                    <a:pt x="18003" y="11965"/>
                  </a:lnTo>
                  <a:lnTo>
                    <a:pt x="18014" y="11954"/>
                  </a:lnTo>
                  <a:lnTo>
                    <a:pt x="17996" y="11949"/>
                  </a:lnTo>
                  <a:lnTo>
                    <a:pt x="17996" y="11949"/>
                  </a:lnTo>
                  <a:lnTo>
                    <a:pt x="16813" y="9386"/>
                  </a:lnTo>
                  <a:lnTo>
                    <a:pt x="17906" y="11925"/>
                  </a:lnTo>
                  <a:lnTo>
                    <a:pt x="15012" y="11154"/>
                  </a:lnTo>
                  <a:lnTo>
                    <a:pt x="14978" y="11154"/>
                  </a:lnTo>
                  <a:lnTo>
                    <a:pt x="14945" y="11187"/>
                  </a:lnTo>
                  <a:cubicBezTo>
                    <a:pt x="13377" y="12188"/>
                    <a:pt x="11576" y="12788"/>
                    <a:pt x="9708" y="12855"/>
                  </a:cubicBezTo>
                  <a:cubicBezTo>
                    <a:pt x="9552" y="12860"/>
                    <a:pt x="9397" y="12863"/>
                    <a:pt x="9241" y="12863"/>
                  </a:cubicBezTo>
                  <a:cubicBezTo>
                    <a:pt x="8464" y="12863"/>
                    <a:pt x="7690" y="12794"/>
                    <a:pt x="6939" y="12655"/>
                  </a:cubicBezTo>
                  <a:cubicBezTo>
                    <a:pt x="6039" y="12488"/>
                    <a:pt x="5138" y="12188"/>
                    <a:pt x="4304" y="11787"/>
                  </a:cubicBezTo>
                  <a:cubicBezTo>
                    <a:pt x="3470" y="11387"/>
                    <a:pt x="2736" y="10853"/>
                    <a:pt x="2102" y="10186"/>
                  </a:cubicBezTo>
                  <a:cubicBezTo>
                    <a:pt x="1435" y="9552"/>
                    <a:pt x="968" y="8752"/>
                    <a:pt x="701" y="7885"/>
                  </a:cubicBezTo>
                  <a:cubicBezTo>
                    <a:pt x="435" y="7017"/>
                    <a:pt x="468" y="6083"/>
                    <a:pt x="735" y="5216"/>
                  </a:cubicBezTo>
                  <a:cubicBezTo>
                    <a:pt x="1035" y="4349"/>
                    <a:pt x="1502" y="3581"/>
                    <a:pt x="2169" y="2948"/>
                  </a:cubicBezTo>
                  <a:cubicBezTo>
                    <a:pt x="3503" y="1647"/>
                    <a:pt x="5205" y="813"/>
                    <a:pt x="7039" y="546"/>
                  </a:cubicBezTo>
                  <a:cubicBezTo>
                    <a:pt x="7735" y="420"/>
                    <a:pt x="8435" y="355"/>
                    <a:pt x="9133" y="355"/>
                  </a:cubicBezTo>
                  <a:cubicBezTo>
                    <a:pt x="10276" y="355"/>
                    <a:pt x="11412" y="527"/>
                    <a:pt x="12510" y="880"/>
                  </a:cubicBezTo>
                  <a:cubicBezTo>
                    <a:pt x="14311" y="1413"/>
                    <a:pt x="15879" y="2547"/>
                    <a:pt x="16913" y="4115"/>
                  </a:cubicBezTo>
                  <a:cubicBezTo>
                    <a:pt x="17413" y="4882"/>
                    <a:pt x="17647" y="5816"/>
                    <a:pt x="17647" y="6750"/>
                  </a:cubicBezTo>
                  <a:cubicBezTo>
                    <a:pt x="17618" y="7559"/>
                    <a:pt x="17389" y="8368"/>
                    <a:pt x="17003" y="9069"/>
                  </a:cubicBezTo>
                  <a:lnTo>
                    <a:pt x="17003" y="9069"/>
                  </a:lnTo>
                  <a:cubicBezTo>
                    <a:pt x="17955" y="7534"/>
                    <a:pt x="17988" y="5551"/>
                    <a:pt x="17046" y="3982"/>
                  </a:cubicBezTo>
                  <a:cubicBezTo>
                    <a:pt x="16546" y="3148"/>
                    <a:pt x="15912" y="2447"/>
                    <a:pt x="15145" y="1880"/>
                  </a:cubicBezTo>
                  <a:cubicBezTo>
                    <a:pt x="14345" y="1347"/>
                    <a:pt x="13511" y="880"/>
                    <a:pt x="12610" y="579"/>
                  </a:cubicBezTo>
                  <a:cubicBezTo>
                    <a:pt x="11431" y="193"/>
                    <a:pt x="10210" y="0"/>
                    <a:pt x="8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803;p53"/>
            <p:cNvSpPr/>
            <p:nvPr/>
          </p:nvSpPr>
          <p:spPr>
            <a:xfrm>
              <a:off x="4761075" y="1867600"/>
              <a:ext cx="52550" cy="45050"/>
            </a:xfrm>
            <a:custGeom>
              <a:avLst/>
              <a:gdLst/>
              <a:ahLst/>
              <a:cxnLst/>
              <a:rect l="l" t="t" r="r" b="b"/>
              <a:pathLst>
                <a:path w="2102" h="1802" extrusionOk="0">
                  <a:moveTo>
                    <a:pt x="1201" y="1"/>
                  </a:moveTo>
                  <a:cubicBezTo>
                    <a:pt x="401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3"/>
                    <a:pt x="2102" y="902"/>
                  </a:cubicBezTo>
                  <a:cubicBezTo>
                    <a:pt x="2102" y="401"/>
                    <a:pt x="1702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804;p53"/>
            <p:cNvSpPr/>
            <p:nvPr/>
          </p:nvSpPr>
          <p:spPr>
            <a:xfrm>
              <a:off x="4861150" y="1867600"/>
              <a:ext cx="52550" cy="45050"/>
            </a:xfrm>
            <a:custGeom>
              <a:avLst/>
              <a:gdLst/>
              <a:ahLst/>
              <a:cxnLst/>
              <a:rect l="l" t="t" r="r" b="b"/>
              <a:pathLst>
                <a:path w="2102" h="1802" extrusionOk="0">
                  <a:moveTo>
                    <a:pt x="1201" y="1"/>
                  </a:moveTo>
                  <a:cubicBezTo>
                    <a:pt x="400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59" y="1801"/>
                    <a:pt x="2102" y="1443"/>
                    <a:pt x="2102" y="902"/>
                  </a:cubicBezTo>
                  <a:cubicBezTo>
                    <a:pt x="2102" y="401"/>
                    <a:pt x="17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805;p53"/>
            <p:cNvSpPr/>
            <p:nvPr/>
          </p:nvSpPr>
          <p:spPr>
            <a:xfrm>
              <a:off x="4962050" y="1867600"/>
              <a:ext cx="52550" cy="45050"/>
            </a:xfrm>
            <a:custGeom>
              <a:avLst/>
              <a:gdLst/>
              <a:ahLst/>
              <a:cxnLst/>
              <a:rect l="l" t="t" r="r" b="b"/>
              <a:pathLst>
                <a:path w="2102" h="1802" extrusionOk="0">
                  <a:moveTo>
                    <a:pt x="1201" y="1"/>
                  </a:moveTo>
                  <a:cubicBezTo>
                    <a:pt x="401" y="1"/>
                    <a:pt x="0" y="968"/>
                    <a:pt x="567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3"/>
                    <a:pt x="2102" y="902"/>
                  </a:cubicBezTo>
                  <a:cubicBezTo>
                    <a:pt x="2102" y="401"/>
                    <a:pt x="1702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8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15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Render EJS File theo route</a:t>
            </a:r>
            <a:endParaRPr lang="en-US" sz="2400" dirty="0"/>
          </a:p>
        </p:txBody>
      </p:sp>
      <p:sp>
        <p:nvSpPr>
          <p:cNvPr id="10" name="Google Shape;1228;p42"/>
          <p:cNvSpPr txBox="1">
            <a:spLocks/>
          </p:cNvSpPr>
          <p:nvPr/>
        </p:nvSpPr>
        <p:spPr>
          <a:xfrm>
            <a:off x="1000125" y="1504847"/>
            <a:ext cx="4029075" cy="4005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Sau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cấu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hình</a:t>
            </a:r>
            <a:r>
              <a:rPr lang="en-US" sz="1800" dirty="0" smtClean="0">
                <a:latin typeface="Nunito" pitchFamily="2" charset="0"/>
              </a:rPr>
              <a:t> view engine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app.js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cần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khai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đuôi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gọi </a:t>
            </a:r>
            <a:r>
              <a:rPr lang="en-US" sz="1800" dirty="0" err="1" smtClean="0">
                <a:latin typeface="Nunito" pitchFamily="2" charset="0"/>
              </a:rPr>
              <a:t>hàm</a:t>
            </a:r>
            <a:r>
              <a:rPr lang="en-US" sz="1800" dirty="0" smtClean="0">
                <a:latin typeface="Nunito" pitchFamily="2" charset="0"/>
              </a:rPr>
              <a:t> render.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Đầu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tiên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cần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phải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đảm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phải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file </a:t>
            </a:r>
            <a:r>
              <a:rPr lang="en-US" sz="1800" dirty="0" err="1" smtClean="0">
                <a:latin typeface="Nunito" pitchFamily="2" charset="0"/>
              </a:rPr>
              <a:t>giao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diện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đuôi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.</a:t>
            </a:r>
            <a:r>
              <a:rPr lang="en-US" sz="1800" dirty="0" err="1" smtClean="0">
                <a:latin typeface="Nunito" pitchFamily="2" charset="0"/>
              </a:rPr>
              <a:t>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gọi </a:t>
            </a:r>
            <a:r>
              <a:rPr lang="en-US" sz="1800" dirty="0" err="1" smtClean="0">
                <a:latin typeface="Nunito" pitchFamily="2" charset="0"/>
              </a:rPr>
              <a:t>mới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lỗi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Nếu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yêu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cầu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truyền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thông</a:t>
            </a:r>
            <a:r>
              <a:rPr lang="en-US" sz="1800" dirty="0" smtClean="0">
                <a:latin typeface="Nunito" pitchFamily="2" charset="0"/>
              </a:rPr>
              <a:t> qua </a:t>
            </a:r>
            <a:r>
              <a:rPr lang="en-US" sz="1800" dirty="0" err="1" smtClean="0">
                <a:latin typeface="Nunito" pitchFamily="2" charset="0"/>
              </a:rPr>
              <a:t>hàm</a:t>
            </a:r>
            <a:r>
              <a:rPr lang="en-US" sz="1800" dirty="0" smtClean="0">
                <a:latin typeface="Nunito" pitchFamily="2" charset="0"/>
              </a:rPr>
              <a:t> render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lỗi</a:t>
            </a:r>
            <a:r>
              <a:rPr lang="en-US" sz="1800" dirty="0" smtClean="0">
                <a:latin typeface="Nunito" pitchFamily="2" charset="0"/>
              </a:rPr>
              <a:t>. </a:t>
            </a:r>
            <a:r>
              <a:rPr lang="en-US" sz="1800" dirty="0" err="1" smtClean="0">
                <a:latin typeface="Nunito" pitchFamily="2" charset="0"/>
              </a:rPr>
              <a:t>Nếu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yêu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cầu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truyền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cũng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vấn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đề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cả</a:t>
            </a:r>
            <a:r>
              <a:rPr lang="en-US" sz="1800" dirty="0">
                <a:latin typeface="Nunito" pitchFamily="2" charset="0"/>
              </a:rPr>
              <a:t>.</a:t>
            </a:r>
            <a:endParaRPr lang="en-US" sz="1800" dirty="0" smtClean="0">
              <a:latin typeface="Nuni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86" y="1251318"/>
            <a:ext cx="4617720" cy="1149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986" y="2570420"/>
            <a:ext cx="4620270" cy="1152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606" y="3899173"/>
            <a:ext cx="4610100" cy="20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16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Render dữ liệu cơ bản với EJS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357313" y="1983040"/>
            <a:ext cx="3511970" cy="6315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Render </a:t>
            </a:r>
            <a:r>
              <a:rPr lang="en-US" sz="1800" dirty="0" err="1" smtClean="0">
                <a:latin typeface="Nunito" pitchFamily="2" charset="0"/>
              </a:rPr>
              <a:t>biến</a:t>
            </a:r>
            <a:endParaRPr lang="vi-VN" sz="18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1401934"/>
            <a:ext cx="2791215" cy="581106"/>
          </a:xfrm>
          <a:prstGeom prst="rect">
            <a:avLst/>
          </a:prstGeom>
        </p:spPr>
      </p:pic>
      <p:sp>
        <p:nvSpPr>
          <p:cNvPr id="9" name="Google Shape;1228;p42"/>
          <p:cNvSpPr txBox="1">
            <a:spLocks/>
          </p:cNvSpPr>
          <p:nvPr/>
        </p:nvSpPr>
        <p:spPr>
          <a:xfrm>
            <a:off x="6057900" y="1957469"/>
            <a:ext cx="3648075" cy="5096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Chèn</a:t>
            </a:r>
            <a:r>
              <a:rPr lang="en-US" sz="1800" dirty="0" smtClean="0">
                <a:latin typeface="Nunito" pitchFamily="2" charset="0"/>
              </a:rPr>
              <a:t> component layout </a:t>
            </a:r>
            <a:endParaRPr lang="vi-VN" sz="18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2737823"/>
            <a:ext cx="3162741" cy="1009791"/>
          </a:xfrm>
          <a:prstGeom prst="rect">
            <a:avLst/>
          </a:prstGeom>
        </p:spPr>
      </p:pic>
      <p:sp>
        <p:nvSpPr>
          <p:cNvPr id="10" name="Google Shape;1228;p42"/>
          <p:cNvSpPr txBox="1">
            <a:spLocks/>
          </p:cNvSpPr>
          <p:nvPr/>
        </p:nvSpPr>
        <p:spPr>
          <a:xfrm>
            <a:off x="1368437" y="3747614"/>
            <a:ext cx="3511970" cy="6315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câu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lệnh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điều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kiện</a:t>
            </a:r>
            <a:endParaRPr lang="vi-VN" sz="18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37" y="4536766"/>
            <a:ext cx="3696216" cy="990738"/>
          </a:xfrm>
          <a:prstGeom prst="rect">
            <a:avLst/>
          </a:prstGeom>
        </p:spPr>
      </p:pic>
      <p:sp>
        <p:nvSpPr>
          <p:cNvPr id="12" name="Google Shape;1228;p42"/>
          <p:cNvSpPr txBox="1">
            <a:spLocks/>
          </p:cNvSpPr>
          <p:nvPr/>
        </p:nvSpPr>
        <p:spPr>
          <a:xfrm>
            <a:off x="1368437" y="5527504"/>
            <a:ext cx="3511970" cy="6315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vòng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lặp</a:t>
            </a:r>
            <a:endParaRPr lang="vi-VN" sz="18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401934"/>
            <a:ext cx="3557788" cy="555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00" y="2675324"/>
            <a:ext cx="5102785" cy="469456"/>
          </a:xfrm>
          <a:prstGeom prst="rect">
            <a:avLst/>
          </a:prstGeom>
        </p:spPr>
      </p:pic>
      <p:sp>
        <p:nvSpPr>
          <p:cNvPr id="15" name="Google Shape;1228;p42"/>
          <p:cNvSpPr txBox="1">
            <a:spLocks/>
          </p:cNvSpPr>
          <p:nvPr/>
        </p:nvSpPr>
        <p:spPr>
          <a:xfrm>
            <a:off x="6057900" y="3144780"/>
            <a:ext cx="4800600" cy="6028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Chèn</a:t>
            </a:r>
            <a:r>
              <a:rPr lang="en-US" sz="1800" dirty="0" smtClean="0">
                <a:latin typeface="Nunito" pitchFamily="2" charset="0"/>
              </a:rPr>
              <a:t> component layout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truyền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endParaRPr lang="vi-VN" sz="18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3833295"/>
            <a:ext cx="4080231" cy="732910"/>
          </a:xfrm>
          <a:prstGeom prst="rect">
            <a:avLst/>
          </a:prstGeom>
        </p:spPr>
      </p:pic>
      <p:sp>
        <p:nvSpPr>
          <p:cNvPr id="17" name="Google Shape;1228;p42"/>
          <p:cNvSpPr txBox="1">
            <a:spLocks/>
          </p:cNvSpPr>
          <p:nvPr/>
        </p:nvSpPr>
        <p:spPr>
          <a:xfrm>
            <a:off x="6057900" y="4579460"/>
            <a:ext cx="4800600" cy="6028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Sử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dụng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 function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của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Nunito" pitchFamily="2" charset="0"/>
              </a:rPr>
              <a:t>javascript</a:t>
            </a:r>
            <a:endParaRPr lang="vi-VN" sz="1800" dirty="0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17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sz="3600" b="1" dirty="0" err="1">
                <a:latin typeface="Nunito" pitchFamily="2" charset="0"/>
                <a:sym typeface="Fira Sans Extra Condensed SemiBold"/>
              </a:rPr>
              <a:t>Config</a:t>
            </a:r>
            <a:r>
              <a:rPr lang="en-US" sz="3600" b="1" dirty="0">
                <a:latin typeface="Nunito" pitchFamily="2" charset="0"/>
                <a:sym typeface="Fira Sans Extra Condensed SemiBold"/>
              </a:rPr>
              <a:t> static file (CSS </a:t>
            </a:r>
            <a:r>
              <a:rPr lang="en-US" sz="3600" b="1" dirty="0" err="1">
                <a:latin typeface="Nunito" pitchFamily="2" charset="0"/>
                <a:sym typeface="Fira Sans Extra Condensed SemiBold"/>
              </a:rPr>
              <a:t>và</a:t>
            </a:r>
            <a:r>
              <a:rPr lang="en-US" sz="3600" b="1" dirty="0">
                <a:latin typeface="Nunito" pitchFamily="2" charset="0"/>
                <a:sym typeface="Fira Sans Extra Condensed SemiBold"/>
              </a:rPr>
              <a:t> JS)</a:t>
            </a: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05.</a:t>
            </a:r>
            <a:endParaRPr lang="en" sz="7000" dirty="0"/>
          </a:p>
        </p:txBody>
      </p:sp>
      <p:grpSp>
        <p:nvGrpSpPr>
          <p:cNvPr id="417" name="Google Shape;495;p35"/>
          <p:cNvGrpSpPr/>
          <p:nvPr/>
        </p:nvGrpSpPr>
        <p:grpSpPr>
          <a:xfrm>
            <a:off x="314147" y="1819734"/>
            <a:ext cx="6592847" cy="3863338"/>
            <a:chOff x="0" y="1651637"/>
            <a:chExt cx="5255775" cy="3079828"/>
          </a:xfrm>
        </p:grpSpPr>
        <p:cxnSp>
          <p:nvCxnSpPr>
            <p:cNvPr id="418" name="Google Shape;496;p35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9" name="Google Shape;497;p35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420" name="Google Shape;498;p35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559" name="Google Shape;499;p35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66" extrusionOk="0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00;p35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42" extrusionOk="0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01;p35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02;p35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03;p35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04;p35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05;p35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06;p35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07;p35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3" h="37479" extrusionOk="0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08;p35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7479" extrusionOk="0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09;p35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27208" extrusionOk="0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10;p35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16569" extrusionOk="0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11;p35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13346" extrusionOk="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12;p35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1" h="4903" extrusionOk="0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13;p35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2" extrusionOk="0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14;p35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153" extrusionOk="0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15;p35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1162" extrusionOk="0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16;p35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1" extrusionOk="0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17;p35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3" h="55564" extrusionOk="0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18;p35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9" h="3862" extrusionOk="0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19;p35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8" h="47222" extrusionOk="0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20;p35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2" h="23600" extrusionOk="0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21;p35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12354" extrusionOk="0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22;p35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2" h="8499" extrusionOk="0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23;p35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1895" extrusionOk="0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24;p35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" h="1895" extrusionOk="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25;p35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1895" extrusionOk="0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26;p35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1895" extrusionOk="0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27;p35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14" h="58543" extrusionOk="0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28;p35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901" extrusionOk="0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29;p35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5831" extrusionOk="0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30;p35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297" extrusionOk="0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31;p35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38" h="53517" extrusionOk="0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32;p35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582" extrusionOk="0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33;p35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6" h="8280" extrusionOk="0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34;p35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9" h="22775" extrusionOk="0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35;p35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4" h="11582" extrusionOk="0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36;p35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991" extrusionOk="0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37;p35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6032" extrusionOk="0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38;p35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7" h="5819" extrusionOk="0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39;p35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2" h="22988" extrusionOk="0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540;p35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11673" extrusionOk="0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541;p35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9238" extrusionOk="0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542;p35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1" h="29630" extrusionOk="0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543;p35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3630" extrusionOk="0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544;p35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3131" extrusionOk="0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545;p35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" h="21248" extrusionOk="0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546;p35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9217" extrusionOk="0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547;p35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5229" extrusionOk="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548;p35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8" h="13749" extrusionOk="0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549;p35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550;p35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9" h="10776" extrusionOk="0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551;p35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2" h="6757" extrusionOk="0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552;p35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610" extrusionOk="0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553;p35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2184" extrusionOk="0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554;p35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095" extrusionOk="0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555;p35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1260" extrusionOk="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556;p35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914" extrusionOk="0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557;p35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254" extrusionOk="0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558;p35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1062" extrusionOk="0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559;p35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735" extrusionOk="0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560;p35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379" extrusionOk="0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561;p35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941" extrusionOk="0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562;p35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13" extrusionOk="0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563;p35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552" extrusionOk="0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564;p35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5" h="17832" extrusionOk="0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565;p35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4" h="18517" extrusionOk="0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566;p35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6682" extrusionOk="0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567;p35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" h="6509" extrusionOk="0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568;p35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163" extrusionOk="0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569;p35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10474" extrusionOk="0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570;p35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6" h="18301" extrusionOk="0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571;p35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9" h="11430" extrusionOk="0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572;p35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506" extrusionOk="0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573;p35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1" h="4729" extrusionOk="0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574;p35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1582" extrusionOk="0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575;p35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7671" extrusionOk="0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576;p35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" h="6580" extrusionOk="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577;p35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578;p35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579;p35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580;p35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" name="Google Shape;581;p35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422" name="Google Shape;582;p35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583;p35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584;p35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585;p35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586;p35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587;p35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588;p35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589;p35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590;p35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591;p35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592;p35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593;p35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594;p35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595;p35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596;p35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597;p35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598;p35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599;p35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600;p35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601;p35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602;p35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603;p35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604;p35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3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605;p35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606;p35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607;p35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608;p35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609;p35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610;p35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611;p35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612;p35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3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613;p35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614;p35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615;p35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616;p35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617;p35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618;p35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619;p35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620;p35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621;p35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622;p35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623;p35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624;p35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625;p35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626;p35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627;p35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628;p35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629;p35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630;p35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631;p35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632;p35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633;p35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634;p35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635;p35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636;p35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637;p35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638;p35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639;p35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640;p35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8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641;p35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642;p35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643;p35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644;p35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645;p35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646;p35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647;p35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648;p35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649;p35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650;p35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651;p35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0" h="23498" extrusionOk="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652;p35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5929" extrusionOk="0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653;p35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" h="3152" extrusionOk="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654;p35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0" h="79121" extrusionOk="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655;p35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2335" extrusionOk="0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656;p35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329" extrusionOk="0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657;p35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32282" extrusionOk="0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658;p35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5261" extrusionOk="0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659;p35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027" extrusionOk="0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660;p35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" h="78877" extrusionOk="0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661;p35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908" extrusionOk="0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662;p35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" h="8235" extrusionOk="0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663;p35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2785" extrusionOk="0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664;p35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8" h="68787" extrusionOk="0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665;p35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4786" extrusionOk="0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666;p35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32009" extrusionOk="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667;p35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19697" extrusionOk="0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668;p35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7" h="19120" extrusionOk="0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669;p35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1" h="23256" extrusionOk="0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670;p35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4843" extrusionOk="0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671;p35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6" h="4020" extrusionOk="0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672;p35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233" extrusionOk="0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673;p35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" h="3916" extrusionOk="0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674;p35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9362" extrusionOk="0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675;p35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8342" extrusionOk="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676;p35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8" h="23667" extrusionOk="0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677;p35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5" h="23714" extrusionOk="0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678;p35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3" h="23619" extrusionOk="0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679;p35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6" h="31578" extrusionOk="0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680;p35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9454" extrusionOk="0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681;p35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6140" extrusionOk="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682;p35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3595" extrusionOk="0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683;p35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708" extrusionOk="0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684;p35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555" extrusionOk="0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685;p35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943" extrusionOk="0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686;p35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38" extrusionOk="0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687;p35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590" extrusionOk="0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688;p35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1065" extrusionOk="0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689;p35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252" extrusionOk="0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690;p35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528" extrusionOk="0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691;p35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457" extrusionOk="0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692;p35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4667" extrusionOk="0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693;p35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55" extrusionOk="0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694;p35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12" extrusionOk="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695;p35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5" h="8160" extrusionOk="0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696;p35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6" h="3367" extrusionOk="0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697;p35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74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698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699;p35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66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700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701;p35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2099" extrusionOk="0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702;p35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846" extrusionOk="0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703;p35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5030" extrusionOk="0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704;p35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123" extrusionOk="0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705;p35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093" extrusionOk="0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706;p35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31622" extrusionOk="0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707;p35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1" h="12917" extrusionOk="0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708;p35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31593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709;p35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4" h="30468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710;p35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3" h="12520" extrusionOk="0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711;p35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890" extrusionOk="0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712;p35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3" h="11279" extrusionOk="0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713;p35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68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714;p35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715;p35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716;p35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3632" extrusionOk="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717;p35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2" h="2574" extrusionOk="0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718;p35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2133" extrusionOk="0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230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18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>
                <a:latin typeface="Nunito" pitchFamily="2" charset="0"/>
              </a:rPr>
              <a:t>Link file CSS và JS</a:t>
            </a:r>
            <a:endParaRPr lang="en-US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009650" y="1414191"/>
            <a:ext cx="4243793" cy="7323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 smtClean="0">
                <a:latin typeface="Nunito" pitchFamily="2" charset="0"/>
              </a:rPr>
              <a:t>Hãy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chắc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chắn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rằng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config</a:t>
            </a:r>
            <a:r>
              <a:rPr lang="en-US" sz="1800" dirty="0" smtClean="0">
                <a:latin typeface="Nunito" pitchFamily="2" charset="0"/>
              </a:rPr>
              <a:t> static file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app.js </a:t>
            </a:r>
            <a:r>
              <a:rPr lang="en-US" sz="1800" dirty="0" err="1" smtClean="0">
                <a:latin typeface="Nunito" pitchFamily="2" charset="0"/>
              </a:rPr>
              <a:t>đến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r>
              <a:rPr lang="en-US" sz="1800" dirty="0" smtClean="0">
                <a:latin typeface="Nunito" pitchFamily="2" charset="0"/>
              </a:rPr>
              <a:t> public</a:t>
            </a:r>
            <a:endParaRPr lang="en-US" sz="1800" dirty="0">
              <a:latin typeface="Nuni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1" y="1414191"/>
            <a:ext cx="5534797" cy="7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543" y="2305387"/>
            <a:ext cx="1838325" cy="1557596"/>
          </a:xfrm>
          <a:prstGeom prst="rect">
            <a:avLst/>
          </a:prstGeom>
        </p:spPr>
      </p:pic>
      <p:sp>
        <p:nvSpPr>
          <p:cNvPr id="9" name="Google Shape;1228;p42"/>
          <p:cNvSpPr txBox="1">
            <a:spLocks/>
          </p:cNvSpPr>
          <p:nvPr/>
        </p:nvSpPr>
        <p:spPr>
          <a:xfrm>
            <a:off x="1076325" y="2575727"/>
            <a:ext cx="4177118" cy="9440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file static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đặt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r>
              <a:rPr lang="en-US" sz="1800" dirty="0" smtClean="0">
                <a:latin typeface="Nunito" pitchFamily="2" charset="0"/>
              </a:rPr>
              <a:t> public,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thể</a:t>
            </a:r>
            <a:r>
              <a:rPr lang="en-US" sz="1800" dirty="0" smtClean="0">
                <a:latin typeface="Nunito" pitchFamily="2" charset="0"/>
              </a:rPr>
              <a:t> chia </a:t>
            </a:r>
            <a:r>
              <a:rPr lang="en-US" sz="1800" dirty="0" err="1" smtClean="0">
                <a:latin typeface="Nunito" pitchFamily="2" charset="0"/>
              </a:rPr>
              <a:t>thành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folder </a:t>
            </a:r>
            <a:r>
              <a:rPr lang="en-US" sz="1800" dirty="0" err="1" smtClean="0">
                <a:latin typeface="Nunito" pitchFamily="2" charset="0"/>
              </a:rPr>
              <a:t>nhỏ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hơn</a:t>
            </a:r>
            <a:endParaRPr lang="en-US" sz="1800" dirty="0">
              <a:latin typeface="Nunito" pitchFamily="2" charset="0"/>
            </a:endParaRPr>
          </a:p>
        </p:txBody>
      </p:sp>
      <p:sp>
        <p:nvSpPr>
          <p:cNvPr id="11" name="Google Shape;1228;p42"/>
          <p:cNvSpPr txBox="1">
            <a:spLocks/>
          </p:cNvSpPr>
          <p:nvPr/>
        </p:nvSpPr>
        <p:spPr>
          <a:xfrm>
            <a:off x="1619250" y="4221343"/>
            <a:ext cx="3634193" cy="146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 smtClean="0">
                <a:latin typeface="Nunito" pitchFamily="2" charset="0"/>
              </a:rPr>
              <a:t>Đảm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rằng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link file </a:t>
            </a:r>
            <a:r>
              <a:rPr lang="en-US" sz="1800" dirty="0" err="1" smtClean="0">
                <a:latin typeface="Nunito" pitchFamily="2" charset="0"/>
              </a:rPr>
              <a:t>css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hoặc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phải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dấu</a:t>
            </a:r>
            <a:r>
              <a:rPr lang="en-US" sz="1800" dirty="0" smtClean="0">
                <a:latin typeface="Nunito" pitchFamily="2" charset="0"/>
              </a:rPr>
              <a:t> / </a:t>
            </a:r>
            <a:r>
              <a:rPr lang="en-US" sz="1800" dirty="0" err="1" smtClean="0">
                <a:latin typeface="Nunito" pitchFamily="2" charset="0"/>
              </a:rPr>
              <a:t>phía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trước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thành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đường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dẫn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đúng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 algn="r">
              <a:buNone/>
            </a:pP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cứ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tưởng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tượng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đứng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từ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vị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ttrí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r>
              <a:rPr lang="en-US" sz="1800" dirty="0" smtClean="0">
                <a:latin typeface="Nunito" pitchFamily="2" charset="0"/>
              </a:rPr>
              <a:t> public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ok.</a:t>
            </a:r>
            <a:endParaRPr lang="en-US" sz="1800" dirty="0">
              <a:latin typeface="Nunito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43" y="4039704"/>
            <a:ext cx="4672417" cy="20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19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>
                <a:latin typeface="Nunito" pitchFamily="2" charset="0"/>
              </a:rPr>
              <a:t>Link CDN</a:t>
            </a:r>
            <a:endParaRPr lang="en-US" dirty="0"/>
          </a:p>
        </p:txBody>
      </p:sp>
      <p:sp>
        <p:nvSpPr>
          <p:cNvPr id="11" name="Google Shape;1228;p42"/>
          <p:cNvSpPr txBox="1">
            <a:spLocks/>
          </p:cNvSpPr>
          <p:nvPr/>
        </p:nvSpPr>
        <p:spPr>
          <a:xfrm>
            <a:off x="1843306" y="4619113"/>
            <a:ext cx="8591550" cy="146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Nunito" pitchFamily="2" charset="0"/>
              </a:rPr>
              <a:t>Link CDN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cũng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tự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link CSS hay JS.</a:t>
            </a:r>
          </a:p>
          <a:p>
            <a:pPr marL="0" indent="0">
              <a:buNone/>
            </a:pPr>
            <a:r>
              <a:rPr lang="en-US" sz="1800" dirty="0" err="1" smtClean="0">
                <a:latin typeface="Nunito" pitchFamily="2" charset="0"/>
              </a:rPr>
              <a:t>Nhưng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điểm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lưu</a:t>
            </a:r>
            <a:r>
              <a:rPr lang="en-US" sz="1800" dirty="0" smtClean="0">
                <a:latin typeface="Nunito" pitchFamily="2" charset="0"/>
              </a:rPr>
              <a:t> ý, do </a:t>
            </a:r>
            <a:r>
              <a:rPr lang="en-US" sz="1800" dirty="0" err="1" smtClean="0">
                <a:latin typeface="Nunito" pitchFamily="2" charset="0"/>
              </a:rPr>
              <a:t>trình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tự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biên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dịch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từ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xuống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dưới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nên</a:t>
            </a:r>
            <a:r>
              <a:rPr lang="en-US" sz="1800" dirty="0" smtClean="0">
                <a:latin typeface="Nunito" pitchFamily="2" charset="0"/>
              </a:rPr>
              <a:t> link CDN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viện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trước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rồi</a:t>
            </a:r>
            <a:r>
              <a:rPr lang="en-US" sz="1800" dirty="0" smtClean="0">
                <a:latin typeface="Nunito" pitchFamily="2" charset="0"/>
              </a:rPr>
              <a:t> file </a:t>
            </a:r>
            <a:r>
              <a:rPr lang="en-US" sz="1800" dirty="0" err="1" smtClean="0">
                <a:latin typeface="Nunito" pitchFamily="2" charset="0"/>
              </a:rPr>
              <a:t>tự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viết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sau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bảo</a:t>
            </a:r>
            <a:r>
              <a:rPr lang="en-US" sz="1800" dirty="0" smtClean="0">
                <a:latin typeface="Nunito" pitchFamily="2" charset="0"/>
              </a:rPr>
              <a:t> code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đè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lên</a:t>
            </a:r>
            <a:r>
              <a:rPr lang="en-US" sz="1800" dirty="0" smtClean="0">
                <a:latin typeface="Nunito" pitchFamily="2" charset="0"/>
              </a:rPr>
              <a:t> code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viện</a:t>
            </a:r>
            <a:r>
              <a:rPr lang="en-US" sz="1800" dirty="0" smtClean="0">
                <a:latin typeface="Nunito" pitchFamily="2" charset="0"/>
              </a:rPr>
              <a:t>. </a:t>
            </a:r>
            <a:endParaRPr lang="en-US" sz="1800" dirty="0">
              <a:latin typeface="Nuni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80" y="978927"/>
            <a:ext cx="8521003" cy="34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7" name="Google Shape;316;p31"/>
          <p:cNvSpPr txBox="1">
            <a:spLocks/>
          </p:cNvSpPr>
          <p:nvPr/>
        </p:nvSpPr>
        <p:spPr>
          <a:xfrm>
            <a:off x="685800" y="1658252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Google Shape;321;p31"/>
          <p:cNvSpPr txBox="1">
            <a:spLocks/>
          </p:cNvSpPr>
          <p:nvPr/>
        </p:nvSpPr>
        <p:spPr>
          <a:xfrm>
            <a:off x="1969200" y="1581427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Giới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thiệu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về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ExpressJS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" name="Google Shape;316;p31"/>
          <p:cNvSpPr txBox="1">
            <a:spLocks/>
          </p:cNvSpPr>
          <p:nvPr/>
        </p:nvSpPr>
        <p:spPr>
          <a:xfrm>
            <a:off x="685800" y="2846235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Google Shape;321;p31"/>
          <p:cNvSpPr txBox="1">
            <a:spLocks/>
          </p:cNvSpPr>
          <p:nvPr/>
        </p:nvSpPr>
        <p:spPr>
          <a:xfrm>
            <a:off x="1969200" y="2807822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1200"/>
              </a:spcAft>
              <a:buNone/>
            </a:pP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Express Router</a:t>
            </a:r>
          </a:p>
        </p:txBody>
      </p:sp>
      <p:sp>
        <p:nvSpPr>
          <p:cNvPr id="11" name="Google Shape;316;p31"/>
          <p:cNvSpPr txBox="1">
            <a:spLocks/>
          </p:cNvSpPr>
          <p:nvPr/>
        </p:nvSpPr>
        <p:spPr>
          <a:xfrm>
            <a:off x="685800" y="4024683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Google Shape;321;p31"/>
          <p:cNvSpPr txBox="1">
            <a:spLocks/>
          </p:cNvSpPr>
          <p:nvPr/>
        </p:nvSpPr>
        <p:spPr>
          <a:xfrm>
            <a:off x="1969200" y="3947858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" name="Google Shape;316;p31"/>
          <p:cNvSpPr txBox="1">
            <a:spLocks/>
          </p:cNvSpPr>
          <p:nvPr/>
        </p:nvSpPr>
        <p:spPr>
          <a:xfrm>
            <a:off x="685800" y="5150022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vi-VN" sz="50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Google Shape;321;p31"/>
          <p:cNvSpPr txBox="1">
            <a:spLocks/>
          </p:cNvSpPr>
          <p:nvPr/>
        </p:nvSpPr>
        <p:spPr>
          <a:xfrm>
            <a:off x="2012063" y="3956795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ExpressJS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View Engine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và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EJS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" name="Google Shape;316;p31"/>
          <p:cNvSpPr txBox="1">
            <a:spLocks/>
          </p:cNvSpPr>
          <p:nvPr/>
        </p:nvSpPr>
        <p:spPr>
          <a:xfrm>
            <a:off x="6181725" y="2764818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sz="5000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Google Shape;321;p31"/>
          <p:cNvSpPr txBox="1">
            <a:spLocks/>
          </p:cNvSpPr>
          <p:nvPr/>
        </p:nvSpPr>
        <p:spPr>
          <a:xfrm>
            <a:off x="7465125" y="2687993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Query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params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" name="Google Shape;316;p31"/>
          <p:cNvSpPr txBox="1">
            <a:spLocks/>
          </p:cNvSpPr>
          <p:nvPr/>
        </p:nvSpPr>
        <p:spPr>
          <a:xfrm>
            <a:off x="6181725" y="3952801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sz="5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Google Shape;321;p31"/>
          <p:cNvSpPr txBox="1">
            <a:spLocks/>
          </p:cNvSpPr>
          <p:nvPr/>
        </p:nvSpPr>
        <p:spPr>
          <a:xfrm>
            <a:off x="7465125" y="3914388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1200"/>
              </a:spcAft>
              <a:buNone/>
            </a:pPr>
            <a:r>
              <a:rPr lang="en-US" sz="2000" b="1" dirty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Validate route </a:t>
            </a:r>
            <a:r>
              <a:rPr lang="en-US" sz="2000" b="1" dirty="0" err="1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params</a:t>
            </a:r>
            <a:endParaRPr lang="en-US" sz="20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" name="Google Shape;316;p31"/>
          <p:cNvSpPr txBox="1">
            <a:spLocks/>
          </p:cNvSpPr>
          <p:nvPr/>
        </p:nvSpPr>
        <p:spPr>
          <a:xfrm>
            <a:off x="6181725" y="5131249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sz="5000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Google Shape;321;p31"/>
          <p:cNvSpPr txBox="1">
            <a:spLocks/>
          </p:cNvSpPr>
          <p:nvPr/>
        </p:nvSpPr>
        <p:spPr>
          <a:xfrm>
            <a:off x="7465125" y="5054424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Mô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hình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MVC</a:t>
            </a:r>
          </a:p>
        </p:txBody>
      </p:sp>
      <p:sp>
        <p:nvSpPr>
          <p:cNvPr id="28" name="Google Shape;316;p31"/>
          <p:cNvSpPr txBox="1">
            <a:spLocks/>
          </p:cNvSpPr>
          <p:nvPr/>
        </p:nvSpPr>
        <p:spPr>
          <a:xfrm>
            <a:off x="6096000" y="1658252"/>
            <a:ext cx="1283400" cy="68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5000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en-US" sz="5000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en" sz="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Google Shape;321;p31"/>
          <p:cNvSpPr txBox="1">
            <a:spLocks/>
          </p:cNvSpPr>
          <p:nvPr/>
        </p:nvSpPr>
        <p:spPr>
          <a:xfrm>
            <a:off x="7379400" y="1581427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Config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static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file 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cdn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b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(CSS, JS, Library)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" name="Google Shape;321;p31"/>
          <p:cNvSpPr txBox="1">
            <a:spLocks/>
          </p:cNvSpPr>
          <p:nvPr/>
        </p:nvSpPr>
        <p:spPr>
          <a:xfrm>
            <a:off x="2012063" y="5225597"/>
            <a:ext cx="4126800" cy="76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Render EJS file</a:t>
            </a:r>
          </a:p>
        </p:txBody>
      </p:sp>
    </p:spTree>
    <p:extLst>
      <p:ext uri="{BB962C8B-B14F-4D97-AF65-F5344CB8AC3E}">
        <p14:creationId xmlns:p14="http://schemas.microsoft.com/office/powerpoint/2010/main" val="30156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20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6421397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431;p34"/>
          <p:cNvGrpSpPr/>
          <p:nvPr/>
        </p:nvGrpSpPr>
        <p:grpSpPr>
          <a:xfrm>
            <a:off x="698983" y="2225587"/>
            <a:ext cx="6854342" cy="3687000"/>
            <a:chOff x="685800" y="1636475"/>
            <a:chExt cx="5672363" cy="3051205"/>
          </a:xfrm>
        </p:grpSpPr>
        <p:sp>
          <p:nvSpPr>
            <p:cNvPr id="9" name="Google Shape;432;p34"/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3;p34"/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4;p34"/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;p34"/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6;p34"/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;p34"/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8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9;p34"/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0;p34"/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1;p34"/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2;p34"/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3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4;p34"/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5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6;p34"/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7;p34"/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8;p34"/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9;p34"/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0;p34"/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1;p34"/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;p34"/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;p34"/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4;p34"/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5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6;p34"/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7;p34"/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8;p34"/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9;p34"/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34"/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1;p34"/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2;p34"/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3;p34"/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4;p34"/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5;p34"/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6;p34"/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7;p34"/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8;p34"/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9;p34"/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0;p34"/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1;p34"/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2;p34"/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3;p34"/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4;p34"/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5;p34"/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6;p34"/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7;p34"/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;p34"/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9;p34"/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0;p34"/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;p34"/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;p34"/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3;p34"/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4;p34"/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5;p34"/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300;p29"/>
          <p:cNvSpPr/>
          <p:nvPr/>
        </p:nvSpPr>
        <p:spPr>
          <a:xfrm flipH="1">
            <a:off x="3549678" y="1579269"/>
            <a:ext cx="1469232" cy="1068881"/>
          </a:xfrm>
          <a:custGeom>
            <a:avLst/>
            <a:gdLst/>
            <a:ahLst/>
            <a:cxnLst/>
            <a:rect l="l" t="t" r="r" b="b"/>
            <a:pathLst>
              <a:path w="15503" h="11278" extrusionOk="0">
                <a:moveTo>
                  <a:pt x="7630" y="0"/>
                </a:moveTo>
                <a:cubicBezTo>
                  <a:pt x="3405" y="0"/>
                  <a:pt x="0" y="2523"/>
                  <a:pt x="0" y="5624"/>
                </a:cubicBezTo>
                <a:cubicBezTo>
                  <a:pt x="0" y="8754"/>
                  <a:pt x="3405" y="11277"/>
                  <a:pt x="7630" y="11277"/>
                </a:cubicBezTo>
                <a:cubicBezTo>
                  <a:pt x="9484" y="11277"/>
                  <a:pt x="11338" y="10761"/>
                  <a:pt x="12888" y="9697"/>
                </a:cubicBezTo>
                <a:lnTo>
                  <a:pt x="15502" y="10365"/>
                </a:lnTo>
                <a:lnTo>
                  <a:pt x="14499" y="8086"/>
                </a:lnTo>
                <a:cubicBezTo>
                  <a:pt x="14985" y="7356"/>
                  <a:pt x="15259" y="6505"/>
                  <a:pt x="15259" y="5624"/>
                </a:cubicBezTo>
                <a:cubicBezTo>
                  <a:pt x="15259" y="2523"/>
                  <a:pt x="11824" y="0"/>
                  <a:pt x="763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6746795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sz="3200" b="1" dirty="0" smtClean="0">
                <a:latin typeface="Nunito" pitchFamily="2" charset="0"/>
              </a:rPr>
              <a:t>Query </a:t>
            </a:r>
            <a:r>
              <a:rPr lang="en-US" sz="3200" b="1" dirty="0" err="1" smtClean="0">
                <a:latin typeface="Nunito" pitchFamily="2" charset="0"/>
              </a:rPr>
              <a:t>Params</a:t>
            </a:r>
            <a:endParaRPr lang="en-US" sz="32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289035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06.</a:t>
            </a:r>
            <a:endParaRPr lang="en" sz="7000" dirty="0"/>
          </a:p>
        </p:txBody>
      </p:sp>
    </p:spTree>
    <p:extLst>
      <p:ext uri="{BB962C8B-B14F-4D97-AF65-F5344CB8AC3E}">
        <p14:creationId xmlns:p14="http://schemas.microsoft.com/office/powerpoint/2010/main" val="26430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21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>
                <a:latin typeface="Nunito" pitchFamily="2" charset="0"/>
              </a:rPr>
              <a:t>Query params là gì?</a:t>
            </a:r>
            <a:endParaRPr lang="en-US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890587" y="1549950"/>
            <a:ext cx="4529137" cy="4029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request </a:t>
            </a:r>
            <a:r>
              <a:rPr lang="en-US" sz="1800" dirty="0" err="1" smtClean="0">
                <a:latin typeface="Nunito" pitchFamily="2" charset="0"/>
              </a:rPr>
              <a:t>gửi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lên</a:t>
            </a:r>
            <a:r>
              <a:rPr lang="en-US" sz="1800" dirty="0" smtClean="0">
                <a:latin typeface="Nunito" pitchFamily="2" charset="0"/>
              </a:rPr>
              <a:t> server, </a:t>
            </a:r>
            <a:r>
              <a:rPr lang="en-US" sz="1800" dirty="0" err="1" smtClean="0">
                <a:latin typeface="Nunito" pitchFamily="2" charset="0"/>
              </a:rPr>
              <a:t>ngoài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thức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route </a:t>
            </a:r>
            <a:r>
              <a:rPr lang="en-US" sz="1800" dirty="0" err="1" smtClean="0">
                <a:latin typeface="Nunito" pitchFamily="2" charset="0"/>
              </a:rPr>
              <a:t>còn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thức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gửi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thêm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gọi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query </a:t>
            </a:r>
            <a:r>
              <a:rPr lang="en-US" sz="1800" dirty="0" err="1" smtClean="0">
                <a:latin typeface="Nunito" pitchFamily="2" charset="0"/>
              </a:rPr>
              <a:t>params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 smtClean="0">
                <a:latin typeface="Nunito" pitchFamily="2" charset="0"/>
              </a:rPr>
              <a:t>Query </a:t>
            </a:r>
            <a:r>
              <a:rPr lang="en-US" sz="1800" dirty="0" err="1" smtClean="0">
                <a:latin typeface="Nunito" pitchFamily="2" charset="0"/>
              </a:rPr>
              <a:t>params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thường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thêm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request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lọc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kết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quả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từ</a:t>
            </a:r>
            <a:r>
              <a:rPr lang="en-US" sz="1800" dirty="0" smtClean="0">
                <a:latin typeface="Nunito" pitchFamily="2" charset="0"/>
              </a:rPr>
              <a:t> server. </a:t>
            </a:r>
            <a:r>
              <a:rPr lang="en-US" sz="1800" dirty="0" err="1" smtClean="0">
                <a:latin typeface="Nunito" pitchFamily="2" charset="0"/>
              </a:rPr>
              <a:t>Nó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thường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bắt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buộc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request </a:t>
            </a:r>
            <a:r>
              <a:rPr lang="en-US" sz="1800" dirty="0" err="1" smtClean="0">
                <a:latin typeface="Nunito" pitchFamily="2" charset="0"/>
              </a:rPr>
              <a:t>cố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định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2 </a:t>
            </a:r>
            <a:r>
              <a:rPr lang="en-US" sz="1800" dirty="0" err="1" smtClean="0">
                <a:latin typeface="Nunito" pitchFamily="2" charset="0"/>
              </a:rPr>
              <a:t>kiểu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Nunito" pitchFamily="2" charset="0"/>
              </a:rPr>
              <a:t>/user/:id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Nunito" pitchFamily="2" charset="0"/>
              </a:rPr>
              <a:t>/</a:t>
            </a:r>
            <a:r>
              <a:rPr lang="en-US" sz="1800" dirty="0" err="1" smtClean="0">
                <a:latin typeface="Nunito" pitchFamily="2" charset="0"/>
              </a:rPr>
              <a:t>user?id</a:t>
            </a:r>
            <a:r>
              <a:rPr lang="en-US" sz="1800" dirty="0" smtClean="0">
                <a:latin typeface="Nunito" pitchFamily="2" charset="0"/>
              </a:rPr>
              <a:t>=</a:t>
            </a:r>
            <a:r>
              <a:rPr lang="en-US" sz="1800" dirty="0" err="1" smtClean="0">
                <a:latin typeface="Nunito" pitchFamily="2" charset="0"/>
              </a:rPr>
              <a:t>abcxyz</a:t>
            </a:r>
            <a:endParaRPr lang="en-US" sz="1800" dirty="0" smtClean="0">
              <a:latin typeface="Nuni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1" y="1652677"/>
            <a:ext cx="3676650" cy="437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3921006"/>
            <a:ext cx="5432212" cy="401036"/>
          </a:xfrm>
          <a:prstGeom prst="rect">
            <a:avLst/>
          </a:prstGeom>
        </p:spPr>
      </p:pic>
      <p:sp>
        <p:nvSpPr>
          <p:cNvPr id="12" name="Google Shape;1228;p42"/>
          <p:cNvSpPr txBox="1">
            <a:spLocks/>
          </p:cNvSpPr>
          <p:nvPr/>
        </p:nvSpPr>
        <p:spPr>
          <a:xfrm>
            <a:off x="6057900" y="2222041"/>
            <a:ext cx="4529137" cy="15491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Nunito" pitchFamily="2" charset="0"/>
              </a:rPr>
              <a:t>Kiểu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này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thường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dùng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để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lấy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tham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số</a:t>
            </a:r>
            <a:r>
              <a:rPr lang="en-US" sz="1600" dirty="0" smtClean="0">
                <a:latin typeface="Nunito" pitchFamily="2" charset="0"/>
              </a:rPr>
              <a:t> id </a:t>
            </a:r>
            <a:r>
              <a:rPr lang="en-US" sz="1600" dirty="0" err="1" smtClean="0">
                <a:latin typeface="Nunito" pitchFamily="2" charset="0"/>
              </a:rPr>
              <a:t>cho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một</a:t>
            </a:r>
            <a:r>
              <a:rPr lang="en-US" sz="1600" dirty="0" smtClean="0">
                <a:latin typeface="Nunito" pitchFamily="2" charset="0"/>
              </a:rPr>
              <a:t> API Route </a:t>
            </a:r>
            <a:r>
              <a:rPr lang="en-US" sz="1600" dirty="0" err="1" smtClean="0">
                <a:latin typeface="Nunito" pitchFamily="2" charset="0"/>
              </a:rPr>
              <a:t>cụ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thể</a:t>
            </a:r>
            <a:r>
              <a:rPr lang="en-US" sz="1600" dirty="0" smtClean="0">
                <a:latin typeface="Nunito" pitchFamily="2" charset="0"/>
              </a:rPr>
              <a:t>. </a:t>
            </a:r>
            <a:r>
              <a:rPr lang="en-US" sz="1600" dirty="0" err="1" smtClean="0">
                <a:latin typeface="Nunito" pitchFamily="2" charset="0"/>
              </a:rPr>
              <a:t>Thường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dùng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trong</a:t>
            </a:r>
            <a:r>
              <a:rPr lang="en-US" sz="1600" dirty="0" smtClean="0">
                <a:latin typeface="Nunito" pitchFamily="2" charset="0"/>
              </a:rPr>
              <a:t> PUT / PATCH /DELETE Request.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Nunito" pitchFamily="2" charset="0"/>
              </a:rPr>
              <a:t>Vd</a:t>
            </a:r>
            <a:r>
              <a:rPr lang="en-US" sz="1600" dirty="0" smtClean="0">
                <a:latin typeface="Nunito" pitchFamily="2" charset="0"/>
              </a:rPr>
              <a:t>: </a:t>
            </a:r>
            <a:r>
              <a:rPr lang="en-US" sz="1600" dirty="0" err="1" smtClean="0">
                <a:latin typeface="Nunito" pitchFamily="2" charset="0"/>
              </a:rPr>
              <a:t>Cập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nhật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thông</a:t>
            </a:r>
            <a:r>
              <a:rPr lang="en-US" sz="1600" dirty="0" smtClean="0">
                <a:latin typeface="Nunito" pitchFamily="2" charset="0"/>
              </a:rPr>
              <a:t> tin user </a:t>
            </a:r>
            <a:r>
              <a:rPr lang="en-US" sz="1600" dirty="0" err="1" smtClean="0">
                <a:latin typeface="Nunito" pitchFamily="2" charset="0"/>
              </a:rPr>
              <a:t>cụ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thể</a:t>
            </a:r>
            <a:r>
              <a:rPr lang="en-US" sz="1600" dirty="0" smtClean="0">
                <a:latin typeface="Nunito" pitchFamily="2" charset="0"/>
              </a:rPr>
              <a:t>, </a:t>
            </a:r>
            <a:r>
              <a:rPr lang="en-US" sz="1600" dirty="0" err="1" smtClean="0">
                <a:latin typeface="Nunito" pitchFamily="2" charset="0"/>
              </a:rPr>
              <a:t>lấy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thông</a:t>
            </a:r>
            <a:r>
              <a:rPr lang="en-US" sz="1600" dirty="0" smtClean="0">
                <a:latin typeface="Nunito" pitchFamily="2" charset="0"/>
              </a:rPr>
              <a:t> tin </a:t>
            </a:r>
            <a:r>
              <a:rPr lang="en-US" sz="1600" dirty="0" err="1" smtClean="0">
                <a:latin typeface="Nunito" pitchFamily="2" charset="0"/>
              </a:rPr>
              <a:t>sản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phẩm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bằng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itemId</a:t>
            </a:r>
            <a:endParaRPr lang="en-US" sz="1600" dirty="0" smtClean="0">
              <a:latin typeface="Nunito" pitchFamily="2" charset="0"/>
            </a:endParaRPr>
          </a:p>
        </p:txBody>
      </p:sp>
      <p:sp>
        <p:nvSpPr>
          <p:cNvPr id="13" name="Google Shape;1228;p42"/>
          <p:cNvSpPr txBox="1">
            <a:spLocks/>
          </p:cNvSpPr>
          <p:nvPr/>
        </p:nvSpPr>
        <p:spPr>
          <a:xfrm>
            <a:off x="6057900" y="4467052"/>
            <a:ext cx="4529137" cy="12287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Nunito" pitchFamily="2" charset="0"/>
              </a:rPr>
              <a:t>Kiểu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này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thường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được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dùng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để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lọc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thông</a:t>
            </a:r>
            <a:r>
              <a:rPr lang="en-US" sz="1600" dirty="0" smtClean="0">
                <a:latin typeface="Nunito" pitchFamily="2" charset="0"/>
              </a:rPr>
              <a:t> tin.</a:t>
            </a:r>
            <a:r>
              <a:rPr lang="en-US" sz="1600" dirty="0">
                <a:latin typeface="Nunito" pitchFamily="2" charset="0"/>
              </a:rPr>
              <a:t> 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Thường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dùng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trong</a:t>
            </a:r>
            <a:r>
              <a:rPr lang="en-US" sz="1600" dirty="0" smtClean="0">
                <a:latin typeface="Nunito" pitchFamily="2" charset="0"/>
              </a:rPr>
              <a:t> GET Request.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Nunito" pitchFamily="2" charset="0"/>
              </a:rPr>
              <a:t>Vd</a:t>
            </a:r>
            <a:r>
              <a:rPr lang="en-US" sz="1600" dirty="0" smtClean="0">
                <a:latin typeface="Nunito" pitchFamily="2" charset="0"/>
              </a:rPr>
              <a:t>: </a:t>
            </a:r>
            <a:r>
              <a:rPr lang="en-US" sz="1600" dirty="0" err="1" smtClean="0">
                <a:latin typeface="Nunito" pitchFamily="2" charset="0"/>
              </a:rPr>
              <a:t>Lọc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sản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phẩm</a:t>
            </a:r>
            <a:r>
              <a:rPr lang="en-US" sz="1600" dirty="0" smtClean="0">
                <a:latin typeface="Nunito" pitchFamily="2" charset="0"/>
              </a:rPr>
              <a:t> Samsung </a:t>
            </a:r>
            <a:r>
              <a:rPr lang="en-US" sz="1600" dirty="0" err="1" smtClean="0">
                <a:latin typeface="Nunito" pitchFamily="2" charset="0"/>
              </a:rPr>
              <a:t>có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mức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giá</a:t>
            </a:r>
            <a:r>
              <a:rPr lang="en-US" sz="1600" dirty="0" smtClean="0">
                <a:latin typeface="Nunito" pitchFamily="2" charset="0"/>
              </a:rPr>
              <a:t> </a:t>
            </a:r>
            <a:r>
              <a:rPr lang="en-US" sz="1600" dirty="0" err="1" smtClean="0">
                <a:latin typeface="Nunito" pitchFamily="2" charset="0"/>
              </a:rPr>
              <a:t>từ</a:t>
            </a:r>
            <a:r>
              <a:rPr lang="en-US" sz="1600" dirty="0" smtClean="0">
                <a:latin typeface="Nunito" pitchFamily="2" charset="0"/>
              </a:rPr>
              <a:t> 5 – 10 </a:t>
            </a:r>
            <a:r>
              <a:rPr lang="en-US" sz="1600" dirty="0" err="1" smtClean="0">
                <a:latin typeface="Nunito" pitchFamily="2" charset="0"/>
              </a:rPr>
              <a:t>triệu</a:t>
            </a:r>
            <a:r>
              <a:rPr lang="en-US" sz="1600" dirty="0" smtClean="0">
                <a:latin typeface="Nunito" pitchFamily="2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8420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22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Nunito" pitchFamily="2" charset="0"/>
              </a:rPr>
              <a:t>Lấy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tham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số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từ</a:t>
            </a:r>
            <a:r>
              <a:rPr lang="en-US" sz="2800" dirty="0" smtClean="0">
                <a:latin typeface="Nunito" pitchFamily="2" charset="0"/>
              </a:rPr>
              <a:t> query </a:t>
            </a:r>
            <a:r>
              <a:rPr lang="en-US" sz="2800" dirty="0" err="1" smtClean="0">
                <a:latin typeface="Nunito" pitchFamily="2" charset="0"/>
              </a:rPr>
              <a:t>params</a:t>
            </a:r>
            <a:endParaRPr lang="vi-VN" sz="2800" dirty="0">
              <a:latin typeface="Nunito" pitchFamily="2" charset="0"/>
            </a:endParaRPr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437604" y="4105274"/>
            <a:ext cx="4039271" cy="1628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Cú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pháp</a:t>
            </a:r>
            <a:r>
              <a:rPr lang="en-US" sz="1800" dirty="0" smtClean="0">
                <a:latin typeface="Nunito" pitchFamily="2" charset="0"/>
              </a:rPr>
              <a:t>: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req.params</a:t>
            </a:r>
            <a:r>
              <a:rPr lang="en-US" sz="1800" dirty="0" smtClean="0">
                <a:latin typeface="Nunito" pitchFamily="2" charset="0"/>
              </a:rPr>
              <a:t>.&lt;</a:t>
            </a:r>
            <a:r>
              <a:rPr lang="en-US" sz="1800" dirty="0" err="1" smtClean="0">
                <a:latin typeface="Nunito" pitchFamily="2" charset="0"/>
              </a:rPr>
              <a:t>tên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&gt;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Tên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định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nghĩa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trong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smtClean="0">
                <a:latin typeface="Nunito" pitchFamily="2" charset="0"/>
              </a:rPr>
              <a:t>route</a:t>
            </a:r>
            <a:endParaRPr lang="en-US" sz="1800" dirty="0">
              <a:latin typeface="Nuni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04" y="1498277"/>
            <a:ext cx="4039271" cy="2383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40" y="1498277"/>
            <a:ext cx="5408101" cy="2383570"/>
          </a:xfrm>
          <a:prstGeom prst="rect">
            <a:avLst/>
          </a:prstGeom>
        </p:spPr>
      </p:pic>
      <p:sp>
        <p:nvSpPr>
          <p:cNvPr id="9" name="Google Shape;1228;p42"/>
          <p:cNvSpPr txBox="1">
            <a:spLocks/>
          </p:cNvSpPr>
          <p:nvPr/>
        </p:nvSpPr>
        <p:spPr>
          <a:xfrm>
            <a:off x="5714640" y="4105274"/>
            <a:ext cx="5408101" cy="1628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Cú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pháp</a:t>
            </a:r>
            <a:r>
              <a:rPr lang="en-US" sz="1800" dirty="0">
                <a:latin typeface="Nunito" pitchFamily="2" charset="0"/>
              </a:rPr>
              <a:t>:</a:t>
            </a:r>
            <a:endParaRPr lang="en-US" sz="1800" dirty="0" smtClean="0">
              <a:latin typeface="Nunito" pitchFamily="2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req.query</a:t>
            </a:r>
            <a:r>
              <a:rPr lang="en-US" sz="1800" dirty="0" smtClean="0">
                <a:latin typeface="Nunito" pitchFamily="2" charset="0"/>
              </a:rPr>
              <a:t>.&lt;</a:t>
            </a:r>
            <a:r>
              <a:rPr lang="en-US" sz="1800" dirty="0" err="1" smtClean="0">
                <a:latin typeface="Nunito" pitchFamily="2" charset="0"/>
              </a:rPr>
              <a:t>tên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Do query </a:t>
            </a:r>
            <a:r>
              <a:rPr lang="en-US" sz="1800" dirty="0" err="1" smtClean="0">
                <a:latin typeface="Nunito" pitchFamily="2" charset="0"/>
              </a:rPr>
              <a:t>nhận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luôn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object </a:t>
            </a:r>
            <a:r>
              <a:rPr lang="en-US" sz="1800" dirty="0" err="1" smtClean="0">
                <a:latin typeface="Nunito" pitchFamily="2" charset="0"/>
              </a:rPr>
              <a:t>nên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object </a:t>
            </a:r>
            <a:r>
              <a:rPr lang="en-US" sz="1800" dirty="0" err="1" smtClean="0">
                <a:latin typeface="Nunito" pitchFamily="2" charset="0"/>
              </a:rPr>
              <a:t>destructuring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lấy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key</a:t>
            </a:r>
            <a:endParaRPr lang="en-US" sz="18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sz="3600" b="1" dirty="0" smtClean="0">
                <a:latin typeface="Nunito" pitchFamily="2" charset="0"/>
                <a:sym typeface="Fira Sans Extra Condensed SemiBold"/>
              </a:rPr>
              <a:t>Validate route </a:t>
            </a:r>
            <a:r>
              <a:rPr lang="en-US" sz="3600" b="1" dirty="0" err="1" smtClean="0">
                <a:latin typeface="Nunito" pitchFamily="2" charset="0"/>
                <a:sym typeface="Fira Sans Extra Condensed SemiBold"/>
              </a:rPr>
              <a:t>params</a:t>
            </a:r>
            <a:endParaRPr lang="en-US" sz="3600" b="1" dirty="0">
              <a:latin typeface="Nunito" pitchFamily="2" charset="0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07.</a:t>
            </a:r>
            <a:endParaRPr lang="en" sz="7000" dirty="0"/>
          </a:p>
        </p:txBody>
      </p:sp>
      <p:grpSp>
        <p:nvGrpSpPr>
          <p:cNvPr id="417" name="Google Shape;495;p35"/>
          <p:cNvGrpSpPr/>
          <p:nvPr/>
        </p:nvGrpSpPr>
        <p:grpSpPr>
          <a:xfrm>
            <a:off x="314147" y="1819734"/>
            <a:ext cx="6592847" cy="3863338"/>
            <a:chOff x="0" y="1651637"/>
            <a:chExt cx="5255775" cy="3079828"/>
          </a:xfrm>
        </p:grpSpPr>
        <p:cxnSp>
          <p:nvCxnSpPr>
            <p:cNvPr id="418" name="Google Shape;496;p35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9" name="Google Shape;497;p35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420" name="Google Shape;498;p35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559" name="Google Shape;499;p35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66" extrusionOk="0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00;p35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42" extrusionOk="0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01;p35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02;p35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03;p35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04;p35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05;p35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06;p35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07;p35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3" h="37479" extrusionOk="0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08;p35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7479" extrusionOk="0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09;p35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27208" extrusionOk="0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10;p35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16569" extrusionOk="0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11;p35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13346" extrusionOk="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12;p35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1" h="4903" extrusionOk="0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13;p35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2" extrusionOk="0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14;p35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153" extrusionOk="0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15;p35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1162" extrusionOk="0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16;p35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1" extrusionOk="0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17;p35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3" h="55564" extrusionOk="0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18;p35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9" h="3862" extrusionOk="0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19;p35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8" h="47222" extrusionOk="0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20;p35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2" h="23600" extrusionOk="0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21;p35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12354" extrusionOk="0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22;p35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2" h="8499" extrusionOk="0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23;p35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1895" extrusionOk="0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24;p35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" h="1895" extrusionOk="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25;p35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1895" extrusionOk="0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26;p35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1895" extrusionOk="0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27;p35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14" h="58543" extrusionOk="0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28;p35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901" extrusionOk="0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29;p35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5831" extrusionOk="0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30;p35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297" extrusionOk="0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31;p35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38" h="53517" extrusionOk="0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32;p35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582" extrusionOk="0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33;p35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6" h="8280" extrusionOk="0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34;p35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9" h="22775" extrusionOk="0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35;p35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4" h="11582" extrusionOk="0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36;p35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991" extrusionOk="0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37;p35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6032" extrusionOk="0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38;p35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7" h="5819" extrusionOk="0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39;p35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2" h="22988" extrusionOk="0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540;p35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11673" extrusionOk="0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541;p35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9238" extrusionOk="0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542;p35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1" h="29630" extrusionOk="0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543;p35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3630" extrusionOk="0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544;p35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3131" extrusionOk="0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545;p35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" h="21248" extrusionOk="0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546;p35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9217" extrusionOk="0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547;p35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5229" extrusionOk="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548;p35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8" h="13749" extrusionOk="0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549;p35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550;p35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9" h="10776" extrusionOk="0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551;p35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2" h="6757" extrusionOk="0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552;p35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610" extrusionOk="0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553;p35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2184" extrusionOk="0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554;p35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095" extrusionOk="0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555;p35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1260" extrusionOk="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556;p35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914" extrusionOk="0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557;p35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254" extrusionOk="0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558;p35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1062" extrusionOk="0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559;p35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735" extrusionOk="0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560;p35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379" extrusionOk="0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561;p35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941" extrusionOk="0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562;p35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13" extrusionOk="0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563;p35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552" extrusionOk="0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564;p35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5" h="17832" extrusionOk="0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565;p35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4" h="18517" extrusionOk="0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566;p35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6682" extrusionOk="0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567;p35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" h="6509" extrusionOk="0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568;p35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163" extrusionOk="0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569;p35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10474" extrusionOk="0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570;p35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6" h="18301" extrusionOk="0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571;p35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9" h="11430" extrusionOk="0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572;p35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506" extrusionOk="0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573;p35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1" h="4729" extrusionOk="0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574;p35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1582" extrusionOk="0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575;p35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7671" extrusionOk="0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576;p35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" h="6580" extrusionOk="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577;p35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578;p35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579;p35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580;p35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" name="Google Shape;581;p35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422" name="Google Shape;582;p35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583;p35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584;p35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585;p35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586;p35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587;p35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588;p35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589;p35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590;p35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591;p35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592;p35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593;p35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594;p35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595;p35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596;p35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597;p35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598;p35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599;p35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600;p35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601;p35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602;p35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603;p35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604;p35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3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605;p35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606;p35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607;p35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608;p35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609;p35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610;p35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611;p35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612;p35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3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613;p35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614;p35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615;p35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616;p35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617;p35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618;p35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619;p35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620;p35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621;p35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622;p35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623;p35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624;p35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625;p35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626;p35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627;p35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628;p35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629;p35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630;p35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631;p35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632;p35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633;p35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634;p35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635;p35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636;p35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637;p35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638;p35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639;p35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640;p35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8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641;p35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642;p35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643;p35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644;p35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645;p35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646;p35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647;p35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648;p35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649;p35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650;p35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651;p35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0" h="23498" extrusionOk="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652;p35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5929" extrusionOk="0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653;p35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" h="3152" extrusionOk="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654;p35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0" h="79121" extrusionOk="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655;p35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2335" extrusionOk="0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656;p35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329" extrusionOk="0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657;p35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32282" extrusionOk="0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658;p35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5261" extrusionOk="0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659;p35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027" extrusionOk="0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660;p35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" h="78877" extrusionOk="0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661;p35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908" extrusionOk="0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662;p35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" h="8235" extrusionOk="0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663;p35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2785" extrusionOk="0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664;p35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8" h="68787" extrusionOk="0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665;p35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4786" extrusionOk="0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666;p35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32009" extrusionOk="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667;p35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19697" extrusionOk="0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668;p35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7" h="19120" extrusionOk="0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669;p35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1" h="23256" extrusionOk="0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670;p35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4843" extrusionOk="0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671;p35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6" h="4020" extrusionOk="0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672;p35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233" extrusionOk="0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673;p35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" h="3916" extrusionOk="0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674;p35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9362" extrusionOk="0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675;p35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8342" extrusionOk="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676;p35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8" h="23667" extrusionOk="0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677;p35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5" h="23714" extrusionOk="0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678;p35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3" h="23619" extrusionOk="0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679;p35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6" h="31578" extrusionOk="0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680;p35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9454" extrusionOk="0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681;p35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6140" extrusionOk="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682;p35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3595" extrusionOk="0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683;p35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708" extrusionOk="0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684;p35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555" extrusionOk="0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685;p35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943" extrusionOk="0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686;p35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38" extrusionOk="0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687;p35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590" extrusionOk="0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688;p35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1065" extrusionOk="0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689;p35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252" extrusionOk="0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690;p35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528" extrusionOk="0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691;p35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457" extrusionOk="0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692;p35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4667" extrusionOk="0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693;p35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55" extrusionOk="0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694;p35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12" extrusionOk="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695;p35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5" h="8160" extrusionOk="0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696;p35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6" h="3367" extrusionOk="0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697;p35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74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698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699;p35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66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700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701;p35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2099" extrusionOk="0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702;p35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846" extrusionOk="0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703;p35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5030" extrusionOk="0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704;p35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123" extrusionOk="0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705;p35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093" extrusionOk="0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706;p35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31622" extrusionOk="0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707;p35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1" h="12917" extrusionOk="0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708;p35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31593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709;p35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4" h="30468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710;p35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3" h="12520" extrusionOk="0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711;p35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890" extrusionOk="0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712;p35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3" h="11279" extrusionOk="0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713;p35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68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714;p35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715;p35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716;p35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3632" extrusionOk="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717;p35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2" h="2574" extrusionOk="0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718;p35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2133" extrusionOk="0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782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24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>
                <a:latin typeface="Nunito" pitchFamily="2" charset="0"/>
              </a:rPr>
              <a:t>Tại sao phải validate route params?</a:t>
            </a:r>
            <a:endParaRPr lang="en-US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955006" y="1184736"/>
            <a:ext cx="8129587" cy="46603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vi-VN" sz="1800" dirty="0"/>
              <a:t>Trong quá </a:t>
            </a:r>
            <a:r>
              <a:rPr lang="vi-VN" sz="1800" dirty="0" smtClean="0"/>
              <a:t>tr</a:t>
            </a:r>
            <a:r>
              <a:rPr lang="en-US" sz="1800" dirty="0" err="1" smtClean="0"/>
              <a:t>ình</a:t>
            </a:r>
            <a:r>
              <a:rPr lang="vi-VN" sz="1800" dirty="0" smtClean="0"/>
              <a:t> </a:t>
            </a:r>
            <a:r>
              <a:rPr lang="vi-VN" sz="1800" dirty="0"/>
              <a:t>viết một </a:t>
            </a:r>
            <a:r>
              <a:rPr lang="vi-VN" sz="1800" dirty="0" smtClean="0"/>
              <a:t>API</a:t>
            </a:r>
            <a:r>
              <a:rPr lang="en-US" sz="1800" dirty="0" smtClean="0"/>
              <a:t>,</a:t>
            </a:r>
            <a:r>
              <a:rPr lang="vi-VN" sz="1800" dirty="0" smtClean="0"/>
              <a:t> </a:t>
            </a:r>
            <a:r>
              <a:rPr lang="en-US" sz="1800" dirty="0" err="1" smtClean="0"/>
              <a:t>bạn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kiểm</a:t>
            </a:r>
            <a:r>
              <a:rPr lang="en-US" sz="1800" dirty="0" smtClean="0"/>
              <a:t> </a:t>
            </a: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thao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nghiệp</a:t>
            </a:r>
            <a:r>
              <a:rPr lang="en-US" sz="1800" dirty="0" smtClean="0"/>
              <a:t> </a:t>
            </a:r>
            <a:r>
              <a:rPr lang="en-US" sz="1800" dirty="0" err="1" smtClean="0"/>
              <a:t>vụ</a:t>
            </a:r>
            <a:r>
              <a:rPr lang="en-US" sz="1800" dirty="0" smtClean="0"/>
              <a:t> </a:t>
            </a:r>
            <a:r>
              <a:rPr lang="en-US" sz="1800" dirty="0" err="1" smtClean="0"/>
              <a:t>sâu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chứ</a:t>
            </a:r>
            <a:r>
              <a:rPr lang="en-US" sz="1800" dirty="0" smtClean="0"/>
              <a:t> </a:t>
            </a:r>
            <a:r>
              <a:rPr lang="en-US" sz="1800" dirty="0" err="1" smtClean="0"/>
              <a:t>đừng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lí</a:t>
            </a:r>
            <a:r>
              <a:rPr lang="en-US" sz="1800" dirty="0" smtClean="0"/>
              <a:t> </a:t>
            </a:r>
            <a:r>
              <a:rPr lang="en-US" sz="1800" dirty="0" err="1" smtClean="0"/>
              <a:t>diễn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rồi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error </a:t>
            </a:r>
            <a:r>
              <a:rPr lang="en-US" sz="1800" dirty="0" err="1" smtClean="0"/>
              <a:t>hoặc</a:t>
            </a:r>
            <a:r>
              <a:rPr lang="en-US" sz="1800" dirty="0"/>
              <a:t> </a:t>
            </a:r>
            <a:r>
              <a:rPr lang="en-US" sz="1800" dirty="0" smtClean="0"/>
              <a:t>exception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dirty="0" err="1" smtClean="0"/>
              <a:t>tệ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nữa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rollback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ở database.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CSR, </a:t>
            </a:r>
            <a:r>
              <a:rPr lang="en-US" sz="1800" dirty="0" err="1" smtClean="0"/>
              <a:t>bạn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validate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1 </a:t>
            </a:r>
            <a:r>
              <a:rPr lang="en-US" sz="1800" dirty="0" err="1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gửi</a:t>
            </a:r>
            <a:r>
              <a:rPr lang="en-US" sz="1800" dirty="0" smtClean="0"/>
              <a:t> </a:t>
            </a:r>
            <a:r>
              <a:rPr lang="en-US" sz="1800" dirty="0" err="1" smtClean="0"/>
              <a:t>đi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ở server 1 </a:t>
            </a:r>
            <a:r>
              <a:rPr lang="en-US" sz="1800" dirty="0" err="1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nữa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bảo</a:t>
            </a:r>
            <a:r>
              <a:rPr lang="en-US" sz="1800" dirty="0" smtClean="0"/>
              <a:t> </a:t>
            </a:r>
            <a:r>
              <a:rPr lang="en-US" sz="1800" dirty="0" err="1" smtClean="0"/>
              <a:t>đảm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đúng</a:t>
            </a:r>
            <a:r>
              <a:rPr lang="en-US" sz="1800" dirty="0" smtClean="0"/>
              <a:t> </a:t>
            </a:r>
            <a:r>
              <a:rPr lang="en-US" sz="1800" dirty="0" err="1" smtClean="0"/>
              <a:t>đắn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, </a:t>
            </a:r>
            <a:r>
              <a:rPr lang="en-US" sz="1800" dirty="0" err="1" smtClean="0"/>
              <a:t>đừng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tin </a:t>
            </a:r>
            <a:r>
              <a:rPr lang="en-US" sz="1800" dirty="0" err="1" smtClean="0"/>
              <a:t>tưởng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validate ở client.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 smtClean="0"/>
              <a:t>Validate ở client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trải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nghiệm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tốt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, </a:t>
            </a:r>
            <a:r>
              <a:rPr lang="en-US" sz="1800" dirty="0" err="1" smtClean="0"/>
              <a:t>họ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nhận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lỗi</a:t>
            </a:r>
            <a:r>
              <a:rPr lang="en-US" sz="1800" dirty="0" smtClean="0"/>
              <a:t> </a:t>
            </a:r>
            <a:r>
              <a:rPr lang="en-US" sz="1800" dirty="0" err="1" smtClean="0"/>
              <a:t>ngay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,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sửa</a:t>
            </a:r>
            <a:r>
              <a:rPr lang="en-US" sz="1800" dirty="0" smtClean="0"/>
              <a:t> </a:t>
            </a:r>
            <a:r>
              <a:rPr lang="en-US" sz="1800" dirty="0" err="1" smtClean="0"/>
              <a:t>ngay</a:t>
            </a:r>
            <a:r>
              <a:rPr lang="en-US" sz="1800" dirty="0" smtClean="0"/>
              <a:t>.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chờ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validate </a:t>
            </a:r>
            <a:r>
              <a:rPr lang="en-US" sz="1800" dirty="0" err="1" smtClean="0"/>
              <a:t>từ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mất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khoảng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gây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trải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nghiệm</a:t>
            </a:r>
            <a:r>
              <a:rPr lang="en-US" sz="1800" dirty="0" smtClean="0"/>
              <a:t> </a:t>
            </a:r>
            <a:r>
              <a:rPr lang="en-US" sz="1800" dirty="0" err="1" smtClean="0"/>
              <a:t>khá</a:t>
            </a:r>
            <a:r>
              <a:rPr lang="en-US" sz="1800" dirty="0" smtClean="0"/>
              <a:t> </a:t>
            </a:r>
            <a:r>
              <a:rPr lang="en-US" sz="1800" dirty="0" err="1" smtClean="0"/>
              <a:t>tệ</a:t>
            </a:r>
            <a:r>
              <a:rPr lang="en-US" sz="1800" dirty="0" smtClean="0"/>
              <a:t> </a:t>
            </a:r>
            <a:r>
              <a:rPr lang="en-US" sz="1800" dirty="0" err="1" smtClean="0"/>
              <a:t>đấy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viện</a:t>
            </a:r>
            <a:r>
              <a:rPr lang="en-US" sz="1800" dirty="0" smtClean="0"/>
              <a:t> </a:t>
            </a:r>
            <a:r>
              <a:rPr lang="en-US" sz="1800" dirty="0" err="1" smtClean="0"/>
              <a:t>hỗ</a:t>
            </a:r>
            <a:r>
              <a:rPr lang="en-US" sz="1800" dirty="0" smtClean="0"/>
              <a:t> </a:t>
            </a:r>
            <a:r>
              <a:rPr lang="en-US" sz="1800" dirty="0" err="1" smtClean="0"/>
              <a:t>trợ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validate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NodeJS</a:t>
            </a:r>
            <a:r>
              <a:rPr lang="en-US" sz="1800" dirty="0" smtClean="0"/>
              <a:t>,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hiểu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Joi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392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25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Nunito" pitchFamily="2" charset="0"/>
              </a:rPr>
              <a:t>Joi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là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gì</a:t>
            </a:r>
            <a:r>
              <a:rPr lang="en-US" sz="2800" dirty="0" smtClean="0">
                <a:latin typeface="Nunito" pitchFamily="2" charset="0"/>
              </a:rPr>
              <a:t>? </a:t>
            </a:r>
            <a:r>
              <a:rPr lang="en-US" sz="2800" dirty="0" err="1" smtClean="0">
                <a:latin typeface="Nunito" pitchFamily="2" charset="0"/>
              </a:rPr>
              <a:t>Dùng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Joi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như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thế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nào</a:t>
            </a:r>
            <a:r>
              <a:rPr lang="en-US" sz="2800" dirty="0" smtClean="0">
                <a:latin typeface="Nunito" pitchFamily="2" charset="0"/>
              </a:rPr>
              <a:t>?</a:t>
            </a:r>
            <a:endParaRPr lang="vi-VN" sz="2800" dirty="0">
              <a:latin typeface="Nunito" pitchFamily="2" charset="0"/>
            </a:endParaRPr>
          </a:p>
        </p:txBody>
      </p:sp>
      <p:sp>
        <p:nvSpPr>
          <p:cNvPr id="8" name="Google Shape;1228;p42"/>
          <p:cNvSpPr txBox="1">
            <a:spLocks/>
          </p:cNvSpPr>
          <p:nvPr/>
        </p:nvSpPr>
        <p:spPr>
          <a:xfrm>
            <a:off x="831940" y="1418624"/>
            <a:ext cx="4778285" cy="47154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Joi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viện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giúp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định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nghĩa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shema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cung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cấp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function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kiểm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định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dạng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giá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trị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Bước</a:t>
            </a:r>
            <a:r>
              <a:rPr lang="en-US" sz="1800" dirty="0" smtClean="0">
                <a:latin typeface="Nunito" pitchFamily="2" charset="0"/>
              </a:rPr>
              <a:t> validate </a:t>
            </a:r>
            <a:r>
              <a:rPr lang="en-US" sz="1800" dirty="0" err="1" smtClean="0">
                <a:latin typeface="Nunito" pitchFamily="2" charset="0"/>
              </a:rPr>
              <a:t>này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dùng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middleware </a:t>
            </a: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request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gửi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đến</a:t>
            </a:r>
            <a:r>
              <a:rPr lang="en-US" sz="1800" dirty="0" smtClean="0">
                <a:latin typeface="Nunito" pitchFamily="2" charset="0"/>
              </a:rPr>
              <a:t> route, </a:t>
            </a: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validate </a:t>
            </a:r>
            <a:r>
              <a:rPr lang="en-US" sz="1800" dirty="0" err="1" smtClean="0">
                <a:latin typeface="Nunito" pitchFamily="2" charset="0"/>
              </a:rPr>
              <a:t>đúng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gọi next()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gửi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tiếp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còn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về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lỗi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ngay</a:t>
            </a:r>
            <a:r>
              <a:rPr lang="en-US" sz="1800" dirty="0" smtClean="0">
                <a:latin typeface="Nunito" pitchFamily="2" charset="0"/>
              </a:rPr>
              <a:t> ở </a:t>
            </a:r>
            <a:r>
              <a:rPr lang="en-US" sz="1800" dirty="0" err="1" smtClean="0">
                <a:latin typeface="Nunito" pitchFamily="2" charset="0"/>
              </a:rPr>
              <a:t>bước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này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luôn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Cài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đặt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Joi</a:t>
            </a:r>
            <a:r>
              <a:rPr lang="en-US" sz="1800" dirty="0" smtClean="0">
                <a:latin typeface="Nunito" pitchFamily="2" charset="0"/>
              </a:rPr>
              <a:t>: </a:t>
            </a:r>
            <a:r>
              <a:rPr lang="en-US" sz="1800" dirty="0" err="1" smtClean="0">
                <a:latin typeface="Nunito" pitchFamily="2" charset="0"/>
              </a:rPr>
              <a:t>npm</a:t>
            </a:r>
            <a:r>
              <a:rPr lang="en-US" sz="1800" dirty="0" smtClean="0">
                <a:latin typeface="Nunito" pitchFamily="2" charset="0"/>
              </a:rPr>
              <a:t> install </a:t>
            </a:r>
            <a:r>
              <a:rPr lang="en-US" sz="1800" dirty="0" err="1" smtClean="0">
                <a:latin typeface="Nunito" pitchFamily="2" charset="0"/>
              </a:rPr>
              <a:t>joi</a:t>
            </a:r>
            <a:endParaRPr lang="en-US" sz="1800" dirty="0" smtClean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khảo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thêm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về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Joi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tại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smtClean="0">
                <a:latin typeface="Nunito" pitchFamily="2" charset="0"/>
              </a:rPr>
              <a:t>: https</a:t>
            </a:r>
            <a:r>
              <a:rPr lang="en-US" sz="1800" dirty="0">
                <a:latin typeface="Nunito" pitchFamily="2" charset="0"/>
              </a:rPr>
              <a:t>://joi.dev/api/?</a:t>
            </a:r>
            <a:r>
              <a:rPr lang="en-US" sz="1800" dirty="0" smtClean="0">
                <a:latin typeface="Nunito" pitchFamily="2" charset="0"/>
              </a:rPr>
              <a:t>v=17.5.0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 smtClean="0">
              <a:latin typeface="Nuni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25" y="1898849"/>
            <a:ext cx="5567825" cy="30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26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sz="3600" b="1" dirty="0" err="1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Mô</a:t>
            </a:r>
            <a:r>
              <a:rPr lang="en-US" sz="3600" b="1" dirty="0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600" b="1" dirty="0" err="1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hình</a:t>
            </a:r>
            <a:r>
              <a:rPr lang="en-US" sz="3600" b="1" dirty="0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MVC</a:t>
            </a:r>
            <a:endParaRPr lang="en-US" sz="36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08.</a:t>
            </a:r>
            <a:endParaRPr lang="en" sz="7000" dirty="0"/>
          </a:p>
        </p:txBody>
      </p:sp>
      <p:grpSp>
        <p:nvGrpSpPr>
          <p:cNvPr id="67" name="Google Shape;1883;p53"/>
          <p:cNvGrpSpPr/>
          <p:nvPr/>
        </p:nvGrpSpPr>
        <p:grpSpPr>
          <a:xfrm>
            <a:off x="-118541" y="2284549"/>
            <a:ext cx="7025535" cy="3529627"/>
            <a:chOff x="4842550" y="2398250"/>
            <a:chExt cx="3462866" cy="1739743"/>
          </a:xfrm>
        </p:grpSpPr>
        <p:sp>
          <p:nvSpPr>
            <p:cNvPr id="68" name="Google Shape;1884;p53"/>
            <p:cNvSpPr/>
            <p:nvPr/>
          </p:nvSpPr>
          <p:spPr>
            <a:xfrm>
              <a:off x="5155712" y="3113529"/>
              <a:ext cx="170382" cy="227776"/>
            </a:xfrm>
            <a:custGeom>
              <a:avLst/>
              <a:gdLst/>
              <a:ahLst/>
              <a:cxnLst/>
              <a:rect l="l" t="t" r="r" b="b"/>
              <a:pathLst>
                <a:path w="11278" h="15077" extrusionOk="0">
                  <a:moveTo>
                    <a:pt x="11278" y="1"/>
                  </a:moveTo>
                  <a:lnTo>
                    <a:pt x="11278" y="1"/>
                  </a:lnTo>
                  <a:cubicBezTo>
                    <a:pt x="11186" y="487"/>
                    <a:pt x="10031" y="5746"/>
                    <a:pt x="6293" y="8177"/>
                  </a:cubicBezTo>
                  <a:cubicBezTo>
                    <a:pt x="3435" y="10062"/>
                    <a:pt x="639" y="11612"/>
                    <a:pt x="1" y="15077"/>
                  </a:cubicBezTo>
                  <a:cubicBezTo>
                    <a:pt x="1" y="15077"/>
                    <a:pt x="5502" y="13740"/>
                    <a:pt x="8025" y="10062"/>
                  </a:cubicBezTo>
                  <a:cubicBezTo>
                    <a:pt x="10426" y="6536"/>
                    <a:pt x="11217" y="518"/>
                    <a:pt x="1127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85;p53"/>
            <p:cNvSpPr/>
            <p:nvPr/>
          </p:nvSpPr>
          <p:spPr>
            <a:xfrm>
              <a:off x="5201636" y="3197431"/>
              <a:ext cx="31076" cy="50655"/>
            </a:xfrm>
            <a:custGeom>
              <a:avLst/>
              <a:gdLst/>
              <a:ahLst/>
              <a:cxnLst/>
              <a:rect l="l" t="t" r="r" b="b"/>
              <a:pathLst>
                <a:path w="2057" h="3353" extrusionOk="0">
                  <a:moveTo>
                    <a:pt x="2048" y="1"/>
                  </a:moveTo>
                  <a:cubicBezTo>
                    <a:pt x="2047" y="1"/>
                    <a:pt x="2043" y="3"/>
                    <a:pt x="2037" y="9"/>
                  </a:cubicBezTo>
                  <a:cubicBezTo>
                    <a:pt x="1064" y="891"/>
                    <a:pt x="365" y="2076"/>
                    <a:pt x="0" y="3353"/>
                  </a:cubicBezTo>
                  <a:cubicBezTo>
                    <a:pt x="395" y="2076"/>
                    <a:pt x="1095" y="951"/>
                    <a:pt x="2037" y="40"/>
                  </a:cubicBezTo>
                  <a:cubicBezTo>
                    <a:pt x="2037" y="40"/>
                    <a:pt x="2056" y="1"/>
                    <a:pt x="204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86;p53"/>
            <p:cNvSpPr/>
            <p:nvPr/>
          </p:nvSpPr>
          <p:spPr>
            <a:xfrm>
              <a:off x="5143777" y="3113076"/>
              <a:ext cx="182317" cy="228229"/>
            </a:xfrm>
            <a:custGeom>
              <a:avLst/>
              <a:gdLst/>
              <a:ahLst/>
              <a:cxnLst/>
              <a:rect l="l" t="t" r="r" b="b"/>
              <a:pathLst>
                <a:path w="12068" h="15107" extrusionOk="0">
                  <a:moveTo>
                    <a:pt x="12068" y="0"/>
                  </a:moveTo>
                  <a:cubicBezTo>
                    <a:pt x="12068" y="0"/>
                    <a:pt x="9423" y="3739"/>
                    <a:pt x="6657" y="4712"/>
                  </a:cubicBezTo>
                  <a:cubicBezTo>
                    <a:pt x="3891" y="5654"/>
                    <a:pt x="0" y="8967"/>
                    <a:pt x="791" y="15107"/>
                  </a:cubicBezTo>
                  <a:cubicBezTo>
                    <a:pt x="791" y="15107"/>
                    <a:pt x="6292" y="13770"/>
                    <a:pt x="8815" y="10092"/>
                  </a:cubicBezTo>
                  <a:cubicBezTo>
                    <a:pt x="11216" y="6566"/>
                    <a:pt x="12007" y="548"/>
                    <a:pt x="12068" y="31"/>
                  </a:cubicBezTo>
                  <a:cubicBezTo>
                    <a:pt x="12068" y="0"/>
                    <a:pt x="12068" y="0"/>
                    <a:pt x="1206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87;p53"/>
            <p:cNvSpPr/>
            <p:nvPr/>
          </p:nvSpPr>
          <p:spPr>
            <a:xfrm>
              <a:off x="5278771" y="3156236"/>
              <a:ext cx="18839" cy="32617"/>
            </a:xfrm>
            <a:custGeom>
              <a:avLst/>
              <a:gdLst/>
              <a:ahLst/>
              <a:cxnLst/>
              <a:rect l="l" t="t" r="r" b="b"/>
              <a:pathLst>
                <a:path w="1247" h="2159" extrusionOk="0">
                  <a:moveTo>
                    <a:pt x="1217" y="1"/>
                  </a:moveTo>
                  <a:cubicBezTo>
                    <a:pt x="852" y="760"/>
                    <a:pt x="457" y="1460"/>
                    <a:pt x="1" y="2159"/>
                  </a:cubicBezTo>
                  <a:cubicBezTo>
                    <a:pt x="487" y="1460"/>
                    <a:pt x="913" y="760"/>
                    <a:pt x="124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88;p53"/>
            <p:cNvSpPr/>
            <p:nvPr/>
          </p:nvSpPr>
          <p:spPr>
            <a:xfrm>
              <a:off x="4842550" y="3823869"/>
              <a:ext cx="3462866" cy="5529"/>
            </a:xfrm>
            <a:custGeom>
              <a:avLst/>
              <a:gdLst/>
              <a:ahLst/>
              <a:cxnLst/>
              <a:rect l="l" t="t" r="r" b="b"/>
              <a:pathLst>
                <a:path w="229215" h="366" extrusionOk="0">
                  <a:moveTo>
                    <a:pt x="114623" y="1"/>
                  </a:moveTo>
                  <a:lnTo>
                    <a:pt x="57297" y="62"/>
                  </a:lnTo>
                  <a:lnTo>
                    <a:pt x="28634" y="92"/>
                  </a:lnTo>
                  <a:lnTo>
                    <a:pt x="1" y="183"/>
                  </a:lnTo>
                  <a:lnTo>
                    <a:pt x="28634" y="274"/>
                  </a:lnTo>
                  <a:lnTo>
                    <a:pt x="57297" y="305"/>
                  </a:lnTo>
                  <a:lnTo>
                    <a:pt x="114623" y="365"/>
                  </a:lnTo>
                  <a:lnTo>
                    <a:pt x="171919" y="305"/>
                  </a:lnTo>
                  <a:lnTo>
                    <a:pt x="200582" y="274"/>
                  </a:lnTo>
                  <a:lnTo>
                    <a:pt x="229215" y="183"/>
                  </a:lnTo>
                  <a:lnTo>
                    <a:pt x="200582" y="92"/>
                  </a:lnTo>
                  <a:lnTo>
                    <a:pt x="171919" y="62"/>
                  </a:lnTo>
                  <a:lnTo>
                    <a:pt x="1146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89;p53"/>
            <p:cNvSpPr/>
            <p:nvPr/>
          </p:nvSpPr>
          <p:spPr>
            <a:xfrm>
              <a:off x="6623704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5107" y="0"/>
                  </a:moveTo>
                  <a:lnTo>
                    <a:pt x="4439" y="5411"/>
                  </a:lnTo>
                  <a:lnTo>
                    <a:pt x="1" y="38420"/>
                  </a:lnTo>
                  <a:lnTo>
                    <a:pt x="1004" y="38420"/>
                  </a:lnTo>
                  <a:lnTo>
                    <a:pt x="7113" y="5411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90;p53"/>
            <p:cNvSpPr/>
            <p:nvPr/>
          </p:nvSpPr>
          <p:spPr>
            <a:xfrm>
              <a:off x="6690747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669" y="0"/>
                  </a:moveTo>
                  <a:lnTo>
                    <a:pt x="1" y="5411"/>
                  </a:lnTo>
                  <a:lnTo>
                    <a:pt x="2675" y="5411"/>
                  </a:lnTo>
                  <a:lnTo>
                    <a:pt x="355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91;p53"/>
            <p:cNvSpPr/>
            <p:nvPr/>
          </p:nvSpPr>
          <p:spPr>
            <a:xfrm>
              <a:off x="691345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5" y="38420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92;p53"/>
            <p:cNvSpPr/>
            <p:nvPr/>
          </p:nvSpPr>
          <p:spPr>
            <a:xfrm>
              <a:off x="691345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93;p53"/>
            <p:cNvSpPr/>
            <p:nvPr/>
          </p:nvSpPr>
          <p:spPr>
            <a:xfrm>
              <a:off x="719034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4" y="38420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94;p53"/>
            <p:cNvSpPr/>
            <p:nvPr/>
          </p:nvSpPr>
          <p:spPr>
            <a:xfrm>
              <a:off x="719034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95;p53"/>
            <p:cNvSpPr/>
            <p:nvPr/>
          </p:nvSpPr>
          <p:spPr>
            <a:xfrm>
              <a:off x="6611316" y="2814148"/>
              <a:ext cx="676408" cy="566214"/>
            </a:xfrm>
            <a:custGeom>
              <a:avLst/>
              <a:gdLst/>
              <a:ahLst/>
              <a:cxnLst/>
              <a:rect l="l" t="t" r="r" b="b"/>
              <a:pathLst>
                <a:path w="44773" h="37479" extrusionOk="0">
                  <a:moveTo>
                    <a:pt x="22402" y="1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9"/>
                  </a:lnTo>
                  <a:lnTo>
                    <a:pt x="44773" y="37479"/>
                  </a:lnTo>
                  <a:lnTo>
                    <a:pt x="430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96;p53"/>
            <p:cNvSpPr/>
            <p:nvPr/>
          </p:nvSpPr>
          <p:spPr>
            <a:xfrm>
              <a:off x="7226611" y="2814148"/>
              <a:ext cx="61080" cy="566214"/>
            </a:xfrm>
            <a:custGeom>
              <a:avLst/>
              <a:gdLst/>
              <a:ahLst/>
              <a:cxnLst/>
              <a:rect l="l" t="t" r="r" b="b"/>
              <a:pathLst>
                <a:path w="4043" h="37479" extrusionOk="0">
                  <a:moveTo>
                    <a:pt x="0" y="1"/>
                  </a:moveTo>
                  <a:lnTo>
                    <a:pt x="1581" y="37479"/>
                  </a:lnTo>
                  <a:lnTo>
                    <a:pt x="4043" y="3747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97;p53"/>
            <p:cNvSpPr/>
            <p:nvPr/>
          </p:nvSpPr>
          <p:spPr>
            <a:xfrm>
              <a:off x="6680641" y="2419475"/>
              <a:ext cx="451412" cy="512386"/>
            </a:xfrm>
            <a:custGeom>
              <a:avLst/>
              <a:gdLst/>
              <a:ahLst/>
              <a:cxnLst/>
              <a:rect l="l" t="t" r="r" b="b"/>
              <a:pathLst>
                <a:path w="29880" h="33916" extrusionOk="0">
                  <a:moveTo>
                    <a:pt x="18014" y="0"/>
                  </a:moveTo>
                  <a:cubicBezTo>
                    <a:pt x="15371" y="0"/>
                    <a:pt x="12990" y="1790"/>
                    <a:pt x="12342" y="3968"/>
                  </a:cubicBezTo>
                  <a:cubicBezTo>
                    <a:pt x="11612" y="6552"/>
                    <a:pt x="11673" y="9713"/>
                    <a:pt x="11126" y="11415"/>
                  </a:cubicBezTo>
                  <a:cubicBezTo>
                    <a:pt x="9910" y="15002"/>
                    <a:pt x="5472" y="16157"/>
                    <a:pt x="2797" y="20078"/>
                  </a:cubicBezTo>
                  <a:cubicBezTo>
                    <a:pt x="1" y="24121"/>
                    <a:pt x="1855" y="30899"/>
                    <a:pt x="7995" y="33148"/>
                  </a:cubicBezTo>
                  <a:cubicBezTo>
                    <a:pt x="9357" y="33643"/>
                    <a:pt x="10956" y="33916"/>
                    <a:pt x="12648" y="33916"/>
                  </a:cubicBezTo>
                  <a:cubicBezTo>
                    <a:pt x="18129" y="33916"/>
                    <a:pt x="24569" y="31046"/>
                    <a:pt x="26962" y="23543"/>
                  </a:cubicBezTo>
                  <a:cubicBezTo>
                    <a:pt x="29880" y="14455"/>
                    <a:pt x="26263" y="3269"/>
                    <a:pt x="20518" y="564"/>
                  </a:cubicBezTo>
                  <a:cubicBezTo>
                    <a:pt x="19688" y="174"/>
                    <a:pt x="18838" y="0"/>
                    <a:pt x="18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98;p53"/>
            <p:cNvSpPr/>
            <p:nvPr/>
          </p:nvSpPr>
          <p:spPr>
            <a:xfrm>
              <a:off x="6919885" y="2451410"/>
              <a:ext cx="199766" cy="475750"/>
            </a:xfrm>
            <a:custGeom>
              <a:avLst/>
              <a:gdLst/>
              <a:ahLst/>
              <a:cxnLst/>
              <a:rect l="l" t="t" r="r" b="b"/>
              <a:pathLst>
                <a:path w="13223" h="31491" extrusionOk="0">
                  <a:moveTo>
                    <a:pt x="6900" y="0"/>
                  </a:moveTo>
                  <a:lnTo>
                    <a:pt x="6900" y="0"/>
                  </a:lnTo>
                  <a:cubicBezTo>
                    <a:pt x="7994" y="1247"/>
                    <a:pt x="8936" y="2584"/>
                    <a:pt x="9757" y="4043"/>
                  </a:cubicBezTo>
                  <a:cubicBezTo>
                    <a:pt x="10578" y="5441"/>
                    <a:pt x="11277" y="6961"/>
                    <a:pt x="11794" y="8511"/>
                  </a:cubicBezTo>
                  <a:cubicBezTo>
                    <a:pt x="12341" y="10061"/>
                    <a:pt x="12675" y="11672"/>
                    <a:pt x="12827" y="13314"/>
                  </a:cubicBezTo>
                  <a:cubicBezTo>
                    <a:pt x="12888" y="14104"/>
                    <a:pt x="12918" y="14925"/>
                    <a:pt x="12857" y="15745"/>
                  </a:cubicBezTo>
                  <a:cubicBezTo>
                    <a:pt x="12827" y="16566"/>
                    <a:pt x="12736" y="17387"/>
                    <a:pt x="12584" y="18177"/>
                  </a:cubicBezTo>
                  <a:cubicBezTo>
                    <a:pt x="12067" y="21399"/>
                    <a:pt x="10760" y="24560"/>
                    <a:pt x="8541" y="26961"/>
                  </a:cubicBezTo>
                  <a:cubicBezTo>
                    <a:pt x="6292" y="29423"/>
                    <a:pt x="3283" y="31004"/>
                    <a:pt x="0" y="31490"/>
                  </a:cubicBezTo>
                  <a:cubicBezTo>
                    <a:pt x="1641" y="31308"/>
                    <a:pt x="3252" y="30852"/>
                    <a:pt x="4742" y="30122"/>
                  </a:cubicBezTo>
                  <a:cubicBezTo>
                    <a:pt x="6231" y="29362"/>
                    <a:pt x="7599" y="28359"/>
                    <a:pt x="8754" y="27144"/>
                  </a:cubicBezTo>
                  <a:cubicBezTo>
                    <a:pt x="11034" y="24712"/>
                    <a:pt x="12371" y="21520"/>
                    <a:pt x="12918" y="18238"/>
                  </a:cubicBezTo>
                  <a:cubicBezTo>
                    <a:pt x="13040" y="17417"/>
                    <a:pt x="13131" y="16596"/>
                    <a:pt x="13192" y="15776"/>
                  </a:cubicBezTo>
                  <a:cubicBezTo>
                    <a:pt x="13222" y="14925"/>
                    <a:pt x="13222" y="14104"/>
                    <a:pt x="13131" y="13283"/>
                  </a:cubicBezTo>
                  <a:cubicBezTo>
                    <a:pt x="12979" y="11611"/>
                    <a:pt x="12614" y="9970"/>
                    <a:pt x="12067" y="8420"/>
                  </a:cubicBezTo>
                  <a:cubicBezTo>
                    <a:pt x="10912" y="5289"/>
                    <a:pt x="9180" y="2432"/>
                    <a:pt x="6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99;p53"/>
            <p:cNvSpPr/>
            <p:nvPr/>
          </p:nvSpPr>
          <p:spPr>
            <a:xfrm>
              <a:off x="6700853" y="2529012"/>
              <a:ext cx="157511" cy="273687"/>
            </a:xfrm>
            <a:custGeom>
              <a:avLst/>
              <a:gdLst/>
              <a:ahLst/>
              <a:cxnLst/>
              <a:rect l="l" t="t" r="r" b="b"/>
              <a:pathLst>
                <a:path w="10426" h="18116" extrusionOk="0">
                  <a:moveTo>
                    <a:pt x="10426" y="0"/>
                  </a:moveTo>
                  <a:cubicBezTo>
                    <a:pt x="10183" y="1794"/>
                    <a:pt x="9757" y="3617"/>
                    <a:pt x="8724" y="5107"/>
                  </a:cubicBezTo>
                  <a:cubicBezTo>
                    <a:pt x="8238" y="5836"/>
                    <a:pt x="7599" y="6505"/>
                    <a:pt x="6870" y="7022"/>
                  </a:cubicBezTo>
                  <a:cubicBezTo>
                    <a:pt x="6110" y="7538"/>
                    <a:pt x="5350" y="8055"/>
                    <a:pt x="4620" y="8602"/>
                  </a:cubicBezTo>
                  <a:cubicBezTo>
                    <a:pt x="3192" y="9757"/>
                    <a:pt x="1854" y="11095"/>
                    <a:pt x="973" y="12736"/>
                  </a:cubicBezTo>
                  <a:cubicBezTo>
                    <a:pt x="760" y="13161"/>
                    <a:pt x="578" y="13587"/>
                    <a:pt x="456" y="14013"/>
                  </a:cubicBezTo>
                  <a:cubicBezTo>
                    <a:pt x="304" y="14469"/>
                    <a:pt x="183" y="14924"/>
                    <a:pt x="122" y="15380"/>
                  </a:cubicBezTo>
                  <a:cubicBezTo>
                    <a:pt x="31" y="16292"/>
                    <a:pt x="61" y="17204"/>
                    <a:pt x="274" y="18116"/>
                  </a:cubicBezTo>
                  <a:cubicBezTo>
                    <a:pt x="0" y="16292"/>
                    <a:pt x="335" y="14469"/>
                    <a:pt x="1216" y="12858"/>
                  </a:cubicBezTo>
                  <a:cubicBezTo>
                    <a:pt x="2158" y="11307"/>
                    <a:pt x="3374" y="9970"/>
                    <a:pt x="4833" y="8876"/>
                  </a:cubicBezTo>
                  <a:cubicBezTo>
                    <a:pt x="5563" y="8329"/>
                    <a:pt x="6292" y="7812"/>
                    <a:pt x="7052" y="7265"/>
                  </a:cubicBezTo>
                  <a:cubicBezTo>
                    <a:pt x="7812" y="6718"/>
                    <a:pt x="8450" y="6049"/>
                    <a:pt x="8967" y="5259"/>
                  </a:cubicBezTo>
                  <a:cubicBezTo>
                    <a:pt x="9453" y="4468"/>
                    <a:pt x="9818" y="3617"/>
                    <a:pt x="10031" y="2705"/>
                  </a:cubicBezTo>
                  <a:cubicBezTo>
                    <a:pt x="10244" y="1824"/>
                    <a:pt x="10365" y="912"/>
                    <a:pt x="10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0;p53"/>
            <p:cNvSpPr/>
            <p:nvPr/>
          </p:nvSpPr>
          <p:spPr>
            <a:xfrm>
              <a:off x="6657860" y="3481796"/>
              <a:ext cx="370421" cy="501977"/>
            </a:xfrm>
            <a:custGeom>
              <a:avLst/>
              <a:gdLst/>
              <a:ahLst/>
              <a:cxnLst/>
              <a:rect l="l" t="t" r="r" b="b"/>
              <a:pathLst>
                <a:path w="24519" h="33227" extrusionOk="0">
                  <a:moveTo>
                    <a:pt x="13211" y="0"/>
                  </a:moveTo>
                  <a:lnTo>
                    <a:pt x="80" y="7386"/>
                  </a:lnTo>
                  <a:lnTo>
                    <a:pt x="7314" y="21064"/>
                  </a:lnTo>
                  <a:cubicBezTo>
                    <a:pt x="7314" y="21064"/>
                    <a:pt x="4883" y="23982"/>
                    <a:pt x="2907" y="26475"/>
                  </a:cubicBezTo>
                  <a:cubicBezTo>
                    <a:pt x="2026" y="27538"/>
                    <a:pt x="1205" y="28633"/>
                    <a:pt x="475" y="29788"/>
                  </a:cubicBezTo>
                  <a:cubicBezTo>
                    <a:pt x="1" y="30856"/>
                    <a:pt x="366" y="33227"/>
                    <a:pt x="1175" y="33227"/>
                  </a:cubicBezTo>
                  <a:cubicBezTo>
                    <a:pt x="1195" y="33227"/>
                    <a:pt x="1215" y="33225"/>
                    <a:pt x="1235" y="33222"/>
                  </a:cubicBezTo>
                  <a:cubicBezTo>
                    <a:pt x="2117" y="33101"/>
                    <a:pt x="23910" y="22219"/>
                    <a:pt x="24458" y="21307"/>
                  </a:cubicBezTo>
                  <a:cubicBezTo>
                    <a:pt x="24518" y="21186"/>
                    <a:pt x="23576" y="19210"/>
                    <a:pt x="22239" y="16505"/>
                  </a:cubicBezTo>
                  <a:cubicBezTo>
                    <a:pt x="19230" y="10365"/>
                    <a:pt x="13211" y="0"/>
                    <a:pt x="132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01;p53"/>
            <p:cNvSpPr/>
            <p:nvPr/>
          </p:nvSpPr>
          <p:spPr>
            <a:xfrm>
              <a:off x="6657860" y="3731115"/>
              <a:ext cx="370421" cy="252643"/>
            </a:xfrm>
            <a:custGeom>
              <a:avLst/>
              <a:gdLst/>
              <a:ahLst/>
              <a:cxnLst/>
              <a:rect l="l" t="t" r="r" b="b"/>
              <a:pathLst>
                <a:path w="24519" h="16723" extrusionOk="0">
                  <a:moveTo>
                    <a:pt x="22269" y="1"/>
                  </a:moveTo>
                  <a:cubicBezTo>
                    <a:pt x="16180" y="4481"/>
                    <a:pt x="7133" y="9260"/>
                    <a:pt x="5180" y="9260"/>
                  </a:cubicBezTo>
                  <a:cubicBezTo>
                    <a:pt x="5067" y="9260"/>
                    <a:pt x="4977" y="9244"/>
                    <a:pt x="4913" y="9211"/>
                  </a:cubicBezTo>
                  <a:cubicBezTo>
                    <a:pt x="4305" y="8846"/>
                    <a:pt x="5369" y="7113"/>
                    <a:pt x="6007" y="6171"/>
                  </a:cubicBezTo>
                  <a:lnTo>
                    <a:pt x="6007" y="6171"/>
                  </a:lnTo>
                  <a:cubicBezTo>
                    <a:pt x="5126" y="7235"/>
                    <a:pt x="3971" y="8664"/>
                    <a:pt x="2937" y="10001"/>
                  </a:cubicBezTo>
                  <a:cubicBezTo>
                    <a:pt x="2056" y="11034"/>
                    <a:pt x="1235" y="12129"/>
                    <a:pt x="475" y="13284"/>
                  </a:cubicBezTo>
                  <a:cubicBezTo>
                    <a:pt x="1" y="14352"/>
                    <a:pt x="366" y="16723"/>
                    <a:pt x="1175" y="16723"/>
                  </a:cubicBezTo>
                  <a:cubicBezTo>
                    <a:pt x="1195" y="16723"/>
                    <a:pt x="1215" y="16721"/>
                    <a:pt x="1235" y="16718"/>
                  </a:cubicBezTo>
                  <a:cubicBezTo>
                    <a:pt x="2117" y="16566"/>
                    <a:pt x="23910" y="5715"/>
                    <a:pt x="24458" y="4803"/>
                  </a:cubicBezTo>
                  <a:cubicBezTo>
                    <a:pt x="24518" y="4682"/>
                    <a:pt x="23576" y="2706"/>
                    <a:pt x="2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02;p53"/>
            <p:cNvSpPr/>
            <p:nvPr/>
          </p:nvSpPr>
          <p:spPr>
            <a:xfrm>
              <a:off x="6479525" y="3002874"/>
              <a:ext cx="691123" cy="778822"/>
            </a:xfrm>
            <a:custGeom>
              <a:avLst/>
              <a:gdLst/>
              <a:ahLst/>
              <a:cxnLst/>
              <a:rect l="l" t="t" r="r" b="b"/>
              <a:pathLst>
                <a:path w="45747" h="51552" extrusionOk="0">
                  <a:moveTo>
                    <a:pt x="25928" y="0"/>
                  </a:moveTo>
                  <a:cubicBezTo>
                    <a:pt x="25928" y="0"/>
                    <a:pt x="26080" y="4165"/>
                    <a:pt x="25411" y="4712"/>
                  </a:cubicBezTo>
                  <a:cubicBezTo>
                    <a:pt x="24986" y="5077"/>
                    <a:pt x="2402" y="7235"/>
                    <a:pt x="1520" y="13192"/>
                  </a:cubicBezTo>
                  <a:cubicBezTo>
                    <a:pt x="1" y="23496"/>
                    <a:pt x="16505" y="51551"/>
                    <a:pt x="16505" y="51551"/>
                  </a:cubicBezTo>
                  <a:lnTo>
                    <a:pt x="31703" y="43527"/>
                  </a:lnTo>
                  <a:cubicBezTo>
                    <a:pt x="31703" y="43527"/>
                    <a:pt x="20092" y="20791"/>
                    <a:pt x="20396" y="20396"/>
                  </a:cubicBezTo>
                  <a:cubicBezTo>
                    <a:pt x="21460" y="19028"/>
                    <a:pt x="34317" y="19636"/>
                    <a:pt x="39849" y="14134"/>
                  </a:cubicBezTo>
                  <a:cubicBezTo>
                    <a:pt x="45746" y="8298"/>
                    <a:pt x="41248" y="0"/>
                    <a:pt x="412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03;p53"/>
            <p:cNvSpPr/>
            <p:nvPr/>
          </p:nvSpPr>
          <p:spPr>
            <a:xfrm>
              <a:off x="6714223" y="3623541"/>
              <a:ext cx="220841" cy="116872"/>
            </a:xfrm>
            <a:custGeom>
              <a:avLst/>
              <a:gdLst/>
              <a:ahLst/>
              <a:cxnLst/>
              <a:rect l="l" t="t" r="r" b="b"/>
              <a:pathLst>
                <a:path w="14618" h="7736" extrusionOk="0">
                  <a:moveTo>
                    <a:pt x="14601" y="1"/>
                  </a:moveTo>
                  <a:cubicBezTo>
                    <a:pt x="14597" y="1"/>
                    <a:pt x="14592" y="3"/>
                    <a:pt x="14587" y="9"/>
                  </a:cubicBezTo>
                  <a:cubicBezTo>
                    <a:pt x="13492" y="526"/>
                    <a:pt x="12398" y="1012"/>
                    <a:pt x="11334" y="1559"/>
                  </a:cubicBezTo>
                  <a:cubicBezTo>
                    <a:pt x="9389" y="2502"/>
                    <a:pt x="7504" y="3474"/>
                    <a:pt x="5620" y="4508"/>
                  </a:cubicBezTo>
                  <a:cubicBezTo>
                    <a:pt x="3735" y="5511"/>
                    <a:pt x="1881" y="6544"/>
                    <a:pt x="27" y="7639"/>
                  </a:cubicBezTo>
                  <a:cubicBezTo>
                    <a:pt x="1" y="7665"/>
                    <a:pt x="20" y="7736"/>
                    <a:pt x="64" y="7736"/>
                  </a:cubicBezTo>
                  <a:cubicBezTo>
                    <a:pt x="72" y="7736"/>
                    <a:pt x="79" y="7734"/>
                    <a:pt x="88" y="7730"/>
                  </a:cubicBezTo>
                  <a:cubicBezTo>
                    <a:pt x="1182" y="7213"/>
                    <a:pt x="2246" y="6666"/>
                    <a:pt x="3310" y="6119"/>
                  </a:cubicBezTo>
                  <a:cubicBezTo>
                    <a:pt x="5194" y="5146"/>
                    <a:pt x="7109" y="4143"/>
                    <a:pt x="8994" y="3170"/>
                  </a:cubicBezTo>
                  <a:cubicBezTo>
                    <a:pt x="9936" y="2654"/>
                    <a:pt x="10848" y="2137"/>
                    <a:pt x="11790" y="1651"/>
                  </a:cubicBezTo>
                  <a:cubicBezTo>
                    <a:pt x="12733" y="1134"/>
                    <a:pt x="13675" y="556"/>
                    <a:pt x="14617" y="70"/>
                  </a:cubicBezTo>
                  <a:cubicBezTo>
                    <a:pt x="14617" y="45"/>
                    <a:pt x="14617" y="1"/>
                    <a:pt x="14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04;p53"/>
            <p:cNvSpPr/>
            <p:nvPr/>
          </p:nvSpPr>
          <p:spPr>
            <a:xfrm>
              <a:off x="6692122" y="3023192"/>
              <a:ext cx="363245" cy="610826"/>
            </a:xfrm>
            <a:custGeom>
              <a:avLst/>
              <a:gdLst/>
              <a:ahLst/>
              <a:cxnLst/>
              <a:rect l="l" t="t" r="r" b="b"/>
              <a:pathLst>
                <a:path w="24044" h="40432" extrusionOk="0">
                  <a:moveTo>
                    <a:pt x="23740" y="0"/>
                  </a:moveTo>
                  <a:cubicBezTo>
                    <a:pt x="23725" y="0"/>
                    <a:pt x="23709" y="8"/>
                    <a:pt x="23709" y="23"/>
                  </a:cubicBezTo>
                  <a:cubicBezTo>
                    <a:pt x="23740" y="449"/>
                    <a:pt x="23740" y="905"/>
                    <a:pt x="23740" y="1330"/>
                  </a:cubicBezTo>
                  <a:cubicBezTo>
                    <a:pt x="23740" y="3093"/>
                    <a:pt x="23740" y="4887"/>
                    <a:pt x="22980" y="6558"/>
                  </a:cubicBezTo>
                  <a:cubicBezTo>
                    <a:pt x="22190" y="8230"/>
                    <a:pt x="20700" y="9385"/>
                    <a:pt x="19150" y="10297"/>
                  </a:cubicBezTo>
                  <a:cubicBezTo>
                    <a:pt x="15898" y="12212"/>
                    <a:pt x="12189" y="13063"/>
                    <a:pt x="8572" y="13944"/>
                  </a:cubicBezTo>
                  <a:lnTo>
                    <a:pt x="2432" y="15464"/>
                  </a:lnTo>
                  <a:cubicBezTo>
                    <a:pt x="1703" y="15647"/>
                    <a:pt x="700" y="15768"/>
                    <a:pt x="305" y="16558"/>
                  </a:cubicBezTo>
                  <a:cubicBezTo>
                    <a:pt x="1" y="17227"/>
                    <a:pt x="244" y="18017"/>
                    <a:pt x="457" y="18717"/>
                  </a:cubicBezTo>
                  <a:cubicBezTo>
                    <a:pt x="1885" y="22455"/>
                    <a:pt x="3527" y="26072"/>
                    <a:pt x="5320" y="29720"/>
                  </a:cubicBezTo>
                  <a:cubicBezTo>
                    <a:pt x="7083" y="33337"/>
                    <a:pt x="8937" y="36923"/>
                    <a:pt x="10943" y="40419"/>
                  </a:cubicBezTo>
                  <a:cubicBezTo>
                    <a:pt x="10943" y="40428"/>
                    <a:pt x="10946" y="40432"/>
                    <a:pt x="10950" y="40432"/>
                  </a:cubicBezTo>
                  <a:cubicBezTo>
                    <a:pt x="10958" y="40432"/>
                    <a:pt x="10974" y="40410"/>
                    <a:pt x="10974" y="40389"/>
                  </a:cubicBezTo>
                  <a:cubicBezTo>
                    <a:pt x="10761" y="39963"/>
                    <a:pt x="10518" y="39507"/>
                    <a:pt x="10305" y="39051"/>
                  </a:cubicBezTo>
                  <a:cubicBezTo>
                    <a:pt x="8420" y="35525"/>
                    <a:pt x="6597" y="31939"/>
                    <a:pt x="4894" y="28322"/>
                  </a:cubicBezTo>
                  <a:cubicBezTo>
                    <a:pt x="4043" y="26528"/>
                    <a:pt x="3223" y="24674"/>
                    <a:pt x="2432" y="22850"/>
                  </a:cubicBezTo>
                  <a:cubicBezTo>
                    <a:pt x="2037" y="21908"/>
                    <a:pt x="1673" y="20996"/>
                    <a:pt x="1277" y="20084"/>
                  </a:cubicBezTo>
                  <a:cubicBezTo>
                    <a:pt x="1095" y="19598"/>
                    <a:pt x="913" y="19142"/>
                    <a:pt x="730" y="18656"/>
                  </a:cubicBezTo>
                  <a:cubicBezTo>
                    <a:pt x="548" y="18261"/>
                    <a:pt x="457" y="17865"/>
                    <a:pt x="426" y="17440"/>
                  </a:cubicBezTo>
                  <a:cubicBezTo>
                    <a:pt x="366" y="17045"/>
                    <a:pt x="487" y="16619"/>
                    <a:pt x="791" y="16346"/>
                  </a:cubicBezTo>
                  <a:cubicBezTo>
                    <a:pt x="1156" y="16072"/>
                    <a:pt x="1581" y="15920"/>
                    <a:pt x="2037" y="15859"/>
                  </a:cubicBezTo>
                  <a:lnTo>
                    <a:pt x="5077" y="15099"/>
                  </a:lnTo>
                  <a:cubicBezTo>
                    <a:pt x="7053" y="14613"/>
                    <a:pt x="9028" y="14127"/>
                    <a:pt x="11004" y="13640"/>
                  </a:cubicBezTo>
                  <a:cubicBezTo>
                    <a:pt x="14469" y="12759"/>
                    <a:pt x="18056" y="11665"/>
                    <a:pt x="20913" y="9415"/>
                  </a:cubicBezTo>
                  <a:cubicBezTo>
                    <a:pt x="21612" y="8899"/>
                    <a:pt x="22190" y="8260"/>
                    <a:pt x="22676" y="7561"/>
                  </a:cubicBezTo>
                  <a:cubicBezTo>
                    <a:pt x="23162" y="6862"/>
                    <a:pt x="23466" y="6072"/>
                    <a:pt x="23649" y="5221"/>
                  </a:cubicBezTo>
                  <a:cubicBezTo>
                    <a:pt x="24044" y="3488"/>
                    <a:pt x="23861" y="1756"/>
                    <a:pt x="23770" y="23"/>
                  </a:cubicBezTo>
                  <a:cubicBezTo>
                    <a:pt x="23770" y="8"/>
                    <a:pt x="23755" y="0"/>
                    <a:pt x="23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05;p53"/>
            <p:cNvSpPr/>
            <p:nvPr/>
          </p:nvSpPr>
          <p:spPr>
            <a:xfrm>
              <a:off x="6037791" y="3636986"/>
              <a:ext cx="523052" cy="360269"/>
            </a:xfrm>
            <a:custGeom>
              <a:avLst/>
              <a:gdLst/>
              <a:ahLst/>
              <a:cxnLst/>
              <a:rect l="l" t="t" r="r" b="b"/>
              <a:pathLst>
                <a:path w="34622" h="23847" extrusionOk="0">
                  <a:moveTo>
                    <a:pt x="17630" y="1"/>
                  </a:moveTo>
                  <a:lnTo>
                    <a:pt x="11612" y="15472"/>
                  </a:lnTo>
                  <a:cubicBezTo>
                    <a:pt x="11612" y="15472"/>
                    <a:pt x="8147" y="17053"/>
                    <a:pt x="5290" y="18451"/>
                  </a:cubicBezTo>
                  <a:cubicBezTo>
                    <a:pt x="4013" y="18998"/>
                    <a:pt x="2797" y="19636"/>
                    <a:pt x="1642" y="20335"/>
                  </a:cubicBezTo>
                  <a:cubicBezTo>
                    <a:pt x="700" y="21095"/>
                    <a:pt x="1" y="23497"/>
                    <a:pt x="822" y="23740"/>
                  </a:cubicBezTo>
                  <a:cubicBezTo>
                    <a:pt x="1041" y="23813"/>
                    <a:pt x="2953" y="23847"/>
                    <a:pt x="5650" y="23847"/>
                  </a:cubicBezTo>
                  <a:cubicBezTo>
                    <a:pt x="13019" y="23847"/>
                    <a:pt x="26256" y="23593"/>
                    <a:pt x="26901" y="23193"/>
                  </a:cubicBezTo>
                  <a:cubicBezTo>
                    <a:pt x="27023" y="23132"/>
                    <a:pt x="27023" y="17904"/>
                    <a:pt x="27023" y="17904"/>
                  </a:cubicBezTo>
                  <a:cubicBezTo>
                    <a:pt x="31035" y="8815"/>
                    <a:pt x="34622" y="31"/>
                    <a:pt x="34622" y="31"/>
                  </a:cubicBezTo>
                  <a:lnTo>
                    <a:pt x="1763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06;p53"/>
            <p:cNvSpPr/>
            <p:nvPr/>
          </p:nvSpPr>
          <p:spPr>
            <a:xfrm>
              <a:off x="6037791" y="3895504"/>
              <a:ext cx="410093" cy="101809"/>
            </a:xfrm>
            <a:custGeom>
              <a:avLst/>
              <a:gdLst/>
              <a:ahLst/>
              <a:cxnLst/>
              <a:rect l="l" t="t" r="r" b="b"/>
              <a:pathLst>
                <a:path w="27145" h="6739" extrusionOk="0">
                  <a:moveTo>
                    <a:pt x="8086" y="0"/>
                  </a:moveTo>
                  <a:lnTo>
                    <a:pt x="8086" y="0"/>
                  </a:lnTo>
                  <a:cubicBezTo>
                    <a:pt x="7174" y="426"/>
                    <a:pt x="6202" y="882"/>
                    <a:pt x="5290" y="1307"/>
                  </a:cubicBezTo>
                  <a:cubicBezTo>
                    <a:pt x="4013" y="1885"/>
                    <a:pt x="2797" y="2523"/>
                    <a:pt x="1642" y="3222"/>
                  </a:cubicBezTo>
                  <a:cubicBezTo>
                    <a:pt x="730" y="3982"/>
                    <a:pt x="1" y="6353"/>
                    <a:pt x="852" y="6627"/>
                  </a:cubicBezTo>
                  <a:cubicBezTo>
                    <a:pt x="1080" y="6703"/>
                    <a:pt x="3132" y="6739"/>
                    <a:pt x="5994" y="6739"/>
                  </a:cubicBezTo>
                  <a:cubicBezTo>
                    <a:pt x="13412" y="6739"/>
                    <a:pt x="26273" y="6496"/>
                    <a:pt x="26931" y="6080"/>
                  </a:cubicBezTo>
                  <a:cubicBezTo>
                    <a:pt x="27053" y="6019"/>
                    <a:pt x="27053" y="791"/>
                    <a:pt x="27053" y="791"/>
                  </a:cubicBezTo>
                  <a:cubicBezTo>
                    <a:pt x="27083" y="730"/>
                    <a:pt x="27114" y="669"/>
                    <a:pt x="27144" y="608"/>
                  </a:cubicBezTo>
                  <a:lnTo>
                    <a:pt x="27144" y="608"/>
                  </a:lnTo>
                  <a:cubicBezTo>
                    <a:pt x="21930" y="1816"/>
                    <a:pt x="14862" y="2504"/>
                    <a:pt x="10445" y="2504"/>
                  </a:cubicBezTo>
                  <a:cubicBezTo>
                    <a:pt x="8193" y="2504"/>
                    <a:pt x="6631" y="2325"/>
                    <a:pt x="6354" y="1946"/>
                  </a:cubicBezTo>
                  <a:cubicBezTo>
                    <a:pt x="6019" y="1490"/>
                    <a:pt x="7144" y="608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07;p53"/>
            <p:cNvSpPr/>
            <p:nvPr/>
          </p:nvSpPr>
          <p:spPr>
            <a:xfrm>
              <a:off x="6232033" y="3002874"/>
              <a:ext cx="1028171" cy="818766"/>
            </a:xfrm>
            <a:custGeom>
              <a:avLst/>
              <a:gdLst/>
              <a:ahLst/>
              <a:cxnLst/>
              <a:rect l="l" t="t" r="r" b="b"/>
              <a:pathLst>
                <a:path w="68057" h="54196" extrusionOk="0">
                  <a:moveTo>
                    <a:pt x="46840" y="0"/>
                  </a:moveTo>
                  <a:cubicBezTo>
                    <a:pt x="46840" y="0"/>
                    <a:pt x="46475" y="4833"/>
                    <a:pt x="47661" y="7782"/>
                  </a:cubicBezTo>
                  <a:cubicBezTo>
                    <a:pt x="47661" y="7782"/>
                    <a:pt x="36141" y="9484"/>
                    <a:pt x="26445" y="12615"/>
                  </a:cubicBezTo>
                  <a:cubicBezTo>
                    <a:pt x="20943" y="14408"/>
                    <a:pt x="16019" y="16657"/>
                    <a:pt x="14134" y="19332"/>
                  </a:cubicBezTo>
                  <a:cubicBezTo>
                    <a:pt x="10396" y="24590"/>
                    <a:pt x="0" y="54196"/>
                    <a:pt x="0" y="54196"/>
                  </a:cubicBezTo>
                  <a:lnTo>
                    <a:pt x="18390" y="54044"/>
                  </a:lnTo>
                  <a:cubicBezTo>
                    <a:pt x="18390" y="54044"/>
                    <a:pt x="27630" y="30214"/>
                    <a:pt x="29119" y="28633"/>
                  </a:cubicBezTo>
                  <a:cubicBezTo>
                    <a:pt x="29879" y="27812"/>
                    <a:pt x="34925" y="26931"/>
                    <a:pt x="40974" y="25594"/>
                  </a:cubicBezTo>
                  <a:lnTo>
                    <a:pt x="41004" y="25594"/>
                  </a:lnTo>
                  <a:cubicBezTo>
                    <a:pt x="43253" y="25107"/>
                    <a:pt x="45624" y="24560"/>
                    <a:pt x="47934" y="23922"/>
                  </a:cubicBezTo>
                  <a:cubicBezTo>
                    <a:pt x="54013" y="22311"/>
                    <a:pt x="59849" y="20183"/>
                    <a:pt x="62494" y="17235"/>
                  </a:cubicBezTo>
                  <a:cubicBezTo>
                    <a:pt x="68056" y="11095"/>
                    <a:pt x="62494" y="0"/>
                    <a:pt x="6249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08;p53"/>
            <p:cNvSpPr/>
            <p:nvPr/>
          </p:nvSpPr>
          <p:spPr>
            <a:xfrm>
              <a:off x="6262790" y="3775014"/>
              <a:ext cx="248911" cy="6632"/>
            </a:xfrm>
            <a:custGeom>
              <a:avLst/>
              <a:gdLst/>
              <a:ahLst/>
              <a:cxnLst/>
              <a:rect l="l" t="t" r="r" b="b"/>
              <a:pathLst>
                <a:path w="16476" h="439" extrusionOk="0">
                  <a:moveTo>
                    <a:pt x="10957" y="0"/>
                  </a:moveTo>
                  <a:cubicBezTo>
                    <a:pt x="9451" y="0"/>
                    <a:pt x="7940" y="22"/>
                    <a:pt x="6414" y="43"/>
                  </a:cubicBezTo>
                  <a:cubicBezTo>
                    <a:pt x="4287" y="104"/>
                    <a:pt x="2159" y="165"/>
                    <a:pt x="31" y="317"/>
                  </a:cubicBezTo>
                  <a:cubicBezTo>
                    <a:pt x="1" y="317"/>
                    <a:pt x="1" y="378"/>
                    <a:pt x="31" y="378"/>
                  </a:cubicBezTo>
                  <a:cubicBezTo>
                    <a:pt x="1217" y="438"/>
                    <a:pt x="2432" y="438"/>
                    <a:pt x="3618" y="438"/>
                  </a:cubicBezTo>
                  <a:cubicBezTo>
                    <a:pt x="5776" y="408"/>
                    <a:pt x="7904" y="408"/>
                    <a:pt x="10031" y="378"/>
                  </a:cubicBezTo>
                  <a:cubicBezTo>
                    <a:pt x="11095" y="347"/>
                    <a:pt x="12129" y="317"/>
                    <a:pt x="13223" y="286"/>
                  </a:cubicBezTo>
                  <a:cubicBezTo>
                    <a:pt x="14287" y="256"/>
                    <a:pt x="15351" y="195"/>
                    <a:pt x="16445" y="165"/>
                  </a:cubicBezTo>
                  <a:cubicBezTo>
                    <a:pt x="16475" y="165"/>
                    <a:pt x="16475" y="104"/>
                    <a:pt x="16445" y="104"/>
                  </a:cubicBezTo>
                  <a:cubicBezTo>
                    <a:pt x="15229" y="74"/>
                    <a:pt x="14044" y="13"/>
                    <a:pt x="12828" y="13"/>
                  </a:cubicBezTo>
                  <a:cubicBezTo>
                    <a:pt x="12205" y="4"/>
                    <a:pt x="11581" y="0"/>
                    <a:pt x="109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09;p53"/>
            <p:cNvSpPr/>
            <p:nvPr/>
          </p:nvSpPr>
          <p:spPr>
            <a:xfrm>
              <a:off x="7054410" y="3036970"/>
              <a:ext cx="90947" cy="84390"/>
            </a:xfrm>
            <a:custGeom>
              <a:avLst/>
              <a:gdLst/>
              <a:ahLst/>
              <a:cxnLst/>
              <a:rect l="l" t="t" r="r" b="b"/>
              <a:pathLst>
                <a:path w="6020" h="5586" extrusionOk="0">
                  <a:moveTo>
                    <a:pt x="62" y="0"/>
                  </a:moveTo>
                  <a:cubicBezTo>
                    <a:pt x="39" y="0"/>
                    <a:pt x="16" y="8"/>
                    <a:pt x="1" y="23"/>
                  </a:cubicBezTo>
                  <a:cubicBezTo>
                    <a:pt x="31" y="449"/>
                    <a:pt x="62" y="905"/>
                    <a:pt x="153" y="1330"/>
                  </a:cubicBezTo>
                  <a:cubicBezTo>
                    <a:pt x="183" y="1725"/>
                    <a:pt x="275" y="2090"/>
                    <a:pt x="366" y="2485"/>
                  </a:cubicBezTo>
                  <a:cubicBezTo>
                    <a:pt x="518" y="3184"/>
                    <a:pt x="943" y="3792"/>
                    <a:pt x="1521" y="4218"/>
                  </a:cubicBezTo>
                  <a:cubicBezTo>
                    <a:pt x="2129" y="4674"/>
                    <a:pt x="2828" y="5008"/>
                    <a:pt x="3557" y="5190"/>
                  </a:cubicBezTo>
                  <a:cubicBezTo>
                    <a:pt x="4317" y="5464"/>
                    <a:pt x="5138" y="5586"/>
                    <a:pt x="5959" y="5586"/>
                  </a:cubicBezTo>
                  <a:cubicBezTo>
                    <a:pt x="5989" y="5586"/>
                    <a:pt x="6019" y="5494"/>
                    <a:pt x="5959" y="5494"/>
                  </a:cubicBezTo>
                  <a:cubicBezTo>
                    <a:pt x="4530" y="5160"/>
                    <a:pt x="3101" y="4765"/>
                    <a:pt x="1885" y="3914"/>
                  </a:cubicBezTo>
                  <a:cubicBezTo>
                    <a:pt x="1308" y="3519"/>
                    <a:pt x="882" y="2911"/>
                    <a:pt x="700" y="2242"/>
                  </a:cubicBezTo>
                  <a:cubicBezTo>
                    <a:pt x="487" y="1573"/>
                    <a:pt x="396" y="905"/>
                    <a:pt x="183" y="266"/>
                  </a:cubicBezTo>
                  <a:cubicBezTo>
                    <a:pt x="214" y="266"/>
                    <a:pt x="214" y="236"/>
                    <a:pt x="183" y="236"/>
                  </a:cubicBezTo>
                  <a:cubicBezTo>
                    <a:pt x="153" y="175"/>
                    <a:pt x="123" y="84"/>
                    <a:pt x="123" y="23"/>
                  </a:cubicBezTo>
                  <a:cubicBezTo>
                    <a:pt x="107" y="8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10;p53"/>
            <p:cNvSpPr/>
            <p:nvPr/>
          </p:nvSpPr>
          <p:spPr>
            <a:xfrm>
              <a:off x="6907724" y="3032151"/>
              <a:ext cx="85176" cy="108955"/>
            </a:xfrm>
            <a:custGeom>
              <a:avLst/>
              <a:gdLst/>
              <a:ahLst/>
              <a:cxnLst/>
              <a:rect l="l" t="t" r="r" b="b"/>
              <a:pathLst>
                <a:path w="5638" h="7212" extrusionOk="0">
                  <a:moveTo>
                    <a:pt x="1200" y="0"/>
                  </a:moveTo>
                  <a:cubicBezTo>
                    <a:pt x="1170" y="0"/>
                    <a:pt x="1139" y="23"/>
                    <a:pt x="1139" y="69"/>
                  </a:cubicBezTo>
                  <a:cubicBezTo>
                    <a:pt x="1170" y="524"/>
                    <a:pt x="1200" y="950"/>
                    <a:pt x="1291" y="1406"/>
                  </a:cubicBezTo>
                  <a:cubicBezTo>
                    <a:pt x="1383" y="1862"/>
                    <a:pt x="1443" y="2348"/>
                    <a:pt x="1535" y="2774"/>
                  </a:cubicBezTo>
                  <a:cubicBezTo>
                    <a:pt x="1626" y="3169"/>
                    <a:pt x="1747" y="3564"/>
                    <a:pt x="1838" y="3959"/>
                  </a:cubicBezTo>
                  <a:cubicBezTo>
                    <a:pt x="1899" y="4294"/>
                    <a:pt x="2021" y="4597"/>
                    <a:pt x="2234" y="4871"/>
                  </a:cubicBezTo>
                  <a:cubicBezTo>
                    <a:pt x="2355" y="5053"/>
                    <a:pt x="2598" y="5145"/>
                    <a:pt x="2811" y="5175"/>
                  </a:cubicBezTo>
                  <a:lnTo>
                    <a:pt x="2811" y="5266"/>
                  </a:lnTo>
                  <a:cubicBezTo>
                    <a:pt x="2842" y="5357"/>
                    <a:pt x="2842" y="5418"/>
                    <a:pt x="2842" y="5479"/>
                  </a:cubicBezTo>
                  <a:lnTo>
                    <a:pt x="2872" y="5692"/>
                  </a:lnTo>
                  <a:cubicBezTo>
                    <a:pt x="2872" y="5753"/>
                    <a:pt x="2902" y="5813"/>
                    <a:pt x="2933" y="5874"/>
                  </a:cubicBezTo>
                  <a:lnTo>
                    <a:pt x="2872" y="5844"/>
                  </a:lnTo>
                  <a:cubicBezTo>
                    <a:pt x="1960" y="5418"/>
                    <a:pt x="1018" y="5053"/>
                    <a:pt x="76" y="4780"/>
                  </a:cubicBezTo>
                  <a:cubicBezTo>
                    <a:pt x="65" y="4774"/>
                    <a:pt x="55" y="4772"/>
                    <a:pt x="47" y="4772"/>
                  </a:cubicBezTo>
                  <a:cubicBezTo>
                    <a:pt x="8" y="4772"/>
                    <a:pt x="0" y="4826"/>
                    <a:pt x="76" y="4901"/>
                  </a:cubicBezTo>
                  <a:cubicBezTo>
                    <a:pt x="927" y="5388"/>
                    <a:pt x="1808" y="5783"/>
                    <a:pt x="2720" y="6148"/>
                  </a:cubicBezTo>
                  <a:cubicBezTo>
                    <a:pt x="3176" y="6330"/>
                    <a:pt x="3662" y="6512"/>
                    <a:pt x="4118" y="6695"/>
                  </a:cubicBezTo>
                  <a:cubicBezTo>
                    <a:pt x="4574" y="6908"/>
                    <a:pt x="5060" y="7090"/>
                    <a:pt x="5547" y="7212"/>
                  </a:cubicBezTo>
                  <a:cubicBezTo>
                    <a:pt x="5577" y="7212"/>
                    <a:pt x="5638" y="7151"/>
                    <a:pt x="5577" y="7120"/>
                  </a:cubicBezTo>
                  <a:cubicBezTo>
                    <a:pt x="5152" y="6877"/>
                    <a:pt x="4696" y="6664"/>
                    <a:pt x="4240" y="6482"/>
                  </a:cubicBezTo>
                  <a:cubicBezTo>
                    <a:pt x="3845" y="6300"/>
                    <a:pt x="3480" y="6148"/>
                    <a:pt x="3085" y="5965"/>
                  </a:cubicBezTo>
                  <a:cubicBezTo>
                    <a:pt x="3115" y="5965"/>
                    <a:pt x="3115" y="5935"/>
                    <a:pt x="3145" y="5935"/>
                  </a:cubicBezTo>
                  <a:cubicBezTo>
                    <a:pt x="3145" y="5844"/>
                    <a:pt x="3145" y="5753"/>
                    <a:pt x="3115" y="5692"/>
                  </a:cubicBezTo>
                  <a:lnTo>
                    <a:pt x="3054" y="5479"/>
                  </a:lnTo>
                  <a:cubicBezTo>
                    <a:pt x="3054" y="5418"/>
                    <a:pt x="2994" y="5357"/>
                    <a:pt x="2994" y="5297"/>
                  </a:cubicBezTo>
                  <a:lnTo>
                    <a:pt x="2963" y="5175"/>
                  </a:lnTo>
                  <a:cubicBezTo>
                    <a:pt x="3237" y="5145"/>
                    <a:pt x="3449" y="4993"/>
                    <a:pt x="3541" y="4749"/>
                  </a:cubicBezTo>
                  <a:cubicBezTo>
                    <a:pt x="3693" y="4415"/>
                    <a:pt x="3693" y="4050"/>
                    <a:pt x="3632" y="3716"/>
                  </a:cubicBezTo>
                  <a:cubicBezTo>
                    <a:pt x="3601" y="3290"/>
                    <a:pt x="3541" y="2895"/>
                    <a:pt x="3480" y="2500"/>
                  </a:cubicBezTo>
                  <a:cubicBezTo>
                    <a:pt x="3328" y="1680"/>
                    <a:pt x="3115" y="859"/>
                    <a:pt x="2902" y="69"/>
                  </a:cubicBezTo>
                  <a:cubicBezTo>
                    <a:pt x="2902" y="38"/>
                    <a:pt x="2887" y="23"/>
                    <a:pt x="2872" y="23"/>
                  </a:cubicBezTo>
                  <a:cubicBezTo>
                    <a:pt x="2857" y="23"/>
                    <a:pt x="2842" y="38"/>
                    <a:pt x="2842" y="69"/>
                  </a:cubicBezTo>
                  <a:cubicBezTo>
                    <a:pt x="3024" y="950"/>
                    <a:pt x="3054" y="1862"/>
                    <a:pt x="3145" y="2743"/>
                  </a:cubicBezTo>
                  <a:cubicBezTo>
                    <a:pt x="3202" y="3113"/>
                    <a:pt x="3552" y="4867"/>
                    <a:pt x="2875" y="4867"/>
                  </a:cubicBezTo>
                  <a:cubicBezTo>
                    <a:pt x="2828" y="4867"/>
                    <a:pt x="2777" y="4858"/>
                    <a:pt x="2720" y="4841"/>
                  </a:cubicBezTo>
                  <a:cubicBezTo>
                    <a:pt x="2294" y="4719"/>
                    <a:pt x="2203" y="4233"/>
                    <a:pt x="2082" y="3838"/>
                  </a:cubicBezTo>
                  <a:cubicBezTo>
                    <a:pt x="1960" y="3412"/>
                    <a:pt x="1869" y="3017"/>
                    <a:pt x="1747" y="2591"/>
                  </a:cubicBezTo>
                  <a:cubicBezTo>
                    <a:pt x="1656" y="2166"/>
                    <a:pt x="1565" y="1740"/>
                    <a:pt x="1504" y="1315"/>
                  </a:cubicBezTo>
                  <a:cubicBezTo>
                    <a:pt x="1413" y="889"/>
                    <a:pt x="1383" y="464"/>
                    <a:pt x="1261" y="69"/>
                  </a:cubicBezTo>
                  <a:cubicBezTo>
                    <a:pt x="1261" y="23"/>
                    <a:pt x="1231" y="0"/>
                    <a:pt x="1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11;p53"/>
            <p:cNvSpPr/>
            <p:nvPr/>
          </p:nvSpPr>
          <p:spPr>
            <a:xfrm>
              <a:off x="6489163" y="3020715"/>
              <a:ext cx="702136" cy="735917"/>
            </a:xfrm>
            <a:custGeom>
              <a:avLst/>
              <a:gdLst/>
              <a:ahLst/>
              <a:cxnLst/>
              <a:rect l="l" t="t" r="r" b="b"/>
              <a:pathLst>
                <a:path w="46476" h="48712" extrusionOk="0">
                  <a:moveTo>
                    <a:pt x="44386" y="0"/>
                  </a:moveTo>
                  <a:cubicBezTo>
                    <a:pt x="44368" y="0"/>
                    <a:pt x="44348" y="18"/>
                    <a:pt x="44348" y="35"/>
                  </a:cubicBezTo>
                  <a:cubicBezTo>
                    <a:pt x="46476" y="8516"/>
                    <a:pt x="45047" y="11312"/>
                    <a:pt x="44439" y="12345"/>
                  </a:cubicBezTo>
                  <a:cubicBezTo>
                    <a:pt x="43892" y="13197"/>
                    <a:pt x="43224" y="13956"/>
                    <a:pt x="42464" y="14595"/>
                  </a:cubicBezTo>
                  <a:cubicBezTo>
                    <a:pt x="40853" y="15932"/>
                    <a:pt x="38907" y="16814"/>
                    <a:pt x="36962" y="17574"/>
                  </a:cubicBezTo>
                  <a:cubicBezTo>
                    <a:pt x="34561" y="18516"/>
                    <a:pt x="32099" y="19306"/>
                    <a:pt x="29637" y="20005"/>
                  </a:cubicBezTo>
                  <a:cubicBezTo>
                    <a:pt x="24682" y="21373"/>
                    <a:pt x="19636" y="22406"/>
                    <a:pt x="14652" y="23683"/>
                  </a:cubicBezTo>
                  <a:cubicBezTo>
                    <a:pt x="14044" y="23835"/>
                    <a:pt x="13405" y="23987"/>
                    <a:pt x="12797" y="24169"/>
                  </a:cubicBezTo>
                  <a:cubicBezTo>
                    <a:pt x="12281" y="24291"/>
                    <a:pt x="11764" y="24443"/>
                    <a:pt x="11278" y="24686"/>
                  </a:cubicBezTo>
                  <a:cubicBezTo>
                    <a:pt x="10244" y="25233"/>
                    <a:pt x="9758" y="26236"/>
                    <a:pt x="9241" y="27239"/>
                  </a:cubicBezTo>
                  <a:cubicBezTo>
                    <a:pt x="8056" y="29549"/>
                    <a:pt x="6901" y="31859"/>
                    <a:pt x="5837" y="34230"/>
                  </a:cubicBezTo>
                  <a:cubicBezTo>
                    <a:pt x="4743" y="36571"/>
                    <a:pt x="3709" y="38942"/>
                    <a:pt x="2736" y="41343"/>
                  </a:cubicBezTo>
                  <a:cubicBezTo>
                    <a:pt x="1764" y="43775"/>
                    <a:pt x="822" y="46206"/>
                    <a:pt x="1" y="48668"/>
                  </a:cubicBezTo>
                  <a:cubicBezTo>
                    <a:pt x="1" y="48690"/>
                    <a:pt x="31" y="48711"/>
                    <a:pt x="60" y="48711"/>
                  </a:cubicBezTo>
                  <a:cubicBezTo>
                    <a:pt x="72" y="48711"/>
                    <a:pt x="83" y="48707"/>
                    <a:pt x="92" y="48699"/>
                  </a:cubicBezTo>
                  <a:cubicBezTo>
                    <a:pt x="335" y="48091"/>
                    <a:pt x="548" y="47483"/>
                    <a:pt x="791" y="46875"/>
                  </a:cubicBezTo>
                  <a:cubicBezTo>
                    <a:pt x="2645" y="41951"/>
                    <a:pt x="4682" y="37148"/>
                    <a:pt x="6961" y="32407"/>
                  </a:cubicBezTo>
                  <a:cubicBezTo>
                    <a:pt x="7509" y="31221"/>
                    <a:pt x="8117" y="30036"/>
                    <a:pt x="8724" y="28850"/>
                  </a:cubicBezTo>
                  <a:cubicBezTo>
                    <a:pt x="8998" y="28242"/>
                    <a:pt x="9302" y="27695"/>
                    <a:pt x="9606" y="27118"/>
                  </a:cubicBezTo>
                  <a:cubicBezTo>
                    <a:pt x="9849" y="26571"/>
                    <a:pt x="10153" y="26054"/>
                    <a:pt x="10518" y="25598"/>
                  </a:cubicBezTo>
                  <a:cubicBezTo>
                    <a:pt x="11308" y="24686"/>
                    <a:pt x="12615" y="24473"/>
                    <a:pt x="13740" y="24169"/>
                  </a:cubicBezTo>
                  <a:cubicBezTo>
                    <a:pt x="14956" y="23865"/>
                    <a:pt x="16202" y="23561"/>
                    <a:pt x="17448" y="23257"/>
                  </a:cubicBezTo>
                  <a:cubicBezTo>
                    <a:pt x="22494" y="22072"/>
                    <a:pt x="27539" y="20978"/>
                    <a:pt x="32494" y="19428"/>
                  </a:cubicBezTo>
                  <a:cubicBezTo>
                    <a:pt x="34804" y="18759"/>
                    <a:pt x="37023" y="17908"/>
                    <a:pt x="39211" y="16935"/>
                  </a:cubicBezTo>
                  <a:cubicBezTo>
                    <a:pt x="41005" y="16054"/>
                    <a:pt x="42798" y="14929"/>
                    <a:pt x="44044" y="13349"/>
                  </a:cubicBezTo>
                  <a:cubicBezTo>
                    <a:pt x="44683" y="12497"/>
                    <a:pt x="45169" y="11555"/>
                    <a:pt x="45442" y="10522"/>
                  </a:cubicBezTo>
                  <a:cubicBezTo>
                    <a:pt x="45746" y="9336"/>
                    <a:pt x="46111" y="6054"/>
                    <a:pt x="44409" y="35"/>
                  </a:cubicBezTo>
                  <a:cubicBezTo>
                    <a:pt x="44409" y="10"/>
                    <a:pt x="44398" y="0"/>
                    <a:pt x="44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12;p53"/>
            <p:cNvSpPr/>
            <p:nvPr/>
          </p:nvSpPr>
          <p:spPr>
            <a:xfrm>
              <a:off x="6612343" y="3387653"/>
              <a:ext cx="246026" cy="178586"/>
            </a:xfrm>
            <a:custGeom>
              <a:avLst/>
              <a:gdLst/>
              <a:ahLst/>
              <a:cxnLst/>
              <a:rect l="l" t="t" r="r" b="b"/>
              <a:pathLst>
                <a:path w="16285" h="11821" extrusionOk="0">
                  <a:moveTo>
                    <a:pt x="16255" y="1"/>
                  </a:moveTo>
                  <a:cubicBezTo>
                    <a:pt x="14856" y="183"/>
                    <a:pt x="13458" y="396"/>
                    <a:pt x="12060" y="730"/>
                  </a:cubicBezTo>
                  <a:cubicBezTo>
                    <a:pt x="10814" y="974"/>
                    <a:pt x="9598" y="1247"/>
                    <a:pt x="8352" y="1551"/>
                  </a:cubicBezTo>
                  <a:cubicBezTo>
                    <a:pt x="7713" y="1703"/>
                    <a:pt x="7105" y="1855"/>
                    <a:pt x="6498" y="2007"/>
                  </a:cubicBezTo>
                  <a:cubicBezTo>
                    <a:pt x="5890" y="2129"/>
                    <a:pt x="5312" y="2281"/>
                    <a:pt x="4735" y="2493"/>
                  </a:cubicBezTo>
                  <a:cubicBezTo>
                    <a:pt x="3671" y="2889"/>
                    <a:pt x="3124" y="4044"/>
                    <a:pt x="2637" y="4986"/>
                  </a:cubicBezTo>
                  <a:cubicBezTo>
                    <a:pt x="1665" y="7144"/>
                    <a:pt x="783" y="9332"/>
                    <a:pt x="23" y="11551"/>
                  </a:cubicBezTo>
                  <a:cubicBezTo>
                    <a:pt x="1" y="11686"/>
                    <a:pt x="28" y="11821"/>
                    <a:pt x="68" y="11821"/>
                  </a:cubicBezTo>
                  <a:cubicBezTo>
                    <a:pt x="83" y="11821"/>
                    <a:pt x="99" y="11804"/>
                    <a:pt x="114" y="11764"/>
                  </a:cubicBezTo>
                  <a:cubicBezTo>
                    <a:pt x="418" y="11187"/>
                    <a:pt x="3549" y="4013"/>
                    <a:pt x="4096" y="3466"/>
                  </a:cubicBezTo>
                  <a:cubicBezTo>
                    <a:pt x="4491" y="3101"/>
                    <a:pt x="4978" y="2828"/>
                    <a:pt x="5495" y="2706"/>
                  </a:cubicBezTo>
                  <a:cubicBezTo>
                    <a:pt x="6710" y="2402"/>
                    <a:pt x="7926" y="2098"/>
                    <a:pt x="9112" y="1794"/>
                  </a:cubicBezTo>
                  <a:cubicBezTo>
                    <a:pt x="10297" y="1521"/>
                    <a:pt x="11422" y="1247"/>
                    <a:pt x="12638" y="974"/>
                  </a:cubicBezTo>
                  <a:cubicBezTo>
                    <a:pt x="13853" y="670"/>
                    <a:pt x="15069" y="396"/>
                    <a:pt x="16255" y="62"/>
                  </a:cubicBezTo>
                  <a:cubicBezTo>
                    <a:pt x="16285" y="62"/>
                    <a:pt x="16285" y="1"/>
                    <a:pt x="16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13;p53"/>
            <p:cNvSpPr/>
            <p:nvPr/>
          </p:nvSpPr>
          <p:spPr>
            <a:xfrm>
              <a:off x="6500871" y="3121340"/>
              <a:ext cx="448889" cy="126510"/>
            </a:xfrm>
            <a:custGeom>
              <a:avLst/>
              <a:gdLst/>
              <a:ahLst/>
              <a:cxnLst/>
              <a:rect l="l" t="t" r="r" b="b"/>
              <a:pathLst>
                <a:path w="29713" h="8374" extrusionOk="0">
                  <a:moveTo>
                    <a:pt x="29682" y="1"/>
                  </a:moveTo>
                  <a:cubicBezTo>
                    <a:pt x="28619" y="61"/>
                    <a:pt x="27555" y="183"/>
                    <a:pt x="26521" y="365"/>
                  </a:cubicBezTo>
                  <a:cubicBezTo>
                    <a:pt x="25427" y="548"/>
                    <a:pt x="24363" y="730"/>
                    <a:pt x="23299" y="912"/>
                  </a:cubicBezTo>
                  <a:cubicBezTo>
                    <a:pt x="19530" y="1581"/>
                    <a:pt x="15792" y="2432"/>
                    <a:pt x="12114" y="3435"/>
                  </a:cubicBezTo>
                  <a:cubicBezTo>
                    <a:pt x="10320" y="3922"/>
                    <a:pt x="8497" y="4408"/>
                    <a:pt x="6764" y="5016"/>
                  </a:cubicBezTo>
                  <a:cubicBezTo>
                    <a:pt x="4424" y="5867"/>
                    <a:pt x="2205" y="6931"/>
                    <a:pt x="77" y="8207"/>
                  </a:cubicBezTo>
                  <a:cubicBezTo>
                    <a:pt x="0" y="8258"/>
                    <a:pt x="31" y="8373"/>
                    <a:pt x="96" y="8373"/>
                  </a:cubicBezTo>
                  <a:cubicBezTo>
                    <a:pt x="109" y="8373"/>
                    <a:pt x="123" y="8369"/>
                    <a:pt x="138" y="8359"/>
                  </a:cubicBezTo>
                  <a:cubicBezTo>
                    <a:pt x="1749" y="7660"/>
                    <a:pt x="4576" y="6019"/>
                    <a:pt x="7585" y="5137"/>
                  </a:cubicBezTo>
                  <a:cubicBezTo>
                    <a:pt x="11171" y="4074"/>
                    <a:pt x="14819" y="3101"/>
                    <a:pt x="18466" y="2280"/>
                  </a:cubicBezTo>
                  <a:cubicBezTo>
                    <a:pt x="20320" y="1855"/>
                    <a:pt x="22175" y="1459"/>
                    <a:pt x="24029" y="1095"/>
                  </a:cubicBezTo>
                  <a:cubicBezTo>
                    <a:pt x="24971" y="912"/>
                    <a:pt x="25913" y="760"/>
                    <a:pt x="26825" y="608"/>
                  </a:cubicBezTo>
                  <a:cubicBezTo>
                    <a:pt x="27767" y="456"/>
                    <a:pt x="28740" y="304"/>
                    <a:pt x="29682" y="61"/>
                  </a:cubicBezTo>
                  <a:cubicBezTo>
                    <a:pt x="29713" y="61"/>
                    <a:pt x="29713" y="1"/>
                    <a:pt x="29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14;p53"/>
            <p:cNvSpPr/>
            <p:nvPr/>
          </p:nvSpPr>
          <p:spPr>
            <a:xfrm>
              <a:off x="6581541" y="2675531"/>
              <a:ext cx="393475" cy="334284"/>
            </a:xfrm>
            <a:custGeom>
              <a:avLst/>
              <a:gdLst/>
              <a:ahLst/>
              <a:cxnLst/>
              <a:rect l="l" t="t" r="r" b="b"/>
              <a:pathLst>
                <a:path w="26045" h="22127" extrusionOk="0">
                  <a:moveTo>
                    <a:pt x="24881" y="0"/>
                  </a:moveTo>
                  <a:cubicBezTo>
                    <a:pt x="24063" y="0"/>
                    <a:pt x="22843" y="1068"/>
                    <a:pt x="21151" y="3371"/>
                  </a:cubicBezTo>
                  <a:cubicBezTo>
                    <a:pt x="17959" y="7627"/>
                    <a:pt x="15588" y="10909"/>
                    <a:pt x="15163" y="11335"/>
                  </a:cubicBezTo>
                  <a:cubicBezTo>
                    <a:pt x="14707" y="11760"/>
                    <a:pt x="6774" y="12034"/>
                    <a:pt x="2974" y="12581"/>
                  </a:cubicBezTo>
                  <a:cubicBezTo>
                    <a:pt x="1850" y="12764"/>
                    <a:pt x="1059" y="12946"/>
                    <a:pt x="846" y="13189"/>
                  </a:cubicBezTo>
                  <a:cubicBezTo>
                    <a:pt x="0" y="14186"/>
                    <a:pt x="2159" y="22126"/>
                    <a:pt x="3409" y="22126"/>
                  </a:cubicBezTo>
                  <a:cubicBezTo>
                    <a:pt x="3416" y="22126"/>
                    <a:pt x="3423" y="22126"/>
                    <a:pt x="3430" y="22125"/>
                  </a:cubicBezTo>
                  <a:cubicBezTo>
                    <a:pt x="3916" y="22065"/>
                    <a:pt x="4616" y="22004"/>
                    <a:pt x="5436" y="21943"/>
                  </a:cubicBezTo>
                  <a:cubicBezTo>
                    <a:pt x="7564" y="21700"/>
                    <a:pt x="18385" y="19147"/>
                    <a:pt x="20087" y="17961"/>
                  </a:cubicBezTo>
                  <a:cubicBezTo>
                    <a:pt x="22215" y="16502"/>
                    <a:pt x="23795" y="10666"/>
                    <a:pt x="25680" y="3159"/>
                  </a:cubicBezTo>
                  <a:cubicBezTo>
                    <a:pt x="26045" y="1700"/>
                    <a:pt x="25953" y="697"/>
                    <a:pt x="25497" y="271"/>
                  </a:cubicBezTo>
                  <a:cubicBezTo>
                    <a:pt x="25325" y="92"/>
                    <a:pt x="25120" y="0"/>
                    <a:pt x="2488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15;p53"/>
            <p:cNvSpPr/>
            <p:nvPr/>
          </p:nvSpPr>
          <p:spPr>
            <a:xfrm>
              <a:off x="6384474" y="2863849"/>
              <a:ext cx="279217" cy="173449"/>
            </a:xfrm>
            <a:custGeom>
              <a:avLst/>
              <a:gdLst/>
              <a:ahLst/>
              <a:cxnLst/>
              <a:rect l="l" t="t" r="r" b="b"/>
              <a:pathLst>
                <a:path w="18482" h="11481" extrusionOk="0">
                  <a:moveTo>
                    <a:pt x="13146" y="1"/>
                  </a:moveTo>
                  <a:cubicBezTo>
                    <a:pt x="11281" y="1"/>
                    <a:pt x="8766" y="130"/>
                    <a:pt x="6323" y="662"/>
                  </a:cubicBezTo>
                  <a:cubicBezTo>
                    <a:pt x="4712" y="1027"/>
                    <a:pt x="1" y="5009"/>
                    <a:pt x="913" y="6437"/>
                  </a:cubicBezTo>
                  <a:cubicBezTo>
                    <a:pt x="973" y="6589"/>
                    <a:pt x="1125" y="6681"/>
                    <a:pt x="1277" y="6711"/>
                  </a:cubicBezTo>
                  <a:cubicBezTo>
                    <a:pt x="791" y="7380"/>
                    <a:pt x="578" y="8079"/>
                    <a:pt x="1004" y="8535"/>
                  </a:cubicBezTo>
                  <a:cubicBezTo>
                    <a:pt x="1180" y="8711"/>
                    <a:pt x="1418" y="8799"/>
                    <a:pt x="1655" y="8799"/>
                  </a:cubicBezTo>
                  <a:cubicBezTo>
                    <a:pt x="1787" y="8799"/>
                    <a:pt x="1918" y="8771"/>
                    <a:pt x="2037" y="8717"/>
                  </a:cubicBezTo>
                  <a:lnTo>
                    <a:pt x="2037" y="8717"/>
                  </a:lnTo>
                  <a:cubicBezTo>
                    <a:pt x="1824" y="9021"/>
                    <a:pt x="1885" y="9447"/>
                    <a:pt x="2189" y="9659"/>
                  </a:cubicBezTo>
                  <a:cubicBezTo>
                    <a:pt x="2312" y="9762"/>
                    <a:pt x="2481" y="9807"/>
                    <a:pt x="2684" y="9807"/>
                  </a:cubicBezTo>
                  <a:cubicBezTo>
                    <a:pt x="3385" y="9807"/>
                    <a:pt x="4495" y="9262"/>
                    <a:pt x="5533" y="8626"/>
                  </a:cubicBezTo>
                  <a:lnTo>
                    <a:pt x="5533" y="8626"/>
                  </a:lnTo>
                  <a:cubicBezTo>
                    <a:pt x="4712" y="9325"/>
                    <a:pt x="4134" y="10055"/>
                    <a:pt x="4621" y="10480"/>
                  </a:cubicBezTo>
                  <a:cubicBezTo>
                    <a:pt x="4864" y="10688"/>
                    <a:pt x="5163" y="10778"/>
                    <a:pt x="5503" y="10778"/>
                  </a:cubicBezTo>
                  <a:cubicBezTo>
                    <a:pt x="6949" y="10778"/>
                    <a:pt x="9135" y="9160"/>
                    <a:pt x="10882" y="8200"/>
                  </a:cubicBezTo>
                  <a:cubicBezTo>
                    <a:pt x="11645" y="7756"/>
                    <a:pt x="12687" y="7281"/>
                    <a:pt x="13363" y="7281"/>
                  </a:cubicBezTo>
                  <a:cubicBezTo>
                    <a:pt x="13657" y="7281"/>
                    <a:pt x="13881" y="7371"/>
                    <a:pt x="13983" y="7592"/>
                  </a:cubicBezTo>
                  <a:cubicBezTo>
                    <a:pt x="14165" y="8018"/>
                    <a:pt x="13344" y="8687"/>
                    <a:pt x="12706" y="8960"/>
                  </a:cubicBezTo>
                  <a:cubicBezTo>
                    <a:pt x="11460" y="9447"/>
                    <a:pt x="9697" y="10115"/>
                    <a:pt x="10001" y="10875"/>
                  </a:cubicBezTo>
                  <a:cubicBezTo>
                    <a:pt x="10172" y="11329"/>
                    <a:pt x="10779" y="11481"/>
                    <a:pt x="11511" y="11481"/>
                  </a:cubicBezTo>
                  <a:cubicBezTo>
                    <a:pt x="12596" y="11481"/>
                    <a:pt x="13956" y="11148"/>
                    <a:pt x="14591" y="10966"/>
                  </a:cubicBezTo>
                  <a:cubicBezTo>
                    <a:pt x="15928" y="10541"/>
                    <a:pt x="17205" y="10024"/>
                    <a:pt x="18481" y="9447"/>
                  </a:cubicBezTo>
                  <a:cubicBezTo>
                    <a:pt x="18481" y="9447"/>
                    <a:pt x="17873" y="1635"/>
                    <a:pt x="16080" y="115"/>
                  </a:cubicBezTo>
                  <a:cubicBezTo>
                    <a:pt x="16080" y="115"/>
                    <a:pt x="14901" y="1"/>
                    <a:pt x="1314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16;p53"/>
            <p:cNvSpPr/>
            <p:nvPr/>
          </p:nvSpPr>
          <p:spPr>
            <a:xfrm>
              <a:off x="6465839" y="2938596"/>
              <a:ext cx="94059" cy="57544"/>
            </a:xfrm>
            <a:custGeom>
              <a:avLst/>
              <a:gdLst/>
              <a:ahLst/>
              <a:cxnLst/>
              <a:rect l="l" t="t" r="r" b="b"/>
              <a:pathLst>
                <a:path w="6226" h="3809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5101" y="152"/>
                    <a:pt x="4007" y="547"/>
                    <a:pt x="3065" y="1155"/>
                  </a:cubicBezTo>
                  <a:cubicBezTo>
                    <a:pt x="1940" y="1885"/>
                    <a:pt x="1059" y="2918"/>
                    <a:pt x="25" y="3769"/>
                  </a:cubicBezTo>
                  <a:cubicBezTo>
                    <a:pt x="1" y="3769"/>
                    <a:pt x="15" y="3808"/>
                    <a:pt x="38" y="3808"/>
                  </a:cubicBezTo>
                  <a:cubicBezTo>
                    <a:pt x="43" y="3808"/>
                    <a:pt x="49" y="3806"/>
                    <a:pt x="55" y="3800"/>
                  </a:cubicBezTo>
                  <a:cubicBezTo>
                    <a:pt x="542" y="3374"/>
                    <a:pt x="1059" y="2979"/>
                    <a:pt x="1575" y="2553"/>
                  </a:cubicBezTo>
                  <a:cubicBezTo>
                    <a:pt x="2062" y="2158"/>
                    <a:pt x="2548" y="1733"/>
                    <a:pt x="3065" y="1368"/>
                  </a:cubicBezTo>
                  <a:cubicBezTo>
                    <a:pt x="4007" y="669"/>
                    <a:pt x="5071" y="213"/>
                    <a:pt x="6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17;p53"/>
            <p:cNvSpPr/>
            <p:nvPr/>
          </p:nvSpPr>
          <p:spPr>
            <a:xfrm>
              <a:off x="6415836" y="2907824"/>
              <a:ext cx="131677" cy="86989"/>
            </a:xfrm>
            <a:custGeom>
              <a:avLst/>
              <a:gdLst/>
              <a:ahLst/>
              <a:cxnLst/>
              <a:rect l="l" t="t" r="r" b="b"/>
              <a:pathLst>
                <a:path w="8716" h="5758" extrusionOk="0">
                  <a:moveTo>
                    <a:pt x="8685" y="1"/>
                  </a:moveTo>
                  <a:cubicBezTo>
                    <a:pt x="7408" y="274"/>
                    <a:pt x="6192" y="700"/>
                    <a:pt x="5007" y="1216"/>
                  </a:cubicBezTo>
                  <a:cubicBezTo>
                    <a:pt x="3730" y="1855"/>
                    <a:pt x="2727" y="2888"/>
                    <a:pt x="1754" y="3891"/>
                  </a:cubicBezTo>
                  <a:cubicBezTo>
                    <a:pt x="1147" y="4469"/>
                    <a:pt x="569" y="5077"/>
                    <a:pt x="22" y="5715"/>
                  </a:cubicBezTo>
                  <a:cubicBezTo>
                    <a:pt x="0" y="5736"/>
                    <a:pt x="9" y="5758"/>
                    <a:pt x="27" y="5758"/>
                  </a:cubicBezTo>
                  <a:cubicBezTo>
                    <a:pt x="35" y="5758"/>
                    <a:pt x="43" y="5754"/>
                    <a:pt x="52" y="5745"/>
                  </a:cubicBezTo>
                  <a:cubicBezTo>
                    <a:pt x="1055" y="4742"/>
                    <a:pt x="2058" y="3739"/>
                    <a:pt x="3153" y="2767"/>
                  </a:cubicBezTo>
                  <a:cubicBezTo>
                    <a:pt x="4125" y="1855"/>
                    <a:pt x="5250" y="1156"/>
                    <a:pt x="6496" y="700"/>
                  </a:cubicBezTo>
                  <a:cubicBezTo>
                    <a:pt x="7226" y="456"/>
                    <a:pt x="7955" y="244"/>
                    <a:pt x="8685" y="31"/>
                  </a:cubicBezTo>
                  <a:cubicBezTo>
                    <a:pt x="8715" y="31"/>
                    <a:pt x="8685" y="1"/>
                    <a:pt x="8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18;p53"/>
            <p:cNvSpPr/>
            <p:nvPr/>
          </p:nvSpPr>
          <p:spPr>
            <a:xfrm>
              <a:off x="6403297" y="2881191"/>
              <a:ext cx="124002" cy="84239"/>
            </a:xfrm>
            <a:custGeom>
              <a:avLst/>
              <a:gdLst/>
              <a:ahLst/>
              <a:cxnLst/>
              <a:rect l="l" t="t" r="r" b="b"/>
              <a:pathLst>
                <a:path w="8208" h="5576" extrusionOk="0">
                  <a:moveTo>
                    <a:pt x="8208" y="1"/>
                  </a:moveTo>
                  <a:lnTo>
                    <a:pt x="8208" y="1"/>
                  </a:lnTo>
                  <a:cubicBezTo>
                    <a:pt x="8160" y="10"/>
                    <a:pt x="8112" y="19"/>
                    <a:pt x="8064" y="29"/>
                  </a:cubicBezTo>
                  <a:lnTo>
                    <a:pt x="8064" y="29"/>
                  </a:lnTo>
                  <a:cubicBezTo>
                    <a:pt x="8112" y="20"/>
                    <a:pt x="8160" y="10"/>
                    <a:pt x="8208" y="1"/>
                  </a:cubicBezTo>
                  <a:close/>
                  <a:moveTo>
                    <a:pt x="8064" y="29"/>
                  </a:moveTo>
                  <a:cubicBezTo>
                    <a:pt x="6908" y="259"/>
                    <a:pt x="5886" y="451"/>
                    <a:pt x="4864" y="1064"/>
                  </a:cubicBezTo>
                  <a:cubicBezTo>
                    <a:pt x="3648" y="1824"/>
                    <a:pt x="2554" y="2767"/>
                    <a:pt x="1581" y="3800"/>
                  </a:cubicBezTo>
                  <a:cubicBezTo>
                    <a:pt x="1034" y="4378"/>
                    <a:pt x="518" y="4955"/>
                    <a:pt x="1" y="5533"/>
                  </a:cubicBezTo>
                  <a:cubicBezTo>
                    <a:pt x="1" y="5554"/>
                    <a:pt x="16" y="5576"/>
                    <a:pt x="36" y="5576"/>
                  </a:cubicBezTo>
                  <a:cubicBezTo>
                    <a:pt x="44" y="5576"/>
                    <a:pt x="53" y="5572"/>
                    <a:pt x="62" y="5563"/>
                  </a:cubicBezTo>
                  <a:cubicBezTo>
                    <a:pt x="1217" y="4286"/>
                    <a:pt x="2463" y="3101"/>
                    <a:pt x="3770" y="1976"/>
                  </a:cubicBezTo>
                  <a:cubicBezTo>
                    <a:pt x="4408" y="1429"/>
                    <a:pt x="5107" y="1004"/>
                    <a:pt x="5867" y="669"/>
                  </a:cubicBezTo>
                  <a:cubicBezTo>
                    <a:pt x="6581" y="412"/>
                    <a:pt x="7322" y="182"/>
                    <a:pt x="8064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19;p53"/>
            <p:cNvSpPr/>
            <p:nvPr/>
          </p:nvSpPr>
          <p:spPr>
            <a:xfrm>
              <a:off x="6660896" y="2669533"/>
              <a:ext cx="320838" cy="338891"/>
            </a:xfrm>
            <a:custGeom>
              <a:avLst/>
              <a:gdLst/>
              <a:ahLst/>
              <a:cxnLst/>
              <a:rect l="l" t="t" r="r" b="b"/>
              <a:pathLst>
                <a:path w="21237" h="22432" extrusionOk="0">
                  <a:moveTo>
                    <a:pt x="19915" y="0"/>
                  </a:moveTo>
                  <a:cubicBezTo>
                    <a:pt x="19146" y="0"/>
                    <a:pt x="18015" y="731"/>
                    <a:pt x="16688" y="2279"/>
                  </a:cubicBezTo>
                  <a:cubicBezTo>
                    <a:pt x="13800" y="5714"/>
                    <a:pt x="9971" y="11367"/>
                    <a:pt x="9667" y="11580"/>
                  </a:cubicBezTo>
                  <a:cubicBezTo>
                    <a:pt x="9393" y="11793"/>
                    <a:pt x="1" y="12674"/>
                    <a:pt x="1" y="12674"/>
                  </a:cubicBezTo>
                  <a:lnTo>
                    <a:pt x="1581" y="22431"/>
                  </a:lnTo>
                  <a:cubicBezTo>
                    <a:pt x="1581" y="22431"/>
                    <a:pt x="12828" y="20820"/>
                    <a:pt x="15503" y="18480"/>
                  </a:cubicBezTo>
                  <a:cubicBezTo>
                    <a:pt x="18208" y="16109"/>
                    <a:pt x="20092" y="6625"/>
                    <a:pt x="20822" y="3008"/>
                  </a:cubicBezTo>
                  <a:cubicBezTo>
                    <a:pt x="21236" y="1052"/>
                    <a:pt x="20837" y="0"/>
                    <a:pt x="1991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20;p53"/>
            <p:cNvSpPr/>
            <p:nvPr/>
          </p:nvSpPr>
          <p:spPr>
            <a:xfrm>
              <a:off x="6934569" y="2680999"/>
              <a:ext cx="42271" cy="1843"/>
            </a:xfrm>
            <a:custGeom>
              <a:avLst/>
              <a:gdLst/>
              <a:ahLst/>
              <a:cxnLst/>
              <a:rect l="l" t="t" r="r" b="b"/>
              <a:pathLst>
                <a:path w="2798" h="122" extrusionOk="0">
                  <a:moveTo>
                    <a:pt x="153" y="0"/>
                  </a:moveTo>
                  <a:lnTo>
                    <a:pt x="1" y="122"/>
                  </a:lnTo>
                  <a:lnTo>
                    <a:pt x="2797" y="122"/>
                  </a:lnTo>
                  <a:cubicBezTo>
                    <a:pt x="2767" y="61"/>
                    <a:pt x="2767" y="31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21;p53"/>
            <p:cNvSpPr/>
            <p:nvPr/>
          </p:nvSpPr>
          <p:spPr>
            <a:xfrm>
              <a:off x="6914371" y="2700743"/>
              <a:ext cx="63376" cy="1843"/>
            </a:xfrm>
            <a:custGeom>
              <a:avLst/>
              <a:gdLst/>
              <a:ahLst/>
              <a:cxnLst/>
              <a:rect l="l" t="t" r="r" b="b"/>
              <a:pathLst>
                <a:path w="4195" h="122" extrusionOk="0">
                  <a:moveTo>
                    <a:pt x="122" y="0"/>
                  </a:moveTo>
                  <a:lnTo>
                    <a:pt x="0" y="122"/>
                  </a:lnTo>
                  <a:lnTo>
                    <a:pt x="4195" y="122"/>
                  </a:lnTo>
                  <a:cubicBezTo>
                    <a:pt x="4195" y="91"/>
                    <a:pt x="4195" y="31"/>
                    <a:pt x="4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22;p53"/>
            <p:cNvSpPr/>
            <p:nvPr/>
          </p:nvSpPr>
          <p:spPr>
            <a:xfrm>
              <a:off x="6897845" y="2720488"/>
              <a:ext cx="76701" cy="2311"/>
            </a:xfrm>
            <a:custGeom>
              <a:avLst/>
              <a:gdLst/>
              <a:ahLst/>
              <a:cxnLst/>
              <a:rect l="l" t="t" r="r" b="b"/>
              <a:pathLst>
                <a:path w="5077" h="153" extrusionOk="0">
                  <a:moveTo>
                    <a:pt x="122" y="0"/>
                  </a:moveTo>
                  <a:cubicBezTo>
                    <a:pt x="61" y="61"/>
                    <a:pt x="30" y="91"/>
                    <a:pt x="0" y="152"/>
                  </a:cubicBezTo>
                  <a:lnTo>
                    <a:pt x="5046" y="152"/>
                  </a:lnTo>
                  <a:cubicBezTo>
                    <a:pt x="5076" y="91"/>
                    <a:pt x="5076" y="61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23;p53"/>
            <p:cNvSpPr/>
            <p:nvPr/>
          </p:nvSpPr>
          <p:spPr>
            <a:xfrm>
              <a:off x="6882224" y="2740685"/>
              <a:ext cx="88182" cy="1858"/>
            </a:xfrm>
            <a:custGeom>
              <a:avLst/>
              <a:gdLst/>
              <a:ahLst/>
              <a:cxnLst/>
              <a:rect l="l" t="t" r="r" b="b"/>
              <a:pathLst>
                <a:path w="5837" h="123" extrusionOk="0">
                  <a:moveTo>
                    <a:pt x="122" y="1"/>
                  </a:moveTo>
                  <a:lnTo>
                    <a:pt x="1" y="122"/>
                  </a:lnTo>
                  <a:lnTo>
                    <a:pt x="5806" y="122"/>
                  </a:lnTo>
                  <a:cubicBezTo>
                    <a:pt x="5806" y="92"/>
                    <a:pt x="5837" y="31"/>
                    <a:pt x="5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24;p53"/>
            <p:cNvSpPr/>
            <p:nvPr/>
          </p:nvSpPr>
          <p:spPr>
            <a:xfrm>
              <a:off x="6867525" y="2760429"/>
              <a:ext cx="98743" cy="2311"/>
            </a:xfrm>
            <a:custGeom>
              <a:avLst/>
              <a:gdLst/>
              <a:ahLst/>
              <a:cxnLst/>
              <a:rect l="l" t="t" r="r" b="b"/>
              <a:pathLst>
                <a:path w="6536" h="153" extrusionOk="0">
                  <a:moveTo>
                    <a:pt x="92" y="1"/>
                  </a:moveTo>
                  <a:cubicBezTo>
                    <a:pt x="62" y="61"/>
                    <a:pt x="31" y="92"/>
                    <a:pt x="1" y="153"/>
                  </a:cubicBezTo>
                  <a:lnTo>
                    <a:pt x="6506" y="153"/>
                  </a:lnTo>
                  <a:cubicBezTo>
                    <a:pt x="6506" y="92"/>
                    <a:pt x="6536" y="61"/>
                    <a:pt x="6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25;p53"/>
            <p:cNvSpPr/>
            <p:nvPr/>
          </p:nvSpPr>
          <p:spPr>
            <a:xfrm>
              <a:off x="6852842" y="2780627"/>
              <a:ext cx="108850" cy="1858"/>
            </a:xfrm>
            <a:custGeom>
              <a:avLst/>
              <a:gdLst/>
              <a:ahLst/>
              <a:cxnLst/>
              <a:rect l="l" t="t" r="r" b="b"/>
              <a:pathLst>
                <a:path w="7205" h="123" extrusionOk="0">
                  <a:moveTo>
                    <a:pt x="91" y="1"/>
                  </a:moveTo>
                  <a:lnTo>
                    <a:pt x="0" y="123"/>
                  </a:lnTo>
                  <a:lnTo>
                    <a:pt x="7174" y="123"/>
                  </a:lnTo>
                  <a:cubicBezTo>
                    <a:pt x="7174" y="92"/>
                    <a:pt x="7204" y="31"/>
                    <a:pt x="7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26;p53"/>
            <p:cNvSpPr/>
            <p:nvPr/>
          </p:nvSpPr>
          <p:spPr>
            <a:xfrm>
              <a:off x="6838143" y="2800371"/>
              <a:ext cx="118488" cy="1858"/>
            </a:xfrm>
            <a:custGeom>
              <a:avLst/>
              <a:gdLst/>
              <a:ahLst/>
              <a:cxnLst/>
              <a:rect l="l" t="t" r="r" b="b"/>
              <a:pathLst>
                <a:path w="7843" h="123" extrusionOk="0">
                  <a:moveTo>
                    <a:pt x="92" y="1"/>
                  </a:moveTo>
                  <a:lnTo>
                    <a:pt x="1" y="123"/>
                  </a:lnTo>
                  <a:lnTo>
                    <a:pt x="7812" y="123"/>
                  </a:lnTo>
                  <a:cubicBezTo>
                    <a:pt x="7843" y="92"/>
                    <a:pt x="7843" y="62"/>
                    <a:pt x="7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27;p53"/>
            <p:cNvSpPr/>
            <p:nvPr/>
          </p:nvSpPr>
          <p:spPr>
            <a:xfrm>
              <a:off x="6823912" y="2820584"/>
              <a:ext cx="127673" cy="1843"/>
            </a:xfrm>
            <a:custGeom>
              <a:avLst/>
              <a:gdLst/>
              <a:ahLst/>
              <a:cxnLst/>
              <a:rect l="l" t="t" r="r" b="b"/>
              <a:pathLst>
                <a:path w="8451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420" y="122"/>
                  </a:lnTo>
                  <a:cubicBezTo>
                    <a:pt x="8420" y="61"/>
                    <a:pt x="8450" y="31"/>
                    <a:pt x="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28;p53"/>
            <p:cNvSpPr/>
            <p:nvPr/>
          </p:nvSpPr>
          <p:spPr>
            <a:xfrm>
              <a:off x="6809214" y="2840328"/>
              <a:ext cx="136859" cy="1843"/>
            </a:xfrm>
            <a:custGeom>
              <a:avLst/>
              <a:gdLst/>
              <a:ahLst/>
              <a:cxnLst/>
              <a:rect l="l" t="t" r="r" b="b"/>
              <a:pathLst>
                <a:path w="9059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9028" y="122"/>
                  </a:lnTo>
                  <a:cubicBezTo>
                    <a:pt x="9028" y="92"/>
                    <a:pt x="9059" y="31"/>
                    <a:pt x="9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29;p53"/>
            <p:cNvSpPr/>
            <p:nvPr/>
          </p:nvSpPr>
          <p:spPr>
            <a:xfrm>
              <a:off x="6660896" y="2860525"/>
              <a:ext cx="279217" cy="1858"/>
            </a:xfrm>
            <a:custGeom>
              <a:avLst/>
              <a:gdLst/>
              <a:ahLst/>
              <a:cxnLst/>
              <a:rect l="l" t="t" r="r" b="b"/>
              <a:pathLst>
                <a:path w="18482" h="123" extrusionOk="0">
                  <a:moveTo>
                    <a:pt x="305" y="1"/>
                  </a:moveTo>
                  <a:lnTo>
                    <a:pt x="1" y="31"/>
                  </a:lnTo>
                  <a:lnTo>
                    <a:pt x="1" y="122"/>
                  </a:lnTo>
                  <a:lnTo>
                    <a:pt x="18421" y="122"/>
                  </a:lnTo>
                  <a:cubicBezTo>
                    <a:pt x="18451" y="62"/>
                    <a:pt x="18481" y="31"/>
                    <a:pt x="184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30;p53"/>
            <p:cNvSpPr/>
            <p:nvPr/>
          </p:nvSpPr>
          <p:spPr>
            <a:xfrm>
              <a:off x="6664114" y="2880269"/>
              <a:ext cx="269110" cy="1858"/>
            </a:xfrm>
            <a:custGeom>
              <a:avLst/>
              <a:gdLst/>
              <a:ahLst/>
              <a:cxnLst/>
              <a:rect l="l" t="t" r="r" b="b"/>
              <a:pathLst>
                <a:path w="1781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31;p53"/>
            <p:cNvSpPr/>
            <p:nvPr/>
          </p:nvSpPr>
          <p:spPr>
            <a:xfrm>
              <a:off x="6667332" y="2900014"/>
              <a:ext cx="258081" cy="1858"/>
            </a:xfrm>
            <a:custGeom>
              <a:avLst/>
              <a:gdLst/>
              <a:ahLst/>
              <a:cxnLst/>
              <a:rect l="l" t="t" r="r" b="b"/>
              <a:pathLst>
                <a:path w="170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17022" y="122"/>
                  </a:lnTo>
                  <a:cubicBezTo>
                    <a:pt x="17052" y="92"/>
                    <a:pt x="17083" y="31"/>
                    <a:pt x="17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32;p53"/>
            <p:cNvSpPr/>
            <p:nvPr/>
          </p:nvSpPr>
          <p:spPr>
            <a:xfrm>
              <a:off x="6670549" y="2920226"/>
              <a:ext cx="245225" cy="1843"/>
            </a:xfrm>
            <a:custGeom>
              <a:avLst/>
              <a:gdLst/>
              <a:ahLst/>
              <a:cxnLst/>
              <a:rect l="l" t="t" r="r" b="b"/>
              <a:pathLst>
                <a:path w="1623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16171" y="122"/>
                  </a:lnTo>
                  <a:cubicBezTo>
                    <a:pt x="16201" y="91"/>
                    <a:pt x="16231" y="31"/>
                    <a:pt x="16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33;p53"/>
            <p:cNvSpPr/>
            <p:nvPr/>
          </p:nvSpPr>
          <p:spPr>
            <a:xfrm>
              <a:off x="6673752" y="2940424"/>
              <a:ext cx="229619" cy="1858"/>
            </a:xfrm>
            <a:custGeom>
              <a:avLst/>
              <a:gdLst/>
              <a:ahLst/>
              <a:cxnLst/>
              <a:rect l="l" t="t" r="r" b="b"/>
              <a:pathLst>
                <a:path w="1519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5077" y="122"/>
                  </a:lnTo>
                  <a:lnTo>
                    <a:pt x="151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34;p53"/>
            <p:cNvSpPr/>
            <p:nvPr/>
          </p:nvSpPr>
          <p:spPr>
            <a:xfrm>
              <a:off x="6676970" y="2960168"/>
              <a:ext cx="200235" cy="1858"/>
            </a:xfrm>
            <a:custGeom>
              <a:avLst/>
              <a:gdLst/>
              <a:ahLst/>
              <a:cxnLst/>
              <a:rect l="l" t="t" r="r" b="b"/>
              <a:pathLst>
                <a:path w="13254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13010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35;p53"/>
            <p:cNvSpPr/>
            <p:nvPr/>
          </p:nvSpPr>
          <p:spPr>
            <a:xfrm>
              <a:off x="6680187" y="2979912"/>
              <a:ext cx="142373" cy="1858"/>
            </a:xfrm>
            <a:custGeom>
              <a:avLst/>
              <a:gdLst/>
              <a:ahLst/>
              <a:cxnLst/>
              <a:rect l="l" t="t" r="r" b="b"/>
              <a:pathLst>
                <a:path w="9424" h="123" extrusionOk="0">
                  <a:moveTo>
                    <a:pt x="0" y="1"/>
                  </a:moveTo>
                  <a:lnTo>
                    <a:pt x="0" y="122"/>
                  </a:lnTo>
                  <a:lnTo>
                    <a:pt x="8967" y="122"/>
                  </a:lnTo>
                  <a:lnTo>
                    <a:pt x="9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36;p53"/>
            <p:cNvSpPr/>
            <p:nvPr/>
          </p:nvSpPr>
          <p:spPr>
            <a:xfrm>
              <a:off x="6683405" y="3000125"/>
              <a:ext cx="52363" cy="1843"/>
            </a:xfrm>
            <a:custGeom>
              <a:avLst/>
              <a:gdLst/>
              <a:ahLst/>
              <a:cxnLst/>
              <a:rect l="l" t="t" r="r" b="b"/>
              <a:pathLst>
                <a:path w="3466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736" y="122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37;p53"/>
            <p:cNvSpPr/>
            <p:nvPr/>
          </p:nvSpPr>
          <p:spPr>
            <a:xfrm>
              <a:off x="6641620" y="2846748"/>
              <a:ext cx="68890" cy="176350"/>
            </a:xfrm>
            <a:custGeom>
              <a:avLst/>
              <a:gdLst/>
              <a:ahLst/>
              <a:cxnLst/>
              <a:rect l="l" t="t" r="r" b="b"/>
              <a:pathLst>
                <a:path w="4560" h="11673" extrusionOk="0">
                  <a:moveTo>
                    <a:pt x="2645" y="1"/>
                  </a:moveTo>
                  <a:lnTo>
                    <a:pt x="0" y="335"/>
                  </a:lnTo>
                  <a:lnTo>
                    <a:pt x="1824" y="11673"/>
                  </a:lnTo>
                  <a:lnTo>
                    <a:pt x="4560" y="1118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38;p53"/>
            <p:cNvSpPr/>
            <p:nvPr/>
          </p:nvSpPr>
          <p:spPr>
            <a:xfrm>
              <a:off x="6682484" y="2861568"/>
              <a:ext cx="27103" cy="140485"/>
            </a:xfrm>
            <a:custGeom>
              <a:avLst/>
              <a:gdLst/>
              <a:ahLst/>
              <a:cxnLst/>
              <a:rect l="l" t="t" r="r" b="b"/>
              <a:pathLst>
                <a:path w="1794" h="9299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61" y="783"/>
                    <a:pt x="213" y="1543"/>
                    <a:pt x="335" y="2272"/>
                  </a:cubicBezTo>
                  <a:cubicBezTo>
                    <a:pt x="456" y="3002"/>
                    <a:pt x="608" y="3853"/>
                    <a:pt x="760" y="4643"/>
                  </a:cubicBezTo>
                  <a:cubicBezTo>
                    <a:pt x="1034" y="6193"/>
                    <a:pt x="1368" y="7743"/>
                    <a:pt x="1733" y="9263"/>
                  </a:cubicBezTo>
                  <a:cubicBezTo>
                    <a:pt x="1733" y="9289"/>
                    <a:pt x="1744" y="9298"/>
                    <a:pt x="1756" y="9298"/>
                  </a:cubicBezTo>
                  <a:cubicBezTo>
                    <a:pt x="1774" y="9298"/>
                    <a:pt x="1794" y="9281"/>
                    <a:pt x="1794" y="9263"/>
                  </a:cubicBezTo>
                  <a:cubicBezTo>
                    <a:pt x="1581" y="7683"/>
                    <a:pt x="1338" y="6133"/>
                    <a:pt x="1034" y="4613"/>
                  </a:cubicBezTo>
                  <a:cubicBezTo>
                    <a:pt x="882" y="3853"/>
                    <a:pt x="730" y="3063"/>
                    <a:pt x="578" y="2303"/>
                  </a:cubicBezTo>
                  <a:cubicBezTo>
                    <a:pt x="396" y="1512"/>
                    <a:pt x="274" y="752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39;p53"/>
            <p:cNvSpPr/>
            <p:nvPr/>
          </p:nvSpPr>
          <p:spPr>
            <a:xfrm>
              <a:off x="6839518" y="2651088"/>
              <a:ext cx="372898" cy="443904"/>
            </a:xfrm>
            <a:custGeom>
              <a:avLst/>
              <a:gdLst/>
              <a:ahLst/>
              <a:cxnLst/>
              <a:rect l="l" t="t" r="r" b="b"/>
              <a:pathLst>
                <a:path w="24683" h="29383" extrusionOk="0">
                  <a:moveTo>
                    <a:pt x="10318" y="1"/>
                  </a:moveTo>
                  <a:cubicBezTo>
                    <a:pt x="8991" y="1"/>
                    <a:pt x="7770" y="594"/>
                    <a:pt x="6840" y="1615"/>
                  </a:cubicBezTo>
                  <a:cubicBezTo>
                    <a:pt x="6384" y="2132"/>
                    <a:pt x="882" y="10096"/>
                    <a:pt x="396" y="13044"/>
                  </a:cubicBezTo>
                  <a:cubicBezTo>
                    <a:pt x="1" y="15689"/>
                    <a:pt x="1794" y="18455"/>
                    <a:pt x="1794" y="18455"/>
                  </a:cubicBezTo>
                  <a:lnTo>
                    <a:pt x="821" y="28090"/>
                  </a:lnTo>
                  <a:cubicBezTo>
                    <a:pt x="821" y="28090"/>
                    <a:pt x="15059" y="29382"/>
                    <a:pt x="22016" y="29382"/>
                  </a:cubicBezTo>
                  <a:cubicBezTo>
                    <a:pt x="23114" y="29382"/>
                    <a:pt x="24031" y="29350"/>
                    <a:pt x="24682" y="29275"/>
                  </a:cubicBezTo>
                  <a:cubicBezTo>
                    <a:pt x="24682" y="29275"/>
                    <a:pt x="19819" y="7299"/>
                    <a:pt x="14408" y="1919"/>
                  </a:cubicBezTo>
                  <a:cubicBezTo>
                    <a:pt x="13060" y="586"/>
                    <a:pt x="11636" y="1"/>
                    <a:pt x="1031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40;p53"/>
            <p:cNvSpPr/>
            <p:nvPr/>
          </p:nvSpPr>
          <p:spPr>
            <a:xfrm>
              <a:off x="6839986" y="2731500"/>
              <a:ext cx="65672" cy="233502"/>
            </a:xfrm>
            <a:custGeom>
              <a:avLst/>
              <a:gdLst/>
              <a:ahLst/>
              <a:cxnLst/>
              <a:rect l="l" t="t" r="r" b="b"/>
              <a:pathLst>
                <a:path w="4347" h="15456" extrusionOk="0">
                  <a:moveTo>
                    <a:pt x="4316" y="1"/>
                  </a:moveTo>
                  <a:cubicBezTo>
                    <a:pt x="3921" y="548"/>
                    <a:pt x="3556" y="1156"/>
                    <a:pt x="3222" y="1733"/>
                  </a:cubicBezTo>
                  <a:cubicBezTo>
                    <a:pt x="3313" y="1460"/>
                    <a:pt x="3435" y="1186"/>
                    <a:pt x="3556" y="913"/>
                  </a:cubicBezTo>
                  <a:cubicBezTo>
                    <a:pt x="3556" y="875"/>
                    <a:pt x="3545" y="849"/>
                    <a:pt x="3529" y="849"/>
                  </a:cubicBezTo>
                  <a:cubicBezTo>
                    <a:pt x="3519" y="849"/>
                    <a:pt x="3507" y="859"/>
                    <a:pt x="3496" y="882"/>
                  </a:cubicBezTo>
                  <a:cubicBezTo>
                    <a:pt x="3313" y="1308"/>
                    <a:pt x="3131" y="1703"/>
                    <a:pt x="2918" y="2159"/>
                  </a:cubicBezTo>
                  <a:cubicBezTo>
                    <a:pt x="2888" y="2220"/>
                    <a:pt x="2888" y="2280"/>
                    <a:pt x="2857" y="2372"/>
                  </a:cubicBezTo>
                  <a:lnTo>
                    <a:pt x="2645" y="2736"/>
                  </a:lnTo>
                  <a:cubicBezTo>
                    <a:pt x="2097" y="3618"/>
                    <a:pt x="1581" y="4530"/>
                    <a:pt x="1155" y="5472"/>
                  </a:cubicBezTo>
                  <a:cubicBezTo>
                    <a:pt x="152" y="7600"/>
                    <a:pt x="0" y="8603"/>
                    <a:pt x="547" y="10487"/>
                  </a:cubicBezTo>
                  <a:cubicBezTo>
                    <a:pt x="760" y="11460"/>
                    <a:pt x="1186" y="12341"/>
                    <a:pt x="1733" y="13132"/>
                  </a:cubicBezTo>
                  <a:cubicBezTo>
                    <a:pt x="1611" y="13891"/>
                    <a:pt x="1520" y="14682"/>
                    <a:pt x="1490" y="15442"/>
                  </a:cubicBezTo>
                  <a:cubicBezTo>
                    <a:pt x="1490" y="15452"/>
                    <a:pt x="1500" y="15455"/>
                    <a:pt x="1513" y="15455"/>
                  </a:cubicBezTo>
                  <a:cubicBezTo>
                    <a:pt x="1540" y="15455"/>
                    <a:pt x="1581" y="15442"/>
                    <a:pt x="1581" y="15442"/>
                  </a:cubicBezTo>
                  <a:cubicBezTo>
                    <a:pt x="1733" y="14682"/>
                    <a:pt x="1854" y="13922"/>
                    <a:pt x="1915" y="13162"/>
                  </a:cubicBezTo>
                  <a:cubicBezTo>
                    <a:pt x="1915" y="13132"/>
                    <a:pt x="456" y="10031"/>
                    <a:pt x="578" y="8359"/>
                  </a:cubicBezTo>
                  <a:cubicBezTo>
                    <a:pt x="699" y="6597"/>
                    <a:pt x="1702" y="4986"/>
                    <a:pt x="2462" y="3466"/>
                  </a:cubicBezTo>
                  <a:lnTo>
                    <a:pt x="2493" y="3466"/>
                  </a:lnTo>
                  <a:cubicBezTo>
                    <a:pt x="2553" y="3375"/>
                    <a:pt x="2584" y="3283"/>
                    <a:pt x="2614" y="3192"/>
                  </a:cubicBezTo>
                  <a:lnTo>
                    <a:pt x="2705" y="3010"/>
                  </a:lnTo>
                  <a:cubicBezTo>
                    <a:pt x="3222" y="2007"/>
                    <a:pt x="3800" y="1004"/>
                    <a:pt x="4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41;p53"/>
            <p:cNvSpPr/>
            <p:nvPr/>
          </p:nvSpPr>
          <p:spPr>
            <a:xfrm>
              <a:off x="6957984" y="2660787"/>
              <a:ext cx="77169" cy="1858"/>
            </a:xfrm>
            <a:custGeom>
              <a:avLst/>
              <a:gdLst/>
              <a:ahLst/>
              <a:cxnLst/>
              <a:rect l="l" t="t" r="r" b="b"/>
              <a:pathLst>
                <a:path w="5108" h="123" extrusionOk="0">
                  <a:moveTo>
                    <a:pt x="183" y="1"/>
                  </a:moveTo>
                  <a:lnTo>
                    <a:pt x="1" y="122"/>
                  </a:lnTo>
                  <a:lnTo>
                    <a:pt x="5107" y="122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42;p53"/>
            <p:cNvSpPr/>
            <p:nvPr/>
          </p:nvSpPr>
          <p:spPr>
            <a:xfrm>
              <a:off x="6937787" y="2680999"/>
              <a:ext cx="121706" cy="1843"/>
            </a:xfrm>
            <a:custGeom>
              <a:avLst/>
              <a:gdLst/>
              <a:ahLst/>
              <a:cxnLst/>
              <a:rect l="l" t="t" r="r" b="b"/>
              <a:pathLst>
                <a:path w="8056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055" y="12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43;p53"/>
            <p:cNvSpPr/>
            <p:nvPr/>
          </p:nvSpPr>
          <p:spPr>
            <a:xfrm>
              <a:off x="6924009" y="2700743"/>
              <a:ext cx="151558" cy="1843"/>
            </a:xfrm>
            <a:custGeom>
              <a:avLst/>
              <a:gdLst/>
              <a:ahLst/>
              <a:cxnLst/>
              <a:rect l="l" t="t" r="r" b="b"/>
              <a:pathLst>
                <a:path w="10032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10031" y="122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44;p53"/>
            <p:cNvSpPr/>
            <p:nvPr/>
          </p:nvSpPr>
          <p:spPr>
            <a:xfrm>
              <a:off x="6910700" y="2720488"/>
              <a:ext cx="177256" cy="2311"/>
            </a:xfrm>
            <a:custGeom>
              <a:avLst/>
              <a:gdLst/>
              <a:ahLst/>
              <a:cxnLst/>
              <a:rect l="l" t="t" r="r" b="b"/>
              <a:pathLst>
                <a:path w="11733" h="153" extrusionOk="0">
                  <a:moveTo>
                    <a:pt x="61" y="0"/>
                  </a:moveTo>
                  <a:lnTo>
                    <a:pt x="0" y="152"/>
                  </a:lnTo>
                  <a:lnTo>
                    <a:pt x="11733" y="152"/>
                  </a:lnTo>
                  <a:cubicBezTo>
                    <a:pt x="11702" y="91"/>
                    <a:pt x="11702" y="61"/>
                    <a:pt x="11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45;p53"/>
            <p:cNvSpPr/>
            <p:nvPr/>
          </p:nvSpPr>
          <p:spPr>
            <a:xfrm>
              <a:off x="6897845" y="2740685"/>
              <a:ext cx="201141" cy="1858"/>
            </a:xfrm>
            <a:custGeom>
              <a:avLst/>
              <a:gdLst/>
              <a:ahLst/>
              <a:cxnLst/>
              <a:rect l="l" t="t" r="r" b="b"/>
              <a:pathLst>
                <a:path w="13314" h="123" extrusionOk="0">
                  <a:moveTo>
                    <a:pt x="91" y="1"/>
                  </a:moveTo>
                  <a:lnTo>
                    <a:pt x="0" y="122"/>
                  </a:lnTo>
                  <a:lnTo>
                    <a:pt x="13313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46;p53"/>
            <p:cNvSpPr/>
            <p:nvPr/>
          </p:nvSpPr>
          <p:spPr>
            <a:xfrm>
              <a:off x="6885895" y="2760429"/>
              <a:ext cx="222730" cy="1858"/>
            </a:xfrm>
            <a:custGeom>
              <a:avLst/>
              <a:gdLst/>
              <a:ahLst/>
              <a:cxnLst/>
              <a:rect l="l" t="t" r="r" b="b"/>
              <a:pathLst>
                <a:path w="14743" h="123" extrusionOk="0">
                  <a:moveTo>
                    <a:pt x="62" y="1"/>
                  </a:moveTo>
                  <a:cubicBezTo>
                    <a:pt x="31" y="31"/>
                    <a:pt x="31" y="92"/>
                    <a:pt x="1" y="122"/>
                  </a:cubicBezTo>
                  <a:lnTo>
                    <a:pt x="14743" y="122"/>
                  </a:lnTo>
                  <a:lnTo>
                    <a:pt x="146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47;p53"/>
            <p:cNvSpPr/>
            <p:nvPr/>
          </p:nvSpPr>
          <p:spPr>
            <a:xfrm>
              <a:off x="6874414" y="2780627"/>
              <a:ext cx="242944" cy="1858"/>
            </a:xfrm>
            <a:custGeom>
              <a:avLst/>
              <a:gdLst/>
              <a:ahLst/>
              <a:cxnLst/>
              <a:rect l="l" t="t" r="r" b="b"/>
              <a:pathLst>
                <a:path w="16081" h="123" extrusionOk="0">
                  <a:moveTo>
                    <a:pt x="62" y="1"/>
                  </a:moveTo>
                  <a:lnTo>
                    <a:pt x="1" y="123"/>
                  </a:lnTo>
                  <a:lnTo>
                    <a:pt x="16080" y="123"/>
                  </a:lnTo>
                  <a:cubicBezTo>
                    <a:pt x="16050" y="92"/>
                    <a:pt x="16050" y="31"/>
                    <a:pt x="16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48;p53"/>
            <p:cNvSpPr/>
            <p:nvPr/>
          </p:nvSpPr>
          <p:spPr>
            <a:xfrm>
              <a:off x="6863401" y="2800371"/>
              <a:ext cx="262221" cy="2311"/>
            </a:xfrm>
            <a:custGeom>
              <a:avLst/>
              <a:gdLst/>
              <a:ahLst/>
              <a:cxnLst/>
              <a:rect l="l" t="t" r="r" b="b"/>
              <a:pathLst>
                <a:path w="17357" h="153" extrusionOk="0">
                  <a:moveTo>
                    <a:pt x="92" y="1"/>
                  </a:moveTo>
                  <a:cubicBezTo>
                    <a:pt x="61" y="62"/>
                    <a:pt x="31" y="92"/>
                    <a:pt x="0" y="153"/>
                  </a:cubicBezTo>
                  <a:lnTo>
                    <a:pt x="17356" y="153"/>
                  </a:lnTo>
                  <a:cubicBezTo>
                    <a:pt x="17326" y="92"/>
                    <a:pt x="17326" y="62"/>
                    <a:pt x="17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49;p53"/>
            <p:cNvSpPr/>
            <p:nvPr/>
          </p:nvSpPr>
          <p:spPr>
            <a:xfrm>
              <a:off x="6854216" y="2820584"/>
              <a:ext cx="279217" cy="1843"/>
            </a:xfrm>
            <a:custGeom>
              <a:avLst/>
              <a:gdLst/>
              <a:ahLst/>
              <a:cxnLst/>
              <a:rect l="l" t="t" r="r" b="b"/>
              <a:pathLst>
                <a:path w="18482" h="122" extrusionOk="0">
                  <a:moveTo>
                    <a:pt x="61" y="0"/>
                  </a:moveTo>
                  <a:lnTo>
                    <a:pt x="0" y="122"/>
                  </a:lnTo>
                  <a:lnTo>
                    <a:pt x="18481" y="122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50;p53"/>
            <p:cNvSpPr/>
            <p:nvPr/>
          </p:nvSpPr>
          <p:spPr>
            <a:xfrm>
              <a:off x="6846875" y="2840328"/>
              <a:ext cx="293901" cy="1843"/>
            </a:xfrm>
            <a:custGeom>
              <a:avLst/>
              <a:gdLst/>
              <a:ahLst/>
              <a:cxnLst/>
              <a:rect l="l" t="t" r="r" b="b"/>
              <a:pathLst>
                <a:path w="19454" h="122" extrusionOk="0">
                  <a:moveTo>
                    <a:pt x="61" y="0"/>
                  </a:moveTo>
                  <a:cubicBezTo>
                    <a:pt x="31" y="31"/>
                    <a:pt x="31" y="92"/>
                    <a:pt x="0" y="122"/>
                  </a:cubicBezTo>
                  <a:lnTo>
                    <a:pt x="19453" y="122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1;p53"/>
            <p:cNvSpPr/>
            <p:nvPr/>
          </p:nvSpPr>
          <p:spPr>
            <a:xfrm>
              <a:off x="6844578" y="2860525"/>
              <a:ext cx="303540" cy="1858"/>
            </a:xfrm>
            <a:custGeom>
              <a:avLst/>
              <a:gdLst/>
              <a:ahLst/>
              <a:cxnLst/>
              <a:rect l="l" t="t" r="r" b="b"/>
              <a:pathLst>
                <a:path w="20092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092" y="122"/>
                  </a:lnTo>
                  <a:cubicBezTo>
                    <a:pt x="20031" y="62"/>
                    <a:pt x="20031" y="31"/>
                    <a:pt x="20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52;p53"/>
            <p:cNvSpPr/>
            <p:nvPr/>
          </p:nvSpPr>
          <p:spPr>
            <a:xfrm>
              <a:off x="6846875" y="2880269"/>
              <a:ext cx="307679" cy="1858"/>
            </a:xfrm>
            <a:custGeom>
              <a:avLst/>
              <a:gdLst/>
              <a:ahLst/>
              <a:cxnLst/>
              <a:rect l="l" t="t" r="r" b="b"/>
              <a:pathLst>
                <a:path w="20366" h="123" extrusionOk="0">
                  <a:moveTo>
                    <a:pt x="0" y="1"/>
                  </a:moveTo>
                  <a:cubicBezTo>
                    <a:pt x="0" y="31"/>
                    <a:pt x="31" y="92"/>
                    <a:pt x="31" y="122"/>
                  </a:cubicBezTo>
                  <a:lnTo>
                    <a:pt x="20365" y="122"/>
                  </a:lnTo>
                  <a:lnTo>
                    <a:pt x="203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53;p53"/>
            <p:cNvSpPr/>
            <p:nvPr/>
          </p:nvSpPr>
          <p:spPr>
            <a:xfrm>
              <a:off x="6852373" y="2900014"/>
              <a:ext cx="308148" cy="2311"/>
            </a:xfrm>
            <a:custGeom>
              <a:avLst/>
              <a:gdLst/>
              <a:ahLst/>
              <a:cxnLst/>
              <a:rect l="l" t="t" r="r" b="b"/>
              <a:pathLst>
                <a:path w="20397" h="153" extrusionOk="0">
                  <a:moveTo>
                    <a:pt x="1" y="1"/>
                  </a:moveTo>
                  <a:lnTo>
                    <a:pt x="31" y="153"/>
                  </a:lnTo>
                  <a:lnTo>
                    <a:pt x="20396" y="153"/>
                  </a:lnTo>
                  <a:cubicBezTo>
                    <a:pt x="20396" y="92"/>
                    <a:pt x="20396" y="62"/>
                    <a:pt x="20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54;p53"/>
            <p:cNvSpPr/>
            <p:nvPr/>
          </p:nvSpPr>
          <p:spPr>
            <a:xfrm>
              <a:off x="6861105" y="2920226"/>
              <a:ext cx="305836" cy="1843"/>
            </a:xfrm>
            <a:custGeom>
              <a:avLst/>
              <a:gdLst/>
              <a:ahLst/>
              <a:cxnLst/>
              <a:rect l="l" t="t" r="r" b="b"/>
              <a:pathLst>
                <a:path w="20244" h="122" extrusionOk="0">
                  <a:moveTo>
                    <a:pt x="0" y="0"/>
                  </a:moveTo>
                  <a:lnTo>
                    <a:pt x="61" y="122"/>
                  </a:lnTo>
                  <a:lnTo>
                    <a:pt x="20244" y="122"/>
                  </a:lnTo>
                  <a:lnTo>
                    <a:pt x="20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55;p53"/>
            <p:cNvSpPr/>
            <p:nvPr/>
          </p:nvSpPr>
          <p:spPr>
            <a:xfrm>
              <a:off x="6865229" y="2939970"/>
              <a:ext cx="307694" cy="1843"/>
            </a:xfrm>
            <a:custGeom>
              <a:avLst/>
              <a:gdLst/>
              <a:ahLst/>
              <a:cxnLst/>
              <a:rect l="l" t="t" r="r" b="b"/>
              <a:pathLst>
                <a:path w="20367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0366" y="122"/>
                  </a:lnTo>
                  <a:cubicBezTo>
                    <a:pt x="20366" y="91"/>
                    <a:pt x="20336" y="61"/>
                    <a:pt x="20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56;p53"/>
            <p:cNvSpPr/>
            <p:nvPr/>
          </p:nvSpPr>
          <p:spPr>
            <a:xfrm>
              <a:off x="6863401" y="2960168"/>
              <a:ext cx="315490" cy="1858"/>
            </a:xfrm>
            <a:custGeom>
              <a:avLst/>
              <a:gdLst/>
              <a:ahLst/>
              <a:cxnLst/>
              <a:rect l="l" t="t" r="r" b="b"/>
              <a:pathLst>
                <a:path w="208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882" y="122"/>
                  </a:lnTo>
                  <a:cubicBezTo>
                    <a:pt x="20852" y="92"/>
                    <a:pt x="20852" y="31"/>
                    <a:pt x="208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57;p53"/>
            <p:cNvSpPr/>
            <p:nvPr/>
          </p:nvSpPr>
          <p:spPr>
            <a:xfrm>
              <a:off x="6861558" y="2979912"/>
              <a:ext cx="322832" cy="1858"/>
            </a:xfrm>
            <a:custGeom>
              <a:avLst/>
              <a:gdLst/>
              <a:ahLst/>
              <a:cxnLst/>
              <a:rect l="l" t="t" r="r" b="b"/>
              <a:pathLst>
                <a:path w="2136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21369" y="122"/>
                  </a:lnTo>
                  <a:lnTo>
                    <a:pt x="213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58;p53"/>
            <p:cNvSpPr/>
            <p:nvPr/>
          </p:nvSpPr>
          <p:spPr>
            <a:xfrm>
              <a:off x="6859262" y="3000125"/>
              <a:ext cx="330643" cy="1843"/>
            </a:xfrm>
            <a:custGeom>
              <a:avLst/>
              <a:gdLst/>
              <a:ahLst/>
              <a:cxnLst/>
              <a:rect l="l" t="t" r="r" b="b"/>
              <a:pathLst>
                <a:path w="21886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1886" y="122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59;p53"/>
            <p:cNvSpPr/>
            <p:nvPr/>
          </p:nvSpPr>
          <p:spPr>
            <a:xfrm>
              <a:off x="6857434" y="3019869"/>
              <a:ext cx="337532" cy="1843"/>
            </a:xfrm>
            <a:custGeom>
              <a:avLst/>
              <a:gdLst/>
              <a:ahLst/>
              <a:cxnLst/>
              <a:rect l="l" t="t" r="r" b="b"/>
              <a:pathLst>
                <a:path w="2234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2341" y="122"/>
                  </a:lnTo>
                  <a:lnTo>
                    <a:pt x="2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60;p53"/>
            <p:cNvSpPr/>
            <p:nvPr/>
          </p:nvSpPr>
          <p:spPr>
            <a:xfrm>
              <a:off x="6855138" y="3039613"/>
              <a:ext cx="344874" cy="2311"/>
            </a:xfrm>
            <a:custGeom>
              <a:avLst/>
              <a:gdLst/>
              <a:ahLst/>
              <a:cxnLst/>
              <a:rect l="l" t="t" r="r" b="b"/>
              <a:pathLst>
                <a:path w="22828" h="153" extrusionOk="0">
                  <a:moveTo>
                    <a:pt x="0" y="0"/>
                  </a:moveTo>
                  <a:lnTo>
                    <a:pt x="0" y="152"/>
                  </a:lnTo>
                  <a:lnTo>
                    <a:pt x="22827" y="152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61;p53"/>
            <p:cNvSpPr/>
            <p:nvPr/>
          </p:nvSpPr>
          <p:spPr>
            <a:xfrm>
              <a:off x="6853295" y="3059811"/>
              <a:ext cx="352231" cy="1858"/>
            </a:xfrm>
            <a:custGeom>
              <a:avLst/>
              <a:gdLst/>
              <a:ahLst/>
              <a:cxnLst/>
              <a:rect l="l" t="t" r="r" b="b"/>
              <a:pathLst>
                <a:path w="23315" h="123" extrusionOk="0">
                  <a:moveTo>
                    <a:pt x="1" y="0"/>
                  </a:moveTo>
                  <a:lnTo>
                    <a:pt x="1" y="122"/>
                  </a:lnTo>
                  <a:lnTo>
                    <a:pt x="23314" y="122"/>
                  </a:lnTo>
                  <a:cubicBezTo>
                    <a:pt x="23284" y="92"/>
                    <a:pt x="23253" y="31"/>
                    <a:pt x="23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62;p53"/>
            <p:cNvSpPr/>
            <p:nvPr/>
          </p:nvSpPr>
          <p:spPr>
            <a:xfrm>
              <a:off x="6903812" y="3079555"/>
              <a:ext cx="305836" cy="2311"/>
            </a:xfrm>
            <a:custGeom>
              <a:avLst/>
              <a:gdLst/>
              <a:ahLst/>
              <a:cxnLst/>
              <a:rect l="l" t="t" r="r" b="b"/>
              <a:pathLst>
                <a:path w="20244" h="153" extrusionOk="0">
                  <a:moveTo>
                    <a:pt x="0" y="1"/>
                  </a:moveTo>
                  <a:lnTo>
                    <a:pt x="1581" y="152"/>
                  </a:lnTo>
                  <a:lnTo>
                    <a:pt x="20244" y="152"/>
                  </a:lnTo>
                  <a:cubicBezTo>
                    <a:pt x="20244" y="92"/>
                    <a:pt x="20244" y="61"/>
                    <a:pt x="20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63;p53"/>
            <p:cNvSpPr/>
            <p:nvPr/>
          </p:nvSpPr>
          <p:spPr>
            <a:xfrm>
              <a:off x="6919885" y="2650121"/>
              <a:ext cx="103668" cy="86083"/>
            </a:xfrm>
            <a:custGeom>
              <a:avLst/>
              <a:gdLst/>
              <a:ahLst/>
              <a:cxnLst/>
              <a:rect l="l" t="t" r="r" b="b"/>
              <a:pathLst>
                <a:path w="6862" h="5698" extrusionOk="0">
                  <a:moveTo>
                    <a:pt x="5355" y="1"/>
                  </a:moveTo>
                  <a:cubicBezTo>
                    <a:pt x="5098" y="1"/>
                    <a:pt x="4801" y="52"/>
                    <a:pt x="4468" y="160"/>
                  </a:cubicBezTo>
                  <a:cubicBezTo>
                    <a:pt x="2340" y="859"/>
                    <a:pt x="0" y="4233"/>
                    <a:pt x="365" y="4719"/>
                  </a:cubicBezTo>
                  <a:cubicBezTo>
                    <a:pt x="430" y="4805"/>
                    <a:pt x="536" y="4841"/>
                    <a:pt x="666" y="4841"/>
                  </a:cubicBezTo>
                  <a:cubicBezTo>
                    <a:pt x="1271" y="4841"/>
                    <a:pt x="2401" y="4081"/>
                    <a:pt x="2401" y="4081"/>
                  </a:cubicBezTo>
                  <a:cubicBezTo>
                    <a:pt x="2401" y="4081"/>
                    <a:pt x="2401" y="5570"/>
                    <a:pt x="3313" y="5692"/>
                  </a:cubicBezTo>
                  <a:cubicBezTo>
                    <a:pt x="3343" y="5696"/>
                    <a:pt x="3373" y="5697"/>
                    <a:pt x="3404" y="5697"/>
                  </a:cubicBezTo>
                  <a:cubicBezTo>
                    <a:pt x="4328" y="5697"/>
                    <a:pt x="5851" y="3976"/>
                    <a:pt x="6292" y="2652"/>
                  </a:cubicBezTo>
                  <a:cubicBezTo>
                    <a:pt x="6861" y="994"/>
                    <a:pt x="6483" y="1"/>
                    <a:pt x="5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64;p53"/>
            <p:cNvSpPr/>
            <p:nvPr/>
          </p:nvSpPr>
          <p:spPr>
            <a:xfrm>
              <a:off x="6941458" y="2567579"/>
              <a:ext cx="73483" cy="138762"/>
            </a:xfrm>
            <a:custGeom>
              <a:avLst/>
              <a:gdLst/>
              <a:ahLst/>
              <a:cxnLst/>
              <a:rect l="l" t="t" r="r" b="b"/>
              <a:pathLst>
                <a:path w="4864" h="9185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lnTo>
                    <a:pt x="609" y="6019"/>
                  </a:lnTo>
                  <a:cubicBezTo>
                    <a:pt x="609" y="6019"/>
                    <a:pt x="487" y="9119"/>
                    <a:pt x="1064" y="9180"/>
                  </a:cubicBezTo>
                  <a:cubicBezTo>
                    <a:pt x="1107" y="9183"/>
                    <a:pt x="1150" y="9184"/>
                    <a:pt x="1193" y="9184"/>
                  </a:cubicBezTo>
                  <a:cubicBezTo>
                    <a:pt x="2889" y="9184"/>
                    <a:pt x="4685" y="6891"/>
                    <a:pt x="4803" y="6535"/>
                  </a:cubicBezTo>
                  <a:cubicBezTo>
                    <a:pt x="4864" y="5563"/>
                    <a:pt x="4834" y="4590"/>
                    <a:pt x="4742" y="3618"/>
                  </a:cubicBezTo>
                  <a:cubicBezTo>
                    <a:pt x="4742" y="3496"/>
                    <a:pt x="4742" y="3344"/>
                    <a:pt x="4712" y="3222"/>
                  </a:cubicBezTo>
                  <a:cubicBezTo>
                    <a:pt x="4712" y="3101"/>
                    <a:pt x="4712" y="3010"/>
                    <a:pt x="4682" y="2858"/>
                  </a:cubicBezTo>
                  <a:cubicBezTo>
                    <a:pt x="4682" y="2675"/>
                    <a:pt x="4651" y="2493"/>
                    <a:pt x="4621" y="2341"/>
                  </a:cubicBezTo>
                  <a:cubicBezTo>
                    <a:pt x="4621" y="2280"/>
                    <a:pt x="4621" y="2219"/>
                    <a:pt x="4621" y="2159"/>
                  </a:cubicBezTo>
                  <a:lnTo>
                    <a:pt x="4621" y="2007"/>
                  </a:lnTo>
                  <a:cubicBezTo>
                    <a:pt x="449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65;p53"/>
            <p:cNvSpPr/>
            <p:nvPr/>
          </p:nvSpPr>
          <p:spPr>
            <a:xfrm>
              <a:off x="6941458" y="2567579"/>
              <a:ext cx="69359" cy="87714"/>
            </a:xfrm>
            <a:custGeom>
              <a:avLst/>
              <a:gdLst/>
              <a:ahLst/>
              <a:cxnLst/>
              <a:rect l="l" t="t" r="r" b="b"/>
              <a:pathLst>
                <a:path w="4591" h="5806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cubicBezTo>
                    <a:pt x="2402" y="5198"/>
                    <a:pt x="3891" y="3800"/>
                    <a:pt x="4590" y="2007"/>
                  </a:cubicBezTo>
                  <a:cubicBezTo>
                    <a:pt x="446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66;p53"/>
            <p:cNvSpPr/>
            <p:nvPr/>
          </p:nvSpPr>
          <p:spPr>
            <a:xfrm>
              <a:off x="6870788" y="2431152"/>
              <a:ext cx="163901" cy="204435"/>
            </a:xfrm>
            <a:custGeom>
              <a:avLst/>
              <a:gdLst/>
              <a:ahLst/>
              <a:cxnLst/>
              <a:rect l="l" t="t" r="r" b="b"/>
              <a:pathLst>
                <a:path w="10849" h="13532" extrusionOk="0">
                  <a:moveTo>
                    <a:pt x="5348" y="0"/>
                  </a:moveTo>
                  <a:cubicBezTo>
                    <a:pt x="2817" y="0"/>
                    <a:pt x="0" y="1619"/>
                    <a:pt x="89" y="7208"/>
                  </a:cubicBezTo>
                  <a:cubicBezTo>
                    <a:pt x="148" y="12826"/>
                    <a:pt x="3463" y="13531"/>
                    <a:pt x="4775" y="13531"/>
                  </a:cubicBezTo>
                  <a:cubicBezTo>
                    <a:pt x="4805" y="13531"/>
                    <a:pt x="4833" y="13531"/>
                    <a:pt x="4861" y="13530"/>
                  </a:cubicBezTo>
                  <a:cubicBezTo>
                    <a:pt x="5986" y="13530"/>
                    <a:pt x="9815" y="13317"/>
                    <a:pt x="10332" y="7603"/>
                  </a:cubicBezTo>
                  <a:cubicBezTo>
                    <a:pt x="10849" y="1858"/>
                    <a:pt x="8144" y="65"/>
                    <a:pt x="5560" y="4"/>
                  </a:cubicBezTo>
                  <a:cubicBezTo>
                    <a:pt x="5490" y="1"/>
                    <a:pt x="5419" y="0"/>
                    <a:pt x="53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67;p53"/>
            <p:cNvSpPr/>
            <p:nvPr/>
          </p:nvSpPr>
          <p:spPr>
            <a:xfrm>
              <a:off x="6879581" y="2505884"/>
              <a:ext cx="17359" cy="9865"/>
            </a:xfrm>
            <a:custGeom>
              <a:avLst/>
              <a:gdLst/>
              <a:ahLst/>
              <a:cxnLst/>
              <a:rect l="l" t="t" r="r" b="b"/>
              <a:pathLst>
                <a:path w="1149" h="653" extrusionOk="0">
                  <a:moveTo>
                    <a:pt x="699" y="0"/>
                  </a:moveTo>
                  <a:cubicBezTo>
                    <a:pt x="657" y="0"/>
                    <a:pt x="614" y="4"/>
                    <a:pt x="571" y="11"/>
                  </a:cubicBezTo>
                  <a:cubicBezTo>
                    <a:pt x="388" y="42"/>
                    <a:pt x="236" y="163"/>
                    <a:pt x="115" y="285"/>
                  </a:cubicBezTo>
                  <a:cubicBezTo>
                    <a:pt x="0" y="428"/>
                    <a:pt x="102" y="652"/>
                    <a:pt x="292" y="652"/>
                  </a:cubicBezTo>
                  <a:cubicBezTo>
                    <a:pt x="303" y="652"/>
                    <a:pt x="315" y="651"/>
                    <a:pt x="328" y="650"/>
                  </a:cubicBezTo>
                  <a:cubicBezTo>
                    <a:pt x="449" y="619"/>
                    <a:pt x="571" y="589"/>
                    <a:pt x="692" y="559"/>
                  </a:cubicBezTo>
                  <a:cubicBezTo>
                    <a:pt x="844" y="528"/>
                    <a:pt x="966" y="467"/>
                    <a:pt x="1087" y="376"/>
                  </a:cubicBezTo>
                  <a:cubicBezTo>
                    <a:pt x="1148" y="315"/>
                    <a:pt x="1148" y="224"/>
                    <a:pt x="1087" y="133"/>
                  </a:cubicBezTo>
                  <a:cubicBezTo>
                    <a:pt x="971" y="40"/>
                    <a:pt x="838" y="0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68;p53"/>
            <p:cNvSpPr/>
            <p:nvPr/>
          </p:nvSpPr>
          <p:spPr>
            <a:xfrm>
              <a:off x="6929055" y="2506066"/>
              <a:ext cx="17359" cy="9684"/>
            </a:xfrm>
            <a:custGeom>
              <a:avLst/>
              <a:gdLst/>
              <a:ahLst/>
              <a:cxnLst/>
              <a:rect l="l" t="t" r="r" b="b"/>
              <a:pathLst>
                <a:path w="1149" h="641" extrusionOk="0">
                  <a:moveTo>
                    <a:pt x="400" y="0"/>
                  </a:moveTo>
                  <a:cubicBezTo>
                    <a:pt x="270" y="0"/>
                    <a:pt x="145" y="48"/>
                    <a:pt x="62" y="151"/>
                  </a:cubicBezTo>
                  <a:cubicBezTo>
                    <a:pt x="1" y="212"/>
                    <a:pt x="1" y="334"/>
                    <a:pt x="62" y="395"/>
                  </a:cubicBezTo>
                  <a:cubicBezTo>
                    <a:pt x="183" y="486"/>
                    <a:pt x="305" y="547"/>
                    <a:pt x="457" y="547"/>
                  </a:cubicBezTo>
                  <a:cubicBezTo>
                    <a:pt x="578" y="577"/>
                    <a:pt x="700" y="607"/>
                    <a:pt x="822" y="638"/>
                  </a:cubicBezTo>
                  <a:cubicBezTo>
                    <a:pt x="834" y="639"/>
                    <a:pt x="846" y="640"/>
                    <a:pt x="858" y="640"/>
                  </a:cubicBezTo>
                  <a:cubicBezTo>
                    <a:pt x="1048" y="640"/>
                    <a:pt x="1149" y="416"/>
                    <a:pt x="1034" y="273"/>
                  </a:cubicBezTo>
                  <a:cubicBezTo>
                    <a:pt x="913" y="121"/>
                    <a:pt x="761" y="30"/>
                    <a:pt x="578" y="30"/>
                  </a:cubicBezTo>
                  <a:cubicBezTo>
                    <a:pt x="521" y="11"/>
                    <a:pt x="460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69;p53"/>
            <p:cNvSpPr/>
            <p:nvPr/>
          </p:nvSpPr>
          <p:spPr>
            <a:xfrm>
              <a:off x="6929055" y="2537276"/>
              <a:ext cx="7372" cy="15621"/>
            </a:xfrm>
            <a:custGeom>
              <a:avLst/>
              <a:gdLst/>
              <a:ahLst/>
              <a:cxnLst/>
              <a:rect l="l" t="t" r="r" b="b"/>
              <a:pathLst>
                <a:path w="488" h="1034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365"/>
                    <a:pt x="62" y="973"/>
                    <a:pt x="487" y="1034"/>
                  </a:cubicBezTo>
                  <a:cubicBezTo>
                    <a:pt x="123" y="882"/>
                    <a:pt x="92" y="426"/>
                    <a:pt x="123" y="31"/>
                  </a:cubicBezTo>
                  <a:cubicBezTo>
                    <a:pt x="123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70;p53"/>
            <p:cNvSpPr/>
            <p:nvPr/>
          </p:nvSpPr>
          <p:spPr>
            <a:xfrm>
              <a:off x="6927862" y="2531294"/>
              <a:ext cx="17646" cy="18884"/>
            </a:xfrm>
            <a:custGeom>
              <a:avLst/>
              <a:gdLst/>
              <a:ahLst/>
              <a:cxnLst/>
              <a:rect l="l" t="t" r="r" b="b"/>
              <a:pathLst>
                <a:path w="1168" h="1250" extrusionOk="0">
                  <a:moveTo>
                    <a:pt x="528" y="1"/>
                  </a:moveTo>
                  <a:cubicBezTo>
                    <a:pt x="521" y="1"/>
                    <a:pt x="513" y="1"/>
                    <a:pt x="505" y="1"/>
                  </a:cubicBezTo>
                  <a:cubicBezTo>
                    <a:pt x="1" y="31"/>
                    <a:pt x="18" y="1250"/>
                    <a:pt x="557" y="1250"/>
                  </a:cubicBezTo>
                  <a:cubicBezTo>
                    <a:pt x="570" y="1250"/>
                    <a:pt x="583" y="1249"/>
                    <a:pt x="597" y="1247"/>
                  </a:cubicBezTo>
                  <a:cubicBezTo>
                    <a:pt x="1167" y="1217"/>
                    <a:pt x="1144" y="1"/>
                    <a:pt x="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71;p53"/>
            <p:cNvSpPr/>
            <p:nvPr/>
          </p:nvSpPr>
          <p:spPr>
            <a:xfrm>
              <a:off x="6938330" y="2531309"/>
              <a:ext cx="12328" cy="8324"/>
            </a:xfrm>
            <a:custGeom>
              <a:avLst/>
              <a:gdLst/>
              <a:ahLst/>
              <a:cxnLst/>
              <a:rect l="l" t="t" r="r" b="b"/>
              <a:pathLst>
                <a:path w="816" h="551" extrusionOk="0">
                  <a:moveTo>
                    <a:pt x="816" y="0"/>
                  </a:moveTo>
                  <a:lnTo>
                    <a:pt x="816" y="0"/>
                  </a:lnTo>
                  <a:cubicBezTo>
                    <a:pt x="694" y="122"/>
                    <a:pt x="572" y="274"/>
                    <a:pt x="420" y="274"/>
                  </a:cubicBezTo>
                  <a:cubicBezTo>
                    <a:pt x="299" y="243"/>
                    <a:pt x="177" y="122"/>
                    <a:pt x="56" y="61"/>
                  </a:cubicBezTo>
                  <a:cubicBezTo>
                    <a:pt x="50" y="55"/>
                    <a:pt x="44" y="53"/>
                    <a:pt x="39" y="53"/>
                  </a:cubicBezTo>
                  <a:cubicBezTo>
                    <a:pt x="16" y="53"/>
                    <a:pt x="1" y="97"/>
                    <a:pt x="25" y="122"/>
                  </a:cubicBezTo>
                  <a:cubicBezTo>
                    <a:pt x="82" y="349"/>
                    <a:pt x="219" y="550"/>
                    <a:pt x="435" y="550"/>
                  </a:cubicBezTo>
                  <a:cubicBezTo>
                    <a:pt x="450" y="550"/>
                    <a:pt x="466" y="549"/>
                    <a:pt x="481" y="547"/>
                  </a:cubicBezTo>
                  <a:cubicBezTo>
                    <a:pt x="755" y="487"/>
                    <a:pt x="816" y="243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72;p53"/>
            <p:cNvSpPr/>
            <p:nvPr/>
          </p:nvSpPr>
          <p:spPr>
            <a:xfrm>
              <a:off x="6890488" y="2537276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5" y="31"/>
                    <a:pt x="335" y="31"/>
                  </a:cubicBezTo>
                  <a:cubicBezTo>
                    <a:pt x="365" y="426"/>
                    <a:pt x="335" y="882"/>
                    <a:pt x="1" y="1034"/>
                  </a:cubicBezTo>
                  <a:cubicBezTo>
                    <a:pt x="426" y="973"/>
                    <a:pt x="457" y="365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73;p53"/>
            <p:cNvSpPr/>
            <p:nvPr/>
          </p:nvSpPr>
          <p:spPr>
            <a:xfrm>
              <a:off x="6881303" y="2531293"/>
              <a:ext cx="17464" cy="18854"/>
            </a:xfrm>
            <a:custGeom>
              <a:avLst/>
              <a:gdLst/>
              <a:ahLst/>
              <a:cxnLst/>
              <a:rect l="l" t="t" r="r" b="b"/>
              <a:pathLst>
                <a:path w="1156" h="1248" extrusionOk="0">
                  <a:moveTo>
                    <a:pt x="587" y="1"/>
                  </a:moveTo>
                  <a:cubicBezTo>
                    <a:pt x="1" y="1"/>
                    <a:pt x="8" y="1247"/>
                    <a:pt x="578" y="1247"/>
                  </a:cubicBezTo>
                  <a:cubicBezTo>
                    <a:pt x="585" y="1248"/>
                    <a:pt x="592" y="1248"/>
                    <a:pt x="599" y="1248"/>
                  </a:cubicBezTo>
                  <a:cubicBezTo>
                    <a:pt x="1156" y="1248"/>
                    <a:pt x="1149" y="31"/>
                    <a:pt x="609" y="1"/>
                  </a:cubicBezTo>
                  <a:cubicBezTo>
                    <a:pt x="602" y="1"/>
                    <a:pt x="594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74;p53"/>
            <p:cNvSpPr/>
            <p:nvPr/>
          </p:nvSpPr>
          <p:spPr>
            <a:xfrm>
              <a:off x="6876710" y="2531762"/>
              <a:ext cx="11044" cy="8324"/>
            </a:xfrm>
            <a:custGeom>
              <a:avLst/>
              <a:gdLst/>
              <a:ahLst/>
              <a:cxnLst/>
              <a:rect l="l" t="t" r="r" b="b"/>
              <a:pathLst>
                <a:path w="731" h="551" extrusionOk="0">
                  <a:moveTo>
                    <a:pt x="1" y="1"/>
                  </a:moveTo>
                  <a:cubicBezTo>
                    <a:pt x="1" y="244"/>
                    <a:pt x="62" y="487"/>
                    <a:pt x="305" y="548"/>
                  </a:cubicBezTo>
                  <a:cubicBezTo>
                    <a:pt x="318" y="550"/>
                    <a:pt x="332" y="551"/>
                    <a:pt x="345" y="551"/>
                  </a:cubicBezTo>
                  <a:cubicBezTo>
                    <a:pt x="537" y="551"/>
                    <a:pt x="673" y="350"/>
                    <a:pt x="730" y="122"/>
                  </a:cubicBezTo>
                  <a:cubicBezTo>
                    <a:pt x="730" y="98"/>
                    <a:pt x="710" y="53"/>
                    <a:pt x="687" y="53"/>
                  </a:cubicBezTo>
                  <a:cubicBezTo>
                    <a:pt x="681" y="53"/>
                    <a:pt x="675" y="56"/>
                    <a:pt x="670" y="61"/>
                  </a:cubicBezTo>
                  <a:cubicBezTo>
                    <a:pt x="548" y="122"/>
                    <a:pt x="457" y="244"/>
                    <a:pt x="335" y="244"/>
                  </a:cubicBezTo>
                  <a:cubicBezTo>
                    <a:pt x="325" y="246"/>
                    <a:pt x="314" y="248"/>
                    <a:pt x="303" y="248"/>
                  </a:cubicBezTo>
                  <a:cubicBezTo>
                    <a:pt x="192" y="248"/>
                    <a:pt x="84" y="11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75;p53"/>
            <p:cNvSpPr/>
            <p:nvPr/>
          </p:nvSpPr>
          <p:spPr>
            <a:xfrm>
              <a:off x="6920792" y="2584106"/>
              <a:ext cx="11965" cy="6103"/>
            </a:xfrm>
            <a:custGeom>
              <a:avLst/>
              <a:gdLst/>
              <a:ahLst/>
              <a:cxnLst/>
              <a:rect l="l" t="t" r="r" b="b"/>
              <a:pathLst>
                <a:path w="792" h="404" extrusionOk="0">
                  <a:moveTo>
                    <a:pt x="791" y="1"/>
                  </a:moveTo>
                  <a:lnTo>
                    <a:pt x="791" y="1"/>
                  </a:lnTo>
                  <a:cubicBezTo>
                    <a:pt x="791" y="31"/>
                    <a:pt x="761" y="31"/>
                    <a:pt x="761" y="31"/>
                  </a:cubicBezTo>
                  <a:cubicBezTo>
                    <a:pt x="670" y="122"/>
                    <a:pt x="578" y="244"/>
                    <a:pt x="426" y="274"/>
                  </a:cubicBezTo>
                  <a:cubicBezTo>
                    <a:pt x="274" y="274"/>
                    <a:pt x="153" y="244"/>
                    <a:pt x="1" y="213"/>
                  </a:cubicBezTo>
                  <a:lnTo>
                    <a:pt x="1" y="213"/>
                  </a:lnTo>
                  <a:cubicBezTo>
                    <a:pt x="102" y="340"/>
                    <a:pt x="267" y="403"/>
                    <a:pt x="424" y="403"/>
                  </a:cubicBezTo>
                  <a:cubicBezTo>
                    <a:pt x="456" y="403"/>
                    <a:pt x="487" y="401"/>
                    <a:pt x="518" y="396"/>
                  </a:cubicBezTo>
                  <a:cubicBezTo>
                    <a:pt x="670" y="335"/>
                    <a:pt x="791" y="183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76;p53"/>
            <p:cNvSpPr/>
            <p:nvPr/>
          </p:nvSpPr>
          <p:spPr>
            <a:xfrm>
              <a:off x="6896923" y="2506171"/>
              <a:ext cx="30638" cy="71247"/>
            </a:xfrm>
            <a:custGeom>
              <a:avLst/>
              <a:gdLst/>
              <a:ahLst/>
              <a:cxnLst/>
              <a:rect l="l" t="t" r="r" b="b"/>
              <a:pathLst>
                <a:path w="2028" h="4716" extrusionOk="0">
                  <a:moveTo>
                    <a:pt x="756" y="0"/>
                  </a:moveTo>
                  <a:cubicBezTo>
                    <a:pt x="737" y="0"/>
                    <a:pt x="715" y="8"/>
                    <a:pt x="699" y="23"/>
                  </a:cubicBezTo>
                  <a:cubicBezTo>
                    <a:pt x="335" y="1299"/>
                    <a:pt x="91" y="2606"/>
                    <a:pt x="0" y="3913"/>
                  </a:cubicBezTo>
                  <a:cubicBezTo>
                    <a:pt x="0" y="3952"/>
                    <a:pt x="36" y="3967"/>
                    <a:pt x="90" y="3967"/>
                  </a:cubicBezTo>
                  <a:cubicBezTo>
                    <a:pt x="251" y="3967"/>
                    <a:pt x="578" y="3837"/>
                    <a:pt x="669" y="3792"/>
                  </a:cubicBezTo>
                  <a:lnTo>
                    <a:pt x="669" y="3792"/>
                  </a:lnTo>
                  <a:cubicBezTo>
                    <a:pt x="608" y="4096"/>
                    <a:pt x="608" y="4369"/>
                    <a:pt x="578" y="4673"/>
                  </a:cubicBezTo>
                  <a:cubicBezTo>
                    <a:pt x="578" y="4673"/>
                    <a:pt x="669" y="4704"/>
                    <a:pt x="760" y="4704"/>
                  </a:cubicBezTo>
                  <a:cubicBezTo>
                    <a:pt x="821" y="4711"/>
                    <a:pt x="883" y="4715"/>
                    <a:pt x="944" y="4715"/>
                  </a:cubicBezTo>
                  <a:cubicBezTo>
                    <a:pt x="1366" y="4715"/>
                    <a:pt x="1767" y="4532"/>
                    <a:pt x="2006" y="4187"/>
                  </a:cubicBezTo>
                  <a:cubicBezTo>
                    <a:pt x="2028" y="4166"/>
                    <a:pt x="2019" y="4144"/>
                    <a:pt x="2001" y="4144"/>
                  </a:cubicBezTo>
                  <a:cubicBezTo>
                    <a:pt x="1994" y="4144"/>
                    <a:pt x="1985" y="4148"/>
                    <a:pt x="1976" y="4157"/>
                  </a:cubicBezTo>
                  <a:cubicBezTo>
                    <a:pt x="1611" y="4400"/>
                    <a:pt x="1216" y="4521"/>
                    <a:pt x="791" y="4521"/>
                  </a:cubicBezTo>
                  <a:cubicBezTo>
                    <a:pt x="760" y="4461"/>
                    <a:pt x="943" y="3518"/>
                    <a:pt x="882" y="3518"/>
                  </a:cubicBezTo>
                  <a:lnTo>
                    <a:pt x="882" y="3518"/>
                  </a:lnTo>
                  <a:cubicBezTo>
                    <a:pt x="669" y="3549"/>
                    <a:pt x="456" y="3610"/>
                    <a:pt x="274" y="3670"/>
                  </a:cubicBezTo>
                  <a:cubicBezTo>
                    <a:pt x="395" y="2454"/>
                    <a:pt x="699" y="1269"/>
                    <a:pt x="791" y="23"/>
                  </a:cubicBezTo>
                  <a:cubicBezTo>
                    <a:pt x="791" y="8"/>
                    <a:pt x="775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77;p53"/>
            <p:cNvSpPr/>
            <p:nvPr/>
          </p:nvSpPr>
          <p:spPr>
            <a:xfrm>
              <a:off x="6908404" y="2568954"/>
              <a:ext cx="20667" cy="14896"/>
            </a:xfrm>
            <a:custGeom>
              <a:avLst/>
              <a:gdLst/>
              <a:ahLst/>
              <a:cxnLst/>
              <a:rect l="l" t="t" r="r" b="b"/>
              <a:pathLst>
                <a:path w="1368" h="986" extrusionOk="0">
                  <a:moveTo>
                    <a:pt x="1246" y="1"/>
                  </a:moveTo>
                  <a:cubicBezTo>
                    <a:pt x="882" y="244"/>
                    <a:pt x="456" y="365"/>
                    <a:pt x="0" y="365"/>
                  </a:cubicBezTo>
                  <a:cubicBezTo>
                    <a:pt x="152" y="578"/>
                    <a:pt x="365" y="791"/>
                    <a:pt x="608" y="912"/>
                  </a:cubicBezTo>
                  <a:cubicBezTo>
                    <a:pt x="697" y="957"/>
                    <a:pt x="802" y="985"/>
                    <a:pt x="912" y="985"/>
                  </a:cubicBezTo>
                  <a:cubicBezTo>
                    <a:pt x="952" y="985"/>
                    <a:pt x="993" y="981"/>
                    <a:pt x="1034" y="973"/>
                  </a:cubicBezTo>
                  <a:cubicBezTo>
                    <a:pt x="1338" y="912"/>
                    <a:pt x="1368" y="639"/>
                    <a:pt x="1338" y="365"/>
                  </a:cubicBezTo>
                  <a:cubicBezTo>
                    <a:pt x="1338" y="244"/>
                    <a:pt x="1277" y="122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78;p53"/>
            <p:cNvSpPr/>
            <p:nvPr/>
          </p:nvSpPr>
          <p:spPr>
            <a:xfrm>
              <a:off x="6917589" y="2574876"/>
              <a:ext cx="11482" cy="8974"/>
            </a:xfrm>
            <a:custGeom>
              <a:avLst/>
              <a:gdLst/>
              <a:ahLst/>
              <a:cxnLst/>
              <a:rect l="l" t="t" r="r" b="b"/>
              <a:pathLst>
                <a:path w="760" h="594" extrusionOk="0">
                  <a:moveTo>
                    <a:pt x="666" y="1"/>
                  </a:moveTo>
                  <a:cubicBezTo>
                    <a:pt x="357" y="1"/>
                    <a:pt x="85" y="207"/>
                    <a:pt x="0" y="520"/>
                  </a:cubicBezTo>
                  <a:cubicBezTo>
                    <a:pt x="89" y="565"/>
                    <a:pt x="194" y="593"/>
                    <a:pt x="304" y="593"/>
                  </a:cubicBezTo>
                  <a:cubicBezTo>
                    <a:pt x="344" y="593"/>
                    <a:pt x="385" y="589"/>
                    <a:pt x="426" y="581"/>
                  </a:cubicBezTo>
                  <a:cubicBezTo>
                    <a:pt x="730" y="520"/>
                    <a:pt x="760" y="247"/>
                    <a:pt x="730" y="4"/>
                  </a:cubicBezTo>
                  <a:cubicBezTo>
                    <a:pt x="708" y="2"/>
                    <a:pt x="687" y="1"/>
                    <a:pt x="66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79;p53"/>
            <p:cNvSpPr/>
            <p:nvPr/>
          </p:nvSpPr>
          <p:spPr>
            <a:xfrm>
              <a:off x="6867072" y="2417692"/>
              <a:ext cx="180021" cy="132478"/>
            </a:xfrm>
            <a:custGeom>
              <a:avLst/>
              <a:gdLst/>
              <a:ahLst/>
              <a:cxnLst/>
              <a:rect l="l" t="t" r="r" b="b"/>
              <a:pathLst>
                <a:path w="11916" h="8769" extrusionOk="0">
                  <a:moveTo>
                    <a:pt x="5663" y="0"/>
                  </a:moveTo>
                  <a:cubicBezTo>
                    <a:pt x="4110" y="0"/>
                    <a:pt x="2599" y="676"/>
                    <a:pt x="1672" y="1685"/>
                  </a:cubicBezTo>
                  <a:cubicBezTo>
                    <a:pt x="639" y="2840"/>
                    <a:pt x="61" y="4330"/>
                    <a:pt x="1" y="5880"/>
                  </a:cubicBezTo>
                  <a:cubicBezTo>
                    <a:pt x="10" y="5929"/>
                    <a:pt x="33" y="5950"/>
                    <a:pt x="77" y="5950"/>
                  </a:cubicBezTo>
                  <a:cubicBezTo>
                    <a:pt x="168" y="5950"/>
                    <a:pt x="351" y="5861"/>
                    <a:pt x="700" y="5758"/>
                  </a:cubicBezTo>
                  <a:cubicBezTo>
                    <a:pt x="760" y="5059"/>
                    <a:pt x="973" y="4390"/>
                    <a:pt x="1308" y="3783"/>
                  </a:cubicBezTo>
                  <a:cubicBezTo>
                    <a:pt x="1314" y="3767"/>
                    <a:pt x="1319" y="3759"/>
                    <a:pt x="1322" y="3759"/>
                  </a:cubicBezTo>
                  <a:lnTo>
                    <a:pt x="1322" y="3759"/>
                  </a:lnTo>
                  <a:cubicBezTo>
                    <a:pt x="1360" y="3759"/>
                    <a:pt x="1134" y="4906"/>
                    <a:pt x="1247" y="5637"/>
                  </a:cubicBezTo>
                  <a:cubicBezTo>
                    <a:pt x="1368" y="5606"/>
                    <a:pt x="1490" y="5576"/>
                    <a:pt x="1642" y="5576"/>
                  </a:cubicBezTo>
                  <a:cubicBezTo>
                    <a:pt x="1672" y="5211"/>
                    <a:pt x="1703" y="4877"/>
                    <a:pt x="1794" y="4512"/>
                  </a:cubicBezTo>
                  <a:cubicBezTo>
                    <a:pt x="1797" y="4501"/>
                    <a:pt x="1799" y="4496"/>
                    <a:pt x="1801" y="4496"/>
                  </a:cubicBezTo>
                  <a:cubicBezTo>
                    <a:pt x="1824" y="4496"/>
                    <a:pt x="1827" y="5046"/>
                    <a:pt x="1855" y="5545"/>
                  </a:cubicBezTo>
                  <a:cubicBezTo>
                    <a:pt x="2128" y="5515"/>
                    <a:pt x="2432" y="5454"/>
                    <a:pt x="2827" y="5454"/>
                  </a:cubicBezTo>
                  <a:cubicBezTo>
                    <a:pt x="4134" y="5454"/>
                    <a:pt x="5441" y="5576"/>
                    <a:pt x="6748" y="5849"/>
                  </a:cubicBezTo>
                  <a:cubicBezTo>
                    <a:pt x="6858" y="5218"/>
                    <a:pt x="6844" y="4486"/>
                    <a:pt x="6885" y="4486"/>
                  </a:cubicBezTo>
                  <a:cubicBezTo>
                    <a:pt x="6890" y="4486"/>
                    <a:pt x="6895" y="4495"/>
                    <a:pt x="6900" y="4512"/>
                  </a:cubicBezTo>
                  <a:cubicBezTo>
                    <a:pt x="7052" y="4968"/>
                    <a:pt x="7144" y="5424"/>
                    <a:pt x="7144" y="5910"/>
                  </a:cubicBezTo>
                  <a:lnTo>
                    <a:pt x="7447" y="5971"/>
                  </a:lnTo>
                  <a:cubicBezTo>
                    <a:pt x="7417" y="5758"/>
                    <a:pt x="7447" y="5545"/>
                    <a:pt x="7478" y="5333"/>
                  </a:cubicBezTo>
                  <a:cubicBezTo>
                    <a:pt x="7539" y="5545"/>
                    <a:pt x="7569" y="5789"/>
                    <a:pt x="7599" y="6001"/>
                  </a:cubicBezTo>
                  <a:cubicBezTo>
                    <a:pt x="7721" y="6032"/>
                    <a:pt x="7903" y="6062"/>
                    <a:pt x="8055" y="6062"/>
                  </a:cubicBezTo>
                  <a:cubicBezTo>
                    <a:pt x="8207" y="5971"/>
                    <a:pt x="7995" y="4117"/>
                    <a:pt x="7964" y="3752"/>
                  </a:cubicBezTo>
                  <a:lnTo>
                    <a:pt x="7964" y="3752"/>
                  </a:lnTo>
                  <a:cubicBezTo>
                    <a:pt x="8055" y="4296"/>
                    <a:pt x="8805" y="8768"/>
                    <a:pt x="10275" y="8768"/>
                  </a:cubicBezTo>
                  <a:cubicBezTo>
                    <a:pt x="10285" y="8768"/>
                    <a:pt x="10295" y="8768"/>
                    <a:pt x="10305" y="8767"/>
                  </a:cubicBezTo>
                  <a:cubicBezTo>
                    <a:pt x="11156" y="8767"/>
                    <a:pt x="11916" y="6153"/>
                    <a:pt x="11520" y="4390"/>
                  </a:cubicBezTo>
                  <a:cubicBezTo>
                    <a:pt x="11125" y="2597"/>
                    <a:pt x="9332" y="1624"/>
                    <a:pt x="9332" y="1624"/>
                  </a:cubicBezTo>
                  <a:cubicBezTo>
                    <a:pt x="8293" y="475"/>
                    <a:pt x="6963" y="0"/>
                    <a:pt x="5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80;p53"/>
            <p:cNvSpPr/>
            <p:nvPr/>
          </p:nvSpPr>
          <p:spPr>
            <a:xfrm>
              <a:off x="7010797" y="2528771"/>
              <a:ext cx="44099" cy="55445"/>
            </a:xfrm>
            <a:custGeom>
              <a:avLst/>
              <a:gdLst/>
              <a:ahLst/>
              <a:cxnLst/>
              <a:rect l="l" t="t" r="r" b="b"/>
              <a:pathLst>
                <a:path w="2919" h="3670" extrusionOk="0">
                  <a:moveTo>
                    <a:pt x="1841" y="0"/>
                  </a:moveTo>
                  <a:cubicBezTo>
                    <a:pt x="1039" y="0"/>
                    <a:pt x="152" y="1597"/>
                    <a:pt x="152" y="1597"/>
                  </a:cubicBezTo>
                  <a:lnTo>
                    <a:pt x="0" y="3147"/>
                  </a:lnTo>
                  <a:cubicBezTo>
                    <a:pt x="167" y="3479"/>
                    <a:pt x="503" y="3670"/>
                    <a:pt x="855" y="3670"/>
                  </a:cubicBezTo>
                  <a:cubicBezTo>
                    <a:pt x="1018" y="3670"/>
                    <a:pt x="1184" y="3629"/>
                    <a:pt x="1338" y="3542"/>
                  </a:cubicBezTo>
                  <a:cubicBezTo>
                    <a:pt x="2250" y="3086"/>
                    <a:pt x="2918" y="381"/>
                    <a:pt x="2067" y="47"/>
                  </a:cubicBezTo>
                  <a:cubicBezTo>
                    <a:pt x="1993" y="15"/>
                    <a:pt x="1918" y="0"/>
                    <a:pt x="18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81;p53"/>
            <p:cNvSpPr/>
            <p:nvPr/>
          </p:nvSpPr>
          <p:spPr>
            <a:xfrm>
              <a:off x="7017218" y="2540947"/>
              <a:ext cx="22057" cy="35608"/>
            </a:xfrm>
            <a:custGeom>
              <a:avLst/>
              <a:gdLst/>
              <a:ahLst/>
              <a:cxnLst/>
              <a:rect l="l" t="t" r="r" b="b"/>
              <a:pathLst>
                <a:path w="1460" h="2357" extrusionOk="0">
                  <a:moveTo>
                    <a:pt x="1430" y="0"/>
                  </a:moveTo>
                  <a:cubicBezTo>
                    <a:pt x="518" y="183"/>
                    <a:pt x="1" y="1429"/>
                    <a:pt x="92" y="2311"/>
                  </a:cubicBezTo>
                  <a:cubicBezTo>
                    <a:pt x="77" y="2341"/>
                    <a:pt x="100" y="2356"/>
                    <a:pt x="130" y="2356"/>
                  </a:cubicBezTo>
                  <a:cubicBezTo>
                    <a:pt x="160" y="2356"/>
                    <a:pt x="198" y="2341"/>
                    <a:pt x="214" y="2311"/>
                  </a:cubicBezTo>
                  <a:cubicBezTo>
                    <a:pt x="274" y="2128"/>
                    <a:pt x="366" y="1946"/>
                    <a:pt x="457" y="1763"/>
                  </a:cubicBezTo>
                  <a:cubicBezTo>
                    <a:pt x="582" y="1588"/>
                    <a:pt x="770" y="1474"/>
                    <a:pt x="969" y="1474"/>
                  </a:cubicBezTo>
                  <a:cubicBezTo>
                    <a:pt x="1010" y="1474"/>
                    <a:pt x="1053" y="1479"/>
                    <a:pt x="1095" y="1490"/>
                  </a:cubicBezTo>
                  <a:cubicBezTo>
                    <a:pt x="1095" y="1490"/>
                    <a:pt x="1126" y="1459"/>
                    <a:pt x="1095" y="1459"/>
                  </a:cubicBezTo>
                  <a:cubicBezTo>
                    <a:pt x="1000" y="1396"/>
                    <a:pt x="895" y="1366"/>
                    <a:pt x="792" y="1366"/>
                  </a:cubicBezTo>
                  <a:cubicBezTo>
                    <a:pt x="598" y="1366"/>
                    <a:pt x="415" y="1474"/>
                    <a:pt x="335" y="1672"/>
                  </a:cubicBezTo>
                  <a:cubicBezTo>
                    <a:pt x="518" y="1004"/>
                    <a:pt x="791" y="365"/>
                    <a:pt x="1430" y="31"/>
                  </a:cubicBezTo>
                  <a:cubicBezTo>
                    <a:pt x="1460" y="0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82;p53"/>
            <p:cNvSpPr/>
            <p:nvPr/>
          </p:nvSpPr>
          <p:spPr>
            <a:xfrm>
              <a:off x="6634731" y="2706590"/>
              <a:ext cx="442695" cy="269231"/>
            </a:xfrm>
            <a:custGeom>
              <a:avLst/>
              <a:gdLst/>
              <a:ahLst/>
              <a:cxnLst/>
              <a:rect l="l" t="t" r="r" b="b"/>
              <a:pathLst>
                <a:path w="29303" h="17821" extrusionOk="0">
                  <a:moveTo>
                    <a:pt x="27738" y="1"/>
                  </a:moveTo>
                  <a:cubicBezTo>
                    <a:pt x="27160" y="1"/>
                    <a:pt x="26313" y="403"/>
                    <a:pt x="25107" y="1437"/>
                  </a:cubicBezTo>
                  <a:cubicBezTo>
                    <a:pt x="22888" y="3352"/>
                    <a:pt x="18268" y="7121"/>
                    <a:pt x="17599" y="7394"/>
                  </a:cubicBezTo>
                  <a:cubicBezTo>
                    <a:pt x="17582" y="7401"/>
                    <a:pt x="17561" y="7404"/>
                    <a:pt x="17535" y="7404"/>
                  </a:cubicBezTo>
                  <a:cubicBezTo>
                    <a:pt x="16430" y="7404"/>
                    <a:pt x="7548" y="1919"/>
                    <a:pt x="6053" y="1919"/>
                  </a:cubicBezTo>
                  <a:cubicBezTo>
                    <a:pt x="6030" y="1919"/>
                    <a:pt x="6008" y="1920"/>
                    <a:pt x="5988" y="1923"/>
                  </a:cubicBezTo>
                  <a:cubicBezTo>
                    <a:pt x="4651" y="2106"/>
                    <a:pt x="0" y="9370"/>
                    <a:pt x="943" y="10221"/>
                  </a:cubicBezTo>
                  <a:cubicBezTo>
                    <a:pt x="3800" y="12714"/>
                    <a:pt x="13982" y="17820"/>
                    <a:pt x="18147" y="17820"/>
                  </a:cubicBezTo>
                  <a:cubicBezTo>
                    <a:pt x="20092" y="17790"/>
                    <a:pt x="25441" y="10677"/>
                    <a:pt x="28299" y="4324"/>
                  </a:cubicBezTo>
                  <a:cubicBezTo>
                    <a:pt x="28898" y="2948"/>
                    <a:pt x="29303" y="1"/>
                    <a:pt x="2773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83;p53"/>
            <p:cNvSpPr/>
            <p:nvPr/>
          </p:nvSpPr>
          <p:spPr>
            <a:xfrm>
              <a:off x="6527746" y="2601494"/>
              <a:ext cx="247053" cy="279730"/>
            </a:xfrm>
            <a:custGeom>
              <a:avLst/>
              <a:gdLst/>
              <a:ahLst/>
              <a:cxnLst/>
              <a:rect l="l" t="t" r="r" b="b"/>
              <a:pathLst>
                <a:path w="16353" h="18516" extrusionOk="0">
                  <a:moveTo>
                    <a:pt x="1687" y="0"/>
                  </a:moveTo>
                  <a:cubicBezTo>
                    <a:pt x="1532" y="0"/>
                    <a:pt x="1376" y="49"/>
                    <a:pt x="1216" y="157"/>
                  </a:cubicBezTo>
                  <a:cubicBezTo>
                    <a:pt x="61" y="947"/>
                    <a:pt x="1034" y="3014"/>
                    <a:pt x="1034" y="3014"/>
                  </a:cubicBezTo>
                  <a:cubicBezTo>
                    <a:pt x="1034" y="3014"/>
                    <a:pt x="304" y="3865"/>
                    <a:pt x="578" y="5749"/>
                  </a:cubicBezTo>
                  <a:cubicBezTo>
                    <a:pt x="578" y="5749"/>
                    <a:pt x="0" y="6661"/>
                    <a:pt x="851" y="8424"/>
                  </a:cubicBezTo>
                  <a:cubicBezTo>
                    <a:pt x="730" y="8880"/>
                    <a:pt x="790" y="9367"/>
                    <a:pt x="1003" y="9822"/>
                  </a:cubicBezTo>
                  <a:cubicBezTo>
                    <a:pt x="2797" y="13774"/>
                    <a:pt x="6870" y="16327"/>
                    <a:pt x="10000" y="18516"/>
                  </a:cubicBezTo>
                  <a:lnTo>
                    <a:pt x="16353" y="10765"/>
                  </a:lnTo>
                  <a:cubicBezTo>
                    <a:pt x="15198" y="9974"/>
                    <a:pt x="8997" y="6722"/>
                    <a:pt x="5259" y="3683"/>
                  </a:cubicBezTo>
                  <a:cubicBezTo>
                    <a:pt x="3818" y="2509"/>
                    <a:pt x="2799" y="0"/>
                    <a:pt x="168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84;p53"/>
            <p:cNvSpPr/>
            <p:nvPr/>
          </p:nvSpPr>
          <p:spPr>
            <a:xfrm>
              <a:off x="6542898" y="2646828"/>
              <a:ext cx="90222" cy="100948"/>
            </a:xfrm>
            <a:custGeom>
              <a:avLst/>
              <a:gdLst/>
              <a:ahLst/>
              <a:cxnLst/>
              <a:rect l="l" t="t" r="r" b="b"/>
              <a:pathLst>
                <a:path w="5972" h="6682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1338" y="2748"/>
                    <a:pt x="3374" y="5059"/>
                    <a:pt x="5897" y="6670"/>
                  </a:cubicBezTo>
                  <a:cubicBezTo>
                    <a:pt x="5913" y="6678"/>
                    <a:pt x="5927" y="6681"/>
                    <a:pt x="5938" y="6681"/>
                  </a:cubicBezTo>
                  <a:cubicBezTo>
                    <a:pt x="5967" y="6681"/>
                    <a:pt x="5972" y="6653"/>
                    <a:pt x="5927" y="6609"/>
                  </a:cubicBezTo>
                  <a:cubicBezTo>
                    <a:pt x="4833" y="5758"/>
                    <a:pt x="3769" y="4785"/>
                    <a:pt x="2797" y="3782"/>
                  </a:cubicBezTo>
                  <a:cubicBezTo>
                    <a:pt x="1794" y="2597"/>
                    <a:pt x="882" y="1350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85;p53"/>
            <p:cNvSpPr/>
            <p:nvPr/>
          </p:nvSpPr>
          <p:spPr>
            <a:xfrm>
              <a:off x="6536931" y="2687888"/>
              <a:ext cx="73634" cy="98320"/>
            </a:xfrm>
            <a:custGeom>
              <a:avLst/>
              <a:gdLst/>
              <a:ahLst/>
              <a:cxnLst/>
              <a:rect l="l" t="t" r="r" b="b"/>
              <a:pathLst>
                <a:path w="4874" h="6508" extrusionOk="0">
                  <a:moveTo>
                    <a:pt x="0" y="0"/>
                  </a:moveTo>
                  <a:cubicBezTo>
                    <a:pt x="942" y="2553"/>
                    <a:pt x="2614" y="4803"/>
                    <a:pt x="4772" y="6474"/>
                  </a:cubicBezTo>
                  <a:cubicBezTo>
                    <a:pt x="4807" y="6498"/>
                    <a:pt x="4833" y="6507"/>
                    <a:pt x="4848" y="6507"/>
                  </a:cubicBezTo>
                  <a:cubicBezTo>
                    <a:pt x="4873" y="6507"/>
                    <a:pt x="4870" y="6482"/>
                    <a:pt x="4833" y="6444"/>
                  </a:cubicBezTo>
                  <a:cubicBezTo>
                    <a:pt x="3830" y="5502"/>
                    <a:pt x="2067" y="380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86;p53"/>
            <p:cNvSpPr/>
            <p:nvPr/>
          </p:nvSpPr>
          <p:spPr>
            <a:xfrm>
              <a:off x="6540133" y="2728751"/>
              <a:ext cx="57937" cy="78000"/>
            </a:xfrm>
            <a:custGeom>
              <a:avLst/>
              <a:gdLst/>
              <a:ahLst/>
              <a:cxnLst/>
              <a:rect l="l" t="t" r="r" b="b"/>
              <a:pathLst>
                <a:path w="3835" h="5163" extrusionOk="0">
                  <a:moveTo>
                    <a:pt x="1" y="0"/>
                  </a:moveTo>
                  <a:cubicBezTo>
                    <a:pt x="1186" y="2554"/>
                    <a:pt x="1916" y="3374"/>
                    <a:pt x="3739" y="5137"/>
                  </a:cubicBezTo>
                  <a:cubicBezTo>
                    <a:pt x="3757" y="5155"/>
                    <a:pt x="3775" y="5162"/>
                    <a:pt x="3789" y="5162"/>
                  </a:cubicBezTo>
                  <a:cubicBezTo>
                    <a:pt x="3823" y="5162"/>
                    <a:pt x="3834" y="5119"/>
                    <a:pt x="3770" y="5076"/>
                  </a:cubicBezTo>
                  <a:cubicBezTo>
                    <a:pt x="2128" y="3405"/>
                    <a:pt x="1308" y="2128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87;p53"/>
            <p:cNvSpPr/>
            <p:nvPr/>
          </p:nvSpPr>
          <p:spPr>
            <a:xfrm>
              <a:off x="6616362" y="2605436"/>
              <a:ext cx="158432" cy="158236"/>
            </a:xfrm>
            <a:custGeom>
              <a:avLst/>
              <a:gdLst/>
              <a:ahLst/>
              <a:cxnLst/>
              <a:rect l="l" t="t" r="r" b="b"/>
              <a:pathLst>
                <a:path w="10487" h="10474" extrusionOk="0">
                  <a:moveTo>
                    <a:pt x="1778" y="1"/>
                  </a:moveTo>
                  <a:cubicBezTo>
                    <a:pt x="1578" y="1"/>
                    <a:pt x="1408" y="54"/>
                    <a:pt x="1277" y="169"/>
                  </a:cubicBezTo>
                  <a:cubicBezTo>
                    <a:pt x="0" y="1294"/>
                    <a:pt x="3526" y="4637"/>
                    <a:pt x="4195" y="5640"/>
                  </a:cubicBezTo>
                  <a:cubicBezTo>
                    <a:pt x="4774" y="6471"/>
                    <a:pt x="4790" y="6843"/>
                    <a:pt x="4416" y="6843"/>
                  </a:cubicBezTo>
                  <a:cubicBezTo>
                    <a:pt x="4339" y="6843"/>
                    <a:pt x="4244" y="6827"/>
                    <a:pt x="4134" y="6795"/>
                  </a:cubicBezTo>
                  <a:lnTo>
                    <a:pt x="4134" y="6795"/>
                  </a:lnTo>
                  <a:cubicBezTo>
                    <a:pt x="6414" y="8224"/>
                    <a:pt x="9362" y="9744"/>
                    <a:pt x="10487" y="10473"/>
                  </a:cubicBezTo>
                  <a:cubicBezTo>
                    <a:pt x="10487" y="10473"/>
                    <a:pt x="9484" y="7312"/>
                    <a:pt x="8450" y="5580"/>
                  </a:cubicBezTo>
                  <a:cubicBezTo>
                    <a:pt x="7551" y="4025"/>
                    <a:pt x="3520" y="1"/>
                    <a:pt x="177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88;p53"/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89;p53"/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90;p53"/>
            <p:cNvSpPr/>
            <p:nvPr/>
          </p:nvSpPr>
          <p:spPr>
            <a:xfrm>
              <a:off x="7017686" y="2720488"/>
              <a:ext cx="54191" cy="2311"/>
            </a:xfrm>
            <a:custGeom>
              <a:avLst/>
              <a:gdLst/>
              <a:ahLst/>
              <a:cxnLst/>
              <a:rect l="l" t="t" r="r" b="b"/>
              <a:pathLst>
                <a:path w="3587" h="153" extrusionOk="0">
                  <a:moveTo>
                    <a:pt x="152" y="0"/>
                  </a:moveTo>
                  <a:lnTo>
                    <a:pt x="0" y="152"/>
                  </a:lnTo>
                  <a:lnTo>
                    <a:pt x="3587" y="152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91;p53"/>
            <p:cNvSpPr/>
            <p:nvPr/>
          </p:nvSpPr>
          <p:spPr>
            <a:xfrm>
              <a:off x="6991053" y="2740685"/>
              <a:ext cx="80825" cy="1858"/>
            </a:xfrm>
            <a:custGeom>
              <a:avLst/>
              <a:gdLst/>
              <a:ahLst/>
              <a:cxnLst/>
              <a:rect l="l" t="t" r="r" b="b"/>
              <a:pathLst>
                <a:path w="5350" h="123" extrusionOk="0">
                  <a:moveTo>
                    <a:pt x="152" y="1"/>
                  </a:moveTo>
                  <a:lnTo>
                    <a:pt x="0" y="122"/>
                  </a:lnTo>
                  <a:lnTo>
                    <a:pt x="5320" y="122"/>
                  </a:lnTo>
                  <a:cubicBezTo>
                    <a:pt x="5320" y="92"/>
                    <a:pt x="5350" y="31"/>
                    <a:pt x="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92;p53"/>
            <p:cNvSpPr/>
            <p:nvPr/>
          </p:nvSpPr>
          <p:spPr>
            <a:xfrm>
              <a:off x="6788548" y="2762272"/>
              <a:ext cx="483" cy="1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93;p53"/>
            <p:cNvSpPr/>
            <p:nvPr/>
          </p:nvSpPr>
          <p:spPr>
            <a:xfrm>
              <a:off x="6965794" y="2760429"/>
              <a:ext cx="101961" cy="2311"/>
            </a:xfrm>
            <a:custGeom>
              <a:avLst/>
              <a:gdLst/>
              <a:ahLst/>
              <a:cxnLst/>
              <a:rect l="l" t="t" r="r" b="b"/>
              <a:pathLst>
                <a:path w="6749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6688" y="153"/>
                  </a:lnTo>
                  <a:cubicBezTo>
                    <a:pt x="6718" y="92"/>
                    <a:pt x="6748" y="61"/>
                    <a:pt x="6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94;p53"/>
            <p:cNvSpPr/>
            <p:nvPr/>
          </p:nvSpPr>
          <p:spPr>
            <a:xfrm>
              <a:off x="6778910" y="2780627"/>
              <a:ext cx="50988" cy="1858"/>
            </a:xfrm>
            <a:custGeom>
              <a:avLst/>
              <a:gdLst/>
              <a:ahLst/>
              <a:cxnLst/>
              <a:rect l="l" t="t" r="r" b="b"/>
              <a:pathLst>
                <a:path w="3375" h="123" extrusionOk="0">
                  <a:moveTo>
                    <a:pt x="61" y="1"/>
                  </a:moveTo>
                  <a:lnTo>
                    <a:pt x="1" y="123"/>
                  </a:lnTo>
                  <a:lnTo>
                    <a:pt x="3374" y="123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95;p53"/>
            <p:cNvSpPr/>
            <p:nvPr/>
          </p:nvSpPr>
          <p:spPr>
            <a:xfrm>
              <a:off x="6941458" y="2780627"/>
              <a:ext cx="119410" cy="1858"/>
            </a:xfrm>
            <a:custGeom>
              <a:avLst/>
              <a:gdLst/>
              <a:ahLst/>
              <a:cxnLst/>
              <a:rect l="l" t="t" r="r" b="b"/>
              <a:pathLst>
                <a:path w="7904" h="123" extrusionOk="0">
                  <a:moveTo>
                    <a:pt x="153" y="1"/>
                  </a:moveTo>
                  <a:lnTo>
                    <a:pt x="1" y="123"/>
                  </a:lnTo>
                  <a:lnTo>
                    <a:pt x="7843" y="12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96;p53"/>
            <p:cNvSpPr/>
            <p:nvPr/>
          </p:nvSpPr>
          <p:spPr>
            <a:xfrm>
              <a:off x="6769272" y="2800371"/>
              <a:ext cx="102414" cy="1858"/>
            </a:xfrm>
            <a:custGeom>
              <a:avLst/>
              <a:gdLst/>
              <a:ahLst/>
              <a:cxnLst/>
              <a:rect l="l" t="t" r="r" b="b"/>
              <a:pathLst>
                <a:path w="6779" h="123" extrusionOk="0">
                  <a:moveTo>
                    <a:pt x="61" y="1"/>
                  </a:moveTo>
                  <a:lnTo>
                    <a:pt x="0" y="123"/>
                  </a:lnTo>
                  <a:lnTo>
                    <a:pt x="6778" y="12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97;p53"/>
            <p:cNvSpPr/>
            <p:nvPr/>
          </p:nvSpPr>
          <p:spPr>
            <a:xfrm>
              <a:off x="6917121" y="2800371"/>
              <a:ext cx="134563" cy="2311"/>
            </a:xfrm>
            <a:custGeom>
              <a:avLst/>
              <a:gdLst/>
              <a:ahLst/>
              <a:cxnLst/>
              <a:rect l="l" t="t" r="r" b="b"/>
              <a:pathLst>
                <a:path w="8907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8815" y="153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98;p53"/>
            <p:cNvSpPr/>
            <p:nvPr/>
          </p:nvSpPr>
          <p:spPr>
            <a:xfrm>
              <a:off x="6759165" y="2820584"/>
              <a:ext cx="281966" cy="1843"/>
            </a:xfrm>
            <a:custGeom>
              <a:avLst/>
              <a:gdLst/>
              <a:ahLst/>
              <a:cxnLst/>
              <a:rect l="l" t="t" r="r" b="b"/>
              <a:pathLst>
                <a:path w="18664" h="122" extrusionOk="0">
                  <a:moveTo>
                    <a:pt x="61" y="0"/>
                  </a:moveTo>
                  <a:lnTo>
                    <a:pt x="1" y="122"/>
                  </a:lnTo>
                  <a:lnTo>
                    <a:pt x="18603" y="122"/>
                  </a:lnTo>
                  <a:lnTo>
                    <a:pt x="186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99;p53"/>
            <p:cNvSpPr/>
            <p:nvPr/>
          </p:nvSpPr>
          <p:spPr>
            <a:xfrm>
              <a:off x="6749059" y="2840328"/>
              <a:ext cx="281045" cy="1843"/>
            </a:xfrm>
            <a:custGeom>
              <a:avLst/>
              <a:gdLst/>
              <a:ahLst/>
              <a:cxnLst/>
              <a:rect l="l" t="t" r="r" b="b"/>
              <a:pathLst>
                <a:path w="18603" h="122" extrusionOk="0">
                  <a:moveTo>
                    <a:pt x="62" y="0"/>
                  </a:moveTo>
                  <a:lnTo>
                    <a:pt x="1" y="122"/>
                  </a:lnTo>
                  <a:lnTo>
                    <a:pt x="18542" y="122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00;p53"/>
            <p:cNvSpPr/>
            <p:nvPr/>
          </p:nvSpPr>
          <p:spPr>
            <a:xfrm>
              <a:off x="6738968" y="2860525"/>
              <a:ext cx="279670" cy="1858"/>
            </a:xfrm>
            <a:custGeom>
              <a:avLst/>
              <a:gdLst/>
              <a:ahLst/>
              <a:cxnLst/>
              <a:rect l="l" t="t" r="r" b="b"/>
              <a:pathLst>
                <a:path w="18512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420" y="12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01;p53"/>
            <p:cNvSpPr/>
            <p:nvPr/>
          </p:nvSpPr>
          <p:spPr>
            <a:xfrm>
              <a:off x="6729314" y="2880269"/>
              <a:ext cx="276920" cy="1858"/>
            </a:xfrm>
            <a:custGeom>
              <a:avLst/>
              <a:gdLst/>
              <a:ahLst/>
              <a:cxnLst/>
              <a:rect l="l" t="t" r="r" b="b"/>
              <a:pathLst>
                <a:path w="18330" h="123" extrusionOk="0">
                  <a:moveTo>
                    <a:pt x="62" y="1"/>
                  </a:moveTo>
                  <a:lnTo>
                    <a:pt x="1" y="122"/>
                  </a:lnTo>
                  <a:lnTo>
                    <a:pt x="18238" y="122"/>
                  </a:lnTo>
                  <a:cubicBezTo>
                    <a:pt x="18269" y="92"/>
                    <a:pt x="18299" y="31"/>
                    <a:pt x="18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02;p53"/>
            <p:cNvSpPr/>
            <p:nvPr/>
          </p:nvSpPr>
          <p:spPr>
            <a:xfrm>
              <a:off x="6719223" y="2900014"/>
              <a:ext cx="273687" cy="1858"/>
            </a:xfrm>
            <a:custGeom>
              <a:avLst/>
              <a:gdLst/>
              <a:ahLst/>
              <a:cxnLst/>
              <a:rect l="l" t="t" r="r" b="b"/>
              <a:pathLst>
                <a:path w="18116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025" y="122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03;p53"/>
            <p:cNvSpPr/>
            <p:nvPr/>
          </p:nvSpPr>
          <p:spPr>
            <a:xfrm>
              <a:off x="6740342" y="2920226"/>
              <a:ext cx="238336" cy="1843"/>
            </a:xfrm>
            <a:custGeom>
              <a:avLst/>
              <a:gdLst/>
              <a:ahLst/>
              <a:cxnLst/>
              <a:rect l="l" t="t" r="r" b="b"/>
              <a:pathLst>
                <a:path w="15776" h="122" extrusionOk="0">
                  <a:moveTo>
                    <a:pt x="0" y="0"/>
                  </a:moveTo>
                  <a:lnTo>
                    <a:pt x="243" y="122"/>
                  </a:lnTo>
                  <a:lnTo>
                    <a:pt x="15654" y="122"/>
                  </a:lnTo>
                  <a:lnTo>
                    <a:pt x="15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04;p53"/>
            <p:cNvSpPr/>
            <p:nvPr/>
          </p:nvSpPr>
          <p:spPr>
            <a:xfrm>
              <a:off x="6778456" y="2940424"/>
              <a:ext cx="184145" cy="1858"/>
            </a:xfrm>
            <a:custGeom>
              <a:avLst/>
              <a:gdLst/>
              <a:ahLst/>
              <a:cxnLst/>
              <a:rect l="l" t="t" r="r" b="b"/>
              <a:pathLst>
                <a:path w="12189" h="123" extrusionOk="0">
                  <a:moveTo>
                    <a:pt x="0" y="1"/>
                  </a:moveTo>
                  <a:lnTo>
                    <a:pt x="274" y="122"/>
                  </a:lnTo>
                  <a:lnTo>
                    <a:pt x="12098" y="122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05;p53"/>
            <p:cNvSpPr/>
            <p:nvPr/>
          </p:nvSpPr>
          <p:spPr>
            <a:xfrm>
              <a:off x="6821616" y="2960168"/>
              <a:ext cx="122612" cy="1858"/>
            </a:xfrm>
            <a:custGeom>
              <a:avLst/>
              <a:gdLst/>
              <a:ahLst/>
              <a:cxnLst/>
              <a:rect l="l" t="t" r="r" b="b"/>
              <a:pathLst>
                <a:path w="8116" h="123" extrusionOk="0">
                  <a:moveTo>
                    <a:pt x="0" y="1"/>
                  </a:moveTo>
                  <a:lnTo>
                    <a:pt x="335" y="122"/>
                  </a:lnTo>
                  <a:lnTo>
                    <a:pt x="7964" y="122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06;p53"/>
            <p:cNvSpPr/>
            <p:nvPr/>
          </p:nvSpPr>
          <p:spPr>
            <a:xfrm>
              <a:off x="6884520" y="2979912"/>
              <a:ext cx="29868" cy="1737"/>
            </a:xfrm>
            <a:custGeom>
              <a:avLst/>
              <a:gdLst/>
              <a:ahLst/>
              <a:cxnLst/>
              <a:rect l="l" t="t" r="r" b="b"/>
              <a:pathLst>
                <a:path w="1977" h="115" extrusionOk="0">
                  <a:moveTo>
                    <a:pt x="1" y="1"/>
                  </a:moveTo>
                  <a:cubicBezTo>
                    <a:pt x="320" y="77"/>
                    <a:pt x="646" y="115"/>
                    <a:pt x="977" y="115"/>
                  </a:cubicBezTo>
                  <a:cubicBezTo>
                    <a:pt x="1308" y="115"/>
                    <a:pt x="1642" y="77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07;p53"/>
            <p:cNvSpPr/>
            <p:nvPr/>
          </p:nvSpPr>
          <p:spPr>
            <a:xfrm>
              <a:off x="6692122" y="2748027"/>
              <a:ext cx="113442" cy="172679"/>
            </a:xfrm>
            <a:custGeom>
              <a:avLst/>
              <a:gdLst/>
              <a:ahLst/>
              <a:cxnLst/>
              <a:rect l="l" t="t" r="r" b="b"/>
              <a:pathLst>
                <a:path w="7509" h="11430" extrusionOk="0">
                  <a:moveTo>
                    <a:pt x="5259" y="1"/>
                  </a:moveTo>
                  <a:lnTo>
                    <a:pt x="1" y="10214"/>
                  </a:lnTo>
                  <a:lnTo>
                    <a:pt x="2493" y="11430"/>
                  </a:lnTo>
                  <a:lnTo>
                    <a:pt x="7508" y="1065"/>
                  </a:lnTo>
                  <a:lnTo>
                    <a:pt x="5259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08;p53"/>
            <p:cNvSpPr/>
            <p:nvPr/>
          </p:nvSpPr>
          <p:spPr>
            <a:xfrm>
              <a:off x="6738046" y="2776775"/>
              <a:ext cx="63376" cy="128504"/>
            </a:xfrm>
            <a:custGeom>
              <a:avLst/>
              <a:gdLst/>
              <a:ahLst/>
              <a:cxnLst/>
              <a:rect l="l" t="t" r="r" b="b"/>
              <a:pathLst>
                <a:path w="4195" h="8506" extrusionOk="0">
                  <a:moveTo>
                    <a:pt x="4160" y="0"/>
                  </a:moveTo>
                  <a:cubicBezTo>
                    <a:pt x="4152" y="0"/>
                    <a:pt x="4143" y="4"/>
                    <a:pt x="4134" y="13"/>
                  </a:cubicBezTo>
                  <a:cubicBezTo>
                    <a:pt x="3769" y="651"/>
                    <a:pt x="3405" y="1350"/>
                    <a:pt x="3070" y="2019"/>
                  </a:cubicBezTo>
                  <a:cubicBezTo>
                    <a:pt x="2736" y="2688"/>
                    <a:pt x="2341" y="3448"/>
                    <a:pt x="1976" y="4177"/>
                  </a:cubicBezTo>
                  <a:cubicBezTo>
                    <a:pt x="1277" y="5575"/>
                    <a:pt x="608" y="7004"/>
                    <a:pt x="0" y="8463"/>
                  </a:cubicBezTo>
                  <a:cubicBezTo>
                    <a:pt x="0" y="8484"/>
                    <a:pt x="16" y="8506"/>
                    <a:pt x="35" y="8506"/>
                  </a:cubicBezTo>
                  <a:cubicBezTo>
                    <a:pt x="43" y="8506"/>
                    <a:pt x="52" y="8502"/>
                    <a:pt x="61" y="8493"/>
                  </a:cubicBezTo>
                  <a:cubicBezTo>
                    <a:pt x="821" y="7125"/>
                    <a:pt x="1551" y="5727"/>
                    <a:pt x="2219" y="4299"/>
                  </a:cubicBezTo>
                  <a:cubicBezTo>
                    <a:pt x="2554" y="3600"/>
                    <a:pt x="2888" y="2900"/>
                    <a:pt x="3222" y="2171"/>
                  </a:cubicBezTo>
                  <a:cubicBezTo>
                    <a:pt x="3557" y="1472"/>
                    <a:pt x="3921" y="773"/>
                    <a:pt x="4195" y="43"/>
                  </a:cubicBezTo>
                  <a:cubicBezTo>
                    <a:pt x="4195" y="22"/>
                    <a:pt x="4180" y="0"/>
                    <a:pt x="4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09;p53"/>
            <p:cNvSpPr/>
            <p:nvPr/>
          </p:nvSpPr>
          <p:spPr>
            <a:xfrm>
              <a:off x="6802793" y="2746652"/>
              <a:ext cx="184145" cy="71368"/>
            </a:xfrm>
            <a:custGeom>
              <a:avLst/>
              <a:gdLst/>
              <a:ahLst/>
              <a:cxnLst/>
              <a:rect l="l" t="t" r="r" b="b"/>
              <a:pathLst>
                <a:path w="12189" h="4724" extrusionOk="0">
                  <a:moveTo>
                    <a:pt x="12128" y="1"/>
                  </a:moveTo>
                  <a:cubicBezTo>
                    <a:pt x="11702" y="274"/>
                    <a:pt x="6809" y="4286"/>
                    <a:pt x="6596" y="4408"/>
                  </a:cubicBezTo>
                  <a:cubicBezTo>
                    <a:pt x="6547" y="4436"/>
                    <a:pt x="6492" y="4448"/>
                    <a:pt x="6435" y="4448"/>
                  </a:cubicBezTo>
                  <a:cubicBezTo>
                    <a:pt x="6247" y="4448"/>
                    <a:pt x="6030" y="4319"/>
                    <a:pt x="5866" y="4226"/>
                  </a:cubicBezTo>
                  <a:cubicBezTo>
                    <a:pt x="4955" y="3800"/>
                    <a:pt x="4012" y="3344"/>
                    <a:pt x="3100" y="2888"/>
                  </a:cubicBezTo>
                  <a:cubicBezTo>
                    <a:pt x="2067" y="2402"/>
                    <a:pt x="1094" y="1976"/>
                    <a:pt x="61" y="1460"/>
                  </a:cubicBezTo>
                  <a:cubicBezTo>
                    <a:pt x="31" y="1460"/>
                    <a:pt x="0" y="1490"/>
                    <a:pt x="31" y="1520"/>
                  </a:cubicBezTo>
                  <a:cubicBezTo>
                    <a:pt x="973" y="2037"/>
                    <a:pt x="1824" y="2524"/>
                    <a:pt x="2766" y="3010"/>
                  </a:cubicBezTo>
                  <a:cubicBezTo>
                    <a:pt x="3708" y="3496"/>
                    <a:pt x="4681" y="3983"/>
                    <a:pt x="5623" y="4438"/>
                  </a:cubicBezTo>
                  <a:cubicBezTo>
                    <a:pt x="5878" y="4566"/>
                    <a:pt x="6133" y="4723"/>
                    <a:pt x="6388" y="4723"/>
                  </a:cubicBezTo>
                  <a:cubicBezTo>
                    <a:pt x="6498" y="4723"/>
                    <a:pt x="6608" y="4694"/>
                    <a:pt x="6718" y="4621"/>
                  </a:cubicBezTo>
                  <a:cubicBezTo>
                    <a:pt x="7174" y="4317"/>
                    <a:pt x="11763" y="517"/>
                    <a:pt x="12189" y="62"/>
                  </a:cubicBezTo>
                  <a:cubicBezTo>
                    <a:pt x="12189" y="31"/>
                    <a:pt x="12158" y="1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10;p53"/>
            <p:cNvSpPr/>
            <p:nvPr/>
          </p:nvSpPr>
          <p:spPr>
            <a:xfrm>
              <a:off x="6690747" y="2808921"/>
              <a:ext cx="361281" cy="175171"/>
            </a:xfrm>
            <a:custGeom>
              <a:avLst/>
              <a:gdLst/>
              <a:ahLst/>
              <a:cxnLst/>
              <a:rect l="l" t="t" r="r" b="b"/>
              <a:pathLst>
                <a:path w="23914" h="11595" extrusionOk="0">
                  <a:moveTo>
                    <a:pt x="23871" y="1"/>
                  </a:moveTo>
                  <a:cubicBezTo>
                    <a:pt x="23866" y="1"/>
                    <a:pt x="23861" y="4"/>
                    <a:pt x="23861" y="13"/>
                  </a:cubicBezTo>
                  <a:cubicBezTo>
                    <a:pt x="23192" y="1016"/>
                    <a:pt x="22554" y="2019"/>
                    <a:pt x="21916" y="3022"/>
                  </a:cubicBezTo>
                  <a:cubicBezTo>
                    <a:pt x="21247" y="3994"/>
                    <a:pt x="20518" y="5028"/>
                    <a:pt x="19819" y="6000"/>
                  </a:cubicBezTo>
                  <a:cubicBezTo>
                    <a:pt x="19089" y="6973"/>
                    <a:pt x="18420" y="7855"/>
                    <a:pt x="17660" y="8736"/>
                  </a:cubicBezTo>
                  <a:cubicBezTo>
                    <a:pt x="17296" y="9192"/>
                    <a:pt x="16870" y="9618"/>
                    <a:pt x="16445" y="10043"/>
                  </a:cubicBezTo>
                  <a:cubicBezTo>
                    <a:pt x="16050" y="10469"/>
                    <a:pt x="15563" y="10803"/>
                    <a:pt x="15046" y="11046"/>
                  </a:cubicBezTo>
                  <a:cubicBezTo>
                    <a:pt x="14609" y="11207"/>
                    <a:pt x="14137" y="11281"/>
                    <a:pt x="13669" y="11281"/>
                  </a:cubicBezTo>
                  <a:cubicBezTo>
                    <a:pt x="13519" y="11281"/>
                    <a:pt x="13370" y="11274"/>
                    <a:pt x="13223" y="11259"/>
                  </a:cubicBezTo>
                  <a:cubicBezTo>
                    <a:pt x="12949" y="11228"/>
                    <a:pt x="12645" y="11198"/>
                    <a:pt x="12341" y="11137"/>
                  </a:cubicBezTo>
                  <a:cubicBezTo>
                    <a:pt x="11733" y="10985"/>
                    <a:pt x="11125" y="10803"/>
                    <a:pt x="10517" y="10621"/>
                  </a:cubicBezTo>
                  <a:cubicBezTo>
                    <a:pt x="8815" y="10043"/>
                    <a:pt x="7144" y="9314"/>
                    <a:pt x="5563" y="8462"/>
                  </a:cubicBezTo>
                  <a:cubicBezTo>
                    <a:pt x="5137" y="8219"/>
                    <a:pt x="4682" y="7976"/>
                    <a:pt x="4226" y="7763"/>
                  </a:cubicBezTo>
                  <a:cubicBezTo>
                    <a:pt x="3800" y="7520"/>
                    <a:pt x="3253" y="7247"/>
                    <a:pt x="2767" y="7034"/>
                  </a:cubicBezTo>
                  <a:cubicBezTo>
                    <a:pt x="2706" y="7125"/>
                    <a:pt x="2645" y="7247"/>
                    <a:pt x="2615" y="7338"/>
                  </a:cubicBezTo>
                  <a:cubicBezTo>
                    <a:pt x="2402" y="7216"/>
                    <a:pt x="213" y="6183"/>
                    <a:pt x="153" y="6183"/>
                  </a:cubicBezTo>
                  <a:cubicBezTo>
                    <a:pt x="244" y="5970"/>
                    <a:pt x="335" y="5788"/>
                    <a:pt x="396" y="5605"/>
                  </a:cubicBezTo>
                  <a:cubicBezTo>
                    <a:pt x="396" y="5570"/>
                    <a:pt x="396" y="5555"/>
                    <a:pt x="390" y="5555"/>
                  </a:cubicBezTo>
                  <a:cubicBezTo>
                    <a:pt x="385" y="5555"/>
                    <a:pt x="378" y="5562"/>
                    <a:pt x="365" y="5575"/>
                  </a:cubicBezTo>
                  <a:cubicBezTo>
                    <a:pt x="213" y="5788"/>
                    <a:pt x="92" y="6031"/>
                    <a:pt x="1" y="6274"/>
                  </a:cubicBezTo>
                  <a:cubicBezTo>
                    <a:pt x="1" y="6274"/>
                    <a:pt x="2522" y="7490"/>
                    <a:pt x="2612" y="7490"/>
                  </a:cubicBezTo>
                  <a:cubicBezTo>
                    <a:pt x="2613" y="7490"/>
                    <a:pt x="2614" y="7490"/>
                    <a:pt x="2615" y="7490"/>
                  </a:cubicBezTo>
                  <a:cubicBezTo>
                    <a:pt x="2645" y="7490"/>
                    <a:pt x="2797" y="7125"/>
                    <a:pt x="2797" y="7125"/>
                  </a:cubicBezTo>
                  <a:cubicBezTo>
                    <a:pt x="3223" y="7338"/>
                    <a:pt x="3648" y="7581"/>
                    <a:pt x="4043" y="7824"/>
                  </a:cubicBezTo>
                  <a:cubicBezTo>
                    <a:pt x="4438" y="8098"/>
                    <a:pt x="4864" y="8311"/>
                    <a:pt x="5259" y="8554"/>
                  </a:cubicBezTo>
                  <a:cubicBezTo>
                    <a:pt x="6110" y="9010"/>
                    <a:pt x="6931" y="9466"/>
                    <a:pt x="7812" y="9861"/>
                  </a:cubicBezTo>
                  <a:cubicBezTo>
                    <a:pt x="9454" y="10621"/>
                    <a:pt x="11217" y="11350"/>
                    <a:pt x="13040" y="11563"/>
                  </a:cubicBezTo>
                  <a:cubicBezTo>
                    <a:pt x="13223" y="11584"/>
                    <a:pt x="13406" y="11594"/>
                    <a:pt x="13588" y="11594"/>
                  </a:cubicBezTo>
                  <a:cubicBezTo>
                    <a:pt x="13919" y="11594"/>
                    <a:pt x="14246" y="11561"/>
                    <a:pt x="14560" y="11502"/>
                  </a:cubicBezTo>
                  <a:cubicBezTo>
                    <a:pt x="15746" y="11289"/>
                    <a:pt x="16536" y="10347"/>
                    <a:pt x="17296" y="9526"/>
                  </a:cubicBezTo>
                  <a:cubicBezTo>
                    <a:pt x="18907" y="7672"/>
                    <a:pt x="20366" y="5696"/>
                    <a:pt x="21703" y="3630"/>
                  </a:cubicBezTo>
                  <a:cubicBezTo>
                    <a:pt x="21855" y="3417"/>
                    <a:pt x="21977" y="3204"/>
                    <a:pt x="22129" y="2991"/>
                  </a:cubicBezTo>
                  <a:cubicBezTo>
                    <a:pt x="22585" y="2414"/>
                    <a:pt x="23071" y="1897"/>
                    <a:pt x="23618" y="1411"/>
                  </a:cubicBezTo>
                  <a:cubicBezTo>
                    <a:pt x="23643" y="1386"/>
                    <a:pt x="23627" y="1342"/>
                    <a:pt x="23605" y="1342"/>
                  </a:cubicBezTo>
                  <a:cubicBezTo>
                    <a:pt x="23599" y="1342"/>
                    <a:pt x="23593" y="1344"/>
                    <a:pt x="23588" y="1350"/>
                  </a:cubicBezTo>
                  <a:cubicBezTo>
                    <a:pt x="23223" y="1684"/>
                    <a:pt x="22889" y="1988"/>
                    <a:pt x="22554" y="2353"/>
                  </a:cubicBezTo>
                  <a:cubicBezTo>
                    <a:pt x="23041" y="1593"/>
                    <a:pt x="23496" y="833"/>
                    <a:pt x="23892" y="73"/>
                  </a:cubicBezTo>
                  <a:cubicBezTo>
                    <a:pt x="23914" y="29"/>
                    <a:pt x="23887" y="1"/>
                    <a:pt x="23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11;p53"/>
            <p:cNvSpPr/>
            <p:nvPr/>
          </p:nvSpPr>
          <p:spPr>
            <a:xfrm>
              <a:off x="5671378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0" y="1"/>
                  </a:moveTo>
                  <a:lnTo>
                    <a:pt x="882" y="5381"/>
                  </a:lnTo>
                  <a:lnTo>
                    <a:pt x="6991" y="38329"/>
                  </a:lnTo>
                  <a:lnTo>
                    <a:pt x="7994" y="38329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12;p53"/>
            <p:cNvSpPr/>
            <p:nvPr/>
          </p:nvSpPr>
          <p:spPr>
            <a:xfrm>
              <a:off x="5671378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0" y="1"/>
                  </a:moveTo>
                  <a:lnTo>
                    <a:pt x="882" y="5381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13;p53"/>
            <p:cNvSpPr/>
            <p:nvPr/>
          </p:nvSpPr>
          <p:spPr>
            <a:xfrm>
              <a:off x="538163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077" y="1"/>
                  </a:moveTo>
                  <a:lnTo>
                    <a:pt x="4438" y="5381"/>
                  </a:lnTo>
                  <a:lnTo>
                    <a:pt x="0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4;p53"/>
            <p:cNvSpPr/>
            <p:nvPr/>
          </p:nvSpPr>
          <p:spPr>
            <a:xfrm>
              <a:off x="544867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39" y="1"/>
                  </a:moveTo>
                  <a:lnTo>
                    <a:pt x="0" y="5381"/>
                  </a:lnTo>
                  <a:lnTo>
                    <a:pt x="2645" y="5381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15;p53"/>
            <p:cNvSpPr/>
            <p:nvPr/>
          </p:nvSpPr>
          <p:spPr>
            <a:xfrm>
              <a:off x="510474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107" y="1"/>
                  </a:moveTo>
                  <a:lnTo>
                    <a:pt x="4439" y="5381"/>
                  </a:lnTo>
                  <a:lnTo>
                    <a:pt x="1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16;p53"/>
            <p:cNvSpPr/>
            <p:nvPr/>
          </p:nvSpPr>
          <p:spPr>
            <a:xfrm>
              <a:off x="517178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69" y="1"/>
                  </a:moveTo>
                  <a:lnTo>
                    <a:pt x="1" y="5381"/>
                  </a:lnTo>
                  <a:lnTo>
                    <a:pt x="2645" y="538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7;p53"/>
            <p:cNvSpPr/>
            <p:nvPr/>
          </p:nvSpPr>
          <p:spPr>
            <a:xfrm>
              <a:off x="5128157" y="2815991"/>
              <a:ext cx="676423" cy="565292"/>
            </a:xfrm>
            <a:custGeom>
              <a:avLst/>
              <a:gdLst/>
              <a:ahLst/>
              <a:cxnLst/>
              <a:rect l="l" t="t" r="r" b="b"/>
              <a:pathLst>
                <a:path w="4477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44774" y="37417"/>
                  </a:lnTo>
                  <a:lnTo>
                    <a:pt x="44774" y="32706"/>
                  </a:lnTo>
                  <a:lnTo>
                    <a:pt x="28026" y="32706"/>
                  </a:lnTo>
                  <a:lnTo>
                    <a:pt x="2237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18;p53"/>
            <p:cNvSpPr/>
            <p:nvPr/>
          </p:nvSpPr>
          <p:spPr>
            <a:xfrm>
              <a:off x="5128157" y="2815991"/>
              <a:ext cx="61095" cy="565292"/>
            </a:xfrm>
            <a:custGeom>
              <a:avLst/>
              <a:gdLst/>
              <a:ahLst/>
              <a:cxnLst/>
              <a:rect l="l" t="t" r="r" b="b"/>
              <a:pathLst>
                <a:path w="404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2463" y="37417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19;p53"/>
            <p:cNvSpPr/>
            <p:nvPr/>
          </p:nvSpPr>
          <p:spPr>
            <a:xfrm>
              <a:off x="5383475" y="3571333"/>
              <a:ext cx="386661" cy="410561"/>
            </a:xfrm>
            <a:custGeom>
              <a:avLst/>
              <a:gdLst/>
              <a:ahLst/>
              <a:cxnLst/>
              <a:rect l="l" t="t" r="r" b="b"/>
              <a:pathLst>
                <a:path w="25594" h="27176" extrusionOk="0">
                  <a:moveTo>
                    <a:pt x="7477" y="0"/>
                  </a:moveTo>
                  <a:cubicBezTo>
                    <a:pt x="7477" y="0"/>
                    <a:pt x="1185" y="14833"/>
                    <a:pt x="821" y="16657"/>
                  </a:cubicBezTo>
                  <a:cubicBezTo>
                    <a:pt x="821" y="16657"/>
                    <a:pt x="0" y="21095"/>
                    <a:pt x="91" y="21186"/>
                  </a:cubicBezTo>
                  <a:cubicBezTo>
                    <a:pt x="843" y="21907"/>
                    <a:pt x="23379" y="27176"/>
                    <a:pt x="24705" y="27176"/>
                  </a:cubicBezTo>
                  <a:cubicBezTo>
                    <a:pt x="24720" y="27176"/>
                    <a:pt x="24733" y="27175"/>
                    <a:pt x="24742" y="27174"/>
                  </a:cubicBezTo>
                  <a:cubicBezTo>
                    <a:pt x="25593" y="27083"/>
                    <a:pt x="25350" y="24681"/>
                    <a:pt x="24621" y="23800"/>
                  </a:cubicBezTo>
                  <a:cubicBezTo>
                    <a:pt x="23617" y="22888"/>
                    <a:pt x="22584" y="22067"/>
                    <a:pt x="21490" y="21307"/>
                  </a:cubicBezTo>
                  <a:cubicBezTo>
                    <a:pt x="19028" y="19453"/>
                    <a:pt x="16140" y="17508"/>
                    <a:pt x="16140" y="17508"/>
                  </a:cubicBezTo>
                  <a:lnTo>
                    <a:pt x="22523" y="3708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20;p53"/>
            <p:cNvSpPr/>
            <p:nvPr/>
          </p:nvSpPr>
          <p:spPr>
            <a:xfrm>
              <a:off x="5378414" y="3773821"/>
              <a:ext cx="393097" cy="208967"/>
            </a:xfrm>
            <a:custGeom>
              <a:avLst/>
              <a:gdLst/>
              <a:ahLst/>
              <a:cxnLst/>
              <a:rect l="l" t="t" r="r" b="b"/>
              <a:pathLst>
                <a:path w="26020" h="13832" extrusionOk="0">
                  <a:moveTo>
                    <a:pt x="1368" y="1"/>
                  </a:moveTo>
                  <a:cubicBezTo>
                    <a:pt x="1338" y="61"/>
                    <a:pt x="1338" y="92"/>
                    <a:pt x="1338" y="153"/>
                  </a:cubicBezTo>
                  <a:cubicBezTo>
                    <a:pt x="548" y="4256"/>
                    <a:pt x="1" y="7691"/>
                    <a:pt x="274" y="7964"/>
                  </a:cubicBezTo>
                  <a:cubicBezTo>
                    <a:pt x="1027" y="8718"/>
                    <a:pt x="23855" y="13832"/>
                    <a:pt x="25110" y="13832"/>
                  </a:cubicBezTo>
                  <a:cubicBezTo>
                    <a:pt x="25121" y="13832"/>
                    <a:pt x="25130" y="13831"/>
                    <a:pt x="25138" y="13831"/>
                  </a:cubicBezTo>
                  <a:cubicBezTo>
                    <a:pt x="26019" y="13739"/>
                    <a:pt x="25807" y="11277"/>
                    <a:pt x="25077" y="10335"/>
                  </a:cubicBezTo>
                  <a:cubicBezTo>
                    <a:pt x="24348" y="9423"/>
                    <a:pt x="16323" y="3466"/>
                    <a:pt x="16323" y="3466"/>
                  </a:cubicBezTo>
                  <a:lnTo>
                    <a:pt x="16384" y="31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21;p53"/>
            <p:cNvSpPr/>
            <p:nvPr/>
          </p:nvSpPr>
          <p:spPr>
            <a:xfrm>
              <a:off x="5400002" y="3889990"/>
              <a:ext cx="359105" cy="79465"/>
            </a:xfrm>
            <a:custGeom>
              <a:avLst/>
              <a:gdLst/>
              <a:ahLst/>
              <a:cxnLst/>
              <a:rect l="l" t="t" r="r" b="b"/>
              <a:pathLst>
                <a:path w="23770" h="5260" extrusionOk="0">
                  <a:moveTo>
                    <a:pt x="31" y="1"/>
                  </a:moveTo>
                  <a:cubicBezTo>
                    <a:pt x="0" y="1"/>
                    <a:pt x="0" y="1"/>
                    <a:pt x="31" y="31"/>
                  </a:cubicBezTo>
                  <a:cubicBezTo>
                    <a:pt x="3861" y="1065"/>
                    <a:pt x="19697" y="4499"/>
                    <a:pt x="23648" y="5259"/>
                  </a:cubicBezTo>
                  <a:cubicBezTo>
                    <a:pt x="23709" y="5259"/>
                    <a:pt x="23770" y="5229"/>
                    <a:pt x="23648" y="5198"/>
                  </a:cubicBezTo>
                  <a:cubicBezTo>
                    <a:pt x="19757" y="4226"/>
                    <a:pt x="3952" y="669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22;p53"/>
            <p:cNvSpPr/>
            <p:nvPr/>
          </p:nvSpPr>
          <p:spPr>
            <a:xfrm>
              <a:off x="5577233" y="3820168"/>
              <a:ext cx="74873" cy="11074"/>
            </a:xfrm>
            <a:custGeom>
              <a:avLst/>
              <a:gdLst/>
              <a:ahLst/>
              <a:cxnLst/>
              <a:rect l="l" t="t" r="r" b="b"/>
              <a:pathLst>
                <a:path w="4956" h="733" extrusionOk="0">
                  <a:moveTo>
                    <a:pt x="2310" y="0"/>
                  </a:moveTo>
                  <a:cubicBezTo>
                    <a:pt x="1516" y="0"/>
                    <a:pt x="732" y="165"/>
                    <a:pt x="62" y="550"/>
                  </a:cubicBezTo>
                  <a:cubicBezTo>
                    <a:pt x="1" y="580"/>
                    <a:pt x="62" y="671"/>
                    <a:pt x="92" y="671"/>
                  </a:cubicBezTo>
                  <a:cubicBezTo>
                    <a:pt x="816" y="602"/>
                    <a:pt x="1546" y="564"/>
                    <a:pt x="2277" y="564"/>
                  </a:cubicBezTo>
                  <a:cubicBezTo>
                    <a:pt x="3142" y="564"/>
                    <a:pt x="4008" y="617"/>
                    <a:pt x="4864" y="732"/>
                  </a:cubicBezTo>
                  <a:cubicBezTo>
                    <a:pt x="4925" y="702"/>
                    <a:pt x="4955" y="610"/>
                    <a:pt x="4895" y="550"/>
                  </a:cubicBezTo>
                  <a:cubicBezTo>
                    <a:pt x="4120" y="211"/>
                    <a:pt x="3208" y="0"/>
                    <a:pt x="2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23;p53"/>
            <p:cNvSpPr/>
            <p:nvPr/>
          </p:nvSpPr>
          <p:spPr>
            <a:xfrm>
              <a:off x="5591932" y="3833945"/>
              <a:ext cx="74873" cy="11059"/>
            </a:xfrm>
            <a:custGeom>
              <a:avLst/>
              <a:gdLst/>
              <a:ahLst/>
              <a:cxnLst/>
              <a:rect l="l" t="t" r="r" b="b"/>
              <a:pathLst>
                <a:path w="4956" h="732" extrusionOk="0">
                  <a:moveTo>
                    <a:pt x="2287" y="0"/>
                  </a:moveTo>
                  <a:cubicBezTo>
                    <a:pt x="1494" y="0"/>
                    <a:pt x="717" y="165"/>
                    <a:pt x="61" y="550"/>
                  </a:cubicBezTo>
                  <a:cubicBezTo>
                    <a:pt x="1" y="580"/>
                    <a:pt x="61" y="671"/>
                    <a:pt x="92" y="671"/>
                  </a:cubicBezTo>
                  <a:cubicBezTo>
                    <a:pt x="775" y="605"/>
                    <a:pt x="1458" y="574"/>
                    <a:pt x="2141" y="574"/>
                  </a:cubicBezTo>
                  <a:cubicBezTo>
                    <a:pt x="3039" y="574"/>
                    <a:pt x="3936" y="628"/>
                    <a:pt x="4834" y="732"/>
                  </a:cubicBezTo>
                  <a:cubicBezTo>
                    <a:pt x="4925" y="732"/>
                    <a:pt x="4955" y="610"/>
                    <a:pt x="4894" y="550"/>
                  </a:cubicBezTo>
                  <a:cubicBezTo>
                    <a:pt x="4104" y="211"/>
                    <a:pt x="3184" y="0"/>
                    <a:pt x="2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24;p53"/>
            <p:cNvSpPr/>
            <p:nvPr/>
          </p:nvSpPr>
          <p:spPr>
            <a:xfrm>
              <a:off x="5606163" y="3848175"/>
              <a:ext cx="75326" cy="11074"/>
            </a:xfrm>
            <a:custGeom>
              <a:avLst/>
              <a:gdLst/>
              <a:ahLst/>
              <a:cxnLst/>
              <a:rect l="l" t="t" r="r" b="b"/>
              <a:pathLst>
                <a:path w="4986" h="733" extrusionOk="0">
                  <a:moveTo>
                    <a:pt x="2310" y="1"/>
                  </a:moveTo>
                  <a:cubicBezTo>
                    <a:pt x="1516" y="1"/>
                    <a:pt x="732" y="165"/>
                    <a:pt x="62" y="550"/>
                  </a:cubicBezTo>
                  <a:cubicBezTo>
                    <a:pt x="1" y="580"/>
                    <a:pt x="62" y="641"/>
                    <a:pt x="122" y="641"/>
                  </a:cubicBezTo>
                  <a:cubicBezTo>
                    <a:pt x="781" y="578"/>
                    <a:pt x="1440" y="546"/>
                    <a:pt x="2098" y="546"/>
                  </a:cubicBezTo>
                  <a:cubicBezTo>
                    <a:pt x="3020" y="546"/>
                    <a:pt x="3942" y="608"/>
                    <a:pt x="4864" y="732"/>
                  </a:cubicBezTo>
                  <a:cubicBezTo>
                    <a:pt x="4955" y="702"/>
                    <a:pt x="4986" y="580"/>
                    <a:pt x="4895" y="550"/>
                  </a:cubicBezTo>
                  <a:cubicBezTo>
                    <a:pt x="4120" y="211"/>
                    <a:pt x="3208" y="1"/>
                    <a:pt x="2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25;p53"/>
            <p:cNvSpPr/>
            <p:nvPr/>
          </p:nvSpPr>
          <p:spPr>
            <a:xfrm>
              <a:off x="5608459" y="3773488"/>
              <a:ext cx="90479" cy="54130"/>
            </a:xfrm>
            <a:custGeom>
              <a:avLst/>
              <a:gdLst/>
              <a:ahLst/>
              <a:cxnLst/>
              <a:rect l="l" t="t" r="r" b="b"/>
              <a:pathLst>
                <a:path w="5989" h="3583" extrusionOk="0">
                  <a:moveTo>
                    <a:pt x="4424" y="472"/>
                  </a:moveTo>
                  <a:cubicBezTo>
                    <a:pt x="4995" y="472"/>
                    <a:pt x="5445" y="731"/>
                    <a:pt x="5077" y="1634"/>
                  </a:cubicBezTo>
                  <a:cubicBezTo>
                    <a:pt x="4712" y="2515"/>
                    <a:pt x="3101" y="2758"/>
                    <a:pt x="2281" y="2880"/>
                  </a:cubicBezTo>
                  <a:cubicBezTo>
                    <a:pt x="1612" y="3001"/>
                    <a:pt x="943" y="3062"/>
                    <a:pt x="274" y="3184"/>
                  </a:cubicBezTo>
                  <a:cubicBezTo>
                    <a:pt x="852" y="2576"/>
                    <a:pt x="1490" y="2029"/>
                    <a:pt x="2159" y="1482"/>
                  </a:cubicBezTo>
                  <a:cubicBezTo>
                    <a:pt x="2493" y="1238"/>
                    <a:pt x="2828" y="995"/>
                    <a:pt x="3162" y="783"/>
                  </a:cubicBezTo>
                  <a:cubicBezTo>
                    <a:pt x="3408" y="646"/>
                    <a:pt x="3956" y="472"/>
                    <a:pt x="4424" y="472"/>
                  </a:cubicBezTo>
                  <a:close/>
                  <a:moveTo>
                    <a:pt x="4357" y="1"/>
                  </a:moveTo>
                  <a:cubicBezTo>
                    <a:pt x="3952" y="1"/>
                    <a:pt x="3528" y="122"/>
                    <a:pt x="3192" y="296"/>
                  </a:cubicBezTo>
                  <a:cubicBezTo>
                    <a:pt x="1885" y="995"/>
                    <a:pt x="791" y="2029"/>
                    <a:pt x="31" y="3275"/>
                  </a:cubicBezTo>
                  <a:cubicBezTo>
                    <a:pt x="1" y="3305"/>
                    <a:pt x="31" y="3336"/>
                    <a:pt x="62" y="3336"/>
                  </a:cubicBezTo>
                  <a:cubicBezTo>
                    <a:pt x="34" y="3447"/>
                    <a:pt x="107" y="3583"/>
                    <a:pt x="213" y="3583"/>
                  </a:cubicBezTo>
                  <a:cubicBezTo>
                    <a:pt x="223" y="3583"/>
                    <a:pt x="233" y="3582"/>
                    <a:pt x="244" y="3579"/>
                  </a:cubicBezTo>
                  <a:cubicBezTo>
                    <a:pt x="1642" y="3397"/>
                    <a:pt x="3132" y="3366"/>
                    <a:pt x="4408" y="2758"/>
                  </a:cubicBezTo>
                  <a:cubicBezTo>
                    <a:pt x="5168" y="2424"/>
                    <a:pt x="5989" y="1664"/>
                    <a:pt x="5594" y="722"/>
                  </a:cubicBezTo>
                  <a:cubicBezTo>
                    <a:pt x="5356" y="195"/>
                    <a:pt x="4871" y="1"/>
                    <a:pt x="4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26;p53"/>
            <p:cNvSpPr/>
            <p:nvPr/>
          </p:nvSpPr>
          <p:spPr>
            <a:xfrm>
              <a:off x="5530403" y="3761947"/>
              <a:ext cx="84511" cy="65249"/>
            </a:xfrm>
            <a:custGeom>
              <a:avLst/>
              <a:gdLst/>
              <a:ahLst/>
              <a:cxnLst/>
              <a:rect l="l" t="t" r="r" b="b"/>
              <a:pathLst>
                <a:path w="5594" h="4319" extrusionOk="0">
                  <a:moveTo>
                    <a:pt x="1506" y="469"/>
                  </a:moveTo>
                  <a:cubicBezTo>
                    <a:pt x="2015" y="469"/>
                    <a:pt x="2686" y="816"/>
                    <a:pt x="2949" y="1030"/>
                  </a:cubicBezTo>
                  <a:cubicBezTo>
                    <a:pt x="3253" y="1303"/>
                    <a:pt x="3557" y="1607"/>
                    <a:pt x="3830" y="1911"/>
                  </a:cubicBezTo>
                  <a:cubicBezTo>
                    <a:pt x="4408" y="2550"/>
                    <a:pt x="4864" y="3249"/>
                    <a:pt x="5381" y="3917"/>
                  </a:cubicBezTo>
                  <a:cubicBezTo>
                    <a:pt x="4742" y="3674"/>
                    <a:pt x="4074" y="3492"/>
                    <a:pt x="3435" y="3249"/>
                  </a:cubicBezTo>
                  <a:cubicBezTo>
                    <a:pt x="2675" y="2975"/>
                    <a:pt x="1125" y="2458"/>
                    <a:pt x="912" y="1516"/>
                  </a:cubicBezTo>
                  <a:cubicBezTo>
                    <a:pt x="759" y="720"/>
                    <a:pt x="1074" y="469"/>
                    <a:pt x="1506" y="469"/>
                  </a:cubicBezTo>
                  <a:close/>
                  <a:moveTo>
                    <a:pt x="1608" y="1"/>
                  </a:moveTo>
                  <a:cubicBezTo>
                    <a:pt x="1210" y="1"/>
                    <a:pt x="834" y="152"/>
                    <a:pt x="578" y="543"/>
                  </a:cubicBezTo>
                  <a:cubicBezTo>
                    <a:pt x="1" y="1395"/>
                    <a:pt x="700" y="2276"/>
                    <a:pt x="1368" y="2762"/>
                  </a:cubicBezTo>
                  <a:cubicBezTo>
                    <a:pt x="2523" y="3583"/>
                    <a:pt x="3982" y="3887"/>
                    <a:pt x="5320" y="4313"/>
                  </a:cubicBezTo>
                  <a:cubicBezTo>
                    <a:pt x="5336" y="4316"/>
                    <a:pt x="5351" y="4318"/>
                    <a:pt x="5367" y="4318"/>
                  </a:cubicBezTo>
                  <a:cubicBezTo>
                    <a:pt x="5470" y="4318"/>
                    <a:pt x="5559" y="4232"/>
                    <a:pt x="5533" y="4100"/>
                  </a:cubicBezTo>
                  <a:cubicBezTo>
                    <a:pt x="5563" y="4100"/>
                    <a:pt x="5593" y="4069"/>
                    <a:pt x="5593" y="4069"/>
                  </a:cubicBezTo>
                  <a:cubicBezTo>
                    <a:pt x="5046" y="2671"/>
                    <a:pt x="4165" y="1455"/>
                    <a:pt x="3010" y="543"/>
                  </a:cubicBezTo>
                  <a:cubicBezTo>
                    <a:pt x="2638" y="239"/>
                    <a:pt x="2106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27;p53"/>
            <p:cNvSpPr/>
            <p:nvPr/>
          </p:nvSpPr>
          <p:spPr>
            <a:xfrm>
              <a:off x="5186484" y="3002874"/>
              <a:ext cx="699371" cy="838512"/>
            </a:xfrm>
            <a:custGeom>
              <a:avLst/>
              <a:gdLst/>
              <a:ahLst/>
              <a:cxnLst/>
              <a:rect l="l" t="t" r="r" b="b"/>
              <a:pathLst>
                <a:path w="46293" h="55503" extrusionOk="0">
                  <a:moveTo>
                    <a:pt x="20761" y="0"/>
                  </a:moveTo>
                  <a:lnTo>
                    <a:pt x="4134" y="487"/>
                  </a:lnTo>
                  <a:cubicBezTo>
                    <a:pt x="4134" y="487"/>
                    <a:pt x="0" y="8450"/>
                    <a:pt x="6171" y="13678"/>
                  </a:cubicBezTo>
                  <a:cubicBezTo>
                    <a:pt x="10912" y="17691"/>
                    <a:pt x="25776" y="17903"/>
                    <a:pt x="26384" y="18694"/>
                  </a:cubicBezTo>
                  <a:cubicBezTo>
                    <a:pt x="27539" y="20244"/>
                    <a:pt x="13800" y="51703"/>
                    <a:pt x="13800" y="51703"/>
                  </a:cubicBezTo>
                  <a:lnTo>
                    <a:pt x="29788" y="55503"/>
                  </a:lnTo>
                  <a:cubicBezTo>
                    <a:pt x="29788" y="55503"/>
                    <a:pt x="46293" y="20882"/>
                    <a:pt x="43618" y="12675"/>
                  </a:cubicBezTo>
                  <a:cubicBezTo>
                    <a:pt x="41460" y="6019"/>
                    <a:pt x="21642" y="4347"/>
                    <a:pt x="21216" y="3982"/>
                  </a:cubicBezTo>
                  <a:cubicBezTo>
                    <a:pt x="20578" y="3466"/>
                    <a:pt x="20761" y="0"/>
                    <a:pt x="2076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28;p53"/>
            <p:cNvSpPr/>
            <p:nvPr/>
          </p:nvSpPr>
          <p:spPr>
            <a:xfrm>
              <a:off x="5418825" y="3747626"/>
              <a:ext cx="218590" cy="57892"/>
            </a:xfrm>
            <a:custGeom>
              <a:avLst/>
              <a:gdLst/>
              <a:ahLst/>
              <a:cxnLst/>
              <a:rect l="l" t="t" r="r" b="b"/>
              <a:pathLst>
                <a:path w="14469" h="3832" extrusionOk="0">
                  <a:moveTo>
                    <a:pt x="78" y="1"/>
                  </a:moveTo>
                  <a:cubicBezTo>
                    <a:pt x="70" y="1"/>
                    <a:pt x="65" y="1"/>
                    <a:pt x="61" y="2"/>
                  </a:cubicBezTo>
                  <a:cubicBezTo>
                    <a:pt x="0" y="2"/>
                    <a:pt x="0" y="124"/>
                    <a:pt x="61" y="124"/>
                  </a:cubicBezTo>
                  <a:cubicBezTo>
                    <a:pt x="1885" y="732"/>
                    <a:pt x="3739" y="1248"/>
                    <a:pt x="5563" y="1765"/>
                  </a:cubicBezTo>
                  <a:cubicBezTo>
                    <a:pt x="7417" y="2282"/>
                    <a:pt x="13800" y="3802"/>
                    <a:pt x="14347" y="3832"/>
                  </a:cubicBezTo>
                  <a:cubicBezTo>
                    <a:pt x="14408" y="3832"/>
                    <a:pt x="14469" y="3741"/>
                    <a:pt x="14408" y="3710"/>
                  </a:cubicBezTo>
                  <a:cubicBezTo>
                    <a:pt x="13982" y="3528"/>
                    <a:pt x="9849" y="2312"/>
                    <a:pt x="8906" y="2069"/>
                  </a:cubicBezTo>
                  <a:cubicBezTo>
                    <a:pt x="7052" y="1583"/>
                    <a:pt x="5168" y="1127"/>
                    <a:pt x="3283" y="701"/>
                  </a:cubicBezTo>
                  <a:cubicBezTo>
                    <a:pt x="2340" y="465"/>
                    <a:pt x="310" y="1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29;p53"/>
            <p:cNvSpPr/>
            <p:nvPr/>
          </p:nvSpPr>
          <p:spPr>
            <a:xfrm>
              <a:off x="5254434" y="3027437"/>
              <a:ext cx="378866" cy="712515"/>
            </a:xfrm>
            <a:custGeom>
              <a:avLst/>
              <a:gdLst/>
              <a:ahLst/>
              <a:cxnLst/>
              <a:rect l="l" t="t" r="r" b="b"/>
              <a:pathLst>
                <a:path w="25078" h="47163" extrusionOk="0">
                  <a:moveTo>
                    <a:pt x="670" y="1"/>
                  </a:moveTo>
                  <a:cubicBezTo>
                    <a:pt x="654" y="1"/>
                    <a:pt x="639" y="16"/>
                    <a:pt x="639" y="46"/>
                  </a:cubicBezTo>
                  <a:cubicBezTo>
                    <a:pt x="31" y="3451"/>
                    <a:pt x="1" y="7402"/>
                    <a:pt x="2554" y="10107"/>
                  </a:cubicBezTo>
                  <a:cubicBezTo>
                    <a:pt x="3800" y="11414"/>
                    <a:pt x="5502" y="12204"/>
                    <a:pt x="7265" y="12721"/>
                  </a:cubicBezTo>
                  <a:cubicBezTo>
                    <a:pt x="9241" y="13207"/>
                    <a:pt x="11247" y="13603"/>
                    <a:pt x="13314" y="13876"/>
                  </a:cubicBezTo>
                  <a:lnTo>
                    <a:pt x="20518" y="15092"/>
                  </a:lnTo>
                  <a:cubicBezTo>
                    <a:pt x="21673" y="15274"/>
                    <a:pt x="22858" y="15426"/>
                    <a:pt x="23983" y="15670"/>
                  </a:cubicBezTo>
                  <a:cubicBezTo>
                    <a:pt x="24226" y="15700"/>
                    <a:pt x="24439" y="15791"/>
                    <a:pt x="24621" y="15943"/>
                  </a:cubicBezTo>
                  <a:cubicBezTo>
                    <a:pt x="24773" y="16186"/>
                    <a:pt x="24834" y="16490"/>
                    <a:pt x="24713" y="16764"/>
                  </a:cubicBezTo>
                  <a:cubicBezTo>
                    <a:pt x="24591" y="17341"/>
                    <a:pt x="24439" y="17919"/>
                    <a:pt x="24287" y="18466"/>
                  </a:cubicBezTo>
                  <a:cubicBezTo>
                    <a:pt x="22980" y="22934"/>
                    <a:pt x="12889" y="46612"/>
                    <a:pt x="12645" y="47099"/>
                  </a:cubicBezTo>
                  <a:cubicBezTo>
                    <a:pt x="12627" y="47136"/>
                    <a:pt x="12654" y="47162"/>
                    <a:pt x="12685" y="47162"/>
                  </a:cubicBezTo>
                  <a:cubicBezTo>
                    <a:pt x="12705" y="47162"/>
                    <a:pt x="12725" y="47152"/>
                    <a:pt x="12737" y="47129"/>
                  </a:cubicBezTo>
                  <a:cubicBezTo>
                    <a:pt x="14925" y="43208"/>
                    <a:pt x="22585" y="24393"/>
                    <a:pt x="24013" y="20168"/>
                  </a:cubicBezTo>
                  <a:cubicBezTo>
                    <a:pt x="24409" y="19074"/>
                    <a:pt x="24713" y="17980"/>
                    <a:pt x="24956" y="16885"/>
                  </a:cubicBezTo>
                  <a:cubicBezTo>
                    <a:pt x="25047" y="16460"/>
                    <a:pt x="25077" y="15973"/>
                    <a:pt x="24713" y="15700"/>
                  </a:cubicBezTo>
                  <a:cubicBezTo>
                    <a:pt x="24348" y="15457"/>
                    <a:pt x="23922" y="15335"/>
                    <a:pt x="23466" y="15305"/>
                  </a:cubicBezTo>
                  <a:lnTo>
                    <a:pt x="16263" y="14089"/>
                  </a:lnTo>
                  <a:cubicBezTo>
                    <a:pt x="14013" y="13724"/>
                    <a:pt x="11764" y="13390"/>
                    <a:pt x="9515" y="12964"/>
                  </a:cubicBezTo>
                  <a:cubicBezTo>
                    <a:pt x="7661" y="12600"/>
                    <a:pt x="5776" y="12113"/>
                    <a:pt x="4195" y="11110"/>
                  </a:cubicBezTo>
                  <a:cubicBezTo>
                    <a:pt x="2615" y="10138"/>
                    <a:pt x="1460" y="8618"/>
                    <a:pt x="913" y="6855"/>
                  </a:cubicBezTo>
                  <a:cubicBezTo>
                    <a:pt x="426" y="5061"/>
                    <a:pt x="274" y="3207"/>
                    <a:pt x="487" y="1353"/>
                  </a:cubicBezTo>
                  <a:cubicBezTo>
                    <a:pt x="548" y="928"/>
                    <a:pt x="609" y="472"/>
                    <a:pt x="700" y="46"/>
                  </a:cubicBezTo>
                  <a:cubicBezTo>
                    <a:pt x="700" y="16"/>
                    <a:pt x="685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30;p53"/>
            <p:cNvSpPr/>
            <p:nvPr/>
          </p:nvSpPr>
          <p:spPr>
            <a:xfrm>
              <a:off x="5721880" y="3643421"/>
              <a:ext cx="406875" cy="355132"/>
            </a:xfrm>
            <a:custGeom>
              <a:avLst/>
              <a:gdLst/>
              <a:ahLst/>
              <a:cxnLst/>
              <a:rect l="l" t="t" r="r" b="b"/>
              <a:pathLst>
                <a:path w="26932" h="23507" extrusionOk="0">
                  <a:moveTo>
                    <a:pt x="14834" y="0"/>
                  </a:moveTo>
                  <a:lnTo>
                    <a:pt x="1" y="122"/>
                  </a:lnTo>
                  <a:cubicBezTo>
                    <a:pt x="1" y="122"/>
                    <a:pt x="426" y="21885"/>
                    <a:pt x="1368" y="22797"/>
                  </a:cubicBezTo>
                  <a:cubicBezTo>
                    <a:pt x="2026" y="23228"/>
                    <a:pt x="15039" y="23507"/>
                    <a:pt x="21943" y="23507"/>
                  </a:cubicBezTo>
                  <a:cubicBezTo>
                    <a:pt x="24291" y="23507"/>
                    <a:pt x="25933" y="23474"/>
                    <a:pt x="26141" y="23405"/>
                  </a:cubicBezTo>
                  <a:cubicBezTo>
                    <a:pt x="26931" y="23162"/>
                    <a:pt x="26232" y="20821"/>
                    <a:pt x="25290" y="20122"/>
                  </a:cubicBezTo>
                  <a:cubicBezTo>
                    <a:pt x="24165" y="19423"/>
                    <a:pt x="22949" y="18815"/>
                    <a:pt x="21734" y="18298"/>
                  </a:cubicBezTo>
                  <a:cubicBezTo>
                    <a:pt x="18968" y="16961"/>
                    <a:pt x="15746" y="15624"/>
                    <a:pt x="15746" y="15624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31;p53"/>
            <p:cNvSpPr/>
            <p:nvPr/>
          </p:nvSpPr>
          <p:spPr>
            <a:xfrm>
              <a:off x="5728315" y="3868871"/>
              <a:ext cx="408235" cy="130695"/>
            </a:xfrm>
            <a:custGeom>
              <a:avLst/>
              <a:gdLst/>
              <a:ahLst/>
              <a:cxnLst/>
              <a:rect l="l" t="t" r="r" b="b"/>
              <a:pathLst>
                <a:path w="27022" h="8651" extrusionOk="0">
                  <a:moveTo>
                    <a:pt x="15350" y="1"/>
                  </a:moveTo>
                  <a:lnTo>
                    <a:pt x="0" y="92"/>
                  </a:lnTo>
                  <a:lnTo>
                    <a:pt x="0" y="213"/>
                  </a:lnTo>
                  <a:cubicBezTo>
                    <a:pt x="91" y="4408"/>
                    <a:pt x="274" y="7873"/>
                    <a:pt x="638" y="8086"/>
                  </a:cubicBezTo>
                  <a:cubicBezTo>
                    <a:pt x="1223" y="8468"/>
                    <a:pt x="11882" y="8651"/>
                    <a:pt x="19247" y="8651"/>
                  </a:cubicBezTo>
                  <a:cubicBezTo>
                    <a:pt x="22998" y="8651"/>
                    <a:pt x="25894" y="8604"/>
                    <a:pt x="26171" y="8511"/>
                  </a:cubicBezTo>
                  <a:cubicBezTo>
                    <a:pt x="27022" y="8238"/>
                    <a:pt x="26292" y="5836"/>
                    <a:pt x="25381" y="5107"/>
                  </a:cubicBezTo>
                  <a:cubicBezTo>
                    <a:pt x="24438" y="4347"/>
                    <a:pt x="15350" y="244"/>
                    <a:pt x="15350" y="244"/>
                  </a:cubicBezTo>
                  <a:lnTo>
                    <a:pt x="1535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32;p53"/>
            <p:cNvSpPr/>
            <p:nvPr/>
          </p:nvSpPr>
          <p:spPr>
            <a:xfrm>
              <a:off x="5754480" y="3981415"/>
              <a:ext cx="366463" cy="4230"/>
            </a:xfrm>
            <a:custGeom>
              <a:avLst/>
              <a:gdLst/>
              <a:ahLst/>
              <a:cxnLst/>
              <a:rect l="l" t="t" r="r" b="b"/>
              <a:pathLst>
                <a:path w="24257" h="280" extrusionOk="0">
                  <a:moveTo>
                    <a:pt x="9360" y="1"/>
                  </a:moveTo>
                  <a:cubicBezTo>
                    <a:pt x="5311" y="1"/>
                    <a:pt x="1632" y="32"/>
                    <a:pt x="1" y="119"/>
                  </a:cubicBezTo>
                  <a:cubicBezTo>
                    <a:pt x="2180" y="236"/>
                    <a:pt x="8087" y="280"/>
                    <a:pt x="13619" y="280"/>
                  </a:cubicBezTo>
                  <a:cubicBezTo>
                    <a:pt x="18116" y="280"/>
                    <a:pt x="22366" y="251"/>
                    <a:pt x="24165" y="210"/>
                  </a:cubicBezTo>
                  <a:cubicBezTo>
                    <a:pt x="24256" y="210"/>
                    <a:pt x="24256" y="149"/>
                    <a:pt x="24165" y="119"/>
                  </a:cubicBezTo>
                  <a:cubicBezTo>
                    <a:pt x="21797" y="65"/>
                    <a:pt x="15193" y="1"/>
                    <a:pt x="9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33;p53"/>
            <p:cNvSpPr/>
            <p:nvPr/>
          </p:nvSpPr>
          <p:spPr>
            <a:xfrm>
              <a:off x="5913825" y="3867512"/>
              <a:ext cx="74404" cy="19277"/>
            </a:xfrm>
            <a:custGeom>
              <a:avLst/>
              <a:gdLst/>
              <a:ahLst/>
              <a:cxnLst/>
              <a:rect l="l" t="t" r="r" b="b"/>
              <a:pathLst>
                <a:path w="4925" h="1276" extrusionOk="0">
                  <a:moveTo>
                    <a:pt x="3502" y="1"/>
                  </a:moveTo>
                  <a:cubicBezTo>
                    <a:pt x="2252" y="1"/>
                    <a:pt x="964" y="350"/>
                    <a:pt x="61" y="1185"/>
                  </a:cubicBezTo>
                  <a:cubicBezTo>
                    <a:pt x="0" y="1215"/>
                    <a:pt x="61" y="1276"/>
                    <a:pt x="122" y="1276"/>
                  </a:cubicBezTo>
                  <a:cubicBezTo>
                    <a:pt x="1641" y="790"/>
                    <a:pt x="3192" y="486"/>
                    <a:pt x="4772" y="334"/>
                  </a:cubicBezTo>
                  <a:cubicBezTo>
                    <a:pt x="4894" y="334"/>
                    <a:pt x="4924" y="121"/>
                    <a:pt x="4772" y="121"/>
                  </a:cubicBezTo>
                  <a:cubicBezTo>
                    <a:pt x="4365" y="43"/>
                    <a:pt x="3936" y="1"/>
                    <a:pt x="3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34;p53"/>
            <p:cNvSpPr/>
            <p:nvPr/>
          </p:nvSpPr>
          <p:spPr>
            <a:xfrm>
              <a:off x="5931274" y="3878071"/>
              <a:ext cx="73936" cy="19292"/>
            </a:xfrm>
            <a:custGeom>
              <a:avLst/>
              <a:gdLst/>
              <a:ahLst/>
              <a:cxnLst/>
              <a:rect l="l" t="t" r="r" b="b"/>
              <a:pathLst>
                <a:path w="4894" h="1277" extrusionOk="0">
                  <a:moveTo>
                    <a:pt x="3497" y="1"/>
                  </a:moveTo>
                  <a:cubicBezTo>
                    <a:pt x="2238" y="1"/>
                    <a:pt x="933" y="350"/>
                    <a:pt x="30" y="1185"/>
                  </a:cubicBezTo>
                  <a:cubicBezTo>
                    <a:pt x="0" y="1215"/>
                    <a:pt x="30" y="1276"/>
                    <a:pt x="122" y="1276"/>
                  </a:cubicBezTo>
                  <a:cubicBezTo>
                    <a:pt x="1611" y="790"/>
                    <a:pt x="3161" y="455"/>
                    <a:pt x="4742" y="334"/>
                  </a:cubicBezTo>
                  <a:cubicBezTo>
                    <a:pt x="4894" y="334"/>
                    <a:pt x="4894" y="121"/>
                    <a:pt x="4772" y="121"/>
                  </a:cubicBezTo>
                  <a:cubicBezTo>
                    <a:pt x="4365" y="43"/>
                    <a:pt x="3934" y="1"/>
                    <a:pt x="3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35;p53"/>
            <p:cNvSpPr/>
            <p:nvPr/>
          </p:nvSpPr>
          <p:spPr>
            <a:xfrm>
              <a:off x="5948420" y="3888555"/>
              <a:ext cx="73785" cy="19020"/>
            </a:xfrm>
            <a:custGeom>
              <a:avLst/>
              <a:gdLst/>
              <a:ahLst/>
              <a:cxnLst/>
              <a:rect l="l" t="t" r="r" b="b"/>
              <a:pathLst>
                <a:path w="4884" h="1259" extrusionOk="0">
                  <a:moveTo>
                    <a:pt x="3445" y="1"/>
                  </a:moveTo>
                  <a:cubicBezTo>
                    <a:pt x="2209" y="1"/>
                    <a:pt x="942" y="335"/>
                    <a:pt x="51" y="1160"/>
                  </a:cubicBezTo>
                  <a:cubicBezTo>
                    <a:pt x="1" y="1209"/>
                    <a:pt x="32" y="1259"/>
                    <a:pt x="79" y="1259"/>
                  </a:cubicBezTo>
                  <a:cubicBezTo>
                    <a:pt x="89" y="1259"/>
                    <a:pt x="100" y="1256"/>
                    <a:pt x="111" y="1251"/>
                  </a:cubicBezTo>
                  <a:cubicBezTo>
                    <a:pt x="1631" y="764"/>
                    <a:pt x="3181" y="460"/>
                    <a:pt x="4762" y="308"/>
                  </a:cubicBezTo>
                  <a:cubicBezTo>
                    <a:pt x="4883" y="308"/>
                    <a:pt x="4883" y="126"/>
                    <a:pt x="4762" y="126"/>
                  </a:cubicBezTo>
                  <a:cubicBezTo>
                    <a:pt x="4340" y="45"/>
                    <a:pt x="3894" y="1"/>
                    <a:pt x="3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36;p53"/>
            <p:cNvSpPr/>
            <p:nvPr/>
          </p:nvSpPr>
          <p:spPr>
            <a:xfrm>
              <a:off x="5943208" y="3809986"/>
              <a:ext cx="83121" cy="67243"/>
            </a:xfrm>
            <a:custGeom>
              <a:avLst/>
              <a:gdLst/>
              <a:ahLst/>
              <a:cxnLst/>
              <a:rect l="l" t="t" r="r" b="b"/>
              <a:pathLst>
                <a:path w="5502" h="4451" extrusionOk="0">
                  <a:moveTo>
                    <a:pt x="3986" y="467"/>
                  </a:moveTo>
                  <a:cubicBezTo>
                    <a:pt x="4405" y="467"/>
                    <a:pt x="4713" y="716"/>
                    <a:pt x="4590" y="1497"/>
                  </a:cubicBezTo>
                  <a:cubicBezTo>
                    <a:pt x="4438" y="2470"/>
                    <a:pt x="2888" y="3017"/>
                    <a:pt x="2128" y="3321"/>
                  </a:cubicBezTo>
                  <a:cubicBezTo>
                    <a:pt x="1490" y="3564"/>
                    <a:pt x="851" y="3777"/>
                    <a:pt x="213" y="4050"/>
                  </a:cubicBezTo>
                  <a:cubicBezTo>
                    <a:pt x="699" y="3351"/>
                    <a:pt x="1155" y="2622"/>
                    <a:pt x="1703" y="1984"/>
                  </a:cubicBezTo>
                  <a:cubicBezTo>
                    <a:pt x="1946" y="1649"/>
                    <a:pt x="2250" y="1345"/>
                    <a:pt x="2554" y="1072"/>
                  </a:cubicBezTo>
                  <a:cubicBezTo>
                    <a:pt x="2804" y="838"/>
                    <a:pt x="3476" y="467"/>
                    <a:pt x="3986" y="467"/>
                  </a:cubicBezTo>
                  <a:close/>
                  <a:moveTo>
                    <a:pt x="3920" y="0"/>
                  </a:moveTo>
                  <a:cubicBezTo>
                    <a:pt x="3405" y="0"/>
                    <a:pt x="2851" y="267"/>
                    <a:pt x="2462" y="585"/>
                  </a:cubicBezTo>
                  <a:cubicBezTo>
                    <a:pt x="1338" y="1528"/>
                    <a:pt x="487" y="2774"/>
                    <a:pt x="0" y="4172"/>
                  </a:cubicBezTo>
                  <a:cubicBezTo>
                    <a:pt x="0" y="4202"/>
                    <a:pt x="0" y="4233"/>
                    <a:pt x="61" y="4233"/>
                  </a:cubicBezTo>
                  <a:cubicBezTo>
                    <a:pt x="34" y="4342"/>
                    <a:pt x="128" y="4450"/>
                    <a:pt x="257" y="4450"/>
                  </a:cubicBezTo>
                  <a:cubicBezTo>
                    <a:pt x="273" y="4450"/>
                    <a:pt x="288" y="4449"/>
                    <a:pt x="304" y="4446"/>
                  </a:cubicBezTo>
                  <a:cubicBezTo>
                    <a:pt x="1611" y="3959"/>
                    <a:pt x="3040" y="3625"/>
                    <a:pt x="4165" y="2743"/>
                  </a:cubicBezTo>
                  <a:cubicBezTo>
                    <a:pt x="4833" y="2257"/>
                    <a:pt x="5502" y="1315"/>
                    <a:pt x="4894" y="494"/>
                  </a:cubicBezTo>
                  <a:cubicBezTo>
                    <a:pt x="4640" y="138"/>
                    <a:pt x="4290" y="0"/>
                    <a:pt x="3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37;p53"/>
            <p:cNvSpPr/>
            <p:nvPr/>
          </p:nvSpPr>
          <p:spPr>
            <a:xfrm>
              <a:off x="5858263" y="3824397"/>
              <a:ext cx="91385" cy="52302"/>
            </a:xfrm>
            <a:custGeom>
              <a:avLst/>
              <a:gdLst/>
              <a:ahLst/>
              <a:cxnLst/>
              <a:rect l="l" t="t" r="r" b="b"/>
              <a:pathLst>
                <a:path w="6049" h="3462" extrusionOk="0">
                  <a:moveTo>
                    <a:pt x="1617" y="480"/>
                  </a:moveTo>
                  <a:cubicBezTo>
                    <a:pt x="2069" y="480"/>
                    <a:pt x="2581" y="626"/>
                    <a:pt x="2827" y="756"/>
                  </a:cubicBezTo>
                  <a:cubicBezTo>
                    <a:pt x="3192" y="969"/>
                    <a:pt x="3526" y="1182"/>
                    <a:pt x="3860" y="1425"/>
                  </a:cubicBezTo>
                  <a:cubicBezTo>
                    <a:pt x="4529" y="1941"/>
                    <a:pt x="5198" y="2489"/>
                    <a:pt x="5806" y="3066"/>
                  </a:cubicBezTo>
                  <a:cubicBezTo>
                    <a:pt x="5137" y="2945"/>
                    <a:pt x="4438" y="2914"/>
                    <a:pt x="3769" y="2823"/>
                  </a:cubicBezTo>
                  <a:cubicBezTo>
                    <a:pt x="2949" y="2732"/>
                    <a:pt x="1307" y="2549"/>
                    <a:pt x="912" y="1668"/>
                  </a:cubicBezTo>
                  <a:cubicBezTo>
                    <a:pt x="511" y="744"/>
                    <a:pt x="1010" y="480"/>
                    <a:pt x="1617" y="480"/>
                  </a:cubicBezTo>
                  <a:close/>
                  <a:moveTo>
                    <a:pt x="1673" y="0"/>
                  </a:moveTo>
                  <a:cubicBezTo>
                    <a:pt x="1128" y="0"/>
                    <a:pt x="609" y="215"/>
                    <a:pt x="395" y="786"/>
                  </a:cubicBezTo>
                  <a:cubicBezTo>
                    <a:pt x="0" y="1759"/>
                    <a:pt x="882" y="2458"/>
                    <a:pt x="1642" y="2793"/>
                  </a:cubicBezTo>
                  <a:cubicBezTo>
                    <a:pt x="2918" y="3370"/>
                    <a:pt x="4438" y="3340"/>
                    <a:pt x="5806" y="3461"/>
                  </a:cubicBezTo>
                  <a:cubicBezTo>
                    <a:pt x="5927" y="3461"/>
                    <a:pt x="6049" y="3340"/>
                    <a:pt x="5988" y="3218"/>
                  </a:cubicBezTo>
                  <a:cubicBezTo>
                    <a:pt x="6019" y="3218"/>
                    <a:pt x="6049" y="3188"/>
                    <a:pt x="6019" y="3157"/>
                  </a:cubicBezTo>
                  <a:cubicBezTo>
                    <a:pt x="5198" y="1911"/>
                    <a:pt x="4073" y="938"/>
                    <a:pt x="2766" y="270"/>
                  </a:cubicBezTo>
                  <a:cubicBezTo>
                    <a:pt x="2452" y="107"/>
                    <a:pt x="2056" y="0"/>
                    <a:pt x="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38;p53"/>
            <p:cNvSpPr/>
            <p:nvPr/>
          </p:nvSpPr>
          <p:spPr>
            <a:xfrm>
              <a:off x="5156633" y="3000125"/>
              <a:ext cx="816017" cy="882595"/>
            </a:xfrm>
            <a:custGeom>
              <a:avLst/>
              <a:gdLst/>
              <a:ahLst/>
              <a:cxnLst/>
              <a:rect l="l" t="t" r="r" b="b"/>
              <a:pathLst>
                <a:path w="54014" h="58421" extrusionOk="0">
                  <a:moveTo>
                    <a:pt x="22524" y="0"/>
                  </a:moveTo>
                  <a:lnTo>
                    <a:pt x="3982" y="547"/>
                  </a:lnTo>
                  <a:cubicBezTo>
                    <a:pt x="3982" y="547"/>
                    <a:pt x="1" y="9787"/>
                    <a:pt x="4712" y="16353"/>
                  </a:cubicBezTo>
                  <a:cubicBezTo>
                    <a:pt x="9970" y="23617"/>
                    <a:pt x="34439" y="23557"/>
                    <a:pt x="36171" y="25806"/>
                  </a:cubicBezTo>
                  <a:cubicBezTo>
                    <a:pt x="37478" y="27478"/>
                    <a:pt x="37266" y="58420"/>
                    <a:pt x="37266" y="58420"/>
                  </a:cubicBezTo>
                  <a:lnTo>
                    <a:pt x="54014" y="58420"/>
                  </a:lnTo>
                  <a:cubicBezTo>
                    <a:pt x="54014" y="58420"/>
                    <a:pt x="53588" y="21399"/>
                    <a:pt x="49363" y="16778"/>
                  </a:cubicBezTo>
                  <a:cubicBezTo>
                    <a:pt x="43102" y="9939"/>
                    <a:pt x="20791" y="5806"/>
                    <a:pt x="20791" y="5806"/>
                  </a:cubicBezTo>
                  <a:cubicBezTo>
                    <a:pt x="21521" y="3921"/>
                    <a:pt x="22098" y="1976"/>
                    <a:pt x="2252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39;p53"/>
            <p:cNvSpPr/>
            <p:nvPr/>
          </p:nvSpPr>
          <p:spPr>
            <a:xfrm>
              <a:off x="5428010" y="3068920"/>
              <a:ext cx="93591" cy="43706"/>
            </a:xfrm>
            <a:custGeom>
              <a:avLst/>
              <a:gdLst/>
              <a:ahLst/>
              <a:cxnLst/>
              <a:rect l="l" t="t" r="r" b="b"/>
              <a:pathLst>
                <a:path w="6195" h="2893" extrusionOk="0">
                  <a:moveTo>
                    <a:pt x="6107" y="1"/>
                  </a:moveTo>
                  <a:cubicBezTo>
                    <a:pt x="6099" y="1"/>
                    <a:pt x="6089" y="2"/>
                    <a:pt x="6080" y="5"/>
                  </a:cubicBezTo>
                  <a:cubicBezTo>
                    <a:pt x="5563" y="127"/>
                    <a:pt x="5016" y="279"/>
                    <a:pt x="4529" y="522"/>
                  </a:cubicBezTo>
                  <a:cubicBezTo>
                    <a:pt x="3982" y="705"/>
                    <a:pt x="3465" y="948"/>
                    <a:pt x="2949" y="1191"/>
                  </a:cubicBezTo>
                  <a:cubicBezTo>
                    <a:pt x="1946" y="1677"/>
                    <a:pt x="973" y="2224"/>
                    <a:pt x="31" y="2832"/>
                  </a:cubicBezTo>
                  <a:cubicBezTo>
                    <a:pt x="0" y="2863"/>
                    <a:pt x="31" y="2893"/>
                    <a:pt x="61" y="2893"/>
                  </a:cubicBezTo>
                  <a:cubicBezTo>
                    <a:pt x="1034" y="2376"/>
                    <a:pt x="2098" y="1890"/>
                    <a:pt x="3131" y="1464"/>
                  </a:cubicBezTo>
                  <a:lnTo>
                    <a:pt x="4621" y="826"/>
                  </a:lnTo>
                  <a:cubicBezTo>
                    <a:pt x="5137" y="613"/>
                    <a:pt x="5654" y="401"/>
                    <a:pt x="6140" y="157"/>
                  </a:cubicBezTo>
                  <a:cubicBezTo>
                    <a:pt x="6195" y="103"/>
                    <a:pt x="6176" y="1"/>
                    <a:pt x="6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40;p53"/>
            <p:cNvSpPr/>
            <p:nvPr/>
          </p:nvSpPr>
          <p:spPr>
            <a:xfrm>
              <a:off x="5463359" y="2999082"/>
              <a:ext cx="41893" cy="87759"/>
            </a:xfrm>
            <a:custGeom>
              <a:avLst/>
              <a:gdLst/>
              <a:ahLst/>
              <a:cxnLst/>
              <a:rect l="l" t="t" r="r" b="b"/>
              <a:pathLst>
                <a:path w="2773" h="5809" extrusionOk="0">
                  <a:moveTo>
                    <a:pt x="2708" y="1"/>
                  </a:moveTo>
                  <a:cubicBezTo>
                    <a:pt x="2684" y="1"/>
                    <a:pt x="2657" y="20"/>
                    <a:pt x="2645" y="69"/>
                  </a:cubicBezTo>
                  <a:cubicBezTo>
                    <a:pt x="2433" y="920"/>
                    <a:pt x="2250" y="1771"/>
                    <a:pt x="2007" y="2592"/>
                  </a:cubicBezTo>
                  <a:cubicBezTo>
                    <a:pt x="1885" y="2987"/>
                    <a:pt x="1764" y="3352"/>
                    <a:pt x="1612" y="3747"/>
                  </a:cubicBezTo>
                  <a:cubicBezTo>
                    <a:pt x="1490" y="4051"/>
                    <a:pt x="1308" y="4416"/>
                    <a:pt x="943" y="4507"/>
                  </a:cubicBezTo>
                  <a:cubicBezTo>
                    <a:pt x="916" y="4511"/>
                    <a:pt x="890" y="4514"/>
                    <a:pt x="865" y="4514"/>
                  </a:cubicBezTo>
                  <a:cubicBezTo>
                    <a:pt x="552" y="4514"/>
                    <a:pt x="398" y="4178"/>
                    <a:pt x="426" y="3869"/>
                  </a:cubicBezTo>
                  <a:cubicBezTo>
                    <a:pt x="457" y="3534"/>
                    <a:pt x="578" y="3109"/>
                    <a:pt x="639" y="2713"/>
                  </a:cubicBezTo>
                  <a:cubicBezTo>
                    <a:pt x="730" y="2349"/>
                    <a:pt x="822" y="1862"/>
                    <a:pt x="913" y="1406"/>
                  </a:cubicBezTo>
                  <a:cubicBezTo>
                    <a:pt x="943" y="1194"/>
                    <a:pt x="974" y="981"/>
                    <a:pt x="1034" y="738"/>
                  </a:cubicBezTo>
                  <a:cubicBezTo>
                    <a:pt x="1034" y="707"/>
                    <a:pt x="1065" y="282"/>
                    <a:pt x="1095" y="160"/>
                  </a:cubicBezTo>
                  <a:lnTo>
                    <a:pt x="1125" y="160"/>
                  </a:lnTo>
                  <a:cubicBezTo>
                    <a:pt x="1156" y="160"/>
                    <a:pt x="1156" y="130"/>
                    <a:pt x="1156" y="130"/>
                  </a:cubicBezTo>
                  <a:cubicBezTo>
                    <a:pt x="1156" y="99"/>
                    <a:pt x="1156" y="99"/>
                    <a:pt x="1125" y="69"/>
                  </a:cubicBezTo>
                  <a:lnTo>
                    <a:pt x="1095" y="69"/>
                  </a:lnTo>
                  <a:cubicBezTo>
                    <a:pt x="1004" y="99"/>
                    <a:pt x="1004" y="221"/>
                    <a:pt x="974" y="312"/>
                  </a:cubicBezTo>
                  <a:cubicBezTo>
                    <a:pt x="913" y="525"/>
                    <a:pt x="852" y="738"/>
                    <a:pt x="791" y="951"/>
                  </a:cubicBezTo>
                  <a:cubicBezTo>
                    <a:pt x="670" y="1346"/>
                    <a:pt x="548" y="1741"/>
                    <a:pt x="457" y="2166"/>
                  </a:cubicBezTo>
                  <a:cubicBezTo>
                    <a:pt x="335" y="2562"/>
                    <a:pt x="244" y="2987"/>
                    <a:pt x="153" y="3382"/>
                  </a:cubicBezTo>
                  <a:cubicBezTo>
                    <a:pt x="31" y="3686"/>
                    <a:pt x="1" y="3990"/>
                    <a:pt x="62" y="4324"/>
                  </a:cubicBezTo>
                  <a:cubicBezTo>
                    <a:pt x="153" y="4628"/>
                    <a:pt x="426" y="4841"/>
                    <a:pt x="730" y="4872"/>
                  </a:cubicBezTo>
                  <a:cubicBezTo>
                    <a:pt x="700" y="4872"/>
                    <a:pt x="700" y="4902"/>
                    <a:pt x="670" y="4932"/>
                  </a:cubicBezTo>
                  <a:cubicBezTo>
                    <a:pt x="639" y="5024"/>
                    <a:pt x="609" y="5115"/>
                    <a:pt x="578" y="5206"/>
                  </a:cubicBezTo>
                  <a:cubicBezTo>
                    <a:pt x="548" y="5267"/>
                    <a:pt x="518" y="5358"/>
                    <a:pt x="487" y="5449"/>
                  </a:cubicBezTo>
                  <a:cubicBezTo>
                    <a:pt x="487" y="5510"/>
                    <a:pt x="487" y="5540"/>
                    <a:pt x="487" y="5601"/>
                  </a:cubicBezTo>
                  <a:lnTo>
                    <a:pt x="487" y="5723"/>
                  </a:lnTo>
                  <a:cubicBezTo>
                    <a:pt x="487" y="5766"/>
                    <a:pt x="533" y="5809"/>
                    <a:pt x="570" y="5809"/>
                  </a:cubicBezTo>
                  <a:cubicBezTo>
                    <a:pt x="586" y="5809"/>
                    <a:pt x="600" y="5801"/>
                    <a:pt x="609" y="5783"/>
                  </a:cubicBezTo>
                  <a:cubicBezTo>
                    <a:pt x="639" y="5723"/>
                    <a:pt x="670" y="5723"/>
                    <a:pt x="700" y="5662"/>
                  </a:cubicBezTo>
                  <a:cubicBezTo>
                    <a:pt x="700" y="5631"/>
                    <a:pt x="730" y="5571"/>
                    <a:pt x="761" y="5510"/>
                  </a:cubicBezTo>
                  <a:cubicBezTo>
                    <a:pt x="791" y="5449"/>
                    <a:pt x="791" y="5358"/>
                    <a:pt x="822" y="5267"/>
                  </a:cubicBezTo>
                  <a:cubicBezTo>
                    <a:pt x="852" y="5176"/>
                    <a:pt x="882" y="5084"/>
                    <a:pt x="882" y="5024"/>
                  </a:cubicBezTo>
                  <a:cubicBezTo>
                    <a:pt x="913" y="4932"/>
                    <a:pt x="882" y="4902"/>
                    <a:pt x="882" y="4841"/>
                  </a:cubicBezTo>
                  <a:cubicBezTo>
                    <a:pt x="1065" y="4841"/>
                    <a:pt x="1247" y="4780"/>
                    <a:pt x="1369" y="4659"/>
                  </a:cubicBezTo>
                  <a:cubicBezTo>
                    <a:pt x="1612" y="4476"/>
                    <a:pt x="1794" y="4203"/>
                    <a:pt x="1885" y="3899"/>
                  </a:cubicBezTo>
                  <a:cubicBezTo>
                    <a:pt x="2007" y="3565"/>
                    <a:pt x="2098" y="3200"/>
                    <a:pt x="2220" y="2835"/>
                  </a:cubicBezTo>
                  <a:cubicBezTo>
                    <a:pt x="2463" y="1954"/>
                    <a:pt x="2645" y="1042"/>
                    <a:pt x="2736" y="99"/>
                  </a:cubicBezTo>
                  <a:cubicBezTo>
                    <a:pt x="2773" y="45"/>
                    <a:pt x="2744" y="1"/>
                    <a:pt x="2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41;p53"/>
            <p:cNvSpPr/>
            <p:nvPr/>
          </p:nvSpPr>
          <p:spPr>
            <a:xfrm>
              <a:off x="5244342" y="3031002"/>
              <a:ext cx="93682" cy="94905"/>
            </a:xfrm>
            <a:custGeom>
              <a:avLst/>
              <a:gdLst/>
              <a:ahLst/>
              <a:cxnLst/>
              <a:rect l="l" t="t" r="r" b="b"/>
              <a:pathLst>
                <a:path w="6201" h="6282" extrusionOk="0">
                  <a:moveTo>
                    <a:pt x="6151" y="0"/>
                  </a:moveTo>
                  <a:cubicBezTo>
                    <a:pt x="6140" y="0"/>
                    <a:pt x="6125" y="8"/>
                    <a:pt x="6110" y="23"/>
                  </a:cubicBezTo>
                  <a:cubicBezTo>
                    <a:pt x="6049" y="449"/>
                    <a:pt x="5988" y="844"/>
                    <a:pt x="5897" y="1269"/>
                  </a:cubicBezTo>
                  <a:cubicBezTo>
                    <a:pt x="5806" y="1695"/>
                    <a:pt x="5684" y="2090"/>
                    <a:pt x="5563" y="2485"/>
                  </a:cubicBezTo>
                  <a:cubicBezTo>
                    <a:pt x="5441" y="2880"/>
                    <a:pt x="5259" y="3245"/>
                    <a:pt x="5046" y="3579"/>
                  </a:cubicBezTo>
                  <a:cubicBezTo>
                    <a:pt x="4803" y="3883"/>
                    <a:pt x="4529" y="4157"/>
                    <a:pt x="4225" y="4400"/>
                  </a:cubicBezTo>
                  <a:cubicBezTo>
                    <a:pt x="3617" y="4886"/>
                    <a:pt x="2948" y="5251"/>
                    <a:pt x="2219" y="5525"/>
                  </a:cubicBezTo>
                  <a:cubicBezTo>
                    <a:pt x="1885" y="5646"/>
                    <a:pt x="1489" y="5737"/>
                    <a:pt x="1125" y="5829"/>
                  </a:cubicBezTo>
                  <a:cubicBezTo>
                    <a:pt x="942" y="5889"/>
                    <a:pt x="760" y="5920"/>
                    <a:pt x="547" y="5950"/>
                  </a:cubicBezTo>
                  <a:cubicBezTo>
                    <a:pt x="365" y="5950"/>
                    <a:pt x="213" y="5981"/>
                    <a:pt x="61" y="6041"/>
                  </a:cubicBezTo>
                  <a:cubicBezTo>
                    <a:pt x="0" y="6072"/>
                    <a:pt x="0" y="6163"/>
                    <a:pt x="61" y="6224"/>
                  </a:cubicBezTo>
                  <a:cubicBezTo>
                    <a:pt x="211" y="6257"/>
                    <a:pt x="370" y="6281"/>
                    <a:pt x="534" y="6281"/>
                  </a:cubicBezTo>
                  <a:cubicBezTo>
                    <a:pt x="668" y="6281"/>
                    <a:pt x="805" y="6265"/>
                    <a:pt x="942" y="6224"/>
                  </a:cubicBezTo>
                  <a:cubicBezTo>
                    <a:pt x="1246" y="6193"/>
                    <a:pt x="1581" y="6163"/>
                    <a:pt x="1885" y="6072"/>
                  </a:cubicBezTo>
                  <a:cubicBezTo>
                    <a:pt x="2493" y="5889"/>
                    <a:pt x="3100" y="5646"/>
                    <a:pt x="3648" y="5312"/>
                  </a:cubicBezTo>
                  <a:cubicBezTo>
                    <a:pt x="4225" y="5008"/>
                    <a:pt x="4711" y="4582"/>
                    <a:pt x="5137" y="4096"/>
                  </a:cubicBezTo>
                  <a:cubicBezTo>
                    <a:pt x="5532" y="3579"/>
                    <a:pt x="5806" y="3002"/>
                    <a:pt x="5927" y="2363"/>
                  </a:cubicBezTo>
                  <a:cubicBezTo>
                    <a:pt x="6110" y="1604"/>
                    <a:pt x="6201" y="813"/>
                    <a:pt x="6170" y="23"/>
                  </a:cubicBezTo>
                  <a:cubicBezTo>
                    <a:pt x="6170" y="8"/>
                    <a:pt x="6163" y="0"/>
                    <a:pt x="6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42;p53"/>
            <p:cNvSpPr/>
            <p:nvPr/>
          </p:nvSpPr>
          <p:spPr>
            <a:xfrm>
              <a:off x="5220912" y="3023464"/>
              <a:ext cx="541423" cy="807254"/>
            </a:xfrm>
            <a:custGeom>
              <a:avLst/>
              <a:gdLst/>
              <a:ahLst/>
              <a:cxnLst/>
              <a:rect l="l" t="t" r="r" b="b"/>
              <a:pathLst>
                <a:path w="35838" h="53434" extrusionOk="0">
                  <a:moveTo>
                    <a:pt x="681" y="1"/>
                  </a:moveTo>
                  <a:cubicBezTo>
                    <a:pt x="675" y="1"/>
                    <a:pt x="670" y="10"/>
                    <a:pt x="670" y="36"/>
                  </a:cubicBezTo>
                  <a:cubicBezTo>
                    <a:pt x="366" y="2589"/>
                    <a:pt x="1" y="5203"/>
                    <a:pt x="274" y="7787"/>
                  </a:cubicBezTo>
                  <a:cubicBezTo>
                    <a:pt x="426" y="9945"/>
                    <a:pt x="1156" y="12012"/>
                    <a:pt x="2341" y="13805"/>
                  </a:cubicBezTo>
                  <a:cubicBezTo>
                    <a:pt x="3618" y="15629"/>
                    <a:pt x="5503" y="16814"/>
                    <a:pt x="7539" y="17635"/>
                  </a:cubicBezTo>
                  <a:cubicBezTo>
                    <a:pt x="9788" y="18516"/>
                    <a:pt x="12129" y="19185"/>
                    <a:pt x="14500" y="19641"/>
                  </a:cubicBezTo>
                  <a:cubicBezTo>
                    <a:pt x="19363" y="20674"/>
                    <a:pt x="24378" y="21100"/>
                    <a:pt x="29302" y="21920"/>
                  </a:cubicBezTo>
                  <a:cubicBezTo>
                    <a:pt x="29910" y="22012"/>
                    <a:pt x="30518" y="22133"/>
                    <a:pt x="31126" y="22255"/>
                  </a:cubicBezTo>
                  <a:cubicBezTo>
                    <a:pt x="31673" y="22346"/>
                    <a:pt x="32220" y="22498"/>
                    <a:pt x="32767" y="22680"/>
                  </a:cubicBezTo>
                  <a:cubicBezTo>
                    <a:pt x="33892" y="23197"/>
                    <a:pt x="34196" y="24261"/>
                    <a:pt x="34318" y="25386"/>
                  </a:cubicBezTo>
                  <a:cubicBezTo>
                    <a:pt x="34652" y="28000"/>
                    <a:pt x="34865" y="30644"/>
                    <a:pt x="35047" y="33258"/>
                  </a:cubicBezTo>
                  <a:cubicBezTo>
                    <a:pt x="35442" y="38516"/>
                    <a:pt x="35625" y="43836"/>
                    <a:pt x="35625" y="49125"/>
                  </a:cubicBezTo>
                  <a:lnTo>
                    <a:pt x="35625" y="53410"/>
                  </a:lnTo>
                  <a:cubicBezTo>
                    <a:pt x="35625" y="53425"/>
                    <a:pt x="35647" y="53433"/>
                    <a:pt x="35670" y="53433"/>
                  </a:cubicBezTo>
                  <a:cubicBezTo>
                    <a:pt x="35693" y="53433"/>
                    <a:pt x="35716" y="53425"/>
                    <a:pt x="35716" y="53410"/>
                  </a:cubicBezTo>
                  <a:cubicBezTo>
                    <a:pt x="35837" y="48091"/>
                    <a:pt x="35777" y="40462"/>
                    <a:pt x="35442" y="35173"/>
                  </a:cubicBezTo>
                  <a:cubicBezTo>
                    <a:pt x="35260" y="32559"/>
                    <a:pt x="35047" y="29945"/>
                    <a:pt x="34774" y="27331"/>
                  </a:cubicBezTo>
                  <a:cubicBezTo>
                    <a:pt x="34713" y="26662"/>
                    <a:pt x="34652" y="26024"/>
                    <a:pt x="34561" y="25386"/>
                  </a:cubicBezTo>
                  <a:cubicBezTo>
                    <a:pt x="34530" y="24869"/>
                    <a:pt x="34409" y="24383"/>
                    <a:pt x="34226" y="23896"/>
                  </a:cubicBezTo>
                  <a:cubicBezTo>
                    <a:pt x="33862" y="22924"/>
                    <a:pt x="33041" y="22437"/>
                    <a:pt x="32038" y="22164"/>
                  </a:cubicBezTo>
                  <a:cubicBezTo>
                    <a:pt x="30883" y="21890"/>
                    <a:pt x="29667" y="21708"/>
                    <a:pt x="28482" y="21525"/>
                  </a:cubicBezTo>
                  <a:cubicBezTo>
                    <a:pt x="27266" y="21313"/>
                    <a:pt x="26020" y="21130"/>
                    <a:pt x="24804" y="20978"/>
                  </a:cubicBezTo>
                  <a:cubicBezTo>
                    <a:pt x="22342" y="20613"/>
                    <a:pt x="19880" y="20309"/>
                    <a:pt x="17387" y="19884"/>
                  </a:cubicBezTo>
                  <a:cubicBezTo>
                    <a:pt x="14925" y="19489"/>
                    <a:pt x="12494" y="18942"/>
                    <a:pt x="10123" y="18243"/>
                  </a:cubicBezTo>
                  <a:cubicBezTo>
                    <a:pt x="7934" y="17604"/>
                    <a:pt x="5685" y="16784"/>
                    <a:pt x="3922" y="15264"/>
                  </a:cubicBezTo>
                  <a:cubicBezTo>
                    <a:pt x="153" y="12012"/>
                    <a:pt x="31" y="6510"/>
                    <a:pt x="487" y="1951"/>
                  </a:cubicBezTo>
                  <a:cubicBezTo>
                    <a:pt x="548" y="1312"/>
                    <a:pt x="639" y="674"/>
                    <a:pt x="700" y="36"/>
                  </a:cubicBezTo>
                  <a:cubicBezTo>
                    <a:pt x="700" y="18"/>
                    <a:pt x="690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43;p53"/>
            <p:cNvSpPr/>
            <p:nvPr/>
          </p:nvSpPr>
          <p:spPr>
            <a:xfrm>
              <a:off x="5736110" y="3841317"/>
              <a:ext cx="225495" cy="8929"/>
            </a:xfrm>
            <a:custGeom>
              <a:avLst/>
              <a:gdLst/>
              <a:ahLst/>
              <a:cxnLst/>
              <a:rect l="l" t="t" r="r" b="b"/>
              <a:pathLst>
                <a:path w="14926" h="591" extrusionOk="0">
                  <a:moveTo>
                    <a:pt x="9150" y="1"/>
                  </a:moveTo>
                  <a:cubicBezTo>
                    <a:pt x="7205" y="1"/>
                    <a:pt x="5290" y="1"/>
                    <a:pt x="3344" y="62"/>
                  </a:cubicBezTo>
                  <a:cubicBezTo>
                    <a:pt x="2341" y="92"/>
                    <a:pt x="183" y="122"/>
                    <a:pt x="62" y="183"/>
                  </a:cubicBezTo>
                  <a:cubicBezTo>
                    <a:pt x="1" y="214"/>
                    <a:pt x="31" y="305"/>
                    <a:pt x="62" y="305"/>
                  </a:cubicBezTo>
                  <a:cubicBezTo>
                    <a:pt x="1977" y="457"/>
                    <a:pt x="3892" y="487"/>
                    <a:pt x="5806" y="517"/>
                  </a:cubicBezTo>
                  <a:cubicBezTo>
                    <a:pt x="7231" y="562"/>
                    <a:pt x="8638" y="590"/>
                    <a:pt x="10042" y="590"/>
                  </a:cubicBezTo>
                  <a:cubicBezTo>
                    <a:pt x="10555" y="590"/>
                    <a:pt x="11069" y="586"/>
                    <a:pt x="11582" y="578"/>
                  </a:cubicBezTo>
                  <a:cubicBezTo>
                    <a:pt x="12098" y="578"/>
                    <a:pt x="12646" y="517"/>
                    <a:pt x="13162" y="517"/>
                  </a:cubicBezTo>
                  <a:cubicBezTo>
                    <a:pt x="13740" y="517"/>
                    <a:pt x="14287" y="487"/>
                    <a:pt x="14834" y="396"/>
                  </a:cubicBezTo>
                  <a:cubicBezTo>
                    <a:pt x="14925" y="396"/>
                    <a:pt x="14925" y="274"/>
                    <a:pt x="14864" y="274"/>
                  </a:cubicBezTo>
                  <a:cubicBezTo>
                    <a:pt x="14408" y="214"/>
                    <a:pt x="13953" y="153"/>
                    <a:pt x="13497" y="153"/>
                  </a:cubicBezTo>
                  <a:cubicBezTo>
                    <a:pt x="13010" y="122"/>
                    <a:pt x="12524" y="92"/>
                    <a:pt x="12038" y="92"/>
                  </a:cubicBezTo>
                  <a:cubicBezTo>
                    <a:pt x="11065" y="31"/>
                    <a:pt x="10092" y="31"/>
                    <a:pt x="9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44;p53"/>
            <p:cNvSpPr/>
            <p:nvPr/>
          </p:nvSpPr>
          <p:spPr>
            <a:xfrm>
              <a:off x="5470248" y="3088740"/>
              <a:ext cx="381072" cy="125045"/>
            </a:xfrm>
            <a:custGeom>
              <a:avLst/>
              <a:gdLst/>
              <a:ahLst/>
              <a:cxnLst/>
              <a:rect l="l" t="t" r="r" b="b"/>
              <a:pathLst>
                <a:path w="25224" h="8277" extrusionOk="0">
                  <a:moveTo>
                    <a:pt x="153" y="0"/>
                  </a:moveTo>
                  <a:cubicBezTo>
                    <a:pt x="31" y="0"/>
                    <a:pt x="1" y="213"/>
                    <a:pt x="92" y="213"/>
                  </a:cubicBezTo>
                  <a:cubicBezTo>
                    <a:pt x="1977" y="548"/>
                    <a:pt x="3891" y="851"/>
                    <a:pt x="5776" y="1277"/>
                  </a:cubicBezTo>
                  <a:cubicBezTo>
                    <a:pt x="9150" y="2007"/>
                    <a:pt x="12433" y="2979"/>
                    <a:pt x="15655" y="4134"/>
                  </a:cubicBezTo>
                  <a:cubicBezTo>
                    <a:pt x="18937" y="5320"/>
                    <a:pt x="22098" y="6687"/>
                    <a:pt x="25168" y="8268"/>
                  </a:cubicBezTo>
                  <a:cubicBezTo>
                    <a:pt x="25175" y="8274"/>
                    <a:pt x="25181" y="8277"/>
                    <a:pt x="25186" y="8277"/>
                  </a:cubicBezTo>
                  <a:cubicBezTo>
                    <a:pt x="25209" y="8277"/>
                    <a:pt x="25223" y="8238"/>
                    <a:pt x="25199" y="8238"/>
                  </a:cubicBezTo>
                  <a:cubicBezTo>
                    <a:pt x="23497" y="7295"/>
                    <a:pt x="21795" y="6383"/>
                    <a:pt x="20001" y="5593"/>
                  </a:cubicBezTo>
                  <a:cubicBezTo>
                    <a:pt x="16840" y="4195"/>
                    <a:pt x="13588" y="3010"/>
                    <a:pt x="10244" y="2067"/>
                  </a:cubicBezTo>
                  <a:cubicBezTo>
                    <a:pt x="6961" y="1095"/>
                    <a:pt x="3557" y="426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45;p53"/>
            <p:cNvSpPr/>
            <p:nvPr/>
          </p:nvSpPr>
          <p:spPr>
            <a:xfrm>
              <a:off x="5566674" y="3358270"/>
              <a:ext cx="154776" cy="303087"/>
            </a:xfrm>
            <a:custGeom>
              <a:avLst/>
              <a:gdLst/>
              <a:ahLst/>
              <a:cxnLst/>
              <a:rect l="l" t="t" r="r" b="b"/>
              <a:pathLst>
                <a:path w="10245" h="20062" extrusionOk="0">
                  <a:moveTo>
                    <a:pt x="92" y="1"/>
                  </a:moveTo>
                  <a:cubicBezTo>
                    <a:pt x="31" y="1"/>
                    <a:pt x="1" y="92"/>
                    <a:pt x="62" y="92"/>
                  </a:cubicBezTo>
                  <a:cubicBezTo>
                    <a:pt x="92" y="122"/>
                    <a:pt x="6901" y="1429"/>
                    <a:pt x="7752" y="1612"/>
                  </a:cubicBezTo>
                  <a:cubicBezTo>
                    <a:pt x="8117" y="1642"/>
                    <a:pt x="8451" y="1824"/>
                    <a:pt x="8694" y="2098"/>
                  </a:cubicBezTo>
                  <a:cubicBezTo>
                    <a:pt x="8846" y="2493"/>
                    <a:pt x="8968" y="2858"/>
                    <a:pt x="8968" y="3283"/>
                  </a:cubicBezTo>
                  <a:cubicBezTo>
                    <a:pt x="9545" y="6809"/>
                    <a:pt x="9849" y="10366"/>
                    <a:pt x="9910" y="13952"/>
                  </a:cubicBezTo>
                  <a:cubicBezTo>
                    <a:pt x="9940" y="14955"/>
                    <a:pt x="9971" y="15928"/>
                    <a:pt x="9971" y="16931"/>
                  </a:cubicBezTo>
                  <a:cubicBezTo>
                    <a:pt x="9971" y="17934"/>
                    <a:pt x="9940" y="18967"/>
                    <a:pt x="10001" y="19971"/>
                  </a:cubicBezTo>
                  <a:cubicBezTo>
                    <a:pt x="10001" y="20031"/>
                    <a:pt x="10047" y="20062"/>
                    <a:pt x="10092" y="20062"/>
                  </a:cubicBezTo>
                  <a:cubicBezTo>
                    <a:pt x="10138" y="20062"/>
                    <a:pt x="10183" y="20031"/>
                    <a:pt x="10183" y="19971"/>
                  </a:cubicBezTo>
                  <a:cubicBezTo>
                    <a:pt x="10244" y="19059"/>
                    <a:pt x="10214" y="18116"/>
                    <a:pt x="10244" y="17205"/>
                  </a:cubicBezTo>
                  <a:cubicBezTo>
                    <a:pt x="10244" y="16262"/>
                    <a:pt x="10244" y="15350"/>
                    <a:pt x="10244" y="14408"/>
                  </a:cubicBezTo>
                  <a:cubicBezTo>
                    <a:pt x="10244" y="12554"/>
                    <a:pt x="10183" y="10700"/>
                    <a:pt x="10062" y="8846"/>
                  </a:cubicBezTo>
                  <a:cubicBezTo>
                    <a:pt x="9940" y="7022"/>
                    <a:pt x="9758" y="5229"/>
                    <a:pt x="9454" y="3405"/>
                  </a:cubicBezTo>
                  <a:cubicBezTo>
                    <a:pt x="9332" y="2675"/>
                    <a:pt x="9302" y="1764"/>
                    <a:pt x="8542" y="1399"/>
                  </a:cubicBezTo>
                  <a:cubicBezTo>
                    <a:pt x="8177" y="1216"/>
                    <a:pt x="1095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46;p53"/>
            <p:cNvSpPr/>
            <p:nvPr/>
          </p:nvSpPr>
          <p:spPr>
            <a:xfrm>
              <a:off x="5482756" y="2660122"/>
              <a:ext cx="363985" cy="348303"/>
            </a:xfrm>
            <a:custGeom>
              <a:avLst/>
              <a:gdLst/>
              <a:ahLst/>
              <a:cxnLst/>
              <a:rect l="l" t="t" r="r" b="b"/>
              <a:pathLst>
                <a:path w="24093" h="23055" extrusionOk="0">
                  <a:moveTo>
                    <a:pt x="1521" y="1"/>
                  </a:moveTo>
                  <a:cubicBezTo>
                    <a:pt x="476" y="1"/>
                    <a:pt x="1" y="2055"/>
                    <a:pt x="632" y="4999"/>
                  </a:cubicBezTo>
                  <a:cubicBezTo>
                    <a:pt x="2212" y="12355"/>
                    <a:pt x="2547" y="17644"/>
                    <a:pt x="4614" y="19042"/>
                  </a:cubicBezTo>
                  <a:cubicBezTo>
                    <a:pt x="6255" y="20197"/>
                    <a:pt x="8595" y="20987"/>
                    <a:pt x="11027" y="21595"/>
                  </a:cubicBezTo>
                  <a:cubicBezTo>
                    <a:pt x="13611" y="22173"/>
                    <a:pt x="16225" y="22598"/>
                    <a:pt x="18839" y="22872"/>
                  </a:cubicBezTo>
                  <a:cubicBezTo>
                    <a:pt x="19659" y="22933"/>
                    <a:pt x="20328" y="22993"/>
                    <a:pt x="20815" y="23054"/>
                  </a:cubicBezTo>
                  <a:cubicBezTo>
                    <a:pt x="20821" y="23055"/>
                    <a:pt x="20828" y="23055"/>
                    <a:pt x="20835" y="23055"/>
                  </a:cubicBezTo>
                  <a:cubicBezTo>
                    <a:pt x="22024" y="23055"/>
                    <a:pt x="24093" y="15328"/>
                    <a:pt x="23277" y="14361"/>
                  </a:cubicBezTo>
                  <a:cubicBezTo>
                    <a:pt x="23094" y="14148"/>
                    <a:pt x="22304" y="13966"/>
                    <a:pt x="21210" y="13814"/>
                  </a:cubicBezTo>
                  <a:cubicBezTo>
                    <a:pt x="17532" y="13267"/>
                    <a:pt x="10237" y="13054"/>
                    <a:pt x="9811" y="12598"/>
                  </a:cubicBezTo>
                  <a:cubicBezTo>
                    <a:pt x="9386" y="12173"/>
                    <a:pt x="6437" y="7127"/>
                    <a:pt x="3854" y="2385"/>
                  </a:cubicBezTo>
                  <a:cubicBezTo>
                    <a:pt x="2951" y="716"/>
                    <a:pt x="2137" y="1"/>
                    <a:pt x="15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47;p53"/>
            <p:cNvSpPr/>
            <p:nvPr/>
          </p:nvSpPr>
          <p:spPr>
            <a:xfrm>
              <a:off x="5761369" y="2867399"/>
              <a:ext cx="251661" cy="155864"/>
            </a:xfrm>
            <a:custGeom>
              <a:avLst/>
              <a:gdLst/>
              <a:ahLst/>
              <a:cxnLst/>
              <a:rect l="l" t="t" r="r" b="b"/>
              <a:pathLst>
                <a:path w="16658" h="10317" extrusionOk="0">
                  <a:moveTo>
                    <a:pt x="4724" y="1"/>
                  </a:moveTo>
                  <a:cubicBezTo>
                    <a:pt x="3876" y="1"/>
                    <a:pt x="3030" y="32"/>
                    <a:pt x="2189" y="93"/>
                  </a:cubicBezTo>
                  <a:cubicBezTo>
                    <a:pt x="517" y="1461"/>
                    <a:pt x="1" y="8482"/>
                    <a:pt x="1" y="8482"/>
                  </a:cubicBezTo>
                  <a:cubicBezTo>
                    <a:pt x="1156" y="9029"/>
                    <a:pt x="2311" y="9485"/>
                    <a:pt x="3527" y="9850"/>
                  </a:cubicBezTo>
                  <a:cubicBezTo>
                    <a:pt x="4088" y="10013"/>
                    <a:pt x="5297" y="10316"/>
                    <a:pt x="6266" y="10316"/>
                  </a:cubicBezTo>
                  <a:cubicBezTo>
                    <a:pt x="6923" y="10316"/>
                    <a:pt x="7470" y="10177"/>
                    <a:pt x="7630" y="9759"/>
                  </a:cubicBezTo>
                  <a:cubicBezTo>
                    <a:pt x="7904" y="9060"/>
                    <a:pt x="6323" y="8482"/>
                    <a:pt x="5198" y="8057"/>
                  </a:cubicBezTo>
                  <a:cubicBezTo>
                    <a:pt x="4621" y="7813"/>
                    <a:pt x="3891" y="7206"/>
                    <a:pt x="4074" y="6841"/>
                  </a:cubicBezTo>
                  <a:cubicBezTo>
                    <a:pt x="4157" y="6636"/>
                    <a:pt x="4358" y="6554"/>
                    <a:pt x="4624" y="6554"/>
                  </a:cubicBezTo>
                  <a:cubicBezTo>
                    <a:pt x="5229" y="6554"/>
                    <a:pt x="6174" y="6978"/>
                    <a:pt x="6870" y="7357"/>
                  </a:cubicBezTo>
                  <a:cubicBezTo>
                    <a:pt x="8421" y="8219"/>
                    <a:pt x="10390" y="9658"/>
                    <a:pt x="11696" y="9658"/>
                  </a:cubicBezTo>
                  <a:cubicBezTo>
                    <a:pt x="12003" y="9658"/>
                    <a:pt x="12274" y="9579"/>
                    <a:pt x="12493" y="9394"/>
                  </a:cubicBezTo>
                  <a:cubicBezTo>
                    <a:pt x="12919" y="8999"/>
                    <a:pt x="12402" y="8361"/>
                    <a:pt x="11642" y="7722"/>
                  </a:cubicBezTo>
                  <a:lnTo>
                    <a:pt x="11642" y="7722"/>
                  </a:lnTo>
                  <a:cubicBezTo>
                    <a:pt x="12593" y="8293"/>
                    <a:pt x="13600" y="8789"/>
                    <a:pt x="14241" y="8789"/>
                  </a:cubicBezTo>
                  <a:cubicBezTo>
                    <a:pt x="14419" y="8789"/>
                    <a:pt x="14569" y="8751"/>
                    <a:pt x="14682" y="8664"/>
                  </a:cubicBezTo>
                  <a:cubicBezTo>
                    <a:pt x="14955" y="8452"/>
                    <a:pt x="15016" y="8087"/>
                    <a:pt x="14803" y="7783"/>
                  </a:cubicBezTo>
                  <a:lnTo>
                    <a:pt x="14803" y="7783"/>
                  </a:lnTo>
                  <a:cubicBezTo>
                    <a:pt x="14915" y="7839"/>
                    <a:pt x="15039" y="7866"/>
                    <a:pt x="15163" y="7866"/>
                  </a:cubicBezTo>
                  <a:cubicBezTo>
                    <a:pt x="15377" y="7866"/>
                    <a:pt x="15592" y="7785"/>
                    <a:pt x="15746" y="7631"/>
                  </a:cubicBezTo>
                  <a:cubicBezTo>
                    <a:pt x="16110" y="7236"/>
                    <a:pt x="15928" y="6628"/>
                    <a:pt x="15472" y="5990"/>
                  </a:cubicBezTo>
                  <a:cubicBezTo>
                    <a:pt x="15624" y="5990"/>
                    <a:pt x="15776" y="5898"/>
                    <a:pt x="15837" y="5747"/>
                  </a:cubicBezTo>
                  <a:cubicBezTo>
                    <a:pt x="16658" y="4470"/>
                    <a:pt x="12402" y="914"/>
                    <a:pt x="10974" y="579"/>
                  </a:cubicBezTo>
                  <a:cubicBezTo>
                    <a:pt x="8918" y="190"/>
                    <a:pt x="6817" y="1"/>
                    <a:pt x="472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48;p53"/>
            <p:cNvSpPr/>
            <p:nvPr/>
          </p:nvSpPr>
          <p:spPr>
            <a:xfrm>
              <a:off x="5854577" y="2934457"/>
              <a:ext cx="84889" cy="51577"/>
            </a:xfrm>
            <a:custGeom>
              <a:avLst/>
              <a:gdLst/>
              <a:ahLst/>
              <a:cxnLst/>
              <a:rect l="l" t="t" r="r" b="b"/>
              <a:pathLst>
                <a:path w="5619" h="3414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034" y="183"/>
                    <a:pt x="2007" y="608"/>
                    <a:pt x="2858" y="1216"/>
                  </a:cubicBezTo>
                  <a:cubicBezTo>
                    <a:pt x="3314" y="1551"/>
                    <a:pt x="3740" y="1915"/>
                    <a:pt x="4196" y="2311"/>
                  </a:cubicBezTo>
                  <a:cubicBezTo>
                    <a:pt x="4652" y="2675"/>
                    <a:pt x="5138" y="3010"/>
                    <a:pt x="5563" y="3405"/>
                  </a:cubicBezTo>
                  <a:cubicBezTo>
                    <a:pt x="5569" y="3411"/>
                    <a:pt x="5576" y="3413"/>
                    <a:pt x="5581" y="3413"/>
                  </a:cubicBezTo>
                  <a:cubicBezTo>
                    <a:pt x="5604" y="3413"/>
                    <a:pt x="5618" y="3374"/>
                    <a:pt x="5594" y="3374"/>
                  </a:cubicBezTo>
                  <a:cubicBezTo>
                    <a:pt x="4652" y="2615"/>
                    <a:pt x="3861" y="1703"/>
                    <a:pt x="2858" y="1034"/>
                  </a:cubicBezTo>
                  <a:cubicBezTo>
                    <a:pt x="2007" y="487"/>
                    <a:pt x="103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49;p53"/>
            <p:cNvSpPr/>
            <p:nvPr/>
          </p:nvSpPr>
          <p:spPr>
            <a:xfrm>
              <a:off x="5866058" y="2906902"/>
              <a:ext cx="118488" cy="77622"/>
            </a:xfrm>
            <a:custGeom>
              <a:avLst/>
              <a:gdLst/>
              <a:ahLst/>
              <a:cxnLst/>
              <a:rect l="l" t="t" r="r" b="b"/>
              <a:pathLst>
                <a:path w="7843" h="5138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670" y="214"/>
                    <a:pt x="1308" y="396"/>
                    <a:pt x="1977" y="639"/>
                  </a:cubicBezTo>
                  <a:cubicBezTo>
                    <a:pt x="3071" y="1034"/>
                    <a:pt x="4104" y="1673"/>
                    <a:pt x="5016" y="2463"/>
                  </a:cubicBezTo>
                  <a:cubicBezTo>
                    <a:pt x="5958" y="3314"/>
                    <a:pt x="6870" y="4195"/>
                    <a:pt x="7782" y="5138"/>
                  </a:cubicBezTo>
                  <a:cubicBezTo>
                    <a:pt x="7813" y="5138"/>
                    <a:pt x="7843" y="5107"/>
                    <a:pt x="7813" y="5077"/>
                  </a:cubicBezTo>
                  <a:cubicBezTo>
                    <a:pt x="7326" y="4530"/>
                    <a:pt x="6779" y="3983"/>
                    <a:pt x="6262" y="3466"/>
                  </a:cubicBezTo>
                  <a:cubicBezTo>
                    <a:pt x="5381" y="2554"/>
                    <a:pt x="4469" y="1642"/>
                    <a:pt x="3314" y="1095"/>
                  </a:cubicBezTo>
                  <a:cubicBezTo>
                    <a:pt x="2250" y="609"/>
                    <a:pt x="1156" y="24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50;p53"/>
            <p:cNvSpPr/>
            <p:nvPr/>
          </p:nvSpPr>
          <p:spPr>
            <a:xfrm>
              <a:off x="5883506" y="2882566"/>
              <a:ext cx="112067" cy="75326"/>
            </a:xfrm>
            <a:custGeom>
              <a:avLst/>
              <a:gdLst/>
              <a:ahLst/>
              <a:cxnLst/>
              <a:rect l="l" t="t" r="r" b="b"/>
              <a:pathLst>
                <a:path w="7418" h="4986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206" y="65"/>
                    <a:pt x="407" y="100"/>
                    <a:pt x="604" y="136"/>
                  </a:cubicBezTo>
                  <a:lnTo>
                    <a:pt x="604" y="136"/>
                  </a:lnTo>
                  <a:cubicBezTo>
                    <a:pt x="405" y="88"/>
                    <a:pt x="204" y="43"/>
                    <a:pt x="1" y="1"/>
                  </a:cubicBezTo>
                  <a:close/>
                  <a:moveTo>
                    <a:pt x="604" y="136"/>
                  </a:moveTo>
                  <a:cubicBezTo>
                    <a:pt x="1120" y="261"/>
                    <a:pt x="1624" y="411"/>
                    <a:pt x="2129" y="609"/>
                  </a:cubicBezTo>
                  <a:cubicBezTo>
                    <a:pt x="2797" y="882"/>
                    <a:pt x="3436" y="1277"/>
                    <a:pt x="4013" y="1764"/>
                  </a:cubicBezTo>
                  <a:cubicBezTo>
                    <a:pt x="5199" y="2767"/>
                    <a:pt x="6323" y="3831"/>
                    <a:pt x="7357" y="4986"/>
                  </a:cubicBezTo>
                  <a:cubicBezTo>
                    <a:pt x="7417" y="4986"/>
                    <a:pt x="7417" y="4955"/>
                    <a:pt x="7417" y="4955"/>
                  </a:cubicBezTo>
                  <a:cubicBezTo>
                    <a:pt x="6962" y="4439"/>
                    <a:pt x="6475" y="3922"/>
                    <a:pt x="5989" y="3436"/>
                  </a:cubicBezTo>
                  <a:cubicBezTo>
                    <a:pt x="5107" y="2493"/>
                    <a:pt x="4104" y="1642"/>
                    <a:pt x="3010" y="943"/>
                  </a:cubicBezTo>
                  <a:cubicBezTo>
                    <a:pt x="2244" y="498"/>
                    <a:pt x="1459" y="295"/>
                    <a:pt x="604" y="1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51;p53"/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52;p53"/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53;p53"/>
            <p:cNvSpPr/>
            <p:nvPr/>
          </p:nvSpPr>
          <p:spPr>
            <a:xfrm>
              <a:off x="5707816" y="2862489"/>
              <a:ext cx="54040" cy="139065"/>
            </a:xfrm>
            <a:custGeom>
              <a:avLst/>
              <a:gdLst/>
              <a:ahLst/>
              <a:cxnLst/>
              <a:rect l="l" t="t" r="r" b="b"/>
              <a:pathLst>
                <a:path w="3577" h="9205" extrusionOk="0">
                  <a:moveTo>
                    <a:pt x="3546" y="0"/>
                  </a:moveTo>
                  <a:cubicBezTo>
                    <a:pt x="3530" y="0"/>
                    <a:pt x="3515" y="8"/>
                    <a:pt x="3515" y="23"/>
                  </a:cubicBezTo>
                  <a:cubicBezTo>
                    <a:pt x="3211" y="783"/>
                    <a:pt x="2847" y="1543"/>
                    <a:pt x="2543" y="2302"/>
                  </a:cubicBezTo>
                  <a:cubicBezTo>
                    <a:pt x="2239" y="3062"/>
                    <a:pt x="1935" y="3792"/>
                    <a:pt x="1661" y="4552"/>
                  </a:cubicBezTo>
                  <a:cubicBezTo>
                    <a:pt x="1084" y="6072"/>
                    <a:pt x="476" y="7591"/>
                    <a:pt x="20" y="9141"/>
                  </a:cubicBezTo>
                  <a:cubicBezTo>
                    <a:pt x="1" y="9179"/>
                    <a:pt x="29" y="9205"/>
                    <a:pt x="52" y="9205"/>
                  </a:cubicBezTo>
                  <a:cubicBezTo>
                    <a:pt x="67" y="9205"/>
                    <a:pt x="81" y="9195"/>
                    <a:pt x="81" y="9172"/>
                  </a:cubicBezTo>
                  <a:cubicBezTo>
                    <a:pt x="780" y="7713"/>
                    <a:pt x="1357" y="6193"/>
                    <a:pt x="1935" y="4673"/>
                  </a:cubicBezTo>
                  <a:cubicBezTo>
                    <a:pt x="2208" y="3913"/>
                    <a:pt x="2482" y="3154"/>
                    <a:pt x="2755" y="2394"/>
                  </a:cubicBezTo>
                  <a:cubicBezTo>
                    <a:pt x="3059" y="1603"/>
                    <a:pt x="3272" y="813"/>
                    <a:pt x="3576" y="23"/>
                  </a:cubicBezTo>
                  <a:cubicBezTo>
                    <a:pt x="3576" y="8"/>
                    <a:pt x="3561" y="0"/>
                    <a:pt x="3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54;p53"/>
            <p:cNvSpPr/>
            <p:nvPr/>
          </p:nvSpPr>
          <p:spPr>
            <a:xfrm>
              <a:off x="5480656" y="2657569"/>
              <a:ext cx="138853" cy="325144"/>
            </a:xfrm>
            <a:custGeom>
              <a:avLst/>
              <a:gdLst/>
              <a:ahLst/>
              <a:cxnLst/>
              <a:rect l="l" t="t" r="r" b="b"/>
              <a:pathLst>
                <a:path w="9191" h="21522" extrusionOk="0">
                  <a:moveTo>
                    <a:pt x="1634" y="0"/>
                  </a:moveTo>
                  <a:cubicBezTo>
                    <a:pt x="625" y="0"/>
                    <a:pt x="0" y="1618"/>
                    <a:pt x="588" y="5442"/>
                  </a:cubicBezTo>
                  <a:cubicBezTo>
                    <a:pt x="1622" y="12220"/>
                    <a:pt x="2503" y="17539"/>
                    <a:pt x="4175" y="19120"/>
                  </a:cubicBezTo>
                  <a:cubicBezTo>
                    <a:pt x="5178" y="20062"/>
                    <a:pt x="7093" y="20883"/>
                    <a:pt x="9190" y="21521"/>
                  </a:cubicBezTo>
                  <a:lnTo>
                    <a:pt x="2777" y="548"/>
                  </a:lnTo>
                  <a:cubicBezTo>
                    <a:pt x="2373" y="191"/>
                    <a:pt x="1981" y="0"/>
                    <a:pt x="1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55;p53"/>
            <p:cNvSpPr/>
            <p:nvPr/>
          </p:nvSpPr>
          <p:spPr>
            <a:xfrm>
              <a:off x="5187859" y="2632069"/>
              <a:ext cx="361870" cy="421242"/>
            </a:xfrm>
            <a:custGeom>
              <a:avLst/>
              <a:gdLst/>
              <a:ahLst/>
              <a:cxnLst/>
              <a:rect l="l" t="t" r="r" b="b"/>
              <a:pathLst>
                <a:path w="23953" h="27883" extrusionOk="0">
                  <a:moveTo>
                    <a:pt x="18016" y="1"/>
                  </a:moveTo>
                  <a:cubicBezTo>
                    <a:pt x="17310" y="1"/>
                    <a:pt x="16611" y="153"/>
                    <a:pt x="16019" y="534"/>
                  </a:cubicBezTo>
                  <a:cubicBezTo>
                    <a:pt x="6323" y="6856"/>
                    <a:pt x="0" y="27373"/>
                    <a:pt x="244" y="27799"/>
                  </a:cubicBezTo>
                  <a:cubicBezTo>
                    <a:pt x="286" y="27851"/>
                    <a:pt x="3023" y="27882"/>
                    <a:pt x="6605" y="27882"/>
                  </a:cubicBezTo>
                  <a:cubicBezTo>
                    <a:pt x="13359" y="27882"/>
                    <a:pt x="23119" y="27773"/>
                    <a:pt x="23496" y="27495"/>
                  </a:cubicBezTo>
                  <a:cubicBezTo>
                    <a:pt x="23861" y="27191"/>
                    <a:pt x="23952" y="10352"/>
                    <a:pt x="23770" y="7647"/>
                  </a:cubicBezTo>
                  <a:cubicBezTo>
                    <a:pt x="23557" y="4911"/>
                    <a:pt x="21977" y="1567"/>
                    <a:pt x="21399" y="1111"/>
                  </a:cubicBezTo>
                  <a:cubicBezTo>
                    <a:pt x="20685" y="537"/>
                    <a:pt x="19339" y="1"/>
                    <a:pt x="18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56;p53"/>
            <p:cNvSpPr/>
            <p:nvPr/>
          </p:nvSpPr>
          <p:spPr>
            <a:xfrm>
              <a:off x="5996006" y="2576084"/>
              <a:ext cx="50535" cy="42482"/>
            </a:xfrm>
            <a:custGeom>
              <a:avLst/>
              <a:gdLst/>
              <a:ahLst/>
              <a:cxnLst/>
              <a:rect l="l" t="t" r="r" b="b"/>
              <a:pathLst>
                <a:path w="3345" h="2812" extrusionOk="0">
                  <a:moveTo>
                    <a:pt x="1580" y="0"/>
                  </a:moveTo>
                  <a:cubicBezTo>
                    <a:pt x="807" y="0"/>
                    <a:pt x="1" y="623"/>
                    <a:pt x="1" y="623"/>
                  </a:cubicBezTo>
                  <a:lnTo>
                    <a:pt x="1429" y="2811"/>
                  </a:lnTo>
                  <a:cubicBezTo>
                    <a:pt x="1429" y="2811"/>
                    <a:pt x="3344" y="1808"/>
                    <a:pt x="2554" y="532"/>
                  </a:cubicBezTo>
                  <a:cubicBezTo>
                    <a:pt x="2293" y="136"/>
                    <a:pt x="1940" y="0"/>
                    <a:pt x="15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57;p53"/>
            <p:cNvSpPr/>
            <p:nvPr/>
          </p:nvSpPr>
          <p:spPr>
            <a:xfrm>
              <a:off x="5780660" y="2584574"/>
              <a:ext cx="237883" cy="163478"/>
            </a:xfrm>
            <a:custGeom>
              <a:avLst/>
              <a:gdLst/>
              <a:ahLst/>
              <a:cxnLst/>
              <a:rect l="l" t="t" r="r" b="b"/>
              <a:pathLst>
                <a:path w="15746" h="10821" extrusionOk="0">
                  <a:moveTo>
                    <a:pt x="14317" y="0"/>
                  </a:moveTo>
                  <a:lnTo>
                    <a:pt x="1398" y="8328"/>
                  </a:lnTo>
                  <a:lnTo>
                    <a:pt x="335" y="10213"/>
                  </a:lnTo>
                  <a:lnTo>
                    <a:pt x="0" y="10821"/>
                  </a:lnTo>
                  <a:lnTo>
                    <a:pt x="699" y="10760"/>
                  </a:lnTo>
                  <a:lnTo>
                    <a:pt x="2827" y="10547"/>
                  </a:lnTo>
                  <a:lnTo>
                    <a:pt x="15745" y="221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58;p53"/>
            <p:cNvSpPr/>
            <p:nvPr/>
          </p:nvSpPr>
          <p:spPr>
            <a:xfrm>
              <a:off x="5780660" y="2738842"/>
              <a:ext cx="10575" cy="9200"/>
            </a:xfrm>
            <a:custGeom>
              <a:avLst/>
              <a:gdLst/>
              <a:ahLst/>
              <a:cxnLst/>
              <a:rect l="l" t="t" r="r" b="b"/>
              <a:pathLst>
                <a:path w="700" h="609" extrusionOk="0">
                  <a:moveTo>
                    <a:pt x="335" y="1"/>
                  </a:moveTo>
                  <a:lnTo>
                    <a:pt x="0" y="609"/>
                  </a:lnTo>
                  <a:lnTo>
                    <a:pt x="699" y="54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59;p53"/>
            <p:cNvSpPr/>
            <p:nvPr/>
          </p:nvSpPr>
          <p:spPr>
            <a:xfrm>
              <a:off x="5988664" y="2580888"/>
              <a:ext cx="33085" cy="44567"/>
            </a:xfrm>
            <a:custGeom>
              <a:avLst/>
              <a:gdLst/>
              <a:ahLst/>
              <a:cxnLst/>
              <a:rect l="l" t="t" r="r" b="b"/>
              <a:pathLst>
                <a:path w="2190" h="2950" extrusionOk="0">
                  <a:moveTo>
                    <a:pt x="517" y="1"/>
                  </a:moveTo>
                  <a:lnTo>
                    <a:pt x="1" y="335"/>
                  </a:lnTo>
                  <a:lnTo>
                    <a:pt x="1672" y="2949"/>
                  </a:lnTo>
                  <a:lnTo>
                    <a:pt x="2189" y="261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60;p53"/>
            <p:cNvSpPr/>
            <p:nvPr/>
          </p:nvSpPr>
          <p:spPr>
            <a:xfrm>
              <a:off x="5979947" y="2586870"/>
              <a:ext cx="33070" cy="44099"/>
            </a:xfrm>
            <a:custGeom>
              <a:avLst/>
              <a:gdLst/>
              <a:ahLst/>
              <a:cxnLst/>
              <a:rect l="l" t="t" r="r" b="b"/>
              <a:pathLst>
                <a:path w="2189" h="2919" extrusionOk="0">
                  <a:moveTo>
                    <a:pt x="517" y="0"/>
                  </a:moveTo>
                  <a:lnTo>
                    <a:pt x="0" y="304"/>
                  </a:lnTo>
                  <a:lnTo>
                    <a:pt x="1672" y="2918"/>
                  </a:lnTo>
                  <a:lnTo>
                    <a:pt x="2189" y="258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61;p53"/>
            <p:cNvSpPr/>
            <p:nvPr/>
          </p:nvSpPr>
          <p:spPr>
            <a:xfrm>
              <a:off x="5910139" y="2591463"/>
              <a:ext cx="78091" cy="51441"/>
            </a:xfrm>
            <a:custGeom>
              <a:avLst/>
              <a:gdLst/>
              <a:ahLst/>
              <a:cxnLst/>
              <a:rect l="l" t="t" r="r" b="b"/>
              <a:pathLst>
                <a:path w="5169" h="3405" extrusionOk="0">
                  <a:moveTo>
                    <a:pt x="4621" y="0"/>
                  </a:moveTo>
                  <a:lnTo>
                    <a:pt x="1" y="3070"/>
                  </a:lnTo>
                  <a:lnTo>
                    <a:pt x="183" y="3404"/>
                  </a:lnTo>
                  <a:lnTo>
                    <a:pt x="5168" y="851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62;p53"/>
            <p:cNvSpPr/>
            <p:nvPr/>
          </p:nvSpPr>
          <p:spPr>
            <a:xfrm>
              <a:off x="5403854" y="2666497"/>
              <a:ext cx="409474" cy="251540"/>
            </a:xfrm>
            <a:custGeom>
              <a:avLst/>
              <a:gdLst/>
              <a:ahLst/>
              <a:cxnLst/>
              <a:rect l="l" t="t" r="r" b="b"/>
              <a:pathLst>
                <a:path w="27104" h="16650" extrusionOk="0">
                  <a:moveTo>
                    <a:pt x="1201" y="0"/>
                  </a:moveTo>
                  <a:cubicBezTo>
                    <a:pt x="0" y="0"/>
                    <a:pt x="86" y="2123"/>
                    <a:pt x="475" y="3392"/>
                  </a:cubicBezTo>
                  <a:cubicBezTo>
                    <a:pt x="2390" y="9501"/>
                    <a:pt x="6463" y="15793"/>
                    <a:pt x="10080" y="16553"/>
                  </a:cubicBezTo>
                  <a:cubicBezTo>
                    <a:pt x="10403" y="16619"/>
                    <a:pt x="10775" y="16649"/>
                    <a:pt x="11184" y="16649"/>
                  </a:cubicBezTo>
                  <a:cubicBezTo>
                    <a:pt x="15319" y="16649"/>
                    <a:pt x="23383" y="13553"/>
                    <a:pt x="26038" y="12419"/>
                  </a:cubicBezTo>
                  <a:cubicBezTo>
                    <a:pt x="27103" y="11975"/>
                    <a:pt x="24018" y="2885"/>
                    <a:pt x="22761" y="2885"/>
                  </a:cubicBezTo>
                  <a:cubicBezTo>
                    <a:pt x="22727" y="2885"/>
                    <a:pt x="22695" y="2892"/>
                    <a:pt x="22664" y="2905"/>
                  </a:cubicBezTo>
                  <a:cubicBezTo>
                    <a:pt x="20673" y="3767"/>
                    <a:pt x="12210" y="8141"/>
                    <a:pt x="11202" y="8141"/>
                  </a:cubicBezTo>
                  <a:cubicBezTo>
                    <a:pt x="11178" y="8141"/>
                    <a:pt x="11159" y="8138"/>
                    <a:pt x="11144" y="8134"/>
                  </a:cubicBezTo>
                  <a:cubicBezTo>
                    <a:pt x="10718" y="8012"/>
                    <a:pt x="7040" y="4972"/>
                    <a:pt x="3970" y="1842"/>
                  </a:cubicBezTo>
                  <a:cubicBezTo>
                    <a:pt x="2669" y="501"/>
                    <a:pt x="1783" y="0"/>
                    <a:pt x="12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63;p53"/>
            <p:cNvSpPr/>
            <p:nvPr/>
          </p:nvSpPr>
          <p:spPr>
            <a:xfrm>
              <a:off x="5730143" y="2647357"/>
              <a:ext cx="239257" cy="209994"/>
            </a:xfrm>
            <a:custGeom>
              <a:avLst/>
              <a:gdLst/>
              <a:ahLst/>
              <a:cxnLst/>
              <a:rect l="l" t="t" r="r" b="b"/>
              <a:pathLst>
                <a:path w="15837" h="13900" extrusionOk="0">
                  <a:moveTo>
                    <a:pt x="12028" y="1"/>
                  </a:moveTo>
                  <a:cubicBezTo>
                    <a:pt x="10252" y="1"/>
                    <a:pt x="8325" y="280"/>
                    <a:pt x="7569" y="434"/>
                  </a:cubicBezTo>
                  <a:cubicBezTo>
                    <a:pt x="5806" y="768"/>
                    <a:pt x="1" y="4780"/>
                    <a:pt x="1" y="4780"/>
                  </a:cubicBezTo>
                  <a:lnTo>
                    <a:pt x="3223" y="13899"/>
                  </a:lnTo>
                  <a:cubicBezTo>
                    <a:pt x="4074" y="13808"/>
                    <a:pt x="8603" y="13747"/>
                    <a:pt x="10031" y="13261"/>
                  </a:cubicBezTo>
                  <a:cubicBezTo>
                    <a:pt x="11460" y="12774"/>
                    <a:pt x="13709" y="12045"/>
                    <a:pt x="14074" y="10525"/>
                  </a:cubicBezTo>
                  <a:cubicBezTo>
                    <a:pt x="14196" y="9978"/>
                    <a:pt x="14104" y="9370"/>
                    <a:pt x="13831" y="8853"/>
                  </a:cubicBezTo>
                  <a:cubicBezTo>
                    <a:pt x="13831" y="8853"/>
                    <a:pt x="14773" y="7668"/>
                    <a:pt x="14439" y="6847"/>
                  </a:cubicBezTo>
                  <a:cubicBezTo>
                    <a:pt x="14226" y="6331"/>
                    <a:pt x="13861" y="5905"/>
                    <a:pt x="13405" y="5601"/>
                  </a:cubicBezTo>
                  <a:cubicBezTo>
                    <a:pt x="13405" y="5601"/>
                    <a:pt x="14500" y="4598"/>
                    <a:pt x="14074" y="3777"/>
                  </a:cubicBezTo>
                  <a:cubicBezTo>
                    <a:pt x="13800" y="3321"/>
                    <a:pt x="13375" y="2957"/>
                    <a:pt x="12858" y="2805"/>
                  </a:cubicBezTo>
                  <a:cubicBezTo>
                    <a:pt x="12858" y="2805"/>
                    <a:pt x="15837" y="2318"/>
                    <a:pt x="15563" y="1163"/>
                  </a:cubicBezTo>
                  <a:cubicBezTo>
                    <a:pt x="15339" y="264"/>
                    <a:pt x="13755" y="1"/>
                    <a:pt x="1202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64;p53"/>
            <p:cNvSpPr/>
            <p:nvPr/>
          </p:nvSpPr>
          <p:spPr>
            <a:xfrm>
              <a:off x="5849078" y="2689217"/>
              <a:ext cx="75643" cy="9246"/>
            </a:xfrm>
            <a:custGeom>
              <a:avLst/>
              <a:gdLst/>
              <a:ahLst/>
              <a:cxnLst/>
              <a:rect l="l" t="t" r="r" b="b"/>
              <a:pathLst>
                <a:path w="5007" h="612" extrusionOk="0">
                  <a:moveTo>
                    <a:pt x="4603" y="0"/>
                  </a:moveTo>
                  <a:cubicBezTo>
                    <a:pt x="3075" y="0"/>
                    <a:pt x="1527" y="183"/>
                    <a:pt x="31" y="550"/>
                  </a:cubicBezTo>
                  <a:cubicBezTo>
                    <a:pt x="0" y="550"/>
                    <a:pt x="0" y="611"/>
                    <a:pt x="31" y="611"/>
                  </a:cubicBezTo>
                  <a:cubicBezTo>
                    <a:pt x="1611" y="277"/>
                    <a:pt x="3344" y="338"/>
                    <a:pt x="4955" y="64"/>
                  </a:cubicBezTo>
                  <a:cubicBezTo>
                    <a:pt x="4959" y="68"/>
                    <a:pt x="4963" y="70"/>
                    <a:pt x="4968" y="70"/>
                  </a:cubicBezTo>
                  <a:cubicBezTo>
                    <a:pt x="4992" y="70"/>
                    <a:pt x="5007" y="3"/>
                    <a:pt x="4955" y="3"/>
                  </a:cubicBezTo>
                  <a:cubicBezTo>
                    <a:pt x="4838" y="1"/>
                    <a:pt x="4720" y="0"/>
                    <a:pt x="46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65;p53"/>
            <p:cNvSpPr/>
            <p:nvPr/>
          </p:nvSpPr>
          <p:spPr>
            <a:xfrm>
              <a:off x="5862115" y="2730503"/>
              <a:ext cx="70446" cy="19504"/>
            </a:xfrm>
            <a:custGeom>
              <a:avLst/>
              <a:gdLst/>
              <a:ahLst/>
              <a:cxnLst/>
              <a:rect l="l" t="t" r="r" b="b"/>
              <a:pathLst>
                <a:path w="4663" h="1291" extrusionOk="0">
                  <a:moveTo>
                    <a:pt x="4597" y="1"/>
                  </a:moveTo>
                  <a:cubicBezTo>
                    <a:pt x="4591" y="1"/>
                    <a:pt x="4585" y="2"/>
                    <a:pt x="4578" y="6"/>
                  </a:cubicBezTo>
                  <a:cubicBezTo>
                    <a:pt x="4183" y="6"/>
                    <a:pt x="3818" y="97"/>
                    <a:pt x="3453" y="188"/>
                  </a:cubicBezTo>
                  <a:cubicBezTo>
                    <a:pt x="3089" y="310"/>
                    <a:pt x="2694" y="401"/>
                    <a:pt x="2329" y="523"/>
                  </a:cubicBezTo>
                  <a:cubicBezTo>
                    <a:pt x="1569" y="735"/>
                    <a:pt x="809" y="979"/>
                    <a:pt x="49" y="1252"/>
                  </a:cubicBezTo>
                  <a:cubicBezTo>
                    <a:pt x="0" y="1252"/>
                    <a:pt x="10" y="1291"/>
                    <a:pt x="32" y="1291"/>
                  </a:cubicBezTo>
                  <a:cubicBezTo>
                    <a:pt x="37" y="1291"/>
                    <a:pt x="43" y="1289"/>
                    <a:pt x="49" y="1282"/>
                  </a:cubicBezTo>
                  <a:cubicBezTo>
                    <a:pt x="809" y="1070"/>
                    <a:pt x="1569" y="857"/>
                    <a:pt x="2329" y="675"/>
                  </a:cubicBezTo>
                  <a:cubicBezTo>
                    <a:pt x="2724" y="583"/>
                    <a:pt x="3119" y="492"/>
                    <a:pt x="3514" y="401"/>
                  </a:cubicBezTo>
                  <a:cubicBezTo>
                    <a:pt x="3879" y="340"/>
                    <a:pt x="4244" y="249"/>
                    <a:pt x="4608" y="97"/>
                  </a:cubicBezTo>
                  <a:cubicBezTo>
                    <a:pt x="4663" y="97"/>
                    <a:pt x="4644" y="1"/>
                    <a:pt x="4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66;p53"/>
            <p:cNvSpPr/>
            <p:nvPr/>
          </p:nvSpPr>
          <p:spPr>
            <a:xfrm>
              <a:off x="5875711" y="2781095"/>
              <a:ext cx="62923" cy="18476"/>
            </a:xfrm>
            <a:custGeom>
              <a:avLst/>
              <a:gdLst/>
              <a:ahLst/>
              <a:cxnLst/>
              <a:rect l="l" t="t" r="r" b="b"/>
              <a:pathLst>
                <a:path w="4165" h="1223" extrusionOk="0">
                  <a:moveTo>
                    <a:pt x="4164" y="0"/>
                  </a:moveTo>
                  <a:cubicBezTo>
                    <a:pt x="3800" y="31"/>
                    <a:pt x="3465" y="122"/>
                    <a:pt x="3161" y="244"/>
                  </a:cubicBezTo>
                  <a:lnTo>
                    <a:pt x="2128" y="578"/>
                  </a:lnTo>
                  <a:cubicBezTo>
                    <a:pt x="1429" y="760"/>
                    <a:pt x="730" y="973"/>
                    <a:pt x="31" y="1155"/>
                  </a:cubicBezTo>
                  <a:cubicBezTo>
                    <a:pt x="5" y="1155"/>
                    <a:pt x="1" y="1222"/>
                    <a:pt x="19" y="1222"/>
                  </a:cubicBezTo>
                  <a:cubicBezTo>
                    <a:pt x="23" y="1222"/>
                    <a:pt x="26" y="1221"/>
                    <a:pt x="31" y="1216"/>
                  </a:cubicBezTo>
                  <a:cubicBezTo>
                    <a:pt x="730" y="1034"/>
                    <a:pt x="1459" y="851"/>
                    <a:pt x="2189" y="669"/>
                  </a:cubicBezTo>
                  <a:lnTo>
                    <a:pt x="3222" y="396"/>
                  </a:lnTo>
                  <a:cubicBezTo>
                    <a:pt x="3556" y="335"/>
                    <a:pt x="3860" y="213"/>
                    <a:pt x="4164" y="31"/>
                  </a:cubicBezTo>
                  <a:cubicBezTo>
                    <a:pt x="4164" y="31"/>
                    <a:pt x="4164" y="0"/>
                    <a:pt x="4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67;p53"/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68;p53"/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69;p53"/>
            <p:cNvSpPr/>
            <p:nvPr/>
          </p:nvSpPr>
          <p:spPr>
            <a:xfrm>
              <a:off x="5428931" y="2786866"/>
              <a:ext cx="333710" cy="139986"/>
            </a:xfrm>
            <a:custGeom>
              <a:avLst/>
              <a:gdLst/>
              <a:ahLst/>
              <a:cxnLst/>
              <a:rect l="l" t="t" r="r" b="b"/>
              <a:pathLst>
                <a:path w="22089" h="9266" extrusionOk="0">
                  <a:moveTo>
                    <a:pt x="48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487" y="804"/>
                    <a:pt x="942" y="1533"/>
                    <a:pt x="1429" y="2293"/>
                  </a:cubicBezTo>
                  <a:cubicBezTo>
                    <a:pt x="1642" y="2567"/>
                    <a:pt x="1854" y="2871"/>
                    <a:pt x="2067" y="3175"/>
                  </a:cubicBezTo>
                  <a:cubicBezTo>
                    <a:pt x="1946" y="3083"/>
                    <a:pt x="1824" y="2992"/>
                    <a:pt x="1733" y="2901"/>
                  </a:cubicBezTo>
                  <a:cubicBezTo>
                    <a:pt x="1277" y="2567"/>
                    <a:pt x="821" y="2263"/>
                    <a:pt x="395" y="1898"/>
                  </a:cubicBezTo>
                  <a:cubicBezTo>
                    <a:pt x="386" y="1889"/>
                    <a:pt x="378" y="1885"/>
                    <a:pt x="370" y="1885"/>
                  </a:cubicBezTo>
                  <a:cubicBezTo>
                    <a:pt x="352" y="1885"/>
                    <a:pt x="343" y="1907"/>
                    <a:pt x="365" y="1928"/>
                  </a:cubicBezTo>
                  <a:cubicBezTo>
                    <a:pt x="790" y="2263"/>
                    <a:pt x="1186" y="2628"/>
                    <a:pt x="1611" y="3023"/>
                  </a:cubicBezTo>
                  <a:cubicBezTo>
                    <a:pt x="1794" y="3175"/>
                    <a:pt x="1976" y="3357"/>
                    <a:pt x="2189" y="3539"/>
                  </a:cubicBezTo>
                  <a:cubicBezTo>
                    <a:pt x="2280" y="3600"/>
                    <a:pt x="2371" y="3691"/>
                    <a:pt x="2493" y="3752"/>
                  </a:cubicBezTo>
                  <a:lnTo>
                    <a:pt x="2523" y="3813"/>
                  </a:lnTo>
                  <a:lnTo>
                    <a:pt x="2949" y="4390"/>
                  </a:lnTo>
                  <a:cubicBezTo>
                    <a:pt x="3496" y="5090"/>
                    <a:pt x="4012" y="5789"/>
                    <a:pt x="4590" y="6457"/>
                  </a:cubicBezTo>
                  <a:cubicBezTo>
                    <a:pt x="5107" y="7096"/>
                    <a:pt x="5684" y="7673"/>
                    <a:pt x="6322" y="8190"/>
                  </a:cubicBezTo>
                  <a:cubicBezTo>
                    <a:pt x="6961" y="8707"/>
                    <a:pt x="7690" y="9071"/>
                    <a:pt x="8481" y="9223"/>
                  </a:cubicBezTo>
                  <a:cubicBezTo>
                    <a:pt x="8670" y="9252"/>
                    <a:pt x="8900" y="9265"/>
                    <a:pt x="9159" y="9265"/>
                  </a:cubicBezTo>
                  <a:cubicBezTo>
                    <a:pt x="11100" y="9265"/>
                    <a:pt x="14730" y="8535"/>
                    <a:pt x="16231" y="8160"/>
                  </a:cubicBezTo>
                  <a:cubicBezTo>
                    <a:pt x="18207" y="7704"/>
                    <a:pt x="20092" y="7126"/>
                    <a:pt x="21976" y="6427"/>
                  </a:cubicBezTo>
                  <a:cubicBezTo>
                    <a:pt x="22089" y="6371"/>
                    <a:pt x="22045" y="6211"/>
                    <a:pt x="21942" y="6211"/>
                  </a:cubicBezTo>
                  <a:cubicBezTo>
                    <a:pt x="21934" y="6211"/>
                    <a:pt x="21925" y="6212"/>
                    <a:pt x="21915" y="6214"/>
                  </a:cubicBezTo>
                  <a:cubicBezTo>
                    <a:pt x="20274" y="6761"/>
                    <a:pt x="18633" y="7248"/>
                    <a:pt x="16991" y="7673"/>
                  </a:cubicBezTo>
                  <a:cubicBezTo>
                    <a:pt x="15348" y="8092"/>
                    <a:pt x="11178" y="8951"/>
                    <a:pt x="9391" y="8951"/>
                  </a:cubicBezTo>
                  <a:cubicBezTo>
                    <a:pt x="9360" y="8951"/>
                    <a:pt x="9331" y="8950"/>
                    <a:pt x="9301" y="8950"/>
                  </a:cubicBezTo>
                  <a:cubicBezTo>
                    <a:pt x="8481" y="8919"/>
                    <a:pt x="7690" y="8676"/>
                    <a:pt x="7022" y="8190"/>
                  </a:cubicBezTo>
                  <a:cubicBezTo>
                    <a:pt x="6353" y="7734"/>
                    <a:pt x="5745" y="7217"/>
                    <a:pt x="5198" y="6609"/>
                  </a:cubicBezTo>
                  <a:cubicBezTo>
                    <a:pt x="4651" y="5971"/>
                    <a:pt x="4104" y="5333"/>
                    <a:pt x="3587" y="4694"/>
                  </a:cubicBezTo>
                  <a:cubicBezTo>
                    <a:pt x="2979" y="3965"/>
                    <a:pt x="2401" y="3205"/>
                    <a:pt x="1824" y="2445"/>
                  </a:cubicBezTo>
                  <a:cubicBezTo>
                    <a:pt x="1246" y="1685"/>
                    <a:pt x="608" y="865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70;p53"/>
            <p:cNvSpPr/>
            <p:nvPr/>
          </p:nvSpPr>
          <p:spPr>
            <a:xfrm>
              <a:off x="5514450" y="2735458"/>
              <a:ext cx="84844" cy="50580"/>
            </a:xfrm>
            <a:custGeom>
              <a:avLst/>
              <a:gdLst/>
              <a:ahLst/>
              <a:cxnLst/>
              <a:rect l="l" t="t" r="r" b="b"/>
              <a:pathLst>
                <a:path w="5616" h="3348" extrusionOk="0">
                  <a:moveTo>
                    <a:pt x="30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418" y="377"/>
                    <a:pt x="1300" y="1198"/>
                    <a:pt x="1543" y="1441"/>
                  </a:cubicBezTo>
                  <a:cubicBezTo>
                    <a:pt x="2029" y="1866"/>
                    <a:pt x="2485" y="2292"/>
                    <a:pt x="2972" y="2717"/>
                  </a:cubicBezTo>
                  <a:cubicBezTo>
                    <a:pt x="3290" y="3009"/>
                    <a:pt x="3632" y="3348"/>
                    <a:pt x="4058" y="3348"/>
                  </a:cubicBezTo>
                  <a:cubicBezTo>
                    <a:pt x="4119" y="3348"/>
                    <a:pt x="4183" y="3341"/>
                    <a:pt x="4248" y="3325"/>
                  </a:cubicBezTo>
                  <a:cubicBezTo>
                    <a:pt x="4735" y="3143"/>
                    <a:pt x="5190" y="2900"/>
                    <a:pt x="5616" y="2565"/>
                  </a:cubicBezTo>
                  <a:cubicBezTo>
                    <a:pt x="5616" y="2565"/>
                    <a:pt x="5577" y="2527"/>
                    <a:pt x="5562" y="2527"/>
                  </a:cubicBezTo>
                  <a:cubicBezTo>
                    <a:pt x="5558" y="2527"/>
                    <a:pt x="5555" y="2529"/>
                    <a:pt x="5555" y="2535"/>
                  </a:cubicBezTo>
                  <a:cubicBezTo>
                    <a:pt x="5312" y="2626"/>
                    <a:pt x="4431" y="3113"/>
                    <a:pt x="4157" y="3143"/>
                  </a:cubicBezTo>
                  <a:cubicBezTo>
                    <a:pt x="3853" y="3113"/>
                    <a:pt x="3610" y="2991"/>
                    <a:pt x="3397" y="2809"/>
                  </a:cubicBezTo>
                  <a:cubicBezTo>
                    <a:pt x="3184" y="2596"/>
                    <a:pt x="2972" y="2413"/>
                    <a:pt x="2728" y="2231"/>
                  </a:cubicBezTo>
                  <a:lnTo>
                    <a:pt x="1877" y="1532"/>
                  </a:lnTo>
                  <a:cubicBezTo>
                    <a:pt x="1877" y="1502"/>
                    <a:pt x="1877" y="1471"/>
                    <a:pt x="1847" y="1471"/>
                  </a:cubicBezTo>
                  <a:lnTo>
                    <a:pt x="1725" y="1289"/>
                  </a:lnTo>
                  <a:cubicBezTo>
                    <a:pt x="1634" y="1137"/>
                    <a:pt x="1543" y="1015"/>
                    <a:pt x="1452" y="894"/>
                  </a:cubicBezTo>
                  <a:cubicBezTo>
                    <a:pt x="1300" y="651"/>
                    <a:pt x="1087" y="438"/>
                    <a:pt x="905" y="195"/>
                  </a:cubicBezTo>
                  <a:cubicBezTo>
                    <a:pt x="905" y="186"/>
                    <a:pt x="899" y="182"/>
                    <a:pt x="893" y="182"/>
                  </a:cubicBezTo>
                  <a:cubicBezTo>
                    <a:pt x="877" y="182"/>
                    <a:pt x="853" y="203"/>
                    <a:pt x="874" y="225"/>
                  </a:cubicBezTo>
                  <a:cubicBezTo>
                    <a:pt x="1057" y="468"/>
                    <a:pt x="1239" y="742"/>
                    <a:pt x="1391" y="985"/>
                  </a:cubicBezTo>
                  <a:lnTo>
                    <a:pt x="1543" y="1258"/>
                  </a:lnTo>
                  <a:lnTo>
                    <a:pt x="1421" y="1137"/>
                  </a:lnTo>
                  <a:cubicBezTo>
                    <a:pt x="1209" y="954"/>
                    <a:pt x="479" y="407"/>
                    <a:pt x="54" y="12"/>
                  </a:cubicBezTo>
                  <a:cubicBezTo>
                    <a:pt x="45" y="4"/>
                    <a:pt x="37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71;p53"/>
            <p:cNvSpPr/>
            <p:nvPr/>
          </p:nvSpPr>
          <p:spPr>
            <a:xfrm>
              <a:off x="5680563" y="2742785"/>
              <a:ext cx="49870" cy="140107"/>
            </a:xfrm>
            <a:custGeom>
              <a:avLst/>
              <a:gdLst/>
              <a:ahLst/>
              <a:cxnLst/>
              <a:rect l="l" t="t" r="r" b="b"/>
              <a:pathLst>
                <a:path w="3301" h="9274" extrusionOk="0">
                  <a:moveTo>
                    <a:pt x="48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274" y="804"/>
                    <a:pt x="486" y="1625"/>
                    <a:pt x="730" y="2415"/>
                  </a:cubicBezTo>
                  <a:cubicBezTo>
                    <a:pt x="1003" y="3205"/>
                    <a:pt x="1246" y="3935"/>
                    <a:pt x="1489" y="4694"/>
                  </a:cubicBezTo>
                  <a:cubicBezTo>
                    <a:pt x="2037" y="6214"/>
                    <a:pt x="2553" y="7764"/>
                    <a:pt x="3222" y="9254"/>
                  </a:cubicBezTo>
                  <a:cubicBezTo>
                    <a:pt x="3222" y="9266"/>
                    <a:pt x="3238" y="9274"/>
                    <a:pt x="3254" y="9274"/>
                  </a:cubicBezTo>
                  <a:cubicBezTo>
                    <a:pt x="3277" y="9274"/>
                    <a:pt x="3301" y="9259"/>
                    <a:pt x="3283" y="9223"/>
                  </a:cubicBezTo>
                  <a:cubicBezTo>
                    <a:pt x="2888" y="7673"/>
                    <a:pt x="2340" y="6153"/>
                    <a:pt x="1793" y="4603"/>
                  </a:cubicBezTo>
                  <a:cubicBezTo>
                    <a:pt x="1520" y="3843"/>
                    <a:pt x="1246" y="3084"/>
                    <a:pt x="973" y="2324"/>
                  </a:cubicBezTo>
                  <a:cubicBezTo>
                    <a:pt x="669" y="1564"/>
                    <a:pt x="304" y="804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72;p53"/>
            <p:cNvSpPr/>
            <p:nvPr/>
          </p:nvSpPr>
          <p:spPr>
            <a:xfrm>
              <a:off x="5439944" y="2567368"/>
              <a:ext cx="91854" cy="132327"/>
            </a:xfrm>
            <a:custGeom>
              <a:avLst/>
              <a:gdLst/>
              <a:ahLst/>
              <a:cxnLst/>
              <a:rect l="l" t="t" r="r" b="b"/>
              <a:pathLst>
                <a:path w="6080" h="8759" extrusionOk="0">
                  <a:moveTo>
                    <a:pt x="652" y="0"/>
                  </a:moveTo>
                  <a:cubicBezTo>
                    <a:pt x="624" y="0"/>
                    <a:pt x="609" y="5"/>
                    <a:pt x="609" y="14"/>
                  </a:cubicBezTo>
                  <a:cubicBezTo>
                    <a:pt x="578" y="866"/>
                    <a:pt x="1" y="5242"/>
                    <a:pt x="61" y="5334"/>
                  </a:cubicBezTo>
                  <a:cubicBezTo>
                    <a:pt x="865" y="6883"/>
                    <a:pt x="2834" y="8758"/>
                    <a:pt x="4125" y="8758"/>
                  </a:cubicBezTo>
                  <a:cubicBezTo>
                    <a:pt x="4202" y="8758"/>
                    <a:pt x="4276" y="8752"/>
                    <a:pt x="4347" y="8738"/>
                  </a:cubicBezTo>
                  <a:cubicBezTo>
                    <a:pt x="5593" y="8464"/>
                    <a:pt x="5442" y="4969"/>
                    <a:pt x="5442" y="4847"/>
                  </a:cubicBezTo>
                  <a:cubicBezTo>
                    <a:pt x="5533" y="3692"/>
                    <a:pt x="5745" y="2568"/>
                    <a:pt x="6080" y="1473"/>
                  </a:cubicBezTo>
                  <a:cubicBezTo>
                    <a:pt x="6080" y="1473"/>
                    <a:pt x="1169" y="0"/>
                    <a:pt x="65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73;p53"/>
            <p:cNvSpPr/>
            <p:nvPr/>
          </p:nvSpPr>
          <p:spPr>
            <a:xfrm>
              <a:off x="5451878" y="2567126"/>
              <a:ext cx="79919" cy="79450"/>
            </a:xfrm>
            <a:custGeom>
              <a:avLst/>
              <a:gdLst/>
              <a:ahLst/>
              <a:cxnLst/>
              <a:rect l="l" t="t" r="r" b="b"/>
              <a:pathLst>
                <a:path w="5290" h="5259" extrusionOk="0">
                  <a:moveTo>
                    <a:pt x="1" y="0"/>
                  </a:moveTo>
                  <a:cubicBezTo>
                    <a:pt x="244" y="1398"/>
                    <a:pt x="1126" y="5107"/>
                    <a:pt x="4135" y="5258"/>
                  </a:cubicBezTo>
                  <a:lnTo>
                    <a:pt x="4682" y="5258"/>
                  </a:lnTo>
                  <a:lnTo>
                    <a:pt x="4682" y="5198"/>
                  </a:lnTo>
                  <a:cubicBezTo>
                    <a:pt x="4682" y="5107"/>
                    <a:pt x="4652" y="5015"/>
                    <a:pt x="4652" y="4955"/>
                  </a:cubicBezTo>
                  <a:lnTo>
                    <a:pt x="4652" y="4833"/>
                  </a:lnTo>
                  <a:cubicBezTo>
                    <a:pt x="4712" y="3678"/>
                    <a:pt x="4925" y="2553"/>
                    <a:pt x="5290" y="1489"/>
                  </a:cubicBezTo>
                  <a:cubicBezTo>
                    <a:pt x="5290" y="1489"/>
                    <a:pt x="913" y="1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74;p53"/>
            <p:cNvSpPr/>
            <p:nvPr/>
          </p:nvSpPr>
          <p:spPr>
            <a:xfrm>
              <a:off x="5438569" y="2427164"/>
              <a:ext cx="155683" cy="202380"/>
            </a:xfrm>
            <a:custGeom>
              <a:avLst/>
              <a:gdLst/>
              <a:ahLst/>
              <a:cxnLst/>
              <a:rect l="l" t="t" r="r" b="b"/>
              <a:pathLst>
                <a:path w="10305" h="13396" extrusionOk="0">
                  <a:moveTo>
                    <a:pt x="5221" y="1"/>
                  </a:moveTo>
                  <a:cubicBezTo>
                    <a:pt x="3390" y="1"/>
                    <a:pt x="1489" y="966"/>
                    <a:pt x="760" y="2730"/>
                  </a:cubicBezTo>
                  <a:cubicBezTo>
                    <a:pt x="0" y="4615"/>
                    <a:pt x="456" y="10329"/>
                    <a:pt x="1733" y="11666"/>
                  </a:cubicBezTo>
                  <a:cubicBezTo>
                    <a:pt x="2722" y="12754"/>
                    <a:pt x="4131" y="13395"/>
                    <a:pt x="5500" y="13395"/>
                  </a:cubicBezTo>
                  <a:cubicBezTo>
                    <a:pt x="6655" y="13395"/>
                    <a:pt x="7782" y="12939"/>
                    <a:pt x="8602" y="11909"/>
                  </a:cubicBezTo>
                  <a:cubicBezTo>
                    <a:pt x="10305" y="9721"/>
                    <a:pt x="9545" y="2304"/>
                    <a:pt x="8116" y="1028"/>
                  </a:cubicBezTo>
                  <a:cubicBezTo>
                    <a:pt x="7342" y="332"/>
                    <a:pt x="6293" y="1"/>
                    <a:pt x="52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75;p53"/>
            <p:cNvSpPr/>
            <p:nvPr/>
          </p:nvSpPr>
          <p:spPr>
            <a:xfrm>
              <a:off x="5462453" y="260247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76;p53"/>
            <p:cNvSpPr/>
            <p:nvPr/>
          </p:nvSpPr>
          <p:spPr>
            <a:xfrm>
              <a:off x="5523982" y="2527638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4" y="0"/>
                    <a:pt x="334" y="30"/>
                  </a:cubicBezTo>
                  <a:cubicBezTo>
                    <a:pt x="365" y="395"/>
                    <a:pt x="365" y="851"/>
                    <a:pt x="0" y="1003"/>
                  </a:cubicBezTo>
                  <a:lnTo>
                    <a:pt x="0" y="1033"/>
                  </a:lnTo>
                  <a:cubicBezTo>
                    <a:pt x="456" y="942"/>
                    <a:pt x="456" y="334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77;p53"/>
            <p:cNvSpPr/>
            <p:nvPr/>
          </p:nvSpPr>
          <p:spPr>
            <a:xfrm>
              <a:off x="5514329" y="2521656"/>
              <a:ext cx="17933" cy="18854"/>
            </a:xfrm>
            <a:custGeom>
              <a:avLst/>
              <a:gdLst/>
              <a:ahLst/>
              <a:cxnLst/>
              <a:rect l="l" t="t" r="r" b="b"/>
              <a:pathLst>
                <a:path w="1187" h="1248" extrusionOk="0">
                  <a:moveTo>
                    <a:pt x="609" y="1"/>
                  </a:moveTo>
                  <a:cubicBezTo>
                    <a:pt x="1" y="1"/>
                    <a:pt x="31" y="1247"/>
                    <a:pt x="609" y="1247"/>
                  </a:cubicBezTo>
                  <a:cubicBezTo>
                    <a:pt x="1186" y="1247"/>
                    <a:pt x="1125" y="1"/>
                    <a:pt x="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78;p53"/>
            <p:cNvSpPr/>
            <p:nvPr/>
          </p:nvSpPr>
          <p:spPr>
            <a:xfrm>
              <a:off x="5560707" y="2527169"/>
              <a:ext cx="7826" cy="14715"/>
            </a:xfrm>
            <a:custGeom>
              <a:avLst/>
              <a:gdLst/>
              <a:ahLst/>
              <a:cxnLst/>
              <a:rect l="l" t="t" r="r" b="b"/>
              <a:pathLst>
                <a:path w="518" h="974" extrusionOk="0">
                  <a:moveTo>
                    <a:pt x="62" y="1"/>
                  </a:moveTo>
                  <a:lnTo>
                    <a:pt x="62" y="1"/>
                  </a:lnTo>
                  <a:cubicBezTo>
                    <a:pt x="1" y="365"/>
                    <a:pt x="92" y="943"/>
                    <a:pt x="517" y="973"/>
                  </a:cubicBezTo>
                  <a:cubicBezTo>
                    <a:pt x="153" y="852"/>
                    <a:pt x="92" y="396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79;p53"/>
            <p:cNvSpPr/>
            <p:nvPr/>
          </p:nvSpPr>
          <p:spPr>
            <a:xfrm>
              <a:off x="5559060" y="2520704"/>
              <a:ext cx="17993" cy="18915"/>
            </a:xfrm>
            <a:custGeom>
              <a:avLst/>
              <a:gdLst/>
              <a:ahLst/>
              <a:cxnLst/>
              <a:rect l="l" t="t" r="r" b="b"/>
              <a:pathLst>
                <a:path w="1191" h="1252" extrusionOk="0">
                  <a:moveTo>
                    <a:pt x="547" y="1"/>
                  </a:moveTo>
                  <a:cubicBezTo>
                    <a:pt x="534" y="1"/>
                    <a:pt x="519" y="2"/>
                    <a:pt x="505" y="3"/>
                  </a:cubicBezTo>
                  <a:cubicBezTo>
                    <a:pt x="0" y="62"/>
                    <a:pt x="46" y="1251"/>
                    <a:pt x="586" y="1251"/>
                  </a:cubicBezTo>
                  <a:cubicBezTo>
                    <a:pt x="599" y="1251"/>
                    <a:pt x="613" y="1251"/>
                    <a:pt x="626" y="1249"/>
                  </a:cubicBezTo>
                  <a:cubicBezTo>
                    <a:pt x="1190" y="1190"/>
                    <a:pt x="1117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80;p53"/>
            <p:cNvSpPr/>
            <p:nvPr/>
          </p:nvSpPr>
          <p:spPr>
            <a:xfrm>
              <a:off x="5509495" y="2500023"/>
              <a:ext cx="20924" cy="13551"/>
            </a:xfrm>
            <a:custGeom>
              <a:avLst/>
              <a:gdLst/>
              <a:ahLst/>
              <a:cxnLst/>
              <a:rect l="l" t="t" r="r" b="b"/>
              <a:pathLst>
                <a:path w="1385" h="897" extrusionOk="0">
                  <a:moveTo>
                    <a:pt x="935" y="0"/>
                  </a:moveTo>
                  <a:cubicBezTo>
                    <a:pt x="829" y="0"/>
                    <a:pt x="723" y="23"/>
                    <a:pt x="625" y="65"/>
                  </a:cubicBezTo>
                  <a:cubicBezTo>
                    <a:pt x="412" y="126"/>
                    <a:pt x="199" y="308"/>
                    <a:pt x="108" y="491"/>
                  </a:cubicBezTo>
                  <a:cubicBezTo>
                    <a:pt x="1" y="705"/>
                    <a:pt x="154" y="896"/>
                    <a:pt x="338" y="896"/>
                  </a:cubicBezTo>
                  <a:cubicBezTo>
                    <a:pt x="362" y="896"/>
                    <a:pt x="387" y="893"/>
                    <a:pt x="412" y="886"/>
                  </a:cubicBezTo>
                  <a:cubicBezTo>
                    <a:pt x="594" y="855"/>
                    <a:pt x="746" y="795"/>
                    <a:pt x="898" y="703"/>
                  </a:cubicBezTo>
                  <a:cubicBezTo>
                    <a:pt x="1081" y="673"/>
                    <a:pt x="1233" y="551"/>
                    <a:pt x="1354" y="430"/>
                  </a:cubicBezTo>
                  <a:cubicBezTo>
                    <a:pt x="1385" y="308"/>
                    <a:pt x="1385" y="187"/>
                    <a:pt x="1293" y="95"/>
                  </a:cubicBezTo>
                  <a:cubicBezTo>
                    <a:pt x="1179" y="30"/>
                    <a:pt x="1057" y="0"/>
                    <a:pt x="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81;p53"/>
            <p:cNvSpPr/>
            <p:nvPr/>
          </p:nvSpPr>
          <p:spPr>
            <a:xfrm>
              <a:off x="5557489" y="2498814"/>
              <a:ext cx="21951" cy="12343"/>
            </a:xfrm>
            <a:custGeom>
              <a:avLst/>
              <a:gdLst/>
              <a:ahLst/>
              <a:cxnLst/>
              <a:rect l="l" t="t" r="r" b="b"/>
              <a:pathLst>
                <a:path w="1453" h="817" extrusionOk="0">
                  <a:moveTo>
                    <a:pt x="531" y="0"/>
                  </a:moveTo>
                  <a:cubicBezTo>
                    <a:pt x="366" y="0"/>
                    <a:pt x="197" y="63"/>
                    <a:pt x="62" y="175"/>
                  </a:cubicBezTo>
                  <a:cubicBezTo>
                    <a:pt x="1" y="267"/>
                    <a:pt x="1" y="388"/>
                    <a:pt x="62" y="510"/>
                  </a:cubicBezTo>
                  <a:cubicBezTo>
                    <a:pt x="183" y="601"/>
                    <a:pt x="366" y="692"/>
                    <a:pt x="548" y="692"/>
                  </a:cubicBezTo>
                  <a:cubicBezTo>
                    <a:pt x="700" y="753"/>
                    <a:pt x="882" y="783"/>
                    <a:pt x="1065" y="814"/>
                  </a:cubicBezTo>
                  <a:cubicBezTo>
                    <a:pt x="1076" y="815"/>
                    <a:pt x="1087" y="816"/>
                    <a:pt x="1097" y="816"/>
                  </a:cubicBezTo>
                  <a:cubicBezTo>
                    <a:pt x="1296" y="816"/>
                    <a:pt x="1452" y="560"/>
                    <a:pt x="1308" y="358"/>
                  </a:cubicBezTo>
                  <a:cubicBezTo>
                    <a:pt x="1156" y="175"/>
                    <a:pt x="943" y="54"/>
                    <a:pt x="700" y="24"/>
                  </a:cubicBezTo>
                  <a:cubicBezTo>
                    <a:pt x="645" y="8"/>
                    <a:pt x="588" y="0"/>
                    <a:pt x="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82;p53"/>
            <p:cNvSpPr/>
            <p:nvPr/>
          </p:nvSpPr>
          <p:spPr>
            <a:xfrm>
              <a:off x="5523982" y="2581613"/>
              <a:ext cx="11950" cy="4895"/>
            </a:xfrm>
            <a:custGeom>
              <a:avLst/>
              <a:gdLst/>
              <a:ahLst/>
              <a:cxnLst/>
              <a:rect l="l" t="t" r="r" b="b"/>
              <a:pathLst>
                <a:path w="791" h="324" extrusionOk="0">
                  <a:moveTo>
                    <a:pt x="23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30" y="166"/>
                    <a:pt x="152" y="287"/>
                    <a:pt x="334" y="318"/>
                  </a:cubicBezTo>
                  <a:cubicBezTo>
                    <a:pt x="358" y="322"/>
                    <a:pt x="382" y="323"/>
                    <a:pt x="405" y="323"/>
                  </a:cubicBezTo>
                  <a:cubicBezTo>
                    <a:pt x="562" y="323"/>
                    <a:pt x="711" y="237"/>
                    <a:pt x="790" y="105"/>
                  </a:cubicBezTo>
                  <a:lnTo>
                    <a:pt x="790" y="105"/>
                  </a:lnTo>
                  <a:cubicBezTo>
                    <a:pt x="669" y="166"/>
                    <a:pt x="517" y="196"/>
                    <a:pt x="365" y="226"/>
                  </a:cubicBezTo>
                  <a:cubicBezTo>
                    <a:pt x="243" y="226"/>
                    <a:pt x="122" y="105"/>
                    <a:pt x="30" y="14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83;p53"/>
            <p:cNvSpPr/>
            <p:nvPr/>
          </p:nvSpPr>
          <p:spPr>
            <a:xfrm>
              <a:off x="5529481" y="2499857"/>
              <a:ext cx="34113" cy="72682"/>
            </a:xfrm>
            <a:custGeom>
              <a:avLst/>
              <a:gdLst/>
              <a:ahLst/>
              <a:cxnLst/>
              <a:rect l="l" t="t" r="r" b="b"/>
              <a:pathLst>
                <a:path w="2258" h="4811" extrusionOk="0">
                  <a:moveTo>
                    <a:pt x="1551" y="0"/>
                  </a:moveTo>
                  <a:cubicBezTo>
                    <a:pt x="1536" y="0"/>
                    <a:pt x="1521" y="15"/>
                    <a:pt x="1521" y="46"/>
                  </a:cubicBezTo>
                  <a:cubicBezTo>
                    <a:pt x="1581" y="1292"/>
                    <a:pt x="1916" y="2477"/>
                    <a:pt x="1977" y="3724"/>
                  </a:cubicBezTo>
                  <a:cubicBezTo>
                    <a:pt x="1794" y="3632"/>
                    <a:pt x="1581" y="3602"/>
                    <a:pt x="1369" y="3572"/>
                  </a:cubicBezTo>
                  <a:cubicBezTo>
                    <a:pt x="1308" y="3572"/>
                    <a:pt x="1460" y="4423"/>
                    <a:pt x="1460" y="4575"/>
                  </a:cubicBezTo>
                  <a:cubicBezTo>
                    <a:pt x="1389" y="4583"/>
                    <a:pt x="1317" y="4588"/>
                    <a:pt x="1245" y="4588"/>
                  </a:cubicBezTo>
                  <a:cubicBezTo>
                    <a:pt x="825" y="4588"/>
                    <a:pt x="399" y="4439"/>
                    <a:pt x="62" y="4179"/>
                  </a:cubicBezTo>
                  <a:cubicBezTo>
                    <a:pt x="31" y="4179"/>
                    <a:pt x="1" y="4210"/>
                    <a:pt x="31" y="4240"/>
                  </a:cubicBezTo>
                  <a:cubicBezTo>
                    <a:pt x="244" y="4544"/>
                    <a:pt x="578" y="4757"/>
                    <a:pt x="943" y="4787"/>
                  </a:cubicBezTo>
                  <a:cubicBezTo>
                    <a:pt x="1019" y="4803"/>
                    <a:pt x="1095" y="4810"/>
                    <a:pt x="1171" y="4810"/>
                  </a:cubicBezTo>
                  <a:cubicBezTo>
                    <a:pt x="1247" y="4810"/>
                    <a:pt x="1323" y="4803"/>
                    <a:pt x="1399" y="4787"/>
                  </a:cubicBezTo>
                  <a:lnTo>
                    <a:pt x="1581" y="4787"/>
                  </a:lnTo>
                  <a:cubicBezTo>
                    <a:pt x="1612" y="4787"/>
                    <a:pt x="1642" y="4757"/>
                    <a:pt x="1642" y="4696"/>
                  </a:cubicBezTo>
                  <a:cubicBezTo>
                    <a:pt x="1642" y="4696"/>
                    <a:pt x="1642" y="4666"/>
                    <a:pt x="1642" y="4666"/>
                  </a:cubicBezTo>
                  <a:lnTo>
                    <a:pt x="1642" y="4635"/>
                  </a:lnTo>
                  <a:cubicBezTo>
                    <a:pt x="1642" y="4331"/>
                    <a:pt x="1612" y="3876"/>
                    <a:pt x="1612" y="3876"/>
                  </a:cubicBezTo>
                  <a:lnTo>
                    <a:pt x="1612" y="3876"/>
                  </a:lnTo>
                  <a:cubicBezTo>
                    <a:pt x="1682" y="3899"/>
                    <a:pt x="2036" y="4047"/>
                    <a:pt x="2185" y="4047"/>
                  </a:cubicBezTo>
                  <a:cubicBezTo>
                    <a:pt x="2231" y="4047"/>
                    <a:pt x="2257" y="4033"/>
                    <a:pt x="2250" y="3997"/>
                  </a:cubicBezTo>
                  <a:cubicBezTo>
                    <a:pt x="2159" y="2660"/>
                    <a:pt x="1946" y="1322"/>
                    <a:pt x="1581" y="46"/>
                  </a:cubicBezTo>
                  <a:cubicBezTo>
                    <a:pt x="1581" y="15"/>
                    <a:pt x="1566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84;p53"/>
            <p:cNvSpPr/>
            <p:nvPr/>
          </p:nvSpPr>
          <p:spPr>
            <a:xfrm>
              <a:off x="5527185" y="2563909"/>
              <a:ext cx="20682" cy="14881"/>
            </a:xfrm>
            <a:custGeom>
              <a:avLst/>
              <a:gdLst/>
              <a:ahLst/>
              <a:cxnLst/>
              <a:rect l="l" t="t" r="r" b="b"/>
              <a:pathLst>
                <a:path w="1369" h="985" extrusionOk="0">
                  <a:moveTo>
                    <a:pt x="183" y="0"/>
                  </a:moveTo>
                  <a:cubicBezTo>
                    <a:pt x="122" y="122"/>
                    <a:pt x="92" y="243"/>
                    <a:pt x="62" y="365"/>
                  </a:cubicBezTo>
                  <a:cubicBezTo>
                    <a:pt x="1" y="608"/>
                    <a:pt x="31" y="912"/>
                    <a:pt x="335" y="973"/>
                  </a:cubicBezTo>
                  <a:cubicBezTo>
                    <a:pt x="376" y="981"/>
                    <a:pt x="417" y="985"/>
                    <a:pt x="457" y="985"/>
                  </a:cubicBezTo>
                  <a:cubicBezTo>
                    <a:pt x="566" y="985"/>
                    <a:pt x="672" y="957"/>
                    <a:pt x="761" y="912"/>
                  </a:cubicBezTo>
                  <a:cubicBezTo>
                    <a:pt x="1004" y="821"/>
                    <a:pt x="1217" y="639"/>
                    <a:pt x="1369" y="426"/>
                  </a:cubicBezTo>
                  <a:cubicBezTo>
                    <a:pt x="943" y="395"/>
                    <a:pt x="518" y="243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85;p53"/>
            <p:cNvSpPr/>
            <p:nvPr/>
          </p:nvSpPr>
          <p:spPr>
            <a:xfrm>
              <a:off x="5527185" y="2569422"/>
              <a:ext cx="11497" cy="9367"/>
            </a:xfrm>
            <a:custGeom>
              <a:avLst/>
              <a:gdLst/>
              <a:ahLst/>
              <a:cxnLst/>
              <a:rect l="l" t="t" r="r" b="b"/>
              <a:pathLst>
                <a:path w="761" h="620" extrusionOk="0">
                  <a:moveTo>
                    <a:pt x="62" y="0"/>
                  </a:moveTo>
                  <a:cubicBezTo>
                    <a:pt x="1" y="243"/>
                    <a:pt x="31" y="547"/>
                    <a:pt x="335" y="608"/>
                  </a:cubicBezTo>
                  <a:cubicBezTo>
                    <a:pt x="376" y="616"/>
                    <a:pt x="417" y="620"/>
                    <a:pt x="457" y="620"/>
                  </a:cubicBezTo>
                  <a:cubicBezTo>
                    <a:pt x="566" y="620"/>
                    <a:pt x="672" y="592"/>
                    <a:pt x="761" y="547"/>
                  </a:cubicBezTo>
                  <a:cubicBezTo>
                    <a:pt x="700" y="243"/>
                    <a:pt x="396" y="0"/>
                    <a:pt x="62" y="0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86;p53"/>
            <p:cNvSpPr/>
            <p:nvPr/>
          </p:nvSpPr>
          <p:spPr>
            <a:xfrm>
              <a:off x="5424792" y="2398250"/>
              <a:ext cx="173132" cy="139049"/>
            </a:xfrm>
            <a:custGeom>
              <a:avLst/>
              <a:gdLst/>
              <a:ahLst/>
              <a:cxnLst/>
              <a:rect l="l" t="t" r="r" b="b"/>
              <a:pathLst>
                <a:path w="11460" h="9204" extrusionOk="0">
                  <a:moveTo>
                    <a:pt x="9908" y="0"/>
                  </a:moveTo>
                  <a:cubicBezTo>
                    <a:pt x="9571" y="0"/>
                    <a:pt x="9184" y="210"/>
                    <a:pt x="8937" y="601"/>
                  </a:cubicBezTo>
                  <a:cubicBezTo>
                    <a:pt x="9150" y="875"/>
                    <a:pt x="9241" y="1179"/>
                    <a:pt x="9241" y="1513"/>
                  </a:cubicBezTo>
                  <a:cubicBezTo>
                    <a:pt x="9241" y="1943"/>
                    <a:pt x="9053" y="2163"/>
                    <a:pt x="8878" y="2163"/>
                  </a:cubicBezTo>
                  <a:cubicBezTo>
                    <a:pt x="8694" y="2163"/>
                    <a:pt x="8525" y="1920"/>
                    <a:pt x="8603" y="1422"/>
                  </a:cubicBezTo>
                  <a:cubicBezTo>
                    <a:pt x="8663" y="1118"/>
                    <a:pt x="8755" y="845"/>
                    <a:pt x="8937" y="601"/>
                  </a:cubicBezTo>
                  <a:cubicBezTo>
                    <a:pt x="8769" y="399"/>
                    <a:pt x="8526" y="291"/>
                    <a:pt x="8285" y="291"/>
                  </a:cubicBezTo>
                  <a:cubicBezTo>
                    <a:pt x="8092" y="291"/>
                    <a:pt x="7901" y="361"/>
                    <a:pt x="7752" y="510"/>
                  </a:cubicBezTo>
                  <a:cubicBezTo>
                    <a:pt x="7387" y="784"/>
                    <a:pt x="7113" y="1149"/>
                    <a:pt x="6931" y="1574"/>
                  </a:cubicBezTo>
                  <a:cubicBezTo>
                    <a:pt x="6931" y="1574"/>
                    <a:pt x="5265" y="1073"/>
                    <a:pt x="4010" y="1073"/>
                  </a:cubicBezTo>
                  <a:cubicBezTo>
                    <a:pt x="3544" y="1073"/>
                    <a:pt x="3135" y="1142"/>
                    <a:pt x="2888" y="1331"/>
                  </a:cubicBezTo>
                  <a:cubicBezTo>
                    <a:pt x="2402" y="1635"/>
                    <a:pt x="2098" y="2121"/>
                    <a:pt x="1976" y="2668"/>
                  </a:cubicBezTo>
                  <a:cubicBezTo>
                    <a:pt x="1976" y="2668"/>
                    <a:pt x="821" y="2881"/>
                    <a:pt x="426" y="3763"/>
                  </a:cubicBezTo>
                  <a:cubicBezTo>
                    <a:pt x="1" y="4674"/>
                    <a:pt x="396" y="9203"/>
                    <a:pt x="1733" y="9203"/>
                  </a:cubicBezTo>
                  <a:cubicBezTo>
                    <a:pt x="2615" y="9203"/>
                    <a:pt x="3010" y="5890"/>
                    <a:pt x="3010" y="5890"/>
                  </a:cubicBezTo>
                  <a:cubicBezTo>
                    <a:pt x="3058" y="5893"/>
                    <a:pt x="3105" y="5895"/>
                    <a:pt x="3152" y="5895"/>
                  </a:cubicBezTo>
                  <a:cubicBezTo>
                    <a:pt x="4040" y="5895"/>
                    <a:pt x="4850" y="5361"/>
                    <a:pt x="5168" y="4553"/>
                  </a:cubicBezTo>
                  <a:cubicBezTo>
                    <a:pt x="5168" y="4553"/>
                    <a:pt x="6672" y="5681"/>
                    <a:pt x="8258" y="5681"/>
                  </a:cubicBezTo>
                  <a:cubicBezTo>
                    <a:pt x="8787" y="5681"/>
                    <a:pt x="9324" y="5556"/>
                    <a:pt x="9818" y="5222"/>
                  </a:cubicBezTo>
                  <a:cubicBezTo>
                    <a:pt x="11460" y="4127"/>
                    <a:pt x="11065" y="723"/>
                    <a:pt x="10335" y="145"/>
                  </a:cubicBezTo>
                  <a:cubicBezTo>
                    <a:pt x="10218" y="48"/>
                    <a:pt x="10069" y="0"/>
                    <a:pt x="9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87;p53"/>
            <p:cNvSpPr/>
            <p:nvPr/>
          </p:nvSpPr>
          <p:spPr>
            <a:xfrm>
              <a:off x="5418371" y="2515341"/>
              <a:ext cx="46395" cy="55716"/>
            </a:xfrm>
            <a:custGeom>
              <a:avLst/>
              <a:gdLst/>
              <a:ahLst/>
              <a:cxnLst/>
              <a:rect l="l" t="t" r="r" b="b"/>
              <a:pathLst>
                <a:path w="3071" h="3688" extrusionOk="0">
                  <a:moveTo>
                    <a:pt x="1104" y="0"/>
                  </a:moveTo>
                  <a:cubicBezTo>
                    <a:pt x="1018" y="0"/>
                    <a:pt x="934" y="17"/>
                    <a:pt x="851" y="54"/>
                  </a:cubicBezTo>
                  <a:cubicBezTo>
                    <a:pt x="0" y="419"/>
                    <a:pt x="760" y="3124"/>
                    <a:pt x="1702" y="3580"/>
                  </a:cubicBezTo>
                  <a:cubicBezTo>
                    <a:pt x="1847" y="3653"/>
                    <a:pt x="2006" y="3687"/>
                    <a:pt x="2164" y="3687"/>
                  </a:cubicBezTo>
                  <a:cubicBezTo>
                    <a:pt x="2534" y="3687"/>
                    <a:pt x="2899" y="3496"/>
                    <a:pt x="3070" y="3154"/>
                  </a:cubicBezTo>
                  <a:lnTo>
                    <a:pt x="2857" y="1574"/>
                  </a:lnTo>
                  <a:cubicBezTo>
                    <a:pt x="2857" y="1574"/>
                    <a:pt x="1933" y="0"/>
                    <a:pt x="110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88;p53"/>
            <p:cNvSpPr/>
            <p:nvPr/>
          </p:nvSpPr>
          <p:spPr>
            <a:xfrm>
              <a:off x="5434898" y="2527638"/>
              <a:ext cx="22979" cy="35548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669" y="334"/>
                    <a:pt x="973" y="1003"/>
                    <a:pt x="1186" y="1672"/>
                  </a:cubicBezTo>
                  <a:cubicBezTo>
                    <a:pt x="1086" y="1473"/>
                    <a:pt x="883" y="1365"/>
                    <a:pt x="678" y="1365"/>
                  </a:cubicBezTo>
                  <a:cubicBezTo>
                    <a:pt x="569" y="1365"/>
                    <a:pt x="460" y="1396"/>
                    <a:pt x="365" y="1459"/>
                  </a:cubicBezTo>
                  <a:cubicBezTo>
                    <a:pt x="365" y="1459"/>
                    <a:pt x="365" y="1489"/>
                    <a:pt x="365" y="1489"/>
                  </a:cubicBezTo>
                  <a:cubicBezTo>
                    <a:pt x="413" y="1479"/>
                    <a:pt x="459" y="1474"/>
                    <a:pt x="505" y="1474"/>
                  </a:cubicBezTo>
                  <a:cubicBezTo>
                    <a:pt x="721" y="1474"/>
                    <a:pt x="908" y="1587"/>
                    <a:pt x="1034" y="1763"/>
                  </a:cubicBezTo>
                  <a:cubicBezTo>
                    <a:pt x="1125" y="1945"/>
                    <a:pt x="1247" y="2128"/>
                    <a:pt x="1307" y="2310"/>
                  </a:cubicBezTo>
                  <a:cubicBezTo>
                    <a:pt x="1321" y="2337"/>
                    <a:pt x="1353" y="2352"/>
                    <a:pt x="1382" y="2352"/>
                  </a:cubicBezTo>
                  <a:cubicBezTo>
                    <a:pt x="1416" y="2352"/>
                    <a:pt x="1446" y="2330"/>
                    <a:pt x="1429" y="2280"/>
                  </a:cubicBezTo>
                  <a:cubicBezTo>
                    <a:pt x="1520" y="1398"/>
                    <a:pt x="943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89;p53"/>
            <p:cNvSpPr/>
            <p:nvPr/>
          </p:nvSpPr>
          <p:spPr>
            <a:xfrm>
              <a:off x="5426635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5806" y="0"/>
                  </a:moveTo>
                  <a:lnTo>
                    <a:pt x="0" y="61703"/>
                  </a:lnTo>
                  <a:lnTo>
                    <a:pt x="1854" y="61703"/>
                  </a:lnTo>
                  <a:lnTo>
                    <a:pt x="1124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90;p53"/>
            <p:cNvSpPr/>
            <p:nvPr/>
          </p:nvSpPr>
          <p:spPr>
            <a:xfrm>
              <a:off x="5506066" y="3087365"/>
              <a:ext cx="90479" cy="89089"/>
            </a:xfrm>
            <a:custGeom>
              <a:avLst/>
              <a:gdLst/>
              <a:ahLst/>
              <a:cxnLst/>
              <a:rect l="l" t="t" r="r" b="b"/>
              <a:pathLst>
                <a:path w="5989" h="5897" extrusionOk="0">
                  <a:moveTo>
                    <a:pt x="548" y="0"/>
                  </a:moveTo>
                  <a:lnTo>
                    <a:pt x="1" y="5897"/>
                  </a:lnTo>
                  <a:lnTo>
                    <a:pt x="5107" y="5897"/>
                  </a:lnTo>
                  <a:lnTo>
                    <a:pt x="5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91;p53"/>
            <p:cNvSpPr/>
            <p:nvPr/>
          </p:nvSpPr>
          <p:spPr>
            <a:xfrm>
              <a:off x="7551254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0" y="0"/>
                  </a:moveTo>
                  <a:lnTo>
                    <a:pt x="9392" y="61703"/>
                  </a:lnTo>
                  <a:lnTo>
                    <a:pt x="11247" y="61703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92;p53"/>
            <p:cNvSpPr/>
            <p:nvPr/>
          </p:nvSpPr>
          <p:spPr>
            <a:xfrm>
              <a:off x="7551254" y="3087365"/>
              <a:ext cx="90932" cy="89089"/>
            </a:xfrm>
            <a:custGeom>
              <a:avLst/>
              <a:gdLst/>
              <a:ahLst/>
              <a:cxnLst/>
              <a:rect l="l" t="t" r="r" b="b"/>
              <a:pathLst>
                <a:path w="6019" h="5897" extrusionOk="0">
                  <a:moveTo>
                    <a:pt x="0" y="0"/>
                  </a:moveTo>
                  <a:lnTo>
                    <a:pt x="912" y="5897"/>
                  </a:lnTo>
                  <a:lnTo>
                    <a:pt x="6018" y="5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93;p53"/>
            <p:cNvSpPr/>
            <p:nvPr/>
          </p:nvSpPr>
          <p:spPr>
            <a:xfrm>
              <a:off x="5373822" y="3021244"/>
              <a:ext cx="2400280" cy="46848"/>
            </a:xfrm>
            <a:custGeom>
              <a:avLst/>
              <a:gdLst/>
              <a:ahLst/>
              <a:cxnLst/>
              <a:rect l="l" t="t" r="r" b="b"/>
              <a:pathLst>
                <a:path w="158880" h="3101" extrusionOk="0">
                  <a:moveTo>
                    <a:pt x="1" y="0"/>
                  </a:moveTo>
                  <a:lnTo>
                    <a:pt x="1" y="3101"/>
                  </a:lnTo>
                  <a:lnTo>
                    <a:pt x="158879" y="3101"/>
                  </a:lnTo>
                  <a:lnTo>
                    <a:pt x="1588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94;p53"/>
            <p:cNvSpPr/>
            <p:nvPr/>
          </p:nvSpPr>
          <p:spPr>
            <a:xfrm>
              <a:off x="5400455" y="3068074"/>
              <a:ext cx="2347011" cy="19307"/>
            </a:xfrm>
            <a:custGeom>
              <a:avLst/>
              <a:gdLst/>
              <a:ahLst/>
              <a:cxnLst/>
              <a:rect l="l" t="t" r="r" b="b"/>
              <a:pathLst>
                <a:path w="155354" h="1278" extrusionOk="0">
                  <a:moveTo>
                    <a:pt x="1" y="1"/>
                  </a:moveTo>
                  <a:lnTo>
                    <a:pt x="1" y="1277"/>
                  </a:lnTo>
                  <a:lnTo>
                    <a:pt x="155353" y="1277"/>
                  </a:lnTo>
                  <a:lnTo>
                    <a:pt x="1553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95;p53"/>
            <p:cNvSpPr/>
            <p:nvPr/>
          </p:nvSpPr>
          <p:spPr>
            <a:xfrm>
              <a:off x="7379053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5077" y="1"/>
                  </a:moveTo>
                  <a:lnTo>
                    <a:pt x="4439" y="5411"/>
                  </a:lnTo>
                  <a:lnTo>
                    <a:pt x="1" y="38390"/>
                  </a:lnTo>
                  <a:lnTo>
                    <a:pt x="973" y="38390"/>
                  </a:lnTo>
                  <a:lnTo>
                    <a:pt x="7083" y="541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96;p53"/>
            <p:cNvSpPr/>
            <p:nvPr/>
          </p:nvSpPr>
          <p:spPr>
            <a:xfrm>
              <a:off x="7446096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639" y="1"/>
                  </a:moveTo>
                  <a:lnTo>
                    <a:pt x="1" y="5411"/>
                  </a:lnTo>
                  <a:lnTo>
                    <a:pt x="2645" y="541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97;p53"/>
            <p:cNvSpPr/>
            <p:nvPr/>
          </p:nvSpPr>
          <p:spPr>
            <a:xfrm>
              <a:off x="7668799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0" y="1"/>
                  </a:moveTo>
                  <a:lnTo>
                    <a:pt x="882" y="5411"/>
                  </a:lnTo>
                  <a:lnTo>
                    <a:pt x="6991" y="38390"/>
                  </a:lnTo>
                  <a:lnTo>
                    <a:pt x="7994" y="38390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98;p53"/>
            <p:cNvSpPr/>
            <p:nvPr/>
          </p:nvSpPr>
          <p:spPr>
            <a:xfrm>
              <a:off x="7668799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0" y="1"/>
                  </a:moveTo>
                  <a:lnTo>
                    <a:pt x="882" y="5411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99;p53"/>
            <p:cNvSpPr/>
            <p:nvPr/>
          </p:nvSpPr>
          <p:spPr>
            <a:xfrm>
              <a:off x="7945221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1" y="1"/>
                  </a:moveTo>
                  <a:lnTo>
                    <a:pt x="913" y="5411"/>
                  </a:lnTo>
                  <a:lnTo>
                    <a:pt x="7022" y="38390"/>
                  </a:lnTo>
                  <a:lnTo>
                    <a:pt x="7995" y="38390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00;p53"/>
            <p:cNvSpPr/>
            <p:nvPr/>
          </p:nvSpPr>
          <p:spPr>
            <a:xfrm>
              <a:off x="7945221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1" y="1"/>
                  </a:moveTo>
                  <a:lnTo>
                    <a:pt x="913" y="5411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01;p53"/>
            <p:cNvSpPr/>
            <p:nvPr/>
          </p:nvSpPr>
          <p:spPr>
            <a:xfrm>
              <a:off x="7366665" y="2915634"/>
              <a:ext cx="675955" cy="566214"/>
            </a:xfrm>
            <a:custGeom>
              <a:avLst/>
              <a:gdLst/>
              <a:ahLst/>
              <a:cxnLst/>
              <a:rect l="l" t="t" r="r" b="b"/>
              <a:pathLst>
                <a:path w="44743" h="37479" extrusionOk="0">
                  <a:moveTo>
                    <a:pt x="22371" y="0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8"/>
                  </a:lnTo>
                  <a:lnTo>
                    <a:pt x="44743" y="37478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02;p53"/>
            <p:cNvSpPr/>
            <p:nvPr/>
          </p:nvSpPr>
          <p:spPr>
            <a:xfrm>
              <a:off x="7981492" y="2915634"/>
              <a:ext cx="61095" cy="566214"/>
            </a:xfrm>
            <a:custGeom>
              <a:avLst/>
              <a:gdLst/>
              <a:ahLst/>
              <a:cxnLst/>
              <a:rect l="l" t="t" r="r" b="b"/>
              <a:pathLst>
                <a:path w="4044" h="37479" extrusionOk="0">
                  <a:moveTo>
                    <a:pt x="1" y="0"/>
                  </a:moveTo>
                  <a:lnTo>
                    <a:pt x="1612" y="37478"/>
                  </a:lnTo>
                  <a:lnTo>
                    <a:pt x="4044" y="3747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03;p53"/>
            <p:cNvSpPr/>
            <p:nvPr/>
          </p:nvSpPr>
          <p:spPr>
            <a:xfrm>
              <a:off x="7315227" y="3707700"/>
              <a:ext cx="394940" cy="428464"/>
            </a:xfrm>
            <a:custGeom>
              <a:avLst/>
              <a:gdLst/>
              <a:ahLst/>
              <a:cxnLst/>
              <a:rect l="l" t="t" r="r" b="b"/>
              <a:pathLst>
                <a:path w="26142" h="28361" extrusionOk="0">
                  <a:moveTo>
                    <a:pt x="17691" y="1"/>
                  </a:moveTo>
                  <a:lnTo>
                    <a:pt x="2372" y="4286"/>
                  </a:lnTo>
                  <a:lnTo>
                    <a:pt x="9332" y="18208"/>
                  </a:lnTo>
                  <a:cubicBezTo>
                    <a:pt x="9332" y="18208"/>
                    <a:pt x="6475" y="20275"/>
                    <a:pt x="4013" y="22250"/>
                  </a:cubicBezTo>
                  <a:cubicBezTo>
                    <a:pt x="2919" y="23071"/>
                    <a:pt x="1855" y="23952"/>
                    <a:pt x="882" y="24925"/>
                  </a:cubicBezTo>
                  <a:cubicBezTo>
                    <a:pt x="153" y="25807"/>
                    <a:pt x="1" y="28299"/>
                    <a:pt x="852" y="28360"/>
                  </a:cubicBezTo>
                  <a:cubicBezTo>
                    <a:pt x="859" y="28360"/>
                    <a:pt x="867" y="28361"/>
                    <a:pt x="877" y="28361"/>
                  </a:cubicBezTo>
                  <a:cubicBezTo>
                    <a:pt x="2109" y="28361"/>
                    <a:pt x="25326" y="22791"/>
                    <a:pt x="26050" y="22037"/>
                  </a:cubicBezTo>
                  <a:cubicBezTo>
                    <a:pt x="26141" y="21946"/>
                    <a:pt x="25685" y="19819"/>
                    <a:pt x="24986" y="16901"/>
                  </a:cubicBezTo>
                  <a:lnTo>
                    <a:pt x="24986" y="16840"/>
                  </a:lnTo>
                  <a:cubicBezTo>
                    <a:pt x="24560" y="14986"/>
                    <a:pt x="17691" y="1"/>
                    <a:pt x="1769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04;p53"/>
            <p:cNvSpPr/>
            <p:nvPr/>
          </p:nvSpPr>
          <p:spPr>
            <a:xfrm>
              <a:off x="7315227" y="3870246"/>
              <a:ext cx="394940" cy="265907"/>
            </a:xfrm>
            <a:custGeom>
              <a:avLst/>
              <a:gdLst/>
              <a:ahLst/>
              <a:cxnLst/>
              <a:rect l="l" t="t" r="r" b="b"/>
              <a:pathLst>
                <a:path w="26142" h="17601" extrusionOk="0">
                  <a:moveTo>
                    <a:pt x="22524" y="1"/>
                  </a:moveTo>
                  <a:cubicBezTo>
                    <a:pt x="20001" y="669"/>
                    <a:pt x="10974" y="3131"/>
                    <a:pt x="7691" y="4134"/>
                  </a:cubicBezTo>
                  <a:lnTo>
                    <a:pt x="9332" y="7448"/>
                  </a:lnTo>
                  <a:cubicBezTo>
                    <a:pt x="9332" y="7448"/>
                    <a:pt x="6475" y="9515"/>
                    <a:pt x="4013" y="11490"/>
                  </a:cubicBezTo>
                  <a:cubicBezTo>
                    <a:pt x="2919" y="12311"/>
                    <a:pt x="1885" y="13192"/>
                    <a:pt x="882" y="14165"/>
                  </a:cubicBezTo>
                  <a:cubicBezTo>
                    <a:pt x="153" y="15077"/>
                    <a:pt x="1" y="17539"/>
                    <a:pt x="852" y="17600"/>
                  </a:cubicBezTo>
                  <a:cubicBezTo>
                    <a:pt x="859" y="17600"/>
                    <a:pt x="867" y="17601"/>
                    <a:pt x="877" y="17601"/>
                  </a:cubicBezTo>
                  <a:cubicBezTo>
                    <a:pt x="2109" y="17601"/>
                    <a:pt x="25326" y="12031"/>
                    <a:pt x="26050" y="11277"/>
                  </a:cubicBezTo>
                  <a:cubicBezTo>
                    <a:pt x="26141" y="11186"/>
                    <a:pt x="25685" y="9059"/>
                    <a:pt x="24986" y="6141"/>
                  </a:cubicBezTo>
                  <a:lnTo>
                    <a:pt x="24986" y="6080"/>
                  </a:lnTo>
                  <a:cubicBezTo>
                    <a:pt x="24834" y="5381"/>
                    <a:pt x="23770" y="2858"/>
                    <a:pt x="22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05;p53"/>
            <p:cNvSpPr/>
            <p:nvPr/>
          </p:nvSpPr>
          <p:spPr>
            <a:xfrm>
              <a:off x="7313399" y="3920294"/>
              <a:ext cx="399518" cy="217699"/>
            </a:xfrm>
            <a:custGeom>
              <a:avLst/>
              <a:gdLst/>
              <a:ahLst/>
              <a:cxnLst/>
              <a:rect l="l" t="t" r="r" b="b"/>
              <a:pathLst>
                <a:path w="26445" h="14410" extrusionOk="0">
                  <a:moveTo>
                    <a:pt x="24651" y="1"/>
                  </a:moveTo>
                  <a:lnTo>
                    <a:pt x="9453" y="3709"/>
                  </a:lnTo>
                  <a:cubicBezTo>
                    <a:pt x="9453" y="3709"/>
                    <a:pt x="1672" y="9879"/>
                    <a:pt x="942" y="10822"/>
                  </a:cubicBezTo>
                  <a:cubicBezTo>
                    <a:pt x="183" y="11794"/>
                    <a:pt x="0" y="14348"/>
                    <a:pt x="912" y="14408"/>
                  </a:cubicBezTo>
                  <a:cubicBezTo>
                    <a:pt x="919" y="14409"/>
                    <a:pt x="927" y="14409"/>
                    <a:pt x="937" y="14409"/>
                  </a:cubicBezTo>
                  <a:cubicBezTo>
                    <a:pt x="2165" y="14409"/>
                    <a:pt x="25387" y="8779"/>
                    <a:pt x="26171" y="7995"/>
                  </a:cubicBezTo>
                  <a:cubicBezTo>
                    <a:pt x="26444" y="7691"/>
                    <a:pt x="25928" y="3983"/>
                    <a:pt x="246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06;p53"/>
            <p:cNvSpPr/>
            <p:nvPr/>
          </p:nvSpPr>
          <p:spPr>
            <a:xfrm>
              <a:off x="7327630" y="4036931"/>
              <a:ext cx="362323" cy="86808"/>
            </a:xfrm>
            <a:custGeom>
              <a:avLst/>
              <a:gdLst/>
              <a:ahLst/>
              <a:cxnLst/>
              <a:rect l="l" t="t" r="r" b="b"/>
              <a:pathLst>
                <a:path w="23983" h="5746" extrusionOk="0">
                  <a:moveTo>
                    <a:pt x="23922" y="0"/>
                  </a:moveTo>
                  <a:cubicBezTo>
                    <a:pt x="19970" y="730"/>
                    <a:pt x="4013" y="4620"/>
                    <a:pt x="61" y="5684"/>
                  </a:cubicBezTo>
                  <a:cubicBezTo>
                    <a:pt x="0" y="5684"/>
                    <a:pt x="0" y="5745"/>
                    <a:pt x="92" y="5745"/>
                  </a:cubicBezTo>
                  <a:cubicBezTo>
                    <a:pt x="4073" y="4894"/>
                    <a:pt x="20062" y="1155"/>
                    <a:pt x="23922" y="31"/>
                  </a:cubicBezTo>
                  <a:cubicBezTo>
                    <a:pt x="23983" y="0"/>
                    <a:pt x="23952" y="0"/>
                    <a:pt x="23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07;p53"/>
            <p:cNvSpPr/>
            <p:nvPr/>
          </p:nvSpPr>
          <p:spPr>
            <a:xfrm>
              <a:off x="7346513" y="4064017"/>
              <a:ext cx="60566" cy="36500"/>
            </a:xfrm>
            <a:custGeom>
              <a:avLst/>
              <a:gdLst/>
              <a:ahLst/>
              <a:cxnLst/>
              <a:rect l="l" t="t" r="r" b="b"/>
              <a:pathLst>
                <a:path w="4009" h="2416" extrusionOk="0">
                  <a:moveTo>
                    <a:pt x="27" y="122"/>
                  </a:moveTo>
                  <a:cubicBezTo>
                    <a:pt x="7" y="122"/>
                    <a:pt x="0" y="136"/>
                    <a:pt x="7" y="136"/>
                  </a:cubicBezTo>
                  <a:cubicBezTo>
                    <a:pt x="10" y="136"/>
                    <a:pt x="17" y="132"/>
                    <a:pt x="27" y="122"/>
                  </a:cubicBezTo>
                  <a:close/>
                  <a:moveTo>
                    <a:pt x="921" y="1"/>
                  </a:moveTo>
                  <a:cubicBezTo>
                    <a:pt x="621" y="1"/>
                    <a:pt x="321" y="41"/>
                    <a:pt x="27" y="122"/>
                  </a:cubicBezTo>
                  <a:cubicBezTo>
                    <a:pt x="169" y="107"/>
                    <a:pt x="310" y="99"/>
                    <a:pt x="451" y="99"/>
                  </a:cubicBezTo>
                  <a:cubicBezTo>
                    <a:pt x="1965" y="99"/>
                    <a:pt x="3366" y="983"/>
                    <a:pt x="3978" y="2402"/>
                  </a:cubicBezTo>
                  <a:cubicBezTo>
                    <a:pt x="3978" y="2412"/>
                    <a:pt x="3982" y="2415"/>
                    <a:pt x="3986" y="2415"/>
                  </a:cubicBezTo>
                  <a:cubicBezTo>
                    <a:pt x="3995" y="2415"/>
                    <a:pt x="4009" y="2402"/>
                    <a:pt x="4009" y="2402"/>
                  </a:cubicBezTo>
                  <a:cubicBezTo>
                    <a:pt x="3826" y="1612"/>
                    <a:pt x="3310" y="912"/>
                    <a:pt x="2641" y="487"/>
                  </a:cubicBezTo>
                  <a:cubicBezTo>
                    <a:pt x="2114" y="163"/>
                    <a:pt x="1520" y="1"/>
                    <a:pt x="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08;p53"/>
            <p:cNvSpPr/>
            <p:nvPr/>
          </p:nvSpPr>
          <p:spPr>
            <a:xfrm>
              <a:off x="7436911" y="3983726"/>
              <a:ext cx="75326" cy="16482"/>
            </a:xfrm>
            <a:custGeom>
              <a:avLst/>
              <a:gdLst/>
              <a:ahLst/>
              <a:cxnLst/>
              <a:rect l="l" t="t" r="r" b="b"/>
              <a:pathLst>
                <a:path w="4986" h="1091" extrusionOk="0">
                  <a:moveTo>
                    <a:pt x="1790" y="1"/>
                  </a:moveTo>
                  <a:cubicBezTo>
                    <a:pt x="1207" y="1"/>
                    <a:pt x="627" y="75"/>
                    <a:pt x="92" y="209"/>
                  </a:cubicBezTo>
                  <a:cubicBezTo>
                    <a:pt x="1" y="270"/>
                    <a:pt x="1" y="392"/>
                    <a:pt x="122" y="422"/>
                  </a:cubicBezTo>
                  <a:cubicBezTo>
                    <a:pt x="1733" y="452"/>
                    <a:pt x="3314" y="695"/>
                    <a:pt x="4864" y="1091"/>
                  </a:cubicBezTo>
                  <a:cubicBezTo>
                    <a:pt x="4925" y="1091"/>
                    <a:pt x="4985" y="1030"/>
                    <a:pt x="4925" y="969"/>
                  </a:cubicBezTo>
                  <a:cubicBezTo>
                    <a:pt x="4080" y="285"/>
                    <a:pt x="2930" y="1"/>
                    <a:pt x="1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09;p53"/>
            <p:cNvSpPr/>
            <p:nvPr/>
          </p:nvSpPr>
          <p:spPr>
            <a:xfrm>
              <a:off x="7419463" y="3995570"/>
              <a:ext cx="76112" cy="16210"/>
            </a:xfrm>
            <a:custGeom>
              <a:avLst/>
              <a:gdLst/>
              <a:ahLst/>
              <a:cxnLst/>
              <a:rect l="l" t="t" r="r" b="b"/>
              <a:pathLst>
                <a:path w="5038" h="1073" extrusionOk="0">
                  <a:moveTo>
                    <a:pt x="1862" y="0"/>
                  </a:moveTo>
                  <a:cubicBezTo>
                    <a:pt x="1264" y="0"/>
                    <a:pt x="669" y="79"/>
                    <a:pt x="122" y="215"/>
                  </a:cubicBezTo>
                  <a:cubicBezTo>
                    <a:pt x="1" y="215"/>
                    <a:pt x="1" y="428"/>
                    <a:pt x="153" y="428"/>
                  </a:cubicBezTo>
                  <a:cubicBezTo>
                    <a:pt x="1764" y="459"/>
                    <a:pt x="3374" y="671"/>
                    <a:pt x="4925" y="1067"/>
                  </a:cubicBezTo>
                  <a:cubicBezTo>
                    <a:pt x="4933" y="1071"/>
                    <a:pt x="4942" y="1073"/>
                    <a:pt x="4950" y="1073"/>
                  </a:cubicBezTo>
                  <a:cubicBezTo>
                    <a:pt x="5000" y="1073"/>
                    <a:pt x="5038" y="1001"/>
                    <a:pt x="4985" y="975"/>
                  </a:cubicBezTo>
                  <a:cubicBezTo>
                    <a:pt x="4131" y="280"/>
                    <a:pt x="2991" y="0"/>
                    <a:pt x="1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10;p53"/>
            <p:cNvSpPr/>
            <p:nvPr/>
          </p:nvSpPr>
          <p:spPr>
            <a:xfrm>
              <a:off x="7402937" y="4007156"/>
              <a:ext cx="75779" cy="16467"/>
            </a:xfrm>
            <a:custGeom>
              <a:avLst/>
              <a:gdLst/>
              <a:ahLst/>
              <a:cxnLst/>
              <a:rect l="l" t="t" r="r" b="b"/>
              <a:pathLst>
                <a:path w="5016" h="1090" extrusionOk="0">
                  <a:moveTo>
                    <a:pt x="1822" y="0"/>
                  </a:moveTo>
                  <a:cubicBezTo>
                    <a:pt x="1237" y="0"/>
                    <a:pt x="657" y="75"/>
                    <a:pt x="122" y="208"/>
                  </a:cubicBezTo>
                  <a:cubicBezTo>
                    <a:pt x="0" y="239"/>
                    <a:pt x="0" y="421"/>
                    <a:pt x="152" y="421"/>
                  </a:cubicBezTo>
                  <a:cubicBezTo>
                    <a:pt x="1763" y="482"/>
                    <a:pt x="3344" y="695"/>
                    <a:pt x="4924" y="1090"/>
                  </a:cubicBezTo>
                  <a:cubicBezTo>
                    <a:pt x="4985" y="1090"/>
                    <a:pt x="5016" y="1029"/>
                    <a:pt x="4985" y="968"/>
                  </a:cubicBezTo>
                  <a:cubicBezTo>
                    <a:pt x="4121" y="285"/>
                    <a:pt x="2964" y="0"/>
                    <a:pt x="1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11;p53"/>
            <p:cNvSpPr/>
            <p:nvPr/>
          </p:nvSpPr>
          <p:spPr>
            <a:xfrm>
              <a:off x="7386863" y="4018773"/>
              <a:ext cx="75326" cy="16331"/>
            </a:xfrm>
            <a:custGeom>
              <a:avLst/>
              <a:gdLst/>
              <a:ahLst/>
              <a:cxnLst/>
              <a:rect l="l" t="t" r="r" b="b"/>
              <a:pathLst>
                <a:path w="4986" h="1081" extrusionOk="0">
                  <a:moveTo>
                    <a:pt x="1827" y="1"/>
                  </a:moveTo>
                  <a:cubicBezTo>
                    <a:pt x="1232" y="1"/>
                    <a:pt x="638" y="83"/>
                    <a:pt x="92" y="230"/>
                  </a:cubicBezTo>
                  <a:cubicBezTo>
                    <a:pt x="0" y="260"/>
                    <a:pt x="0" y="382"/>
                    <a:pt x="92" y="412"/>
                  </a:cubicBezTo>
                  <a:cubicBezTo>
                    <a:pt x="1703" y="473"/>
                    <a:pt x="3314" y="686"/>
                    <a:pt x="4864" y="1081"/>
                  </a:cubicBezTo>
                  <a:cubicBezTo>
                    <a:pt x="4925" y="1081"/>
                    <a:pt x="4985" y="1020"/>
                    <a:pt x="4925" y="990"/>
                  </a:cubicBezTo>
                  <a:cubicBezTo>
                    <a:pt x="4089" y="293"/>
                    <a:pt x="2955" y="1"/>
                    <a:pt x="18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12;p53"/>
            <p:cNvSpPr/>
            <p:nvPr/>
          </p:nvSpPr>
          <p:spPr>
            <a:xfrm>
              <a:off x="7635338" y="3983001"/>
              <a:ext cx="60022" cy="43132"/>
            </a:xfrm>
            <a:custGeom>
              <a:avLst/>
              <a:gdLst/>
              <a:ahLst/>
              <a:cxnLst/>
              <a:rect l="l" t="t" r="r" b="b"/>
              <a:pathLst>
                <a:path w="3973" h="2855" extrusionOk="0">
                  <a:moveTo>
                    <a:pt x="2003" y="0"/>
                  </a:moveTo>
                  <a:cubicBezTo>
                    <a:pt x="1887" y="0"/>
                    <a:pt x="1765" y="14"/>
                    <a:pt x="1638" y="44"/>
                  </a:cubicBezTo>
                  <a:cubicBezTo>
                    <a:pt x="0" y="440"/>
                    <a:pt x="435" y="2855"/>
                    <a:pt x="1942" y="2855"/>
                  </a:cubicBezTo>
                  <a:cubicBezTo>
                    <a:pt x="2058" y="2855"/>
                    <a:pt x="2179" y="2841"/>
                    <a:pt x="2307" y="2810"/>
                  </a:cubicBezTo>
                  <a:cubicBezTo>
                    <a:pt x="3973" y="2415"/>
                    <a:pt x="3514" y="0"/>
                    <a:pt x="20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13;p53"/>
            <p:cNvSpPr/>
            <p:nvPr/>
          </p:nvSpPr>
          <p:spPr>
            <a:xfrm>
              <a:off x="7387316" y="3922046"/>
              <a:ext cx="83590" cy="69223"/>
            </a:xfrm>
            <a:custGeom>
              <a:avLst/>
              <a:gdLst/>
              <a:ahLst/>
              <a:cxnLst/>
              <a:rect l="l" t="t" r="r" b="b"/>
              <a:pathLst>
                <a:path w="5533" h="4582" extrusionOk="0">
                  <a:moveTo>
                    <a:pt x="1552" y="465"/>
                  </a:moveTo>
                  <a:cubicBezTo>
                    <a:pt x="2073" y="465"/>
                    <a:pt x="2769" y="863"/>
                    <a:pt x="3040" y="1101"/>
                  </a:cubicBezTo>
                  <a:cubicBezTo>
                    <a:pt x="3344" y="1405"/>
                    <a:pt x="3618" y="1709"/>
                    <a:pt x="3861" y="2043"/>
                  </a:cubicBezTo>
                  <a:cubicBezTo>
                    <a:pt x="4408" y="2712"/>
                    <a:pt x="4864" y="3441"/>
                    <a:pt x="5320" y="4171"/>
                  </a:cubicBezTo>
                  <a:cubicBezTo>
                    <a:pt x="4712" y="3867"/>
                    <a:pt x="4043" y="3654"/>
                    <a:pt x="3405" y="3380"/>
                  </a:cubicBezTo>
                  <a:cubicBezTo>
                    <a:pt x="2645" y="3076"/>
                    <a:pt x="1065" y="2468"/>
                    <a:pt x="943" y="1496"/>
                  </a:cubicBezTo>
                  <a:cubicBezTo>
                    <a:pt x="836" y="716"/>
                    <a:pt x="1138" y="465"/>
                    <a:pt x="1552" y="465"/>
                  </a:cubicBezTo>
                  <a:close/>
                  <a:moveTo>
                    <a:pt x="1638" y="1"/>
                  </a:moveTo>
                  <a:cubicBezTo>
                    <a:pt x="1263" y="1"/>
                    <a:pt x="904" y="140"/>
                    <a:pt x="639" y="493"/>
                  </a:cubicBezTo>
                  <a:cubicBezTo>
                    <a:pt x="1" y="1344"/>
                    <a:pt x="670" y="2256"/>
                    <a:pt x="1338" y="2772"/>
                  </a:cubicBezTo>
                  <a:cubicBezTo>
                    <a:pt x="2463" y="3684"/>
                    <a:pt x="3922" y="4049"/>
                    <a:pt x="5229" y="4566"/>
                  </a:cubicBezTo>
                  <a:cubicBezTo>
                    <a:pt x="5257" y="4577"/>
                    <a:pt x="5283" y="4582"/>
                    <a:pt x="5306" y="4582"/>
                  </a:cubicBezTo>
                  <a:cubicBezTo>
                    <a:pt x="5412" y="4582"/>
                    <a:pt x="5478" y="4483"/>
                    <a:pt x="5502" y="4383"/>
                  </a:cubicBezTo>
                  <a:cubicBezTo>
                    <a:pt x="5533" y="4353"/>
                    <a:pt x="5533" y="4323"/>
                    <a:pt x="5533" y="4323"/>
                  </a:cubicBezTo>
                  <a:cubicBezTo>
                    <a:pt x="5047" y="2894"/>
                    <a:pt x="4226" y="1617"/>
                    <a:pt x="3101" y="614"/>
                  </a:cubicBezTo>
                  <a:cubicBezTo>
                    <a:pt x="2728" y="276"/>
                    <a:pt x="2167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14;p53"/>
            <p:cNvSpPr/>
            <p:nvPr/>
          </p:nvSpPr>
          <p:spPr>
            <a:xfrm>
              <a:off x="7464466" y="3939132"/>
              <a:ext cx="93228" cy="51894"/>
            </a:xfrm>
            <a:custGeom>
              <a:avLst/>
              <a:gdLst/>
              <a:ahLst/>
              <a:cxnLst/>
              <a:rect l="l" t="t" r="r" b="b"/>
              <a:pathLst>
                <a:path w="6171" h="3435" extrusionOk="0">
                  <a:moveTo>
                    <a:pt x="4558" y="486"/>
                  </a:moveTo>
                  <a:cubicBezTo>
                    <a:pt x="5170" y="486"/>
                    <a:pt x="5680" y="756"/>
                    <a:pt x="5259" y="1702"/>
                  </a:cubicBezTo>
                  <a:cubicBezTo>
                    <a:pt x="4833" y="2584"/>
                    <a:pt x="3161" y="2736"/>
                    <a:pt x="2341" y="2827"/>
                  </a:cubicBezTo>
                  <a:cubicBezTo>
                    <a:pt x="1642" y="2888"/>
                    <a:pt x="973" y="2918"/>
                    <a:pt x="274" y="3040"/>
                  </a:cubicBezTo>
                  <a:cubicBezTo>
                    <a:pt x="943" y="2462"/>
                    <a:pt x="1551" y="1885"/>
                    <a:pt x="2280" y="1398"/>
                  </a:cubicBezTo>
                  <a:cubicBezTo>
                    <a:pt x="2614" y="1155"/>
                    <a:pt x="2979" y="942"/>
                    <a:pt x="3374" y="760"/>
                  </a:cubicBezTo>
                  <a:cubicBezTo>
                    <a:pt x="3606" y="631"/>
                    <a:pt x="4110" y="486"/>
                    <a:pt x="4558" y="486"/>
                  </a:cubicBezTo>
                  <a:close/>
                  <a:moveTo>
                    <a:pt x="4477" y="0"/>
                  </a:moveTo>
                  <a:cubicBezTo>
                    <a:pt x="4105" y="0"/>
                    <a:pt x="3721" y="97"/>
                    <a:pt x="3405" y="243"/>
                  </a:cubicBezTo>
                  <a:cubicBezTo>
                    <a:pt x="2037" y="881"/>
                    <a:pt x="882" y="1854"/>
                    <a:pt x="31" y="3100"/>
                  </a:cubicBezTo>
                  <a:cubicBezTo>
                    <a:pt x="31" y="3131"/>
                    <a:pt x="31" y="3161"/>
                    <a:pt x="31" y="3161"/>
                  </a:cubicBezTo>
                  <a:cubicBezTo>
                    <a:pt x="0" y="3283"/>
                    <a:pt x="92" y="3435"/>
                    <a:pt x="213" y="3435"/>
                  </a:cubicBezTo>
                  <a:cubicBezTo>
                    <a:pt x="1642" y="3313"/>
                    <a:pt x="3161" y="3374"/>
                    <a:pt x="4468" y="2827"/>
                  </a:cubicBezTo>
                  <a:cubicBezTo>
                    <a:pt x="5259" y="2492"/>
                    <a:pt x="6171" y="1763"/>
                    <a:pt x="5806" y="821"/>
                  </a:cubicBezTo>
                  <a:cubicBezTo>
                    <a:pt x="5569" y="219"/>
                    <a:pt x="5036" y="0"/>
                    <a:pt x="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15;p53"/>
            <p:cNvSpPr/>
            <p:nvPr/>
          </p:nvSpPr>
          <p:spPr>
            <a:xfrm>
              <a:off x="7151304" y="3098378"/>
              <a:ext cx="821062" cy="864693"/>
            </a:xfrm>
            <a:custGeom>
              <a:avLst/>
              <a:gdLst/>
              <a:ahLst/>
              <a:cxnLst/>
              <a:rect l="l" t="t" r="r" b="b"/>
              <a:pathLst>
                <a:path w="54348" h="57236" extrusionOk="0">
                  <a:moveTo>
                    <a:pt x="32554" y="1"/>
                  </a:moveTo>
                  <a:cubicBezTo>
                    <a:pt x="32554" y="1"/>
                    <a:pt x="32858" y="3527"/>
                    <a:pt x="32220" y="4104"/>
                  </a:cubicBezTo>
                  <a:cubicBezTo>
                    <a:pt x="31764" y="4469"/>
                    <a:pt x="8511" y="6505"/>
                    <a:pt x="4043" y="15077"/>
                  </a:cubicBezTo>
                  <a:cubicBezTo>
                    <a:pt x="0" y="22828"/>
                    <a:pt x="18451" y="57236"/>
                    <a:pt x="18451" y="57236"/>
                  </a:cubicBezTo>
                  <a:lnTo>
                    <a:pt x="34834" y="52342"/>
                  </a:lnTo>
                  <a:cubicBezTo>
                    <a:pt x="34834" y="52342"/>
                    <a:pt x="21338" y="24226"/>
                    <a:pt x="21764" y="22767"/>
                  </a:cubicBezTo>
                  <a:cubicBezTo>
                    <a:pt x="22037" y="21794"/>
                    <a:pt x="42281" y="21734"/>
                    <a:pt x="48238" y="16414"/>
                  </a:cubicBezTo>
                  <a:cubicBezTo>
                    <a:pt x="54348" y="10913"/>
                    <a:pt x="49576" y="62"/>
                    <a:pt x="49576" y="62"/>
                  </a:cubicBezTo>
                  <a:lnTo>
                    <a:pt x="325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16;p53"/>
            <p:cNvSpPr/>
            <p:nvPr/>
          </p:nvSpPr>
          <p:spPr>
            <a:xfrm>
              <a:off x="7180234" y="3097924"/>
              <a:ext cx="626372" cy="613047"/>
            </a:xfrm>
            <a:custGeom>
              <a:avLst/>
              <a:gdLst/>
              <a:ahLst/>
              <a:cxnLst/>
              <a:rect l="l" t="t" r="r" b="b"/>
              <a:pathLst>
                <a:path w="41461" h="40579" extrusionOk="0">
                  <a:moveTo>
                    <a:pt x="30639" y="0"/>
                  </a:moveTo>
                  <a:cubicBezTo>
                    <a:pt x="30639" y="0"/>
                    <a:pt x="30943" y="3557"/>
                    <a:pt x="30305" y="4104"/>
                  </a:cubicBezTo>
                  <a:cubicBezTo>
                    <a:pt x="29879" y="4468"/>
                    <a:pt x="6596" y="6535"/>
                    <a:pt x="2128" y="15077"/>
                  </a:cubicBezTo>
                  <a:cubicBezTo>
                    <a:pt x="0" y="19180"/>
                    <a:pt x="4104" y="30639"/>
                    <a:pt x="8481" y="40578"/>
                  </a:cubicBezTo>
                  <a:lnTo>
                    <a:pt x="20700" y="25563"/>
                  </a:lnTo>
                  <a:cubicBezTo>
                    <a:pt x="20092" y="24043"/>
                    <a:pt x="19758" y="23040"/>
                    <a:pt x="19849" y="22797"/>
                  </a:cubicBezTo>
                  <a:cubicBezTo>
                    <a:pt x="19910" y="22554"/>
                    <a:pt x="21338" y="22371"/>
                    <a:pt x="23496" y="22098"/>
                  </a:cubicBezTo>
                  <a:lnTo>
                    <a:pt x="41460" y="61"/>
                  </a:lnTo>
                  <a:lnTo>
                    <a:pt x="306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17;p53"/>
            <p:cNvSpPr/>
            <p:nvPr/>
          </p:nvSpPr>
          <p:spPr>
            <a:xfrm>
              <a:off x="7423602" y="3847737"/>
              <a:ext cx="221808" cy="65234"/>
            </a:xfrm>
            <a:custGeom>
              <a:avLst/>
              <a:gdLst/>
              <a:ahLst/>
              <a:cxnLst/>
              <a:rect l="l" t="t" r="r" b="b"/>
              <a:pathLst>
                <a:path w="14682" h="4318" extrusionOk="0">
                  <a:moveTo>
                    <a:pt x="14577" y="0"/>
                  </a:moveTo>
                  <a:cubicBezTo>
                    <a:pt x="14359" y="0"/>
                    <a:pt x="12285" y="555"/>
                    <a:pt x="11307" y="792"/>
                  </a:cubicBezTo>
                  <a:cubicBezTo>
                    <a:pt x="9392" y="1278"/>
                    <a:pt x="7508" y="1795"/>
                    <a:pt x="5593" y="2342"/>
                  </a:cubicBezTo>
                  <a:cubicBezTo>
                    <a:pt x="4651" y="2615"/>
                    <a:pt x="3708" y="2889"/>
                    <a:pt x="2797" y="3193"/>
                  </a:cubicBezTo>
                  <a:cubicBezTo>
                    <a:pt x="2310" y="3345"/>
                    <a:pt x="1824" y="3497"/>
                    <a:pt x="1368" y="3679"/>
                  </a:cubicBezTo>
                  <a:cubicBezTo>
                    <a:pt x="912" y="3801"/>
                    <a:pt x="456" y="3983"/>
                    <a:pt x="31" y="4166"/>
                  </a:cubicBezTo>
                  <a:cubicBezTo>
                    <a:pt x="0" y="4196"/>
                    <a:pt x="31" y="4317"/>
                    <a:pt x="91" y="4317"/>
                  </a:cubicBezTo>
                  <a:cubicBezTo>
                    <a:pt x="638" y="4226"/>
                    <a:pt x="1216" y="4105"/>
                    <a:pt x="1763" y="3953"/>
                  </a:cubicBezTo>
                  <a:cubicBezTo>
                    <a:pt x="2280" y="3801"/>
                    <a:pt x="2827" y="3710"/>
                    <a:pt x="3344" y="3558"/>
                  </a:cubicBezTo>
                  <a:cubicBezTo>
                    <a:pt x="5259" y="3071"/>
                    <a:pt x="7113" y="2524"/>
                    <a:pt x="8997" y="1947"/>
                  </a:cubicBezTo>
                  <a:cubicBezTo>
                    <a:pt x="10882" y="1369"/>
                    <a:pt x="12766" y="792"/>
                    <a:pt x="14620" y="153"/>
                  </a:cubicBezTo>
                  <a:cubicBezTo>
                    <a:pt x="14681" y="92"/>
                    <a:pt x="14651" y="32"/>
                    <a:pt x="14590" y="1"/>
                  </a:cubicBezTo>
                  <a:cubicBezTo>
                    <a:pt x="14587" y="1"/>
                    <a:pt x="14583" y="0"/>
                    <a:pt x="145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18;p53"/>
            <p:cNvSpPr/>
            <p:nvPr/>
          </p:nvSpPr>
          <p:spPr>
            <a:xfrm>
              <a:off x="7408904" y="3122034"/>
              <a:ext cx="481718" cy="704840"/>
            </a:xfrm>
            <a:custGeom>
              <a:avLst/>
              <a:gdLst/>
              <a:ahLst/>
              <a:cxnLst/>
              <a:rect l="l" t="t" r="r" b="b"/>
              <a:pathLst>
                <a:path w="31886" h="46655" extrusionOk="0">
                  <a:moveTo>
                    <a:pt x="31384" y="0"/>
                  </a:moveTo>
                  <a:cubicBezTo>
                    <a:pt x="31361" y="0"/>
                    <a:pt x="31338" y="15"/>
                    <a:pt x="31338" y="46"/>
                  </a:cubicBezTo>
                  <a:cubicBezTo>
                    <a:pt x="31551" y="2356"/>
                    <a:pt x="31794" y="4696"/>
                    <a:pt x="31369" y="7006"/>
                  </a:cubicBezTo>
                  <a:cubicBezTo>
                    <a:pt x="30974" y="9104"/>
                    <a:pt x="29910" y="11049"/>
                    <a:pt x="28329" y="12508"/>
                  </a:cubicBezTo>
                  <a:cubicBezTo>
                    <a:pt x="24955" y="15639"/>
                    <a:pt x="20244" y="16581"/>
                    <a:pt x="15837" y="17310"/>
                  </a:cubicBezTo>
                  <a:cubicBezTo>
                    <a:pt x="13314" y="17766"/>
                    <a:pt x="10791" y="18070"/>
                    <a:pt x="8238" y="18344"/>
                  </a:cubicBezTo>
                  <a:cubicBezTo>
                    <a:pt x="6991" y="18465"/>
                    <a:pt x="5745" y="18557"/>
                    <a:pt x="4499" y="18648"/>
                  </a:cubicBezTo>
                  <a:cubicBezTo>
                    <a:pt x="3253" y="18709"/>
                    <a:pt x="2007" y="18739"/>
                    <a:pt x="760" y="18800"/>
                  </a:cubicBezTo>
                  <a:cubicBezTo>
                    <a:pt x="396" y="18830"/>
                    <a:pt x="0" y="18982"/>
                    <a:pt x="92" y="19438"/>
                  </a:cubicBezTo>
                  <a:cubicBezTo>
                    <a:pt x="152" y="19712"/>
                    <a:pt x="244" y="19955"/>
                    <a:pt x="396" y="20198"/>
                  </a:cubicBezTo>
                  <a:cubicBezTo>
                    <a:pt x="517" y="20502"/>
                    <a:pt x="669" y="20806"/>
                    <a:pt x="760" y="21110"/>
                  </a:cubicBezTo>
                  <a:cubicBezTo>
                    <a:pt x="1277" y="22234"/>
                    <a:pt x="1763" y="23359"/>
                    <a:pt x="2280" y="24484"/>
                  </a:cubicBezTo>
                  <a:cubicBezTo>
                    <a:pt x="3314" y="26794"/>
                    <a:pt x="4347" y="29104"/>
                    <a:pt x="5411" y="31384"/>
                  </a:cubicBezTo>
                  <a:cubicBezTo>
                    <a:pt x="7539" y="35943"/>
                    <a:pt x="9727" y="40472"/>
                    <a:pt x="12007" y="44970"/>
                  </a:cubicBezTo>
                  <a:lnTo>
                    <a:pt x="12858" y="46642"/>
                  </a:lnTo>
                  <a:cubicBezTo>
                    <a:pt x="12858" y="46651"/>
                    <a:pt x="12863" y="46655"/>
                    <a:pt x="12870" y="46655"/>
                  </a:cubicBezTo>
                  <a:cubicBezTo>
                    <a:pt x="12888" y="46655"/>
                    <a:pt x="12919" y="46633"/>
                    <a:pt x="12919" y="46612"/>
                  </a:cubicBezTo>
                  <a:cubicBezTo>
                    <a:pt x="10730" y="42052"/>
                    <a:pt x="8602" y="37493"/>
                    <a:pt x="6475" y="32934"/>
                  </a:cubicBezTo>
                  <a:cubicBezTo>
                    <a:pt x="5411" y="30654"/>
                    <a:pt x="4377" y="28374"/>
                    <a:pt x="3344" y="26125"/>
                  </a:cubicBezTo>
                  <a:cubicBezTo>
                    <a:pt x="2797" y="24970"/>
                    <a:pt x="2280" y="23845"/>
                    <a:pt x="1794" y="22690"/>
                  </a:cubicBezTo>
                  <a:lnTo>
                    <a:pt x="1034" y="20988"/>
                  </a:lnTo>
                  <a:lnTo>
                    <a:pt x="639" y="20137"/>
                  </a:lnTo>
                  <a:cubicBezTo>
                    <a:pt x="548" y="19894"/>
                    <a:pt x="152" y="19316"/>
                    <a:pt x="426" y="19104"/>
                  </a:cubicBezTo>
                  <a:cubicBezTo>
                    <a:pt x="608" y="18952"/>
                    <a:pt x="973" y="19013"/>
                    <a:pt x="1186" y="18982"/>
                  </a:cubicBezTo>
                  <a:lnTo>
                    <a:pt x="2159" y="18952"/>
                  </a:lnTo>
                  <a:cubicBezTo>
                    <a:pt x="2797" y="18952"/>
                    <a:pt x="3405" y="18921"/>
                    <a:pt x="4043" y="18891"/>
                  </a:cubicBezTo>
                  <a:cubicBezTo>
                    <a:pt x="5320" y="18830"/>
                    <a:pt x="6566" y="18739"/>
                    <a:pt x="7843" y="18617"/>
                  </a:cubicBezTo>
                  <a:cubicBezTo>
                    <a:pt x="10305" y="18405"/>
                    <a:pt x="12797" y="18101"/>
                    <a:pt x="15229" y="17706"/>
                  </a:cubicBezTo>
                  <a:cubicBezTo>
                    <a:pt x="19606" y="17006"/>
                    <a:pt x="24347" y="16216"/>
                    <a:pt x="27873" y="13268"/>
                  </a:cubicBezTo>
                  <a:cubicBezTo>
                    <a:pt x="29423" y="11991"/>
                    <a:pt x="30579" y="10289"/>
                    <a:pt x="31217" y="8374"/>
                  </a:cubicBezTo>
                  <a:cubicBezTo>
                    <a:pt x="31886" y="6277"/>
                    <a:pt x="31825" y="3967"/>
                    <a:pt x="31612" y="1748"/>
                  </a:cubicBezTo>
                  <a:cubicBezTo>
                    <a:pt x="31551" y="1170"/>
                    <a:pt x="31490" y="593"/>
                    <a:pt x="31430" y="46"/>
                  </a:cubicBezTo>
                  <a:cubicBezTo>
                    <a:pt x="31430" y="15"/>
                    <a:pt x="31407" y="0"/>
                    <a:pt x="313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19;p53"/>
            <p:cNvSpPr/>
            <p:nvPr/>
          </p:nvSpPr>
          <p:spPr>
            <a:xfrm>
              <a:off x="6775239" y="3563523"/>
              <a:ext cx="530847" cy="416061"/>
            </a:xfrm>
            <a:custGeom>
              <a:avLst/>
              <a:gdLst/>
              <a:ahLst/>
              <a:cxnLst/>
              <a:rect l="l" t="t" r="r" b="b"/>
              <a:pathLst>
                <a:path w="35138" h="27540" extrusionOk="0">
                  <a:moveTo>
                    <a:pt x="21612" y="0"/>
                  </a:moveTo>
                  <a:lnTo>
                    <a:pt x="13648" y="13922"/>
                  </a:lnTo>
                  <a:cubicBezTo>
                    <a:pt x="13648" y="13922"/>
                    <a:pt x="10092" y="13678"/>
                    <a:pt x="6961" y="13618"/>
                  </a:cubicBezTo>
                  <a:cubicBezTo>
                    <a:pt x="6476" y="13596"/>
                    <a:pt x="5992" y="13586"/>
                    <a:pt x="5507" y="13586"/>
                  </a:cubicBezTo>
                  <a:cubicBezTo>
                    <a:pt x="4624" y="13586"/>
                    <a:pt x="3741" y="13620"/>
                    <a:pt x="2858" y="13678"/>
                  </a:cubicBezTo>
                  <a:cubicBezTo>
                    <a:pt x="1703" y="13952"/>
                    <a:pt x="0" y="15745"/>
                    <a:pt x="608" y="16353"/>
                  </a:cubicBezTo>
                  <a:cubicBezTo>
                    <a:pt x="1213" y="16958"/>
                    <a:pt x="22764" y="27540"/>
                    <a:pt x="24024" y="27540"/>
                  </a:cubicBezTo>
                  <a:cubicBezTo>
                    <a:pt x="24031" y="27540"/>
                    <a:pt x="24038" y="27540"/>
                    <a:pt x="24043" y="27539"/>
                  </a:cubicBezTo>
                  <a:cubicBezTo>
                    <a:pt x="24195" y="27539"/>
                    <a:pt x="25198" y="25594"/>
                    <a:pt x="26536" y="22888"/>
                  </a:cubicBezTo>
                  <a:lnTo>
                    <a:pt x="26566" y="22858"/>
                  </a:lnTo>
                  <a:cubicBezTo>
                    <a:pt x="27417" y="21156"/>
                    <a:pt x="35138" y="6839"/>
                    <a:pt x="35138" y="6839"/>
                  </a:cubicBezTo>
                  <a:lnTo>
                    <a:pt x="2161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20;p53"/>
            <p:cNvSpPr/>
            <p:nvPr/>
          </p:nvSpPr>
          <p:spPr>
            <a:xfrm>
              <a:off x="6775239" y="3714135"/>
              <a:ext cx="448647" cy="265439"/>
            </a:xfrm>
            <a:custGeom>
              <a:avLst/>
              <a:gdLst/>
              <a:ahLst/>
              <a:cxnLst/>
              <a:rect l="l" t="t" r="r" b="b"/>
              <a:pathLst>
                <a:path w="29697" h="17570" extrusionOk="0">
                  <a:moveTo>
                    <a:pt x="15897" y="0"/>
                  </a:moveTo>
                  <a:lnTo>
                    <a:pt x="13648" y="3952"/>
                  </a:lnTo>
                  <a:cubicBezTo>
                    <a:pt x="13648" y="3952"/>
                    <a:pt x="10122" y="3708"/>
                    <a:pt x="6961" y="3648"/>
                  </a:cubicBezTo>
                  <a:cubicBezTo>
                    <a:pt x="6476" y="3626"/>
                    <a:pt x="5992" y="3616"/>
                    <a:pt x="5507" y="3616"/>
                  </a:cubicBezTo>
                  <a:cubicBezTo>
                    <a:pt x="4624" y="3616"/>
                    <a:pt x="3741" y="3650"/>
                    <a:pt x="2858" y="3708"/>
                  </a:cubicBezTo>
                  <a:cubicBezTo>
                    <a:pt x="1703" y="3982"/>
                    <a:pt x="0" y="5775"/>
                    <a:pt x="608" y="6383"/>
                  </a:cubicBezTo>
                  <a:cubicBezTo>
                    <a:pt x="1213" y="6988"/>
                    <a:pt x="22764" y="17570"/>
                    <a:pt x="24054" y="17570"/>
                  </a:cubicBezTo>
                  <a:cubicBezTo>
                    <a:pt x="24061" y="17570"/>
                    <a:pt x="24068" y="17570"/>
                    <a:pt x="24074" y="17569"/>
                  </a:cubicBezTo>
                  <a:cubicBezTo>
                    <a:pt x="24195" y="17569"/>
                    <a:pt x="25198" y="15624"/>
                    <a:pt x="26536" y="12949"/>
                  </a:cubicBezTo>
                  <a:lnTo>
                    <a:pt x="26566" y="12888"/>
                  </a:lnTo>
                  <a:cubicBezTo>
                    <a:pt x="26627" y="12766"/>
                    <a:pt x="26688" y="12645"/>
                    <a:pt x="26749" y="12523"/>
                  </a:cubicBezTo>
                  <a:cubicBezTo>
                    <a:pt x="26809" y="12402"/>
                    <a:pt x="26840" y="12341"/>
                    <a:pt x="26870" y="12280"/>
                  </a:cubicBezTo>
                  <a:cubicBezTo>
                    <a:pt x="26931" y="12189"/>
                    <a:pt x="27022" y="12006"/>
                    <a:pt x="27083" y="11885"/>
                  </a:cubicBezTo>
                  <a:cubicBezTo>
                    <a:pt x="27660" y="10760"/>
                    <a:pt x="28633" y="8967"/>
                    <a:pt x="29697" y="6991"/>
                  </a:cubicBezTo>
                  <a:lnTo>
                    <a:pt x="15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21;p53"/>
            <p:cNvSpPr/>
            <p:nvPr/>
          </p:nvSpPr>
          <p:spPr>
            <a:xfrm>
              <a:off x="6772942" y="3767778"/>
              <a:ext cx="424324" cy="212245"/>
            </a:xfrm>
            <a:custGeom>
              <a:avLst/>
              <a:gdLst/>
              <a:ahLst/>
              <a:cxnLst/>
              <a:rect l="l" t="t" r="r" b="b"/>
              <a:pathLst>
                <a:path w="28087" h="14049" extrusionOk="0">
                  <a:moveTo>
                    <a:pt x="7366" y="1"/>
                  </a:moveTo>
                  <a:cubicBezTo>
                    <a:pt x="5293" y="1"/>
                    <a:pt x="3423" y="30"/>
                    <a:pt x="2949" y="127"/>
                  </a:cubicBezTo>
                  <a:cubicBezTo>
                    <a:pt x="1763" y="401"/>
                    <a:pt x="0" y="2255"/>
                    <a:pt x="639" y="2863"/>
                  </a:cubicBezTo>
                  <a:cubicBezTo>
                    <a:pt x="1274" y="3498"/>
                    <a:pt x="22915" y="14049"/>
                    <a:pt x="24180" y="14049"/>
                  </a:cubicBezTo>
                  <a:cubicBezTo>
                    <a:pt x="24186" y="14049"/>
                    <a:pt x="24191" y="14049"/>
                    <a:pt x="24195" y="14048"/>
                  </a:cubicBezTo>
                  <a:cubicBezTo>
                    <a:pt x="24591" y="13987"/>
                    <a:pt x="26566" y="10796"/>
                    <a:pt x="28086" y="6905"/>
                  </a:cubicBezTo>
                  <a:lnTo>
                    <a:pt x="14043" y="66"/>
                  </a:lnTo>
                  <a:cubicBezTo>
                    <a:pt x="14043" y="66"/>
                    <a:pt x="10476" y="1"/>
                    <a:pt x="736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22;p53"/>
            <p:cNvSpPr/>
            <p:nvPr/>
          </p:nvSpPr>
          <p:spPr>
            <a:xfrm>
              <a:off x="6792506" y="3800061"/>
              <a:ext cx="334042" cy="164339"/>
            </a:xfrm>
            <a:custGeom>
              <a:avLst/>
              <a:gdLst/>
              <a:ahLst/>
              <a:cxnLst/>
              <a:rect l="l" t="t" r="r" b="b"/>
              <a:pathLst>
                <a:path w="22111" h="10878" extrusionOk="0">
                  <a:moveTo>
                    <a:pt x="27" y="1"/>
                  </a:moveTo>
                  <a:cubicBezTo>
                    <a:pt x="2" y="1"/>
                    <a:pt x="1" y="36"/>
                    <a:pt x="43" y="57"/>
                  </a:cubicBezTo>
                  <a:cubicBezTo>
                    <a:pt x="3660" y="1972"/>
                    <a:pt x="18371" y="9267"/>
                    <a:pt x="22080" y="10878"/>
                  </a:cubicBezTo>
                  <a:cubicBezTo>
                    <a:pt x="22110" y="10878"/>
                    <a:pt x="22110" y="10847"/>
                    <a:pt x="22080" y="10847"/>
                  </a:cubicBezTo>
                  <a:cubicBezTo>
                    <a:pt x="18554" y="8902"/>
                    <a:pt x="3781" y="1698"/>
                    <a:pt x="73" y="27"/>
                  </a:cubicBezTo>
                  <a:cubicBezTo>
                    <a:pt x="54" y="8"/>
                    <a:pt x="3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23;p53"/>
            <p:cNvSpPr/>
            <p:nvPr/>
          </p:nvSpPr>
          <p:spPr>
            <a:xfrm>
              <a:off x="6843189" y="3767854"/>
              <a:ext cx="31711" cy="65431"/>
            </a:xfrm>
            <a:custGeom>
              <a:avLst/>
              <a:gdLst/>
              <a:ahLst/>
              <a:cxnLst/>
              <a:rect l="l" t="t" r="r" b="b"/>
              <a:pathLst>
                <a:path w="2099" h="4331" extrusionOk="0">
                  <a:moveTo>
                    <a:pt x="62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1460" y="973"/>
                    <a:pt x="2098" y="2675"/>
                    <a:pt x="1612" y="4317"/>
                  </a:cubicBezTo>
                  <a:cubicBezTo>
                    <a:pt x="1612" y="4317"/>
                    <a:pt x="1639" y="4330"/>
                    <a:pt x="1657" y="4330"/>
                  </a:cubicBezTo>
                  <a:cubicBezTo>
                    <a:pt x="1666" y="4330"/>
                    <a:pt x="1673" y="4327"/>
                    <a:pt x="1673" y="4317"/>
                  </a:cubicBezTo>
                  <a:cubicBezTo>
                    <a:pt x="2007" y="3587"/>
                    <a:pt x="2068" y="2736"/>
                    <a:pt x="1794" y="1976"/>
                  </a:cubicBezTo>
                  <a:cubicBezTo>
                    <a:pt x="1521" y="1095"/>
                    <a:pt x="882" y="396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24;p53"/>
            <p:cNvSpPr/>
            <p:nvPr/>
          </p:nvSpPr>
          <p:spPr>
            <a:xfrm>
              <a:off x="6961836" y="3765769"/>
              <a:ext cx="51728" cy="56593"/>
            </a:xfrm>
            <a:custGeom>
              <a:avLst/>
              <a:gdLst/>
              <a:ahLst/>
              <a:cxnLst/>
              <a:rect l="l" t="t" r="r" b="b"/>
              <a:pathLst>
                <a:path w="3424" h="3746" extrusionOk="0">
                  <a:moveTo>
                    <a:pt x="121" y="1"/>
                  </a:moveTo>
                  <a:cubicBezTo>
                    <a:pt x="51" y="1"/>
                    <a:pt x="0" y="95"/>
                    <a:pt x="50" y="169"/>
                  </a:cubicBezTo>
                  <a:cubicBezTo>
                    <a:pt x="1266" y="1233"/>
                    <a:pt x="2360" y="2418"/>
                    <a:pt x="3302" y="3725"/>
                  </a:cubicBezTo>
                  <a:cubicBezTo>
                    <a:pt x="3315" y="3738"/>
                    <a:pt x="3338" y="3745"/>
                    <a:pt x="3360" y="3745"/>
                  </a:cubicBezTo>
                  <a:cubicBezTo>
                    <a:pt x="3392" y="3745"/>
                    <a:pt x="3424" y="3730"/>
                    <a:pt x="3424" y="3695"/>
                  </a:cubicBezTo>
                  <a:cubicBezTo>
                    <a:pt x="3089" y="2053"/>
                    <a:pt x="1661" y="686"/>
                    <a:pt x="171" y="17"/>
                  </a:cubicBezTo>
                  <a:cubicBezTo>
                    <a:pt x="154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25;p53"/>
            <p:cNvSpPr/>
            <p:nvPr/>
          </p:nvSpPr>
          <p:spPr>
            <a:xfrm>
              <a:off x="6941216" y="3763971"/>
              <a:ext cx="52151" cy="56744"/>
            </a:xfrm>
            <a:custGeom>
              <a:avLst/>
              <a:gdLst/>
              <a:ahLst/>
              <a:cxnLst/>
              <a:rect l="l" t="t" r="r" b="b"/>
              <a:pathLst>
                <a:path w="3452" h="3756" extrusionOk="0">
                  <a:moveTo>
                    <a:pt x="143" y="0"/>
                  </a:moveTo>
                  <a:cubicBezTo>
                    <a:pt x="53" y="0"/>
                    <a:pt x="1" y="115"/>
                    <a:pt x="77" y="166"/>
                  </a:cubicBezTo>
                  <a:cubicBezTo>
                    <a:pt x="1293" y="1230"/>
                    <a:pt x="2387" y="2446"/>
                    <a:pt x="3330" y="3723"/>
                  </a:cubicBezTo>
                  <a:cubicBezTo>
                    <a:pt x="3341" y="3746"/>
                    <a:pt x="3362" y="3756"/>
                    <a:pt x="3383" y="3756"/>
                  </a:cubicBezTo>
                  <a:cubicBezTo>
                    <a:pt x="3417" y="3756"/>
                    <a:pt x="3451" y="3730"/>
                    <a:pt x="3451" y="3692"/>
                  </a:cubicBezTo>
                  <a:cubicBezTo>
                    <a:pt x="3117" y="2051"/>
                    <a:pt x="1658" y="713"/>
                    <a:pt x="199" y="14"/>
                  </a:cubicBezTo>
                  <a:cubicBezTo>
                    <a:pt x="179" y="4"/>
                    <a:pt x="161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26;p53"/>
            <p:cNvSpPr/>
            <p:nvPr/>
          </p:nvSpPr>
          <p:spPr>
            <a:xfrm>
              <a:off x="6921351" y="3762264"/>
              <a:ext cx="51804" cy="56850"/>
            </a:xfrm>
            <a:custGeom>
              <a:avLst/>
              <a:gdLst/>
              <a:ahLst/>
              <a:cxnLst/>
              <a:rect l="l" t="t" r="r" b="b"/>
              <a:pathLst>
                <a:path w="3429" h="3763" extrusionOk="0">
                  <a:moveTo>
                    <a:pt x="148" y="1"/>
                  </a:moveTo>
                  <a:cubicBezTo>
                    <a:pt x="68" y="1"/>
                    <a:pt x="1" y="107"/>
                    <a:pt x="55" y="188"/>
                  </a:cubicBezTo>
                  <a:cubicBezTo>
                    <a:pt x="1271" y="1252"/>
                    <a:pt x="2365" y="2437"/>
                    <a:pt x="3307" y="3744"/>
                  </a:cubicBezTo>
                  <a:cubicBezTo>
                    <a:pt x="3318" y="3756"/>
                    <a:pt x="3338" y="3763"/>
                    <a:pt x="3358" y="3763"/>
                  </a:cubicBezTo>
                  <a:cubicBezTo>
                    <a:pt x="3392" y="3763"/>
                    <a:pt x="3429" y="3741"/>
                    <a:pt x="3429" y="3684"/>
                  </a:cubicBezTo>
                  <a:cubicBezTo>
                    <a:pt x="3095" y="2042"/>
                    <a:pt x="1666" y="705"/>
                    <a:pt x="177" y="6"/>
                  </a:cubicBezTo>
                  <a:cubicBezTo>
                    <a:pt x="167" y="2"/>
                    <a:pt x="157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27;p53"/>
            <p:cNvSpPr/>
            <p:nvPr/>
          </p:nvSpPr>
          <p:spPr>
            <a:xfrm>
              <a:off x="6900428" y="3760754"/>
              <a:ext cx="52076" cy="56744"/>
            </a:xfrm>
            <a:custGeom>
              <a:avLst/>
              <a:gdLst/>
              <a:ahLst/>
              <a:cxnLst/>
              <a:rect l="l" t="t" r="r" b="b"/>
              <a:pathLst>
                <a:path w="3447" h="3756" extrusionOk="0">
                  <a:moveTo>
                    <a:pt x="149" y="1"/>
                  </a:moveTo>
                  <a:cubicBezTo>
                    <a:pt x="70" y="1"/>
                    <a:pt x="0" y="120"/>
                    <a:pt x="103" y="197"/>
                  </a:cubicBezTo>
                  <a:cubicBezTo>
                    <a:pt x="1288" y="1261"/>
                    <a:pt x="2382" y="2446"/>
                    <a:pt x="3325" y="3723"/>
                  </a:cubicBezTo>
                  <a:cubicBezTo>
                    <a:pt x="3348" y="3746"/>
                    <a:pt x="3371" y="3756"/>
                    <a:pt x="3391" y="3756"/>
                  </a:cubicBezTo>
                  <a:cubicBezTo>
                    <a:pt x="3423" y="3756"/>
                    <a:pt x="3446" y="3730"/>
                    <a:pt x="3446" y="3692"/>
                  </a:cubicBezTo>
                  <a:cubicBezTo>
                    <a:pt x="3112" y="2051"/>
                    <a:pt x="1683" y="714"/>
                    <a:pt x="194" y="15"/>
                  </a:cubicBezTo>
                  <a:cubicBezTo>
                    <a:pt x="179" y="5"/>
                    <a:pt x="16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28;p53"/>
            <p:cNvSpPr/>
            <p:nvPr/>
          </p:nvSpPr>
          <p:spPr>
            <a:xfrm>
              <a:off x="7097268" y="3902257"/>
              <a:ext cx="61714" cy="42981"/>
            </a:xfrm>
            <a:custGeom>
              <a:avLst/>
              <a:gdLst/>
              <a:ahLst/>
              <a:cxnLst/>
              <a:rect l="l" t="t" r="r" b="b"/>
              <a:pathLst>
                <a:path w="4085" h="2845" extrusionOk="0">
                  <a:moveTo>
                    <a:pt x="2026" y="1"/>
                  </a:moveTo>
                  <a:cubicBezTo>
                    <a:pt x="739" y="1"/>
                    <a:pt x="1" y="2001"/>
                    <a:pt x="1419" y="2684"/>
                  </a:cubicBezTo>
                  <a:cubicBezTo>
                    <a:pt x="1642" y="2795"/>
                    <a:pt x="1857" y="2845"/>
                    <a:pt x="2059" y="2845"/>
                  </a:cubicBezTo>
                  <a:cubicBezTo>
                    <a:pt x="3346" y="2845"/>
                    <a:pt x="4084" y="844"/>
                    <a:pt x="2666" y="161"/>
                  </a:cubicBezTo>
                  <a:cubicBezTo>
                    <a:pt x="2443" y="50"/>
                    <a:pt x="2228" y="1"/>
                    <a:pt x="2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29;p53"/>
            <p:cNvSpPr/>
            <p:nvPr/>
          </p:nvSpPr>
          <p:spPr>
            <a:xfrm>
              <a:off x="6952939" y="3694753"/>
              <a:ext cx="47317" cy="93319"/>
            </a:xfrm>
            <a:custGeom>
              <a:avLst/>
              <a:gdLst/>
              <a:ahLst/>
              <a:cxnLst/>
              <a:rect l="l" t="t" r="r" b="b"/>
              <a:pathLst>
                <a:path w="3132" h="6177" extrusionOk="0">
                  <a:moveTo>
                    <a:pt x="1411" y="407"/>
                  </a:moveTo>
                  <a:cubicBezTo>
                    <a:pt x="2004" y="407"/>
                    <a:pt x="2457" y="1548"/>
                    <a:pt x="2523" y="2013"/>
                  </a:cubicBezTo>
                  <a:cubicBezTo>
                    <a:pt x="2584" y="2438"/>
                    <a:pt x="2584" y="2864"/>
                    <a:pt x="2584" y="3289"/>
                  </a:cubicBezTo>
                  <a:cubicBezTo>
                    <a:pt x="2554" y="4140"/>
                    <a:pt x="2463" y="4991"/>
                    <a:pt x="2341" y="5843"/>
                  </a:cubicBezTo>
                  <a:cubicBezTo>
                    <a:pt x="2037" y="5235"/>
                    <a:pt x="1703" y="4627"/>
                    <a:pt x="1368" y="4019"/>
                  </a:cubicBezTo>
                  <a:cubicBezTo>
                    <a:pt x="973" y="3289"/>
                    <a:pt x="183" y="1830"/>
                    <a:pt x="700" y="979"/>
                  </a:cubicBezTo>
                  <a:cubicBezTo>
                    <a:pt x="948" y="566"/>
                    <a:pt x="1189" y="407"/>
                    <a:pt x="1411" y="407"/>
                  </a:cubicBezTo>
                  <a:close/>
                  <a:moveTo>
                    <a:pt x="1396" y="1"/>
                  </a:moveTo>
                  <a:cubicBezTo>
                    <a:pt x="1299" y="1"/>
                    <a:pt x="1199" y="12"/>
                    <a:pt x="1095" y="37"/>
                  </a:cubicBezTo>
                  <a:cubicBezTo>
                    <a:pt x="61" y="280"/>
                    <a:pt x="1" y="1405"/>
                    <a:pt x="152" y="2225"/>
                  </a:cubicBezTo>
                  <a:cubicBezTo>
                    <a:pt x="456" y="3624"/>
                    <a:pt x="1338" y="4870"/>
                    <a:pt x="2037" y="6086"/>
                  </a:cubicBezTo>
                  <a:cubicBezTo>
                    <a:pt x="2067" y="6146"/>
                    <a:pt x="2128" y="6177"/>
                    <a:pt x="2189" y="6177"/>
                  </a:cubicBezTo>
                  <a:cubicBezTo>
                    <a:pt x="2250" y="6177"/>
                    <a:pt x="2311" y="6146"/>
                    <a:pt x="2341" y="6086"/>
                  </a:cubicBezTo>
                  <a:cubicBezTo>
                    <a:pt x="2356" y="6101"/>
                    <a:pt x="2371" y="6108"/>
                    <a:pt x="2387" y="6108"/>
                  </a:cubicBezTo>
                  <a:cubicBezTo>
                    <a:pt x="2402" y="6108"/>
                    <a:pt x="2417" y="6101"/>
                    <a:pt x="2432" y="6086"/>
                  </a:cubicBezTo>
                  <a:cubicBezTo>
                    <a:pt x="2979" y="4688"/>
                    <a:pt x="3131" y="3198"/>
                    <a:pt x="2919" y="1709"/>
                  </a:cubicBezTo>
                  <a:cubicBezTo>
                    <a:pt x="2782" y="916"/>
                    <a:pt x="2252" y="1"/>
                    <a:pt x="1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30;p53"/>
            <p:cNvSpPr/>
            <p:nvPr/>
          </p:nvSpPr>
          <p:spPr>
            <a:xfrm>
              <a:off x="6983243" y="3777144"/>
              <a:ext cx="101039" cy="46501"/>
            </a:xfrm>
            <a:custGeom>
              <a:avLst/>
              <a:gdLst/>
              <a:ahLst/>
              <a:cxnLst/>
              <a:rect l="l" t="t" r="r" b="b"/>
              <a:pathLst>
                <a:path w="6688" h="3078" extrusionOk="0">
                  <a:moveTo>
                    <a:pt x="1688" y="427"/>
                  </a:moveTo>
                  <a:cubicBezTo>
                    <a:pt x="2121" y="427"/>
                    <a:pt x="2554" y="434"/>
                    <a:pt x="2979" y="449"/>
                  </a:cubicBezTo>
                  <a:cubicBezTo>
                    <a:pt x="3405" y="480"/>
                    <a:pt x="3800" y="541"/>
                    <a:pt x="4226" y="632"/>
                  </a:cubicBezTo>
                  <a:cubicBezTo>
                    <a:pt x="4834" y="753"/>
                    <a:pt x="6688" y="1787"/>
                    <a:pt x="5077" y="2547"/>
                  </a:cubicBezTo>
                  <a:cubicBezTo>
                    <a:pt x="4921" y="2622"/>
                    <a:pt x="4749" y="2654"/>
                    <a:pt x="4569" y="2654"/>
                  </a:cubicBezTo>
                  <a:cubicBezTo>
                    <a:pt x="3732" y="2654"/>
                    <a:pt x="2704" y="1954"/>
                    <a:pt x="2128" y="1604"/>
                  </a:cubicBezTo>
                  <a:cubicBezTo>
                    <a:pt x="1551" y="1209"/>
                    <a:pt x="973" y="814"/>
                    <a:pt x="396" y="449"/>
                  </a:cubicBezTo>
                  <a:cubicBezTo>
                    <a:pt x="821" y="434"/>
                    <a:pt x="1254" y="427"/>
                    <a:pt x="1688" y="427"/>
                  </a:cubicBezTo>
                  <a:close/>
                  <a:moveTo>
                    <a:pt x="2461" y="1"/>
                  </a:moveTo>
                  <a:cubicBezTo>
                    <a:pt x="1691" y="1"/>
                    <a:pt x="925" y="107"/>
                    <a:pt x="183" y="328"/>
                  </a:cubicBezTo>
                  <a:cubicBezTo>
                    <a:pt x="153" y="328"/>
                    <a:pt x="122" y="358"/>
                    <a:pt x="153" y="389"/>
                  </a:cubicBezTo>
                  <a:cubicBezTo>
                    <a:pt x="31" y="449"/>
                    <a:pt x="1" y="632"/>
                    <a:pt x="122" y="723"/>
                  </a:cubicBezTo>
                  <a:cubicBezTo>
                    <a:pt x="1277" y="1513"/>
                    <a:pt x="2402" y="2516"/>
                    <a:pt x="3800" y="2942"/>
                  </a:cubicBezTo>
                  <a:cubicBezTo>
                    <a:pt x="4066" y="3024"/>
                    <a:pt x="4374" y="3078"/>
                    <a:pt x="4678" y="3078"/>
                  </a:cubicBezTo>
                  <a:cubicBezTo>
                    <a:pt x="5275" y="3078"/>
                    <a:pt x="5858" y="2868"/>
                    <a:pt x="6080" y="2243"/>
                  </a:cubicBezTo>
                  <a:cubicBezTo>
                    <a:pt x="6414" y="1209"/>
                    <a:pt x="5441" y="480"/>
                    <a:pt x="4590" y="267"/>
                  </a:cubicBezTo>
                  <a:cubicBezTo>
                    <a:pt x="3889" y="92"/>
                    <a:pt x="3174" y="1"/>
                    <a:pt x="2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31;p53"/>
            <p:cNvSpPr/>
            <p:nvPr/>
          </p:nvSpPr>
          <p:spPr>
            <a:xfrm>
              <a:off x="6982321" y="3099752"/>
              <a:ext cx="1031842" cy="763216"/>
            </a:xfrm>
            <a:custGeom>
              <a:avLst/>
              <a:gdLst/>
              <a:ahLst/>
              <a:cxnLst/>
              <a:rect l="l" t="t" r="r" b="b"/>
              <a:pathLst>
                <a:path w="68300" h="50519" extrusionOk="0">
                  <a:moveTo>
                    <a:pt x="44713" y="1"/>
                  </a:moveTo>
                  <a:cubicBezTo>
                    <a:pt x="44774" y="1703"/>
                    <a:pt x="45108" y="3405"/>
                    <a:pt x="45746" y="5016"/>
                  </a:cubicBezTo>
                  <a:cubicBezTo>
                    <a:pt x="45746" y="5016"/>
                    <a:pt x="43838" y="4904"/>
                    <a:pt x="41005" y="4904"/>
                  </a:cubicBezTo>
                  <a:cubicBezTo>
                    <a:pt x="34406" y="4904"/>
                    <a:pt x="22792" y="5514"/>
                    <a:pt x="18603" y="9576"/>
                  </a:cubicBezTo>
                  <a:cubicBezTo>
                    <a:pt x="14013" y="14044"/>
                    <a:pt x="1" y="42372"/>
                    <a:pt x="1" y="42372"/>
                  </a:cubicBezTo>
                  <a:lnTo>
                    <a:pt x="16354" y="50518"/>
                  </a:lnTo>
                  <a:cubicBezTo>
                    <a:pt x="16354" y="50518"/>
                    <a:pt x="29090" y="24591"/>
                    <a:pt x="30488" y="22919"/>
                  </a:cubicBezTo>
                  <a:cubicBezTo>
                    <a:pt x="32342" y="20700"/>
                    <a:pt x="56628" y="23861"/>
                    <a:pt x="62373" y="16658"/>
                  </a:cubicBezTo>
                  <a:cubicBezTo>
                    <a:pt x="68300" y="9211"/>
                    <a:pt x="63224" y="1"/>
                    <a:pt x="632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32;p53"/>
            <p:cNvSpPr/>
            <p:nvPr/>
          </p:nvSpPr>
          <p:spPr>
            <a:xfrm>
              <a:off x="7543897" y="3161523"/>
              <a:ext cx="180489" cy="43404"/>
            </a:xfrm>
            <a:custGeom>
              <a:avLst/>
              <a:gdLst/>
              <a:ahLst/>
              <a:cxnLst/>
              <a:rect l="l" t="t" r="r" b="b"/>
              <a:pathLst>
                <a:path w="11947" h="2873" extrusionOk="0">
                  <a:moveTo>
                    <a:pt x="6236" y="0"/>
                  </a:moveTo>
                  <a:cubicBezTo>
                    <a:pt x="6171" y="0"/>
                    <a:pt x="6232" y="46"/>
                    <a:pt x="6475" y="167"/>
                  </a:cubicBezTo>
                  <a:lnTo>
                    <a:pt x="7843" y="806"/>
                  </a:lnTo>
                  <a:lnTo>
                    <a:pt x="7569" y="806"/>
                  </a:lnTo>
                  <a:cubicBezTo>
                    <a:pt x="7205" y="806"/>
                    <a:pt x="6840" y="806"/>
                    <a:pt x="6475" y="775"/>
                  </a:cubicBezTo>
                  <a:lnTo>
                    <a:pt x="4347" y="775"/>
                  </a:lnTo>
                  <a:cubicBezTo>
                    <a:pt x="2888" y="775"/>
                    <a:pt x="1460" y="897"/>
                    <a:pt x="31" y="988"/>
                  </a:cubicBezTo>
                  <a:cubicBezTo>
                    <a:pt x="1" y="988"/>
                    <a:pt x="1" y="1049"/>
                    <a:pt x="31" y="1049"/>
                  </a:cubicBezTo>
                  <a:cubicBezTo>
                    <a:pt x="405" y="1033"/>
                    <a:pt x="781" y="1027"/>
                    <a:pt x="1157" y="1027"/>
                  </a:cubicBezTo>
                  <a:cubicBezTo>
                    <a:pt x="2004" y="1027"/>
                    <a:pt x="2856" y="1055"/>
                    <a:pt x="3701" y="1055"/>
                  </a:cubicBezTo>
                  <a:cubicBezTo>
                    <a:pt x="3917" y="1055"/>
                    <a:pt x="4132" y="1053"/>
                    <a:pt x="4347" y="1049"/>
                  </a:cubicBezTo>
                  <a:cubicBezTo>
                    <a:pt x="5046" y="1049"/>
                    <a:pt x="5776" y="1079"/>
                    <a:pt x="6475" y="1079"/>
                  </a:cubicBezTo>
                  <a:lnTo>
                    <a:pt x="7509" y="1110"/>
                  </a:lnTo>
                  <a:cubicBezTo>
                    <a:pt x="7661" y="1125"/>
                    <a:pt x="7812" y="1132"/>
                    <a:pt x="7964" y="1132"/>
                  </a:cubicBezTo>
                  <a:cubicBezTo>
                    <a:pt x="8116" y="1132"/>
                    <a:pt x="8268" y="1125"/>
                    <a:pt x="8420" y="1110"/>
                  </a:cubicBezTo>
                  <a:lnTo>
                    <a:pt x="8785" y="1292"/>
                  </a:lnTo>
                  <a:cubicBezTo>
                    <a:pt x="9819" y="1778"/>
                    <a:pt x="10882" y="2295"/>
                    <a:pt x="11886" y="2873"/>
                  </a:cubicBezTo>
                  <a:cubicBezTo>
                    <a:pt x="11916" y="2873"/>
                    <a:pt x="11946" y="2842"/>
                    <a:pt x="11916" y="2812"/>
                  </a:cubicBezTo>
                  <a:cubicBezTo>
                    <a:pt x="10974" y="2143"/>
                    <a:pt x="10001" y="1565"/>
                    <a:pt x="8998" y="1018"/>
                  </a:cubicBezTo>
                  <a:cubicBezTo>
                    <a:pt x="8268" y="623"/>
                    <a:pt x="7539" y="319"/>
                    <a:pt x="6749" y="107"/>
                  </a:cubicBezTo>
                  <a:cubicBezTo>
                    <a:pt x="6490" y="46"/>
                    <a:pt x="6300" y="0"/>
                    <a:pt x="6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33;p53"/>
            <p:cNvSpPr/>
            <p:nvPr/>
          </p:nvSpPr>
          <p:spPr>
            <a:xfrm>
              <a:off x="7649508" y="3088694"/>
              <a:ext cx="39974" cy="90539"/>
            </a:xfrm>
            <a:custGeom>
              <a:avLst/>
              <a:gdLst/>
              <a:ahLst/>
              <a:cxnLst/>
              <a:rect l="l" t="t" r="r" b="b"/>
              <a:pathLst>
                <a:path w="2646" h="5993" extrusionOk="0">
                  <a:moveTo>
                    <a:pt x="56" y="1"/>
                  </a:moveTo>
                  <a:cubicBezTo>
                    <a:pt x="24" y="1"/>
                    <a:pt x="1" y="27"/>
                    <a:pt x="1" y="64"/>
                  </a:cubicBezTo>
                  <a:cubicBezTo>
                    <a:pt x="62" y="1006"/>
                    <a:pt x="214" y="1949"/>
                    <a:pt x="457" y="2861"/>
                  </a:cubicBezTo>
                  <a:cubicBezTo>
                    <a:pt x="548" y="3225"/>
                    <a:pt x="639" y="3590"/>
                    <a:pt x="761" y="3985"/>
                  </a:cubicBezTo>
                  <a:cubicBezTo>
                    <a:pt x="821" y="4289"/>
                    <a:pt x="1004" y="4563"/>
                    <a:pt x="1247" y="4776"/>
                  </a:cubicBezTo>
                  <a:cubicBezTo>
                    <a:pt x="1369" y="4897"/>
                    <a:pt x="1551" y="4958"/>
                    <a:pt x="1733" y="4988"/>
                  </a:cubicBezTo>
                  <a:cubicBezTo>
                    <a:pt x="1733" y="5049"/>
                    <a:pt x="1733" y="5079"/>
                    <a:pt x="1733" y="5140"/>
                  </a:cubicBezTo>
                  <a:cubicBezTo>
                    <a:pt x="1733" y="5231"/>
                    <a:pt x="1794" y="5323"/>
                    <a:pt x="1794" y="5414"/>
                  </a:cubicBezTo>
                  <a:cubicBezTo>
                    <a:pt x="1794" y="5505"/>
                    <a:pt x="1825" y="5596"/>
                    <a:pt x="1855" y="5687"/>
                  </a:cubicBezTo>
                  <a:cubicBezTo>
                    <a:pt x="1855" y="5718"/>
                    <a:pt x="1885" y="5779"/>
                    <a:pt x="1916" y="5809"/>
                  </a:cubicBezTo>
                  <a:cubicBezTo>
                    <a:pt x="1946" y="5870"/>
                    <a:pt x="1946" y="5900"/>
                    <a:pt x="1977" y="5961"/>
                  </a:cubicBezTo>
                  <a:cubicBezTo>
                    <a:pt x="1987" y="5982"/>
                    <a:pt x="2013" y="5993"/>
                    <a:pt x="2041" y="5993"/>
                  </a:cubicBezTo>
                  <a:cubicBezTo>
                    <a:pt x="2092" y="5993"/>
                    <a:pt x="2148" y="5959"/>
                    <a:pt x="2128" y="5900"/>
                  </a:cubicBezTo>
                  <a:lnTo>
                    <a:pt x="2128" y="5748"/>
                  </a:lnTo>
                  <a:cubicBezTo>
                    <a:pt x="2128" y="5718"/>
                    <a:pt x="2098" y="5657"/>
                    <a:pt x="2098" y="5627"/>
                  </a:cubicBezTo>
                  <a:cubicBezTo>
                    <a:pt x="2068" y="5535"/>
                    <a:pt x="2037" y="5414"/>
                    <a:pt x="2007" y="5353"/>
                  </a:cubicBezTo>
                  <a:cubicBezTo>
                    <a:pt x="1977" y="5262"/>
                    <a:pt x="1977" y="5171"/>
                    <a:pt x="1916" y="5079"/>
                  </a:cubicBezTo>
                  <a:cubicBezTo>
                    <a:pt x="1916" y="5049"/>
                    <a:pt x="1916" y="5019"/>
                    <a:pt x="1885" y="4988"/>
                  </a:cubicBezTo>
                  <a:cubicBezTo>
                    <a:pt x="2220" y="4988"/>
                    <a:pt x="2493" y="4776"/>
                    <a:pt x="2584" y="4472"/>
                  </a:cubicBezTo>
                  <a:cubicBezTo>
                    <a:pt x="2645" y="4137"/>
                    <a:pt x="2645" y="3803"/>
                    <a:pt x="2524" y="3499"/>
                  </a:cubicBezTo>
                  <a:cubicBezTo>
                    <a:pt x="2432" y="3073"/>
                    <a:pt x="2372" y="2648"/>
                    <a:pt x="2280" y="2253"/>
                  </a:cubicBezTo>
                  <a:cubicBezTo>
                    <a:pt x="2189" y="1827"/>
                    <a:pt x="2068" y="1402"/>
                    <a:pt x="1977" y="976"/>
                  </a:cubicBezTo>
                  <a:cubicBezTo>
                    <a:pt x="1916" y="763"/>
                    <a:pt x="1855" y="551"/>
                    <a:pt x="1794" y="307"/>
                  </a:cubicBezTo>
                  <a:cubicBezTo>
                    <a:pt x="1764" y="247"/>
                    <a:pt x="1764" y="125"/>
                    <a:pt x="1673" y="64"/>
                  </a:cubicBezTo>
                  <a:lnTo>
                    <a:pt x="1642" y="64"/>
                  </a:lnTo>
                  <a:cubicBezTo>
                    <a:pt x="1612" y="95"/>
                    <a:pt x="1612" y="95"/>
                    <a:pt x="1612" y="125"/>
                  </a:cubicBezTo>
                  <a:cubicBezTo>
                    <a:pt x="1612" y="155"/>
                    <a:pt x="1642" y="155"/>
                    <a:pt x="1642" y="155"/>
                  </a:cubicBezTo>
                  <a:lnTo>
                    <a:pt x="1673" y="155"/>
                  </a:lnTo>
                  <a:cubicBezTo>
                    <a:pt x="1703" y="277"/>
                    <a:pt x="1733" y="703"/>
                    <a:pt x="1733" y="763"/>
                  </a:cubicBezTo>
                  <a:cubicBezTo>
                    <a:pt x="1764" y="976"/>
                    <a:pt x="1794" y="1219"/>
                    <a:pt x="1825" y="1432"/>
                  </a:cubicBezTo>
                  <a:cubicBezTo>
                    <a:pt x="1885" y="1888"/>
                    <a:pt x="1977" y="2344"/>
                    <a:pt x="2037" y="2800"/>
                  </a:cubicBezTo>
                  <a:cubicBezTo>
                    <a:pt x="2098" y="3195"/>
                    <a:pt x="2189" y="3620"/>
                    <a:pt x="2220" y="3985"/>
                  </a:cubicBezTo>
                  <a:cubicBezTo>
                    <a:pt x="2247" y="4309"/>
                    <a:pt x="2106" y="4608"/>
                    <a:pt x="1798" y="4608"/>
                  </a:cubicBezTo>
                  <a:cubicBezTo>
                    <a:pt x="1759" y="4608"/>
                    <a:pt x="1717" y="4603"/>
                    <a:pt x="1673" y="4593"/>
                  </a:cubicBezTo>
                  <a:cubicBezTo>
                    <a:pt x="1308" y="4532"/>
                    <a:pt x="1125" y="4137"/>
                    <a:pt x="1034" y="3833"/>
                  </a:cubicBezTo>
                  <a:cubicBezTo>
                    <a:pt x="882" y="3438"/>
                    <a:pt x="791" y="3043"/>
                    <a:pt x="700" y="2648"/>
                  </a:cubicBezTo>
                  <a:cubicBezTo>
                    <a:pt x="457" y="1766"/>
                    <a:pt x="305" y="885"/>
                    <a:pt x="122" y="34"/>
                  </a:cubicBezTo>
                  <a:cubicBezTo>
                    <a:pt x="99" y="11"/>
                    <a:pt x="76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34;p53"/>
            <p:cNvSpPr/>
            <p:nvPr/>
          </p:nvSpPr>
          <p:spPr>
            <a:xfrm>
              <a:off x="7784048" y="3126204"/>
              <a:ext cx="93243" cy="100420"/>
            </a:xfrm>
            <a:custGeom>
              <a:avLst/>
              <a:gdLst/>
              <a:ahLst/>
              <a:cxnLst/>
              <a:rect l="l" t="t" r="r" b="b"/>
              <a:pathLst>
                <a:path w="6172" h="6647" extrusionOk="0">
                  <a:moveTo>
                    <a:pt x="96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864"/>
                    <a:pt x="62" y="1685"/>
                    <a:pt x="244" y="2475"/>
                  </a:cubicBezTo>
                  <a:cubicBezTo>
                    <a:pt x="335" y="3113"/>
                    <a:pt x="609" y="3752"/>
                    <a:pt x="1004" y="4268"/>
                  </a:cubicBezTo>
                  <a:cubicBezTo>
                    <a:pt x="1399" y="4785"/>
                    <a:pt x="1916" y="5211"/>
                    <a:pt x="2463" y="5575"/>
                  </a:cubicBezTo>
                  <a:cubicBezTo>
                    <a:pt x="3010" y="5910"/>
                    <a:pt x="3618" y="6214"/>
                    <a:pt x="4256" y="6396"/>
                  </a:cubicBezTo>
                  <a:cubicBezTo>
                    <a:pt x="4560" y="6487"/>
                    <a:pt x="4894" y="6548"/>
                    <a:pt x="5198" y="6578"/>
                  </a:cubicBezTo>
                  <a:cubicBezTo>
                    <a:pt x="5350" y="6624"/>
                    <a:pt x="5502" y="6647"/>
                    <a:pt x="5654" y="6647"/>
                  </a:cubicBezTo>
                  <a:cubicBezTo>
                    <a:pt x="5806" y="6647"/>
                    <a:pt x="5958" y="6624"/>
                    <a:pt x="6110" y="6578"/>
                  </a:cubicBezTo>
                  <a:cubicBezTo>
                    <a:pt x="6171" y="6548"/>
                    <a:pt x="6171" y="6457"/>
                    <a:pt x="6110" y="6426"/>
                  </a:cubicBezTo>
                  <a:cubicBezTo>
                    <a:pt x="5958" y="6335"/>
                    <a:pt x="5806" y="6305"/>
                    <a:pt x="5624" y="6305"/>
                  </a:cubicBezTo>
                  <a:cubicBezTo>
                    <a:pt x="5411" y="6274"/>
                    <a:pt x="5229" y="6214"/>
                    <a:pt x="5016" y="6183"/>
                  </a:cubicBezTo>
                  <a:cubicBezTo>
                    <a:pt x="4651" y="6062"/>
                    <a:pt x="4256" y="5940"/>
                    <a:pt x="3891" y="5788"/>
                  </a:cubicBezTo>
                  <a:cubicBezTo>
                    <a:pt x="3192" y="5484"/>
                    <a:pt x="2524" y="5089"/>
                    <a:pt x="1916" y="4572"/>
                  </a:cubicBezTo>
                  <a:cubicBezTo>
                    <a:pt x="1612" y="4329"/>
                    <a:pt x="1338" y="4025"/>
                    <a:pt x="1095" y="3691"/>
                  </a:cubicBezTo>
                  <a:cubicBezTo>
                    <a:pt x="882" y="3356"/>
                    <a:pt x="730" y="2961"/>
                    <a:pt x="609" y="2566"/>
                  </a:cubicBezTo>
                  <a:cubicBezTo>
                    <a:pt x="487" y="2171"/>
                    <a:pt x="396" y="1745"/>
                    <a:pt x="305" y="1320"/>
                  </a:cubicBezTo>
                  <a:cubicBezTo>
                    <a:pt x="214" y="894"/>
                    <a:pt x="183" y="438"/>
                    <a:pt x="122" y="13"/>
                  </a:cubicBezTo>
                  <a:cubicBezTo>
                    <a:pt x="113" y="4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35;p53"/>
            <p:cNvSpPr/>
            <p:nvPr/>
          </p:nvSpPr>
          <p:spPr>
            <a:xfrm>
              <a:off x="7031055" y="3694768"/>
              <a:ext cx="205160" cy="107173"/>
            </a:xfrm>
            <a:custGeom>
              <a:avLst/>
              <a:gdLst/>
              <a:ahLst/>
              <a:cxnLst/>
              <a:rect l="l" t="t" r="r" b="b"/>
              <a:pathLst>
                <a:path w="13580" h="7094" extrusionOk="0">
                  <a:moveTo>
                    <a:pt x="69" y="1"/>
                  </a:moveTo>
                  <a:cubicBezTo>
                    <a:pt x="21" y="1"/>
                    <a:pt x="0" y="100"/>
                    <a:pt x="27" y="127"/>
                  </a:cubicBezTo>
                  <a:cubicBezTo>
                    <a:pt x="514" y="462"/>
                    <a:pt x="1000" y="765"/>
                    <a:pt x="1517" y="1009"/>
                  </a:cubicBezTo>
                  <a:cubicBezTo>
                    <a:pt x="1973" y="1282"/>
                    <a:pt x="2459" y="1556"/>
                    <a:pt x="2915" y="1829"/>
                  </a:cubicBezTo>
                  <a:cubicBezTo>
                    <a:pt x="4647" y="2802"/>
                    <a:pt x="6380" y="3653"/>
                    <a:pt x="8143" y="4535"/>
                  </a:cubicBezTo>
                  <a:cubicBezTo>
                    <a:pt x="9906" y="5416"/>
                    <a:pt x="11669" y="6297"/>
                    <a:pt x="13462" y="7088"/>
                  </a:cubicBezTo>
                  <a:cubicBezTo>
                    <a:pt x="13470" y="7092"/>
                    <a:pt x="13479" y="7094"/>
                    <a:pt x="13487" y="7094"/>
                  </a:cubicBezTo>
                  <a:cubicBezTo>
                    <a:pt x="13538" y="7094"/>
                    <a:pt x="13580" y="7019"/>
                    <a:pt x="13553" y="6966"/>
                  </a:cubicBezTo>
                  <a:cubicBezTo>
                    <a:pt x="13462" y="6875"/>
                    <a:pt x="11517" y="5781"/>
                    <a:pt x="10635" y="5294"/>
                  </a:cubicBezTo>
                  <a:cubicBezTo>
                    <a:pt x="8903" y="4322"/>
                    <a:pt x="7140" y="3410"/>
                    <a:pt x="5407" y="2498"/>
                  </a:cubicBezTo>
                  <a:cubicBezTo>
                    <a:pt x="4526" y="2042"/>
                    <a:pt x="3644" y="1617"/>
                    <a:pt x="2763" y="1191"/>
                  </a:cubicBezTo>
                  <a:cubicBezTo>
                    <a:pt x="2307" y="978"/>
                    <a:pt x="1851" y="765"/>
                    <a:pt x="1395" y="553"/>
                  </a:cubicBezTo>
                  <a:cubicBezTo>
                    <a:pt x="969" y="340"/>
                    <a:pt x="544" y="158"/>
                    <a:pt x="88" y="6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36;p53"/>
            <p:cNvSpPr/>
            <p:nvPr/>
          </p:nvSpPr>
          <p:spPr>
            <a:xfrm>
              <a:off x="7227533" y="3163819"/>
              <a:ext cx="710400" cy="609331"/>
            </a:xfrm>
            <a:custGeom>
              <a:avLst/>
              <a:gdLst/>
              <a:ahLst/>
              <a:cxnLst/>
              <a:rect l="l" t="t" r="r" b="b"/>
              <a:pathLst>
                <a:path w="47023" h="40333" extrusionOk="0">
                  <a:moveTo>
                    <a:pt x="46889" y="0"/>
                  </a:moveTo>
                  <a:cubicBezTo>
                    <a:pt x="46863" y="0"/>
                    <a:pt x="46840" y="15"/>
                    <a:pt x="46840" y="46"/>
                  </a:cubicBezTo>
                  <a:cubicBezTo>
                    <a:pt x="46870" y="4058"/>
                    <a:pt x="46262" y="8556"/>
                    <a:pt x="43162" y="11444"/>
                  </a:cubicBezTo>
                  <a:cubicBezTo>
                    <a:pt x="39905" y="14495"/>
                    <a:pt x="35233" y="14941"/>
                    <a:pt x="30949" y="14941"/>
                  </a:cubicBezTo>
                  <a:cubicBezTo>
                    <a:pt x="30794" y="14941"/>
                    <a:pt x="30640" y="14941"/>
                    <a:pt x="30487" y="14940"/>
                  </a:cubicBezTo>
                  <a:cubicBezTo>
                    <a:pt x="28954" y="14921"/>
                    <a:pt x="27421" y="14891"/>
                    <a:pt x="25888" y="14891"/>
                  </a:cubicBezTo>
                  <a:cubicBezTo>
                    <a:pt x="24898" y="14891"/>
                    <a:pt x="23908" y="14904"/>
                    <a:pt x="22919" y="14940"/>
                  </a:cubicBezTo>
                  <a:cubicBezTo>
                    <a:pt x="20396" y="15031"/>
                    <a:pt x="17842" y="15152"/>
                    <a:pt x="15320" y="15456"/>
                  </a:cubicBezTo>
                  <a:cubicBezTo>
                    <a:pt x="14347" y="15547"/>
                    <a:pt x="13435" y="16003"/>
                    <a:pt x="12736" y="16702"/>
                  </a:cubicBezTo>
                  <a:cubicBezTo>
                    <a:pt x="12067" y="17462"/>
                    <a:pt x="11490" y="18283"/>
                    <a:pt x="11034" y="19165"/>
                  </a:cubicBezTo>
                  <a:cubicBezTo>
                    <a:pt x="9757" y="21262"/>
                    <a:pt x="8541" y="23389"/>
                    <a:pt x="7326" y="25548"/>
                  </a:cubicBezTo>
                  <a:cubicBezTo>
                    <a:pt x="4955" y="29803"/>
                    <a:pt x="2766" y="34150"/>
                    <a:pt x="760" y="38618"/>
                  </a:cubicBezTo>
                  <a:cubicBezTo>
                    <a:pt x="517" y="39165"/>
                    <a:pt x="243" y="39712"/>
                    <a:pt x="0" y="40289"/>
                  </a:cubicBezTo>
                  <a:cubicBezTo>
                    <a:pt x="0" y="40311"/>
                    <a:pt x="15" y="40332"/>
                    <a:pt x="35" y="40332"/>
                  </a:cubicBezTo>
                  <a:cubicBezTo>
                    <a:pt x="43" y="40332"/>
                    <a:pt x="52" y="40329"/>
                    <a:pt x="61" y="40320"/>
                  </a:cubicBezTo>
                  <a:cubicBezTo>
                    <a:pt x="2097" y="35852"/>
                    <a:pt x="4286" y="31444"/>
                    <a:pt x="6657" y="27128"/>
                  </a:cubicBezTo>
                  <a:cubicBezTo>
                    <a:pt x="7812" y="24970"/>
                    <a:pt x="9028" y="22842"/>
                    <a:pt x="10304" y="20715"/>
                  </a:cubicBezTo>
                  <a:cubicBezTo>
                    <a:pt x="10882" y="19742"/>
                    <a:pt x="11429" y="18709"/>
                    <a:pt x="12098" y="17766"/>
                  </a:cubicBezTo>
                  <a:cubicBezTo>
                    <a:pt x="12706" y="16915"/>
                    <a:pt x="13405" y="16125"/>
                    <a:pt x="14438" y="15821"/>
                  </a:cubicBezTo>
                  <a:cubicBezTo>
                    <a:pt x="15046" y="15669"/>
                    <a:pt x="15684" y="15578"/>
                    <a:pt x="16323" y="15547"/>
                  </a:cubicBezTo>
                  <a:cubicBezTo>
                    <a:pt x="16961" y="15487"/>
                    <a:pt x="17599" y="15456"/>
                    <a:pt x="18268" y="15395"/>
                  </a:cubicBezTo>
                  <a:cubicBezTo>
                    <a:pt x="19514" y="15304"/>
                    <a:pt x="20791" y="15243"/>
                    <a:pt x="22067" y="15183"/>
                  </a:cubicBezTo>
                  <a:cubicBezTo>
                    <a:pt x="23206" y="15142"/>
                    <a:pt x="24351" y="15125"/>
                    <a:pt x="25500" y="15125"/>
                  </a:cubicBezTo>
                  <a:cubicBezTo>
                    <a:pt x="26895" y="15125"/>
                    <a:pt x="28296" y="15149"/>
                    <a:pt x="29697" y="15183"/>
                  </a:cubicBezTo>
                  <a:cubicBezTo>
                    <a:pt x="30217" y="15193"/>
                    <a:pt x="30742" y="15201"/>
                    <a:pt x="31271" y="15201"/>
                  </a:cubicBezTo>
                  <a:cubicBezTo>
                    <a:pt x="35228" y="15201"/>
                    <a:pt x="39371" y="14788"/>
                    <a:pt x="42615" y="12295"/>
                  </a:cubicBezTo>
                  <a:cubicBezTo>
                    <a:pt x="44165" y="11079"/>
                    <a:pt x="45351" y="9438"/>
                    <a:pt x="46019" y="7553"/>
                  </a:cubicBezTo>
                  <a:cubicBezTo>
                    <a:pt x="46658" y="5638"/>
                    <a:pt x="46992" y="3602"/>
                    <a:pt x="47022" y="1565"/>
                  </a:cubicBezTo>
                  <a:cubicBezTo>
                    <a:pt x="46992" y="1049"/>
                    <a:pt x="46962" y="562"/>
                    <a:pt x="46962" y="46"/>
                  </a:cubicBezTo>
                  <a:cubicBezTo>
                    <a:pt x="46946" y="15"/>
                    <a:pt x="46916" y="0"/>
                    <a:pt x="468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37;p53"/>
            <p:cNvSpPr/>
            <p:nvPr/>
          </p:nvSpPr>
          <p:spPr>
            <a:xfrm>
              <a:off x="7304668" y="3429906"/>
              <a:ext cx="233290" cy="278477"/>
            </a:xfrm>
            <a:custGeom>
              <a:avLst/>
              <a:gdLst/>
              <a:ahLst/>
              <a:cxnLst/>
              <a:rect l="l" t="t" r="r" b="b"/>
              <a:pathLst>
                <a:path w="15442" h="18433" extrusionOk="0">
                  <a:moveTo>
                    <a:pt x="15411" y="0"/>
                  </a:moveTo>
                  <a:cubicBezTo>
                    <a:pt x="14499" y="0"/>
                    <a:pt x="13588" y="61"/>
                    <a:pt x="12706" y="92"/>
                  </a:cubicBezTo>
                  <a:cubicBezTo>
                    <a:pt x="11946" y="92"/>
                    <a:pt x="11186" y="152"/>
                    <a:pt x="10457" y="304"/>
                  </a:cubicBezTo>
                  <a:cubicBezTo>
                    <a:pt x="9788" y="456"/>
                    <a:pt x="9241" y="547"/>
                    <a:pt x="8694" y="1307"/>
                  </a:cubicBezTo>
                  <a:cubicBezTo>
                    <a:pt x="7995" y="2250"/>
                    <a:pt x="4195" y="9605"/>
                    <a:pt x="2615" y="12827"/>
                  </a:cubicBezTo>
                  <a:cubicBezTo>
                    <a:pt x="2159" y="13739"/>
                    <a:pt x="1733" y="14651"/>
                    <a:pt x="1308" y="15563"/>
                  </a:cubicBezTo>
                  <a:cubicBezTo>
                    <a:pt x="882" y="16444"/>
                    <a:pt x="457" y="17447"/>
                    <a:pt x="1" y="18390"/>
                  </a:cubicBezTo>
                  <a:cubicBezTo>
                    <a:pt x="1" y="18411"/>
                    <a:pt x="31" y="18433"/>
                    <a:pt x="49" y="18433"/>
                  </a:cubicBezTo>
                  <a:cubicBezTo>
                    <a:pt x="56" y="18433"/>
                    <a:pt x="61" y="18429"/>
                    <a:pt x="61" y="18420"/>
                  </a:cubicBezTo>
                  <a:cubicBezTo>
                    <a:pt x="457" y="17630"/>
                    <a:pt x="882" y="16870"/>
                    <a:pt x="1308" y="16080"/>
                  </a:cubicBezTo>
                  <a:cubicBezTo>
                    <a:pt x="1703" y="15320"/>
                    <a:pt x="2098" y="14529"/>
                    <a:pt x="2493" y="13739"/>
                  </a:cubicBezTo>
                  <a:cubicBezTo>
                    <a:pt x="3283" y="12159"/>
                    <a:pt x="4074" y="10578"/>
                    <a:pt x="4864" y="8997"/>
                  </a:cubicBezTo>
                  <a:cubicBezTo>
                    <a:pt x="5654" y="7447"/>
                    <a:pt x="6596" y="5897"/>
                    <a:pt x="7417" y="4347"/>
                  </a:cubicBezTo>
                  <a:cubicBezTo>
                    <a:pt x="8086" y="3040"/>
                    <a:pt x="8998" y="1247"/>
                    <a:pt x="9636" y="973"/>
                  </a:cubicBezTo>
                  <a:cubicBezTo>
                    <a:pt x="10518" y="639"/>
                    <a:pt x="11460" y="395"/>
                    <a:pt x="12432" y="304"/>
                  </a:cubicBezTo>
                  <a:cubicBezTo>
                    <a:pt x="13405" y="244"/>
                    <a:pt x="14408" y="183"/>
                    <a:pt x="15411" y="92"/>
                  </a:cubicBezTo>
                  <a:cubicBezTo>
                    <a:pt x="15442" y="61"/>
                    <a:pt x="15442" y="31"/>
                    <a:pt x="15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38;p53"/>
            <p:cNvSpPr/>
            <p:nvPr/>
          </p:nvSpPr>
          <p:spPr>
            <a:xfrm>
              <a:off x="7389612" y="2693810"/>
              <a:ext cx="374167" cy="327863"/>
            </a:xfrm>
            <a:custGeom>
              <a:avLst/>
              <a:gdLst/>
              <a:ahLst/>
              <a:cxnLst/>
              <a:rect l="l" t="t" r="r" b="b"/>
              <a:pathLst>
                <a:path w="24767" h="21702" extrusionOk="0">
                  <a:moveTo>
                    <a:pt x="7064" y="0"/>
                  </a:moveTo>
                  <a:cubicBezTo>
                    <a:pt x="6971" y="0"/>
                    <a:pt x="6914" y="11"/>
                    <a:pt x="6901" y="34"/>
                  </a:cubicBezTo>
                  <a:cubicBezTo>
                    <a:pt x="913" y="10429"/>
                    <a:pt x="1" y="21280"/>
                    <a:pt x="2706" y="21645"/>
                  </a:cubicBezTo>
                  <a:cubicBezTo>
                    <a:pt x="3007" y="21683"/>
                    <a:pt x="3313" y="21701"/>
                    <a:pt x="3623" y="21701"/>
                  </a:cubicBezTo>
                  <a:cubicBezTo>
                    <a:pt x="11520" y="21701"/>
                    <a:pt x="22169" y="9824"/>
                    <a:pt x="23953" y="6812"/>
                  </a:cubicBezTo>
                  <a:cubicBezTo>
                    <a:pt x="24766" y="5411"/>
                    <a:pt x="24521" y="4379"/>
                    <a:pt x="23268" y="4379"/>
                  </a:cubicBezTo>
                  <a:cubicBezTo>
                    <a:pt x="22836" y="4379"/>
                    <a:pt x="22283" y="4502"/>
                    <a:pt x="21612" y="4775"/>
                  </a:cubicBezTo>
                  <a:cubicBezTo>
                    <a:pt x="16855" y="6747"/>
                    <a:pt x="13734" y="8082"/>
                    <a:pt x="13094" y="8505"/>
                  </a:cubicBezTo>
                  <a:lnTo>
                    <a:pt x="13094" y="8505"/>
                  </a:lnTo>
                  <a:cubicBezTo>
                    <a:pt x="13528" y="7714"/>
                    <a:pt x="14898" y="3688"/>
                    <a:pt x="14925" y="3499"/>
                  </a:cubicBezTo>
                  <a:cubicBezTo>
                    <a:pt x="15094" y="1697"/>
                    <a:pt x="8226" y="0"/>
                    <a:pt x="706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39;p53"/>
            <p:cNvSpPr/>
            <p:nvPr/>
          </p:nvSpPr>
          <p:spPr>
            <a:xfrm>
              <a:off x="7531509" y="2816913"/>
              <a:ext cx="55777" cy="149776"/>
            </a:xfrm>
            <a:custGeom>
              <a:avLst/>
              <a:gdLst/>
              <a:ahLst/>
              <a:cxnLst/>
              <a:rect l="l" t="t" r="r" b="b"/>
              <a:pathLst>
                <a:path w="3692" h="9914" extrusionOk="0">
                  <a:moveTo>
                    <a:pt x="3678" y="0"/>
                  </a:moveTo>
                  <a:cubicBezTo>
                    <a:pt x="3678" y="1"/>
                    <a:pt x="3678" y="2"/>
                    <a:pt x="3677" y="3"/>
                  </a:cubicBezTo>
                  <a:lnTo>
                    <a:pt x="3677" y="3"/>
                  </a:lnTo>
                  <a:cubicBezTo>
                    <a:pt x="3687" y="0"/>
                    <a:pt x="3692" y="0"/>
                    <a:pt x="3678" y="0"/>
                  </a:cubicBezTo>
                  <a:close/>
                  <a:moveTo>
                    <a:pt x="3677" y="3"/>
                  </a:moveTo>
                  <a:cubicBezTo>
                    <a:pt x="3666" y="6"/>
                    <a:pt x="3648" y="14"/>
                    <a:pt x="3648" y="31"/>
                  </a:cubicBezTo>
                  <a:cubicBezTo>
                    <a:pt x="2766" y="2614"/>
                    <a:pt x="1824" y="5198"/>
                    <a:pt x="821" y="7751"/>
                  </a:cubicBezTo>
                  <a:cubicBezTo>
                    <a:pt x="547" y="8450"/>
                    <a:pt x="274" y="9180"/>
                    <a:pt x="0" y="9879"/>
                  </a:cubicBezTo>
                  <a:cubicBezTo>
                    <a:pt x="0" y="9896"/>
                    <a:pt x="10" y="9914"/>
                    <a:pt x="19" y="9914"/>
                  </a:cubicBezTo>
                  <a:cubicBezTo>
                    <a:pt x="25" y="9914"/>
                    <a:pt x="30" y="9904"/>
                    <a:pt x="30" y="9879"/>
                  </a:cubicBezTo>
                  <a:cubicBezTo>
                    <a:pt x="669" y="8663"/>
                    <a:pt x="1216" y="7417"/>
                    <a:pt x="1733" y="6140"/>
                  </a:cubicBezTo>
                  <a:cubicBezTo>
                    <a:pt x="2249" y="4894"/>
                    <a:pt x="2705" y="3587"/>
                    <a:pt x="3100" y="2280"/>
                  </a:cubicBezTo>
                  <a:cubicBezTo>
                    <a:pt x="3313" y="1521"/>
                    <a:pt x="3495" y="762"/>
                    <a:pt x="367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40;p53"/>
            <p:cNvSpPr/>
            <p:nvPr/>
          </p:nvSpPr>
          <p:spPr>
            <a:xfrm>
              <a:off x="7479618" y="2613156"/>
              <a:ext cx="227323" cy="153266"/>
            </a:xfrm>
            <a:custGeom>
              <a:avLst/>
              <a:gdLst/>
              <a:ahLst/>
              <a:cxnLst/>
              <a:rect l="l" t="t" r="r" b="b"/>
              <a:pathLst>
                <a:path w="15047" h="10145" extrusionOk="0">
                  <a:moveTo>
                    <a:pt x="8233" y="0"/>
                  </a:moveTo>
                  <a:cubicBezTo>
                    <a:pt x="5530" y="0"/>
                    <a:pt x="4235" y="1326"/>
                    <a:pt x="3253" y="2242"/>
                  </a:cubicBezTo>
                  <a:cubicBezTo>
                    <a:pt x="1277" y="4035"/>
                    <a:pt x="0" y="7318"/>
                    <a:pt x="0" y="7318"/>
                  </a:cubicBezTo>
                  <a:lnTo>
                    <a:pt x="7174" y="10145"/>
                  </a:lnTo>
                  <a:cubicBezTo>
                    <a:pt x="8876" y="9385"/>
                    <a:pt x="9332" y="8230"/>
                    <a:pt x="9332" y="8230"/>
                  </a:cubicBezTo>
                  <a:cubicBezTo>
                    <a:pt x="9514" y="8321"/>
                    <a:pt x="9727" y="8382"/>
                    <a:pt x="9940" y="8443"/>
                  </a:cubicBezTo>
                  <a:cubicBezTo>
                    <a:pt x="10457" y="7440"/>
                    <a:pt x="10912" y="6376"/>
                    <a:pt x="11277" y="5312"/>
                  </a:cubicBezTo>
                  <a:cubicBezTo>
                    <a:pt x="11733" y="4066"/>
                    <a:pt x="10031" y="2120"/>
                    <a:pt x="10031" y="2120"/>
                  </a:cubicBezTo>
                  <a:lnTo>
                    <a:pt x="10031" y="2120"/>
                  </a:lnTo>
                  <a:cubicBezTo>
                    <a:pt x="11599" y="2303"/>
                    <a:pt x="13010" y="3969"/>
                    <a:pt x="13877" y="3969"/>
                  </a:cubicBezTo>
                  <a:cubicBezTo>
                    <a:pt x="14018" y="3969"/>
                    <a:pt x="14145" y="3925"/>
                    <a:pt x="14256" y="3822"/>
                  </a:cubicBezTo>
                  <a:cubicBezTo>
                    <a:pt x="15046" y="3093"/>
                    <a:pt x="13010" y="965"/>
                    <a:pt x="11764" y="601"/>
                  </a:cubicBezTo>
                  <a:cubicBezTo>
                    <a:pt x="10369" y="173"/>
                    <a:pt x="9209" y="0"/>
                    <a:pt x="8233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41;p53"/>
            <p:cNvSpPr/>
            <p:nvPr/>
          </p:nvSpPr>
          <p:spPr>
            <a:xfrm>
              <a:off x="7551254" y="2632114"/>
              <a:ext cx="150169" cy="127235"/>
            </a:xfrm>
            <a:custGeom>
              <a:avLst/>
              <a:gdLst/>
              <a:ahLst/>
              <a:cxnLst/>
              <a:rect l="l" t="t" r="r" b="b"/>
              <a:pathLst>
                <a:path w="9940" h="8422" extrusionOk="0">
                  <a:moveTo>
                    <a:pt x="784" y="1"/>
                  </a:moveTo>
                  <a:cubicBezTo>
                    <a:pt x="478" y="1"/>
                    <a:pt x="211" y="7"/>
                    <a:pt x="0" y="14"/>
                  </a:cubicBezTo>
                  <a:cubicBezTo>
                    <a:pt x="0" y="14"/>
                    <a:pt x="2875" y="7127"/>
                    <a:pt x="3220" y="7127"/>
                  </a:cubicBezTo>
                  <a:cubicBezTo>
                    <a:pt x="3221" y="7127"/>
                    <a:pt x="3221" y="7127"/>
                    <a:pt x="3222" y="7127"/>
                  </a:cubicBezTo>
                  <a:cubicBezTo>
                    <a:pt x="3273" y="7121"/>
                    <a:pt x="3324" y="7119"/>
                    <a:pt x="3375" y="7119"/>
                  </a:cubicBezTo>
                  <a:cubicBezTo>
                    <a:pt x="4520" y="7119"/>
                    <a:pt x="5849" y="8422"/>
                    <a:pt x="6648" y="8422"/>
                  </a:cubicBezTo>
                  <a:cubicBezTo>
                    <a:pt x="6805" y="8422"/>
                    <a:pt x="6941" y="8372"/>
                    <a:pt x="7052" y="8251"/>
                  </a:cubicBezTo>
                  <a:cubicBezTo>
                    <a:pt x="7660" y="7613"/>
                    <a:pt x="6991" y="6853"/>
                    <a:pt x="6991" y="6853"/>
                  </a:cubicBezTo>
                  <a:lnTo>
                    <a:pt x="6991" y="6853"/>
                  </a:lnTo>
                  <a:cubicBezTo>
                    <a:pt x="6991" y="6853"/>
                    <a:pt x="7326" y="7007"/>
                    <a:pt x="7701" y="7007"/>
                  </a:cubicBezTo>
                  <a:cubicBezTo>
                    <a:pt x="7994" y="7007"/>
                    <a:pt x="8311" y="6913"/>
                    <a:pt x="8511" y="6580"/>
                  </a:cubicBezTo>
                  <a:cubicBezTo>
                    <a:pt x="9028" y="5729"/>
                    <a:pt x="7751" y="4726"/>
                    <a:pt x="7751" y="4726"/>
                  </a:cubicBezTo>
                  <a:lnTo>
                    <a:pt x="7751" y="4726"/>
                  </a:lnTo>
                  <a:cubicBezTo>
                    <a:pt x="7751" y="4726"/>
                    <a:pt x="8123" y="4874"/>
                    <a:pt x="8527" y="4874"/>
                  </a:cubicBezTo>
                  <a:cubicBezTo>
                    <a:pt x="8897" y="4874"/>
                    <a:pt x="9293" y="4749"/>
                    <a:pt x="9453" y="4270"/>
                  </a:cubicBezTo>
                  <a:cubicBezTo>
                    <a:pt x="9940" y="2902"/>
                    <a:pt x="6535" y="1169"/>
                    <a:pt x="4681" y="531"/>
                  </a:cubicBezTo>
                  <a:cubicBezTo>
                    <a:pt x="3383" y="83"/>
                    <a:pt x="1847" y="1"/>
                    <a:pt x="78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42;p53"/>
            <p:cNvSpPr/>
            <p:nvPr/>
          </p:nvSpPr>
          <p:spPr>
            <a:xfrm>
              <a:off x="7607270" y="2668144"/>
              <a:ext cx="61548" cy="35367"/>
            </a:xfrm>
            <a:custGeom>
              <a:avLst/>
              <a:gdLst/>
              <a:ahLst/>
              <a:cxnLst/>
              <a:rect l="l" t="t" r="r" b="b"/>
              <a:pathLst>
                <a:path w="4074" h="2341" extrusionOk="0">
                  <a:moveTo>
                    <a:pt x="0" y="0"/>
                  </a:moveTo>
                  <a:lnTo>
                    <a:pt x="0" y="0"/>
                  </a:lnTo>
                  <a:cubicBezTo>
                    <a:pt x="1429" y="608"/>
                    <a:pt x="2797" y="1398"/>
                    <a:pt x="4043" y="2341"/>
                  </a:cubicBezTo>
                  <a:cubicBezTo>
                    <a:pt x="4073" y="2341"/>
                    <a:pt x="4073" y="2310"/>
                    <a:pt x="4043" y="2280"/>
                  </a:cubicBezTo>
                  <a:cubicBezTo>
                    <a:pt x="2949" y="1125"/>
                    <a:pt x="1551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43;p53"/>
            <p:cNvSpPr/>
            <p:nvPr/>
          </p:nvSpPr>
          <p:spPr>
            <a:xfrm>
              <a:off x="7620125" y="2637372"/>
              <a:ext cx="62001" cy="35382"/>
            </a:xfrm>
            <a:custGeom>
              <a:avLst/>
              <a:gdLst/>
              <a:ahLst/>
              <a:cxnLst/>
              <a:rect l="l" t="t" r="r" b="b"/>
              <a:pathLst>
                <a:path w="4104" h="2342" extrusionOk="0">
                  <a:moveTo>
                    <a:pt x="0" y="1"/>
                  </a:moveTo>
                  <a:cubicBezTo>
                    <a:pt x="21" y="5"/>
                    <a:pt x="41" y="9"/>
                    <a:pt x="62" y="14"/>
                  </a:cubicBezTo>
                  <a:lnTo>
                    <a:pt x="62" y="14"/>
                  </a:lnTo>
                  <a:cubicBezTo>
                    <a:pt x="52" y="9"/>
                    <a:pt x="41" y="5"/>
                    <a:pt x="31" y="1"/>
                  </a:cubicBezTo>
                  <a:close/>
                  <a:moveTo>
                    <a:pt x="62" y="14"/>
                  </a:moveTo>
                  <a:lnTo>
                    <a:pt x="62" y="14"/>
                  </a:lnTo>
                  <a:cubicBezTo>
                    <a:pt x="1479" y="620"/>
                    <a:pt x="2836" y="1406"/>
                    <a:pt x="4073" y="2341"/>
                  </a:cubicBezTo>
                  <a:cubicBezTo>
                    <a:pt x="4104" y="2341"/>
                    <a:pt x="4104" y="2311"/>
                    <a:pt x="4073" y="2280"/>
                  </a:cubicBezTo>
                  <a:cubicBezTo>
                    <a:pt x="2993" y="1140"/>
                    <a:pt x="1617" y="355"/>
                    <a:pt x="62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144;p53"/>
            <p:cNvSpPr/>
            <p:nvPr/>
          </p:nvSpPr>
          <p:spPr>
            <a:xfrm>
              <a:off x="7598085" y="2697057"/>
              <a:ext cx="59252" cy="38600"/>
            </a:xfrm>
            <a:custGeom>
              <a:avLst/>
              <a:gdLst/>
              <a:ahLst/>
              <a:cxnLst/>
              <a:rect l="l" t="t" r="r" b="b"/>
              <a:pathLst>
                <a:path w="3922" h="2555" extrusionOk="0">
                  <a:moveTo>
                    <a:pt x="0" y="1"/>
                  </a:moveTo>
                  <a:lnTo>
                    <a:pt x="0" y="1"/>
                  </a:lnTo>
                  <a:cubicBezTo>
                    <a:pt x="1399" y="700"/>
                    <a:pt x="2706" y="1582"/>
                    <a:pt x="3922" y="2554"/>
                  </a:cubicBezTo>
                  <a:cubicBezTo>
                    <a:pt x="3922" y="2546"/>
                    <a:pt x="3922" y="2535"/>
                    <a:pt x="3922" y="2524"/>
                  </a:cubicBezTo>
                  <a:cubicBezTo>
                    <a:pt x="2858" y="1338"/>
                    <a:pt x="1490" y="45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145;p53"/>
            <p:cNvSpPr/>
            <p:nvPr/>
          </p:nvSpPr>
          <p:spPr>
            <a:xfrm>
              <a:off x="7559049" y="2734220"/>
              <a:ext cx="59720" cy="28523"/>
            </a:xfrm>
            <a:custGeom>
              <a:avLst/>
              <a:gdLst/>
              <a:ahLst/>
              <a:cxnLst/>
              <a:rect l="l" t="t" r="r" b="b"/>
              <a:pathLst>
                <a:path w="3953" h="1888" extrusionOk="0">
                  <a:moveTo>
                    <a:pt x="1882" y="0"/>
                  </a:moveTo>
                  <a:cubicBezTo>
                    <a:pt x="1832" y="0"/>
                    <a:pt x="1783" y="1"/>
                    <a:pt x="1733" y="3"/>
                  </a:cubicBezTo>
                  <a:cubicBezTo>
                    <a:pt x="1703" y="3"/>
                    <a:pt x="1703" y="64"/>
                    <a:pt x="1733" y="64"/>
                  </a:cubicBezTo>
                  <a:cubicBezTo>
                    <a:pt x="2372" y="185"/>
                    <a:pt x="2858" y="337"/>
                    <a:pt x="2888" y="337"/>
                  </a:cubicBezTo>
                  <a:cubicBezTo>
                    <a:pt x="2068" y="1310"/>
                    <a:pt x="639" y="1705"/>
                    <a:pt x="31" y="1827"/>
                  </a:cubicBezTo>
                  <a:cubicBezTo>
                    <a:pt x="1" y="1827"/>
                    <a:pt x="1" y="1888"/>
                    <a:pt x="31" y="1888"/>
                  </a:cubicBezTo>
                  <a:cubicBezTo>
                    <a:pt x="1186" y="1888"/>
                    <a:pt x="2402" y="1371"/>
                    <a:pt x="2949" y="368"/>
                  </a:cubicBezTo>
                  <a:cubicBezTo>
                    <a:pt x="3284" y="489"/>
                    <a:pt x="3588" y="581"/>
                    <a:pt x="3922" y="641"/>
                  </a:cubicBezTo>
                  <a:cubicBezTo>
                    <a:pt x="3922" y="641"/>
                    <a:pt x="3952" y="641"/>
                    <a:pt x="3952" y="611"/>
                  </a:cubicBezTo>
                  <a:cubicBezTo>
                    <a:pt x="3326" y="212"/>
                    <a:pt x="2619" y="0"/>
                    <a:pt x="1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146;p53"/>
            <p:cNvSpPr/>
            <p:nvPr/>
          </p:nvSpPr>
          <p:spPr>
            <a:xfrm>
              <a:off x="7586604" y="2757317"/>
              <a:ext cx="189146" cy="119304"/>
            </a:xfrm>
            <a:custGeom>
              <a:avLst/>
              <a:gdLst/>
              <a:ahLst/>
              <a:cxnLst/>
              <a:rect l="l" t="t" r="r" b="b"/>
              <a:pathLst>
                <a:path w="12520" h="7897" extrusionOk="0">
                  <a:moveTo>
                    <a:pt x="10692" y="0"/>
                  </a:moveTo>
                  <a:cubicBezTo>
                    <a:pt x="10201" y="0"/>
                    <a:pt x="9578" y="86"/>
                    <a:pt x="8815" y="267"/>
                  </a:cubicBezTo>
                  <a:cubicBezTo>
                    <a:pt x="6414" y="845"/>
                    <a:pt x="1" y="3884"/>
                    <a:pt x="1" y="3884"/>
                  </a:cubicBezTo>
                  <a:lnTo>
                    <a:pt x="7022" y="7897"/>
                  </a:lnTo>
                  <a:cubicBezTo>
                    <a:pt x="8481" y="6346"/>
                    <a:pt x="9849" y="4766"/>
                    <a:pt x="11156" y="3094"/>
                  </a:cubicBezTo>
                  <a:cubicBezTo>
                    <a:pt x="12520" y="1180"/>
                    <a:pt x="12509" y="0"/>
                    <a:pt x="1069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47;p53"/>
            <p:cNvSpPr/>
            <p:nvPr/>
          </p:nvSpPr>
          <p:spPr>
            <a:xfrm>
              <a:off x="7671095" y="2798996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0" y="1"/>
                  </a:moveTo>
                  <a:cubicBezTo>
                    <a:pt x="31" y="214"/>
                    <a:pt x="92" y="426"/>
                    <a:pt x="183" y="639"/>
                  </a:cubicBezTo>
                  <a:cubicBezTo>
                    <a:pt x="274" y="821"/>
                    <a:pt x="396" y="1034"/>
                    <a:pt x="517" y="1186"/>
                  </a:cubicBezTo>
                  <a:cubicBezTo>
                    <a:pt x="487" y="973"/>
                    <a:pt x="426" y="761"/>
                    <a:pt x="335" y="548"/>
                  </a:cubicBezTo>
                  <a:cubicBezTo>
                    <a:pt x="244" y="366"/>
                    <a:pt x="152" y="15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48;p53"/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49;p53"/>
            <p:cNvSpPr/>
            <p:nvPr/>
          </p:nvSpPr>
          <p:spPr>
            <a:xfrm>
              <a:off x="7700025" y="2856854"/>
              <a:ext cx="8732" cy="4155"/>
            </a:xfrm>
            <a:custGeom>
              <a:avLst/>
              <a:gdLst/>
              <a:ahLst/>
              <a:cxnLst/>
              <a:rect l="l" t="t" r="r" b="b"/>
              <a:pathLst>
                <a:path w="578" h="275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92"/>
                    <a:pt x="304" y="183"/>
                    <a:pt x="456" y="274"/>
                  </a:cubicBezTo>
                  <a:lnTo>
                    <a:pt x="578" y="153"/>
                  </a:lnTo>
                  <a:cubicBezTo>
                    <a:pt x="395" y="61"/>
                    <a:pt x="18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50;p53"/>
            <p:cNvSpPr/>
            <p:nvPr/>
          </p:nvSpPr>
          <p:spPr>
            <a:xfrm>
              <a:off x="7698182" y="27723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365" y="244"/>
                    <a:pt x="761" y="426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51;p53"/>
            <p:cNvSpPr/>
            <p:nvPr/>
          </p:nvSpPr>
          <p:spPr>
            <a:xfrm>
              <a:off x="7616908" y="2810024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0"/>
                  </a:moveTo>
                  <a:cubicBezTo>
                    <a:pt x="365" y="152"/>
                    <a:pt x="244" y="365"/>
                    <a:pt x="183" y="578"/>
                  </a:cubicBezTo>
                  <a:cubicBezTo>
                    <a:pt x="92" y="791"/>
                    <a:pt x="31" y="1003"/>
                    <a:pt x="1" y="1216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52;p53"/>
            <p:cNvSpPr/>
            <p:nvPr/>
          </p:nvSpPr>
          <p:spPr>
            <a:xfrm>
              <a:off x="7679359" y="2843349"/>
              <a:ext cx="44416" cy="35110"/>
            </a:xfrm>
            <a:custGeom>
              <a:avLst/>
              <a:gdLst/>
              <a:ahLst/>
              <a:cxnLst/>
              <a:rect l="l" t="t" r="r" b="b"/>
              <a:pathLst>
                <a:path w="2940" h="2324" extrusionOk="0">
                  <a:moveTo>
                    <a:pt x="2913" y="1"/>
                  </a:moveTo>
                  <a:cubicBezTo>
                    <a:pt x="2906" y="1"/>
                    <a:pt x="2897" y="4"/>
                    <a:pt x="2888" y="13"/>
                  </a:cubicBezTo>
                  <a:cubicBezTo>
                    <a:pt x="2706" y="165"/>
                    <a:pt x="2493" y="408"/>
                    <a:pt x="2341" y="591"/>
                  </a:cubicBezTo>
                  <a:cubicBezTo>
                    <a:pt x="2159" y="743"/>
                    <a:pt x="2007" y="925"/>
                    <a:pt x="1855" y="1107"/>
                  </a:cubicBezTo>
                  <a:cubicBezTo>
                    <a:pt x="1520" y="1442"/>
                    <a:pt x="1216" y="1807"/>
                    <a:pt x="882" y="2171"/>
                  </a:cubicBezTo>
                  <a:cubicBezTo>
                    <a:pt x="852" y="2110"/>
                    <a:pt x="122" y="1746"/>
                    <a:pt x="31" y="1715"/>
                  </a:cubicBezTo>
                  <a:cubicBezTo>
                    <a:pt x="1" y="1715"/>
                    <a:pt x="1" y="1746"/>
                    <a:pt x="1" y="1746"/>
                  </a:cubicBezTo>
                  <a:cubicBezTo>
                    <a:pt x="304" y="1958"/>
                    <a:pt x="608" y="2141"/>
                    <a:pt x="943" y="2323"/>
                  </a:cubicBezTo>
                  <a:cubicBezTo>
                    <a:pt x="1277" y="1958"/>
                    <a:pt x="1642" y="1563"/>
                    <a:pt x="1946" y="1199"/>
                  </a:cubicBezTo>
                  <a:cubicBezTo>
                    <a:pt x="2128" y="1016"/>
                    <a:pt x="2250" y="864"/>
                    <a:pt x="2432" y="651"/>
                  </a:cubicBezTo>
                  <a:cubicBezTo>
                    <a:pt x="2584" y="439"/>
                    <a:pt x="2736" y="287"/>
                    <a:pt x="2919" y="44"/>
                  </a:cubicBezTo>
                  <a:cubicBezTo>
                    <a:pt x="2940" y="22"/>
                    <a:pt x="2931" y="1"/>
                    <a:pt x="2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53;p53"/>
            <p:cNvSpPr/>
            <p:nvPr/>
          </p:nvSpPr>
          <p:spPr>
            <a:xfrm>
              <a:off x="7602224" y="2811852"/>
              <a:ext cx="94059" cy="52952"/>
            </a:xfrm>
            <a:custGeom>
              <a:avLst/>
              <a:gdLst/>
              <a:ahLst/>
              <a:cxnLst/>
              <a:rect l="l" t="t" r="r" b="b"/>
              <a:pathLst>
                <a:path w="6226" h="3505" extrusionOk="0">
                  <a:moveTo>
                    <a:pt x="61" y="1"/>
                  </a:moveTo>
                  <a:cubicBezTo>
                    <a:pt x="30" y="1"/>
                    <a:pt x="0" y="31"/>
                    <a:pt x="30" y="62"/>
                  </a:cubicBezTo>
                  <a:cubicBezTo>
                    <a:pt x="1064" y="609"/>
                    <a:pt x="2097" y="1186"/>
                    <a:pt x="3131" y="1764"/>
                  </a:cubicBezTo>
                  <a:cubicBezTo>
                    <a:pt x="3617" y="2037"/>
                    <a:pt x="4134" y="2341"/>
                    <a:pt x="4651" y="2615"/>
                  </a:cubicBezTo>
                  <a:cubicBezTo>
                    <a:pt x="5137" y="2919"/>
                    <a:pt x="5684" y="3192"/>
                    <a:pt x="6170" y="3496"/>
                  </a:cubicBezTo>
                  <a:cubicBezTo>
                    <a:pt x="6176" y="3502"/>
                    <a:pt x="6183" y="3505"/>
                    <a:pt x="6188" y="3505"/>
                  </a:cubicBezTo>
                  <a:cubicBezTo>
                    <a:pt x="6210" y="3505"/>
                    <a:pt x="6225" y="3466"/>
                    <a:pt x="6201" y="3466"/>
                  </a:cubicBezTo>
                  <a:cubicBezTo>
                    <a:pt x="5714" y="3162"/>
                    <a:pt x="5228" y="2797"/>
                    <a:pt x="4711" y="2493"/>
                  </a:cubicBezTo>
                  <a:cubicBezTo>
                    <a:pt x="4225" y="2189"/>
                    <a:pt x="3708" y="1916"/>
                    <a:pt x="3192" y="1612"/>
                  </a:cubicBezTo>
                  <a:cubicBezTo>
                    <a:pt x="2189" y="1034"/>
                    <a:pt x="1125" y="518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54;p53"/>
            <p:cNvSpPr/>
            <p:nvPr/>
          </p:nvSpPr>
          <p:spPr>
            <a:xfrm>
              <a:off x="7626561" y="2763179"/>
              <a:ext cx="329253" cy="363819"/>
            </a:xfrm>
            <a:custGeom>
              <a:avLst/>
              <a:gdLst/>
              <a:ahLst/>
              <a:cxnLst/>
              <a:rect l="l" t="t" r="r" b="b"/>
              <a:pathLst>
                <a:path w="21794" h="24082" extrusionOk="0">
                  <a:moveTo>
                    <a:pt x="8963" y="1"/>
                  </a:moveTo>
                  <a:cubicBezTo>
                    <a:pt x="8039" y="1"/>
                    <a:pt x="7159" y="423"/>
                    <a:pt x="6353" y="1095"/>
                  </a:cubicBezTo>
                  <a:cubicBezTo>
                    <a:pt x="5927" y="1460"/>
                    <a:pt x="790" y="7934"/>
                    <a:pt x="365" y="10214"/>
                  </a:cubicBezTo>
                  <a:cubicBezTo>
                    <a:pt x="0" y="12220"/>
                    <a:pt x="1611" y="14439"/>
                    <a:pt x="1611" y="14439"/>
                  </a:cubicBezTo>
                  <a:lnTo>
                    <a:pt x="486" y="23132"/>
                  </a:lnTo>
                  <a:cubicBezTo>
                    <a:pt x="486" y="23132"/>
                    <a:pt x="4517" y="24081"/>
                    <a:pt x="12271" y="24081"/>
                  </a:cubicBezTo>
                  <a:cubicBezTo>
                    <a:pt x="14991" y="24081"/>
                    <a:pt x="18170" y="23965"/>
                    <a:pt x="21794" y="23649"/>
                  </a:cubicBezTo>
                  <a:cubicBezTo>
                    <a:pt x="21794" y="23649"/>
                    <a:pt x="16353" y="6232"/>
                    <a:pt x="11946" y="1551"/>
                  </a:cubicBezTo>
                  <a:cubicBezTo>
                    <a:pt x="10925" y="453"/>
                    <a:pt x="9920" y="1"/>
                    <a:pt x="89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55;p53"/>
            <p:cNvSpPr/>
            <p:nvPr/>
          </p:nvSpPr>
          <p:spPr>
            <a:xfrm>
              <a:off x="7842360" y="2990018"/>
              <a:ext cx="7826" cy="17917"/>
            </a:xfrm>
            <a:custGeom>
              <a:avLst/>
              <a:gdLst/>
              <a:ahLst/>
              <a:cxnLst/>
              <a:rect l="l" t="t" r="r" b="b"/>
              <a:pathLst>
                <a:path w="518" h="11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426"/>
                    <a:pt x="244" y="851"/>
                    <a:pt x="518" y="1186"/>
                  </a:cubicBezTo>
                  <a:cubicBezTo>
                    <a:pt x="487" y="973"/>
                    <a:pt x="427" y="760"/>
                    <a:pt x="335" y="547"/>
                  </a:cubicBezTo>
                  <a:cubicBezTo>
                    <a:pt x="244" y="365"/>
                    <a:pt x="123" y="15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156;p53"/>
            <p:cNvSpPr/>
            <p:nvPr/>
          </p:nvSpPr>
          <p:spPr>
            <a:xfrm>
              <a:off x="7751448" y="2877067"/>
              <a:ext cx="7826" cy="18371"/>
            </a:xfrm>
            <a:custGeom>
              <a:avLst/>
              <a:gdLst/>
              <a:ahLst/>
              <a:cxnLst/>
              <a:rect l="l" t="t" r="r" b="b"/>
              <a:pathLst>
                <a:path w="518" h="1216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21"/>
                    <a:pt x="396" y="1034"/>
                    <a:pt x="517" y="1216"/>
                  </a:cubicBezTo>
                  <a:cubicBezTo>
                    <a:pt x="457" y="760"/>
                    <a:pt x="274" y="3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157;p53"/>
            <p:cNvSpPr/>
            <p:nvPr/>
          </p:nvSpPr>
          <p:spPr>
            <a:xfrm>
              <a:off x="7913996" y="3091957"/>
              <a:ext cx="7826" cy="18386"/>
            </a:xfrm>
            <a:custGeom>
              <a:avLst/>
              <a:gdLst/>
              <a:ahLst/>
              <a:cxnLst/>
              <a:rect l="l" t="t" r="r" b="b"/>
              <a:pathLst>
                <a:path w="518" h="1217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51"/>
                    <a:pt x="365" y="1034"/>
                    <a:pt x="517" y="1216"/>
                  </a:cubicBezTo>
                  <a:cubicBezTo>
                    <a:pt x="487" y="973"/>
                    <a:pt x="426" y="760"/>
                    <a:pt x="335" y="578"/>
                  </a:cubicBezTo>
                  <a:cubicBezTo>
                    <a:pt x="244" y="365"/>
                    <a:pt x="122" y="18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158;p53"/>
            <p:cNvSpPr/>
            <p:nvPr/>
          </p:nvSpPr>
          <p:spPr>
            <a:xfrm>
              <a:off x="7712427" y="3016651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0" y="0"/>
                  </a:moveTo>
                  <a:cubicBezTo>
                    <a:pt x="30" y="213"/>
                    <a:pt x="91" y="426"/>
                    <a:pt x="182" y="639"/>
                  </a:cubicBezTo>
                  <a:cubicBezTo>
                    <a:pt x="274" y="821"/>
                    <a:pt x="365" y="1034"/>
                    <a:pt x="517" y="1216"/>
                  </a:cubicBezTo>
                  <a:cubicBezTo>
                    <a:pt x="486" y="973"/>
                    <a:pt x="426" y="760"/>
                    <a:pt x="334" y="578"/>
                  </a:cubicBezTo>
                  <a:cubicBezTo>
                    <a:pt x="243" y="365"/>
                    <a:pt x="122" y="18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159;p53"/>
            <p:cNvSpPr/>
            <p:nvPr/>
          </p:nvSpPr>
          <p:spPr>
            <a:xfrm>
              <a:off x="7778081" y="2770067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4"/>
                    <a:pt x="92" y="426"/>
                    <a:pt x="183" y="639"/>
                  </a:cubicBezTo>
                  <a:cubicBezTo>
                    <a:pt x="274" y="822"/>
                    <a:pt x="396" y="1034"/>
                    <a:pt x="517" y="1186"/>
                  </a:cubicBezTo>
                  <a:cubicBezTo>
                    <a:pt x="457" y="761"/>
                    <a:pt x="274" y="3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160;p53"/>
            <p:cNvSpPr/>
            <p:nvPr/>
          </p:nvSpPr>
          <p:spPr>
            <a:xfrm>
              <a:off x="7769364" y="2985426"/>
              <a:ext cx="17917" cy="7826"/>
            </a:xfrm>
            <a:custGeom>
              <a:avLst/>
              <a:gdLst/>
              <a:ahLst/>
              <a:cxnLst/>
              <a:rect l="l" t="t" r="r" b="b"/>
              <a:pathLst>
                <a:path w="1186" h="518" extrusionOk="0">
                  <a:moveTo>
                    <a:pt x="1186" y="0"/>
                  </a:moveTo>
                  <a:lnTo>
                    <a:pt x="1186" y="0"/>
                  </a:lnTo>
                  <a:cubicBezTo>
                    <a:pt x="973" y="31"/>
                    <a:pt x="760" y="92"/>
                    <a:pt x="578" y="183"/>
                  </a:cubicBezTo>
                  <a:cubicBezTo>
                    <a:pt x="365" y="274"/>
                    <a:pt x="152" y="365"/>
                    <a:pt x="0" y="517"/>
                  </a:cubicBezTo>
                  <a:cubicBezTo>
                    <a:pt x="213" y="487"/>
                    <a:pt x="426" y="396"/>
                    <a:pt x="638" y="335"/>
                  </a:cubicBezTo>
                  <a:cubicBezTo>
                    <a:pt x="821" y="244"/>
                    <a:pt x="1034" y="122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161;p53"/>
            <p:cNvSpPr/>
            <p:nvPr/>
          </p:nvSpPr>
          <p:spPr>
            <a:xfrm>
              <a:off x="7663285" y="293216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973" y="31"/>
                    <a:pt x="761" y="92"/>
                    <a:pt x="578" y="183"/>
                  </a:cubicBezTo>
                  <a:cubicBezTo>
                    <a:pt x="365" y="274"/>
                    <a:pt x="183" y="396"/>
                    <a:pt x="1" y="548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4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162;p53"/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163;p53"/>
            <p:cNvSpPr/>
            <p:nvPr/>
          </p:nvSpPr>
          <p:spPr>
            <a:xfrm>
              <a:off x="7724361" y="3092864"/>
              <a:ext cx="18386" cy="8294"/>
            </a:xfrm>
            <a:custGeom>
              <a:avLst/>
              <a:gdLst/>
              <a:ahLst/>
              <a:cxnLst/>
              <a:rect l="l" t="t" r="r" b="b"/>
              <a:pathLst>
                <a:path w="1217" h="549" extrusionOk="0">
                  <a:moveTo>
                    <a:pt x="1216" y="1"/>
                  </a:moveTo>
                  <a:cubicBezTo>
                    <a:pt x="760" y="92"/>
                    <a:pt x="365" y="275"/>
                    <a:pt x="0" y="548"/>
                  </a:cubicBezTo>
                  <a:cubicBezTo>
                    <a:pt x="213" y="487"/>
                    <a:pt x="426" y="427"/>
                    <a:pt x="639" y="335"/>
                  </a:cubicBezTo>
                  <a:cubicBezTo>
                    <a:pt x="851" y="275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164;p53"/>
            <p:cNvSpPr/>
            <p:nvPr/>
          </p:nvSpPr>
          <p:spPr>
            <a:xfrm>
              <a:off x="7839610" y="286329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791" y="91"/>
                    <a:pt x="365" y="274"/>
                    <a:pt x="1" y="547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3"/>
                    <a:pt x="1034" y="152"/>
                    <a:pt x="1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165;p53"/>
            <p:cNvSpPr/>
            <p:nvPr/>
          </p:nvSpPr>
          <p:spPr>
            <a:xfrm>
              <a:off x="7858433" y="3064403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7" y="0"/>
                  </a:moveTo>
                  <a:cubicBezTo>
                    <a:pt x="974" y="31"/>
                    <a:pt x="761" y="92"/>
                    <a:pt x="578" y="183"/>
                  </a:cubicBezTo>
                  <a:cubicBezTo>
                    <a:pt x="366" y="274"/>
                    <a:pt x="183" y="365"/>
                    <a:pt x="1" y="517"/>
                  </a:cubicBezTo>
                  <a:cubicBezTo>
                    <a:pt x="426" y="426"/>
                    <a:pt x="852" y="274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166;p53"/>
            <p:cNvSpPr/>
            <p:nvPr/>
          </p:nvSpPr>
          <p:spPr>
            <a:xfrm>
              <a:off x="7787719" y="304006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0"/>
                  </a:moveTo>
                  <a:lnTo>
                    <a:pt x="1" y="0"/>
                  </a:lnTo>
                  <a:cubicBezTo>
                    <a:pt x="183" y="152"/>
                    <a:pt x="366" y="244"/>
                    <a:pt x="578" y="335"/>
                  </a:cubicBezTo>
                  <a:cubicBezTo>
                    <a:pt x="791" y="396"/>
                    <a:pt x="1004" y="456"/>
                    <a:pt x="1217" y="487"/>
                  </a:cubicBezTo>
                  <a:cubicBezTo>
                    <a:pt x="1034" y="365"/>
                    <a:pt x="852" y="244"/>
                    <a:pt x="639" y="183"/>
                  </a:cubicBezTo>
                  <a:cubicBezTo>
                    <a:pt x="426" y="92"/>
                    <a:pt x="214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167;p53"/>
            <p:cNvSpPr/>
            <p:nvPr/>
          </p:nvSpPr>
          <p:spPr>
            <a:xfrm>
              <a:off x="7654100" y="29950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183" y="122"/>
                    <a:pt x="366" y="213"/>
                    <a:pt x="578" y="305"/>
                  </a:cubicBezTo>
                  <a:cubicBezTo>
                    <a:pt x="791" y="396"/>
                    <a:pt x="1004" y="457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168;p53"/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169;p53"/>
            <p:cNvSpPr/>
            <p:nvPr/>
          </p:nvSpPr>
          <p:spPr>
            <a:xfrm>
              <a:off x="7700025" y="2856854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122"/>
                    <a:pt x="365" y="244"/>
                    <a:pt x="578" y="305"/>
                  </a:cubicBezTo>
                  <a:cubicBezTo>
                    <a:pt x="791" y="396"/>
                    <a:pt x="1003" y="457"/>
                    <a:pt x="1216" y="487"/>
                  </a:cubicBezTo>
                  <a:cubicBezTo>
                    <a:pt x="1034" y="365"/>
                    <a:pt x="851" y="244"/>
                    <a:pt x="639" y="153"/>
                  </a:cubicBezTo>
                  <a:cubicBezTo>
                    <a:pt x="426" y="92"/>
                    <a:pt x="21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170;p53"/>
            <p:cNvSpPr/>
            <p:nvPr/>
          </p:nvSpPr>
          <p:spPr>
            <a:xfrm>
              <a:off x="7899312" y="3017573"/>
              <a:ext cx="18371" cy="7357"/>
            </a:xfrm>
            <a:custGeom>
              <a:avLst/>
              <a:gdLst/>
              <a:ahLst/>
              <a:cxnLst/>
              <a:rect l="l" t="t" r="r" b="b"/>
              <a:pathLst>
                <a:path w="1216" h="487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152"/>
                    <a:pt x="365" y="243"/>
                    <a:pt x="578" y="334"/>
                  </a:cubicBezTo>
                  <a:cubicBezTo>
                    <a:pt x="790" y="395"/>
                    <a:pt x="1003" y="456"/>
                    <a:pt x="1216" y="486"/>
                  </a:cubicBezTo>
                  <a:cubicBezTo>
                    <a:pt x="1064" y="365"/>
                    <a:pt x="851" y="243"/>
                    <a:pt x="638" y="182"/>
                  </a:cubicBezTo>
                  <a:cubicBezTo>
                    <a:pt x="426" y="9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171;p53"/>
            <p:cNvSpPr/>
            <p:nvPr/>
          </p:nvSpPr>
          <p:spPr>
            <a:xfrm>
              <a:off x="7874507" y="2929864"/>
              <a:ext cx="6904" cy="18839"/>
            </a:xfrm>
            <a:custGeom>
              <a:avLst/>
              <a:gdLst/>
              <a:ahLst/>
              <a:cxnLst/>
              <a:rect l="l" t="t" r="r" b="b"/>
              <a:pathLst>
                <a:path w="457" h="1247" extrusionOk="0">
                  <a:moveTo>
                    <a:pt x="457" y="1"/>
                  </a:moveTo>
                  <a:cubicBezTo>
                    <a:pt x="335" y="183"/>
                    <a:pt x="244" y="396"/>
                    <a:pt x="153" y="608"/>
                  </a:cubicBezTo>
                  <a:cubicBezTo>
                    <a:pt x="61" y="791"/>
                    <a:pt x="1" y="1004"/>
                    <a:pt x="1" y="1247"/>
                  </a:cubicBezTo>
                  <a:cubicBezTo>
                    <a:pt x="244" y="882"/>
                    <a:pt x="396" y="456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172;p53"/>
            <p:cNvSpPr/>
            <p:nvPr/>
          </p:nvSpPr>
          <p:spPr>
            <a:xfrm>
              <a:off x="7724815" y="2944095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cubicBezTo>
                    <a:pt x="335" y="153"/>
                    <a:pt x="244" y="366"/>
                    <a:pt x="153" y="578"/>
                  </a:cubicBezTo>
                  <a:cubicBezTo>
                    <a:pt x="61" y="761"/>
                    <a:pt x="31" y="973"/>
                    <a:pt x="1" y="1217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4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173;p53"/>
            <p:cNvSpPr/>
            <p:nvPr/>
          </p:nvSpPr>
          <p:spPr>
            <a:xfrm>
              <a:off x="7668346" y="3073588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517" y="0"/>
                  </a:moveTo>
                  <a:cubicBezTo>
                    <a:pt x="365" y="183"/>
                    <a:pt x="274" y="365"/>
                    <a:pt x="182" y="578"/>
                  </a:cubicBezTo>
                  <a:cubicBezTo>
                    <a:pt x="91" y="791"/>
                    <a:pt x="30" y="1003"/>
                    <a:pt x="0" y="1216"/>
                  </a:cubicBezTo>
                  <a:cubicBezTo>
                    <a:pt x="152" y="1064"/>
                    <a:pt x="243" y="851"/>
                    <a:pt x="334" y="639"/>
                  </a:cubicBezTo>
                  <a:cubicBezTo>
                    <a:pt x="426" y="426"/>
                    <a:pt x="486" y="213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174;p53"/>
            <p:cNvSpPr/>
            <p:nvPr/>
          </p:nvSpPr>
          <p:spPr>
            <a:xfrm>
              <a:off x="7812524" y="3094707"/>
              <a:ext cx="7357" cy="18386"/>
            </a:xfrm>
            <a:custGeom>
              <a:avLst/>
              <a:gdLst/>
              <a:ahLst/>
              <a:cxnLst/>
              <a:rect l="l" t="t" r="r" b="b"/>
              <a:pathLst>
                <a:path w="487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5" y="183"/>
                    <a:pt x="243" y="365"/>
                    <a:pt x="183" y="578"/>
                  </a:cubicBezTo>
                  <a:cubicBezTo>
                    <a:pt x="91" y="791"/>
                    <a:pt x="31" y="1004"/>
                    <a:pt x="0" y="1216"/>
                  </a:cubicBezTo>
                  <a:cubicBezTo>
                    <a:pt x="152" y="1034"/>
                    <a:pt x="243" y="852"/>
                    <a:pt x="335" y="639"/>
                  </a:cubicBezTo>
                  <a:cubicBezTo>
                    <a:pt x="395" y="426"/>
                    <a:pt x="456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175;p53"/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176;p53"/>
            <p:cNvSpPr/>
            <p:nvPr/>
          </p:nvSpPr>
          <p:spPr>
            <a:xfrm>
              <a:off x="7654100" y="2874302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6" y="183"/>
                    <a:pt x="244" y="365"/>
                    <a:pt x="183" y="578"/>
                  </a:cubicBezTo>
                  <a:cubicBezTo>
                    <a:pt x="92" y="791"/>
                    <a:pt x="31" y="1004"/>
                    <a:pt x="1" y="1217"/>
                  </a:cubicBezTo>
                  <a:cubicBezTo>
                    <a:pt x="153" y="1034"/>
                    <a:pt x="244" y="852"/>
                    <a:pt x="335" y="639"/>
                  </a:cubicBezTo>
                  <a:cubicBezTo>
                    <a:pt x="426" y="426"/>
                    <a:pt x="457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177;p53"/>
            <p:cNvSpPr/>
            <p:nvPr/>
          </p:nvSpPr>
          <p:spPr>
            <a:xfrm>
              <a:off x="7630685" y="2832065"/>
              <a:ext cx="50988" cy="95525"/>
            </a:xfrm>
            <a:custGeom>
              <a:avLst/>
              <a:gdLst/>
              <a:ahLst/>
              <a:cxnLst/>
              <a:rect l="l" t="t" r="r" b="b"/>
              <a:pathLst>
                <a:path w="3375" h="6323" extrusionOk="0">
                  <a:moveTo>
                    <a:pt x="3374" y="0"/>
                  </a:moveTo>
                  <a:cubicBezTo>
                    <a:pt x="3010" y="426"/>
                    <a:pt x="2675" y="851"/>
                    <a:pt x="2371" y="1307"/>
                  </a:cubicBezTo>
                  <a:cubicBezTo>
                    <a:pt x="2402" y="1247"/>
                    <a:pt x="2402" y="1186"/>
                    <a:pt x="2432" y="1125"/>
                  </a:cubicBezTo>
                  <a:cubicBezTo>
                    <a:pt x="2554" y="882"/>
                    <a:pt x="2615" y="669"/>
                    <a:pt x="2706" y="426"/>
                  </a:cubicBezTo>
                  <a:lnTo>
                    <a:pt x="2706" y="426"/>
                  </a:lnTo>
                  <a:cubicBezTo>
                    <a:pt x="2554" y="639"/>
                    <a:pt x="2463" y="851"/>
                    <a:pt x="2371" y="1095"/>
                  </a:cubicBezTo>
                  <a:cubicBezTo>
                    <a:pt x="2311" y="1247"/>
                    <a:pt x="2219" y="1398"/>
                    <a:pt x="2189" y="1550"/>
                  </a:cubicBezTo>
                  <a:cubicBezTo>
                    <a:pt x="1855" y="2006"/>
                    <a:pt x="1551" y="2462"/>
                    <a:pt x="1216" y="2918"/>
                  </a:cubicBezTo>
                  <a:cubicBezTo>
                    <a:pt x="882" y="3435"/>
                    <a:pt x="608" y="3982"/>
                    <a:pt x="365" y="4529"/>
                  </a:cubicBezTo>
                  <a:cubicBezTo>
                    <a:pt x="244" y="4803"/>
                    <a:pt x="153" y="5107"/>
                    <a:pt x="92" y="5411"/>
                  </a:cubicBezTo>
                  <a:cubicBezTo>
                    <a:pt x="31" y="5715"/>
                    <a:pt x="1" y="6019"/>
                    <a:pt x="61" y="6323"/>
                  </a:cubicBezTo>
                  <a:cubicBezTo>
                    <a:pt x="61" y="5715"/>
                    <a:pt x="213" y="5137"/>
                    <a:pt x="487" y="4590"/>
                  </a:cubicBezTo>
                  <a:cubicBezTo>
                    <a:pt x="760" y="4043"/>
                    <a:pt x="1064" y="3526"/>
                    <a:pt x="1399" y="3040"/>
                  </a:cubicBezTo>
                  <a:cubicBezTo>
                    <a:pt x="2037" y="2006"/>
                    <a:pt x="2736" y="1003"/>
                    <a:pt x="3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178;p53"/>
            <p:cNvSpPr/>
            <p:nvPr/>
          </p:nvSpPr>
          <p:spPr>
            <a:xfrm>
              <a:off x="7722518" y="2468994"/>
              <a:ext cx="161529" cy="135197"/>
            </a:xfrm>
            <a:custGeom>
              <a:avLst/>
              <a:gdLst/>
              <a:ahLst/>
              <a:cxnLst/>
              <a:rect l="l" t="t" r="r" b="b"/>
              <a:pathLst>
                <a:path w="10692" h="8949" extrusionOk="0">
                  <a:moveTo>
                    <a:pt x="4876" y="1"/>
                  </a:moveTo>
                  <a:cubicBezTo>
                    <a:pt x="4095" y="1"/>
                    <a:pt x="3288" y="237"/>
                    <a:pt x="2524" y="782"/>
                  </a:cubicBezTo>
                  <a:cubicBezTo>
                    <a:pt x="1" y="2575"/>
                    <a:pt x="122" y="5706"/>
                    <a:pt x="1399" y="7560"/>
                  </a:cubicBezTo>
                  <a:cubicBezTo>
                    <a:pt x="1724" y="8056"/>
                    <a:pt x="3293" y="8948"/>
                    <a:pt x="5026" y="8948"/>
                  </a:cubicBezTo>
                  <a:cubicBezTo>
                    <a:pt x="6369" y="8948"/>
                    <a:pt x="7810" y="8412"/>
                    <a:pt x="8846" y="6739"/>
                  </a:cubicBezTo>
                  <a:cubicBezTo>
                    <a:pt x="10691" y="3729"/>
                    <a:pt x="7979" y="1"/>
                    <a:pt x="4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179;p53"/>
            <p:cNvSpPr/>
            <p:nvPr/>
          </p:nvSpPr>
          <p:spPr>
            <a:xfrm>
              <a:off x="7687622" y="2679609"/>
              <a:ext cx="83137" cy="144700"/>
            </a:xfrm>
            <a:custGeom>
              <a:avLst/>
              <a:gdLst/>
              <a:ahLst/>
              <a:cxnLst/>
              <a:rect l="l" t="t" r="r" b="b"/>
              <a:pathLst>
                <a:path w="5503" h="9578" extrusionOk="0">
                  <a:moveTo>
                    <a:pt x="3709" y="1"/>
                  </a:moveTo>
                  <a:lnTo>
                    <a:pt x="3223" y="396"/>
                  </a:lnTo>
                  <a:lnTo>
                    <a:pt x="1" y="3436"/>
                  </a:lnTo>
                  <a:lnTo>
                    <a:pt x="1277" y="6414"/>
                  </a:lnTo>
                  <a:lnTo>
                    <a:pt x="1368" y="6627"/>
                  </a:lnTo>
                  <a:cubicBezTo>
                    <a:pt x="1368" y="6627"/>
                    <a:pt x="1900" y="9578"/>
                    <a:pt x="2438" y="9578"/>
                  </a:cubicBezTo>
                  <a:cubicBezTo>
                    <a:pt x="2447" y="9578"/>
                    <a:pt x="2455" y="9577"/>
                    <a:pt x="2463" y="9576"/>
                  </a:cubicBezTo>
                  <a:cubicBezTo>
                    <a:pt x="4165" y="9332"/>
                    <a:pt x="5502" y="6627"/>
                    <a:pt x="5502" y="6232"/>
                  </a:cubicBezTo>
                  <a:cubicBezTo>
                    <a:pt x="5350" y="5290"/>
                    <a:pt x="5138" y="4348"/>
                    <a:pt x="4864" y="3436"/>
                  </a:cubicBezTo>
                  <a:cubicBezTo>
                    <a:pt x="4803" y="3314"/>
                    <a:pt x="4773" y="3223"/>
                    <a:pt x="4742" y="3071"/>
                  </a:cubicBezTo>
                  <a:cubicBezTo>
                    <a:pt x="4712" y="2919"/>
                    <a:pt x="4682" y="2858"/>
                    <a:pt x="4621" y="2676"/>
                  </a:cubicBezTo>
                  <a:cubicBezTo>
                    <a:pt x="4560" y="2524"/>
                    <a:pt x="4499" y="2372"/>
                    <a:pt x="4469" y="2220"/>
                  </a:cubicBezTo>
                  <a:cubicBezTo>
                    <a:pt x="4438" y="2159"/>
                    <a:pt x="4408" y="2098"/>
                    <a:pt x="4408" y="2037"/>
                  </a:cubicBezTo>
                  <a:cubicBezTo>
                    <a:pt x="4378" y="2007"/>
                    <a:pt x="4347" y="1946"/>
                    <a:pt x="4347" y="1885"/>
                  </a:cubicBezTo>
                  <a:cubicBezTo>
                    <a:pt x="3982" y="82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180;p53"/>
            <p:cNvSpPr/>
            <p:nvPr/>
          </p:nvSpPr>
          <p:spPr>
            <a:xfrm>
              <a:off x="7687622" y="2679156"/>
              <a:ext cx="65687" cy="97368"/>
            </a:xfrm>
            <a:custGeom>
              <a:avLst/>
              <a:gdLst/>
              <a:ahLst/>
              <a:cxnLst/>
              <a:rect l="l" t="t" r="r" b="b"/>
              <a:pathLst>
                <a:path w="4348" h="6445" extrusionOk="0">
                  <a:moveTo>
                    <a:pt x="3709" y="1"/>
                  </a:moveTo>
                  <a:lnTo>
                    <a:pt x="3223" y="426"/>
                  </a:lnTo>
                  <a:lnTo>
                    <a:pt x="1" y="3466"/>
                  </a:lnTo>
                  <a:lnTo>
                    <a:pt x="1277" y="6444"/>
                  </a:lnTo>
                  <a:cubicBezTo>
                    <a:pt x="2919" y="5441"/>
                    <a:pt x="4043" y="3800"/>
                    <a:pt x="4347" y="1915"/>
                  </a:cubicBezTo>
                  <a:cubicBezTo>
                    <a:pt x="3982" y="85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181;p53"/>
            <p:cNvSpPr/>
            <p:nvPr/>
          </p:nvSpPr>
          <p:spPr>
            <a:xfrm>
              <a:off x="7599006" y="2557549"/>
              <a:ext cx="188738" cy="200582"/>
            </a:xfrm>
            <a:custGeom>
              <a:avLst/>
              <a:gdLst/>
              <a:ahLst/>
              <a:cxnLst/>
              <a:rect l="l" t="t" r="r" b="b"/>
              <a:pathLst>
                <a:path w="12493" h="13277" extrusionOk="0">
                  <a:moveTo>
                    <a:pt x="6459" y="0"/>
                  </a:moveTo>
                  <a:cubicBezTo>
                    <a:pt x="4238" y="0"/>
                    <a:pt x="1843" y="1423"/>
                    <a:pt x="1003" y="6105"/>
                  </a:cubicBezTo>
                  <a:cubicBezTo>
                    <a:pt x="0" y="11698"/>
                    <a:pt x="3222" y="12944"/>
                    <a:pt x="4438" y="13157"/>
                  </a:cubicBezTo>
                  <a:cubicBezTo>
                    <a:pt x="4700" y="13208"/>
                    <a:pt x="5113" y="13276"/>
                    <a:pt x="5612" y="13276"/>
                  </a:cubicBezTo>
                  <a:cubicBezTo>
                    <a:pt x="7199" y="13276"/>
                    <a:pt x="9656" y="12585"/>
                    <a:pt x="10882" y="8446"/>
                  </a:cubicBezTo>
                  <a:cubicBezTo>
                    <a:pt x="12493" y="2975"/>
                    <a:pt x="10183" y="725"/>
                    <a:pt x="7721" y="148"/>
                  </a:cubicBezTo>
                  <a:cubicBezTo>
                    <a:pt x="7315" y="54"/>
                    <a:pt x="6890" y="0"/>
                    <a:pt x="645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182;p53"/>
            <p:cNvSpPr/>
            <p:nvPr/>
          </p:nvSpPr>
          <p:spPr>
            <a:xfrm>
              <a:off x="7607723" y="2605648"/>
              <a:ext cx="51365" cy="149428"/>
            </a:xfrm>
            <a:custGeom>
              <a:avLst/>
              <a:gdLst/>
              <a:ahLst/>
              <a:cxnLst/>
              <a:rect l="l" t="t" r="r" b="b"/>
              <a:pathLst>
                <a:path w="3400" h="9891" extrusionOk="0">
                  <a:moveTo>
                    <a:pt x="1246" y="1"/>
                  </a:moveTo>
                  <a:cubicBezTo>
                    <a:pt x="1230" y="1"/>
                    <a:pt x="1217" y="10"/>
                    <a:pt x="1217" y="34"/>
                  </a:cubicBezTo>
                  <a:cubicBezTo>
                    <a:pt x="639" y="1553"/>
                    <a:pt x="122" y="3104"/>
                    <a:pt x="62" y="4745"/>
                  </a:cubicBezTo>
                  <a:cubicBezTo>
                    <a:pt x="1" y="6143"/>
                    <a:pt x="426" y="7511"/>
                    <a:pt x="1247" y="8666"/>
                  </a:cubicBezTo>
                  <a:cubicBezTo>
                    <a:pt x="1794" y="9304"/>
                    <a:pt x="2524" y="9730"/>
                    <a:pt x="3344" y="9882"/>
                  </a:cubicBezTo>
                  <a:cubicBezTo>
                    <a:pt x="3350" y="9888"/>
                    <a:pt x="3356" y="9890"/>
                    <a:pt x="3361" y="9890"/>
                  </a:cubicBezTo>
                  <a:cubicBezTo>
                    <a:pt x="3384" y="9890"/>
                    <a:pt x="3399" y="9846"/>
                    <a:pt x="3375" y="9821"/>
                  </a:cubicBezTo>
                  <a:cubicBezTo>
                    <a:pt x="2676" y="9578"/>
                    <a:pt x="2037" y="9152"/>
                    <a:pt x="1521" y="8575"/>
                  </a:cubicBezTo>
                  <a:cubicBezTo>
                    <a:pt x="1095" y="8058"/>
                    <a:pt x="791" y="7450"/>
                    <a:pt x="609" y="6812"/>
                  </a:cubicBezTo>
                  <a:cubicBezTo>
                    <a:pt x="183" y="5414"/>
                    <a:pt x="335" y="3955"/>
                    <a:pt x="639" y="2557"/>
                  </a:cubicBezTo>
                  <a:cubicBezTo>
                    <a:pt x="821" y="1736"/>
                    <a:pt x="1065" y="885"/>
                    <a:pt x="1308" y="64"/>
                  </a:cubicBezTo>
                  <a:cubicBezTo>
                    <a:pt x="1308" y="26"/>
                    <a:pt x="1273" y="1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183;p53"/>
            <p:cNvSpPr/>
            <p:nvPr/>
          </p:nvSpPr>
          <p:spPr>
            <a:xfrm>
              <a:off x="7624265" y="2628987"/>
              <a:ext cx="17464" cy="8400"/>
            </a:xfrm>
            <a:custGeom>
              <a:avLst/>
              <a:gdLst/>
              <a:ahLst/>
              <a:cxnLst/>
              <a:rect l="l" t="t" r="r" b="b"/>
              <a:pathLst>
                <a:path w="1156" h="556" extrusionOk="0">
                  <a:moveTo>
                    <a:pt x="729" y="1"/>
                  </a:moveTo>
                  <a:cubicBezTo>
                    <a:pt x="699" y="1"/>
                    <a:pt x="669" y="3"/>
                    <a:pt x="638" y="8"/>
                  </a:cubicBezTo>
                  <a:cubicBezTo>
                    <a:pt x="456" y="8"/>
                    <a:pt x="274" y="69"/>
                    <a:pt x="152" y="191"/>
                  </a:cubicBezTo>
                  <a:cubicBezTo>
                    <a:pt x="0" y="312"/>
                    <a:pt x="91" y="556"/>
                    <a:pt x="304" y="556"/>
                  </a:cubicBezTo>
                  <a:cubicBezTo>
                    <a:pt x="426" y="556"/>
                    <a:pt x="547" y="556"/>
                    <a:pt x="669" y="525"/>
                  </a:cubicBezTo>
                  <a:cubicBezTo>
                    <a:pt x="707" y="533"/>
                    <a:pt x="743" y="537"/>
                    <a:pt x="777" y="537"/>
                  </a:cubicBezTo>
                  <a:cubicBezTo>
                    <a:pt x="882" y="537"/>
                    <a:pt x="973" y="502"/>
                    <a:pt x="1064" y="434"/>
                  </a:cubicBezTo>
                  <a:cubicBezTo>
                    <a:pt x="1125" y="373"/>
                    <a:pt x="1155" y="282"/>
                    <a:pt x="1125" y="191"/>
                  </a:cubicBezTo>
                  <a:cubicBezTo>
                    <a:pt x="1023" y="64"/>
                    <a:pt x="880" y="1"/>
                    <a:pt x="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184;p53"/>
            <p:cNvSpPr/>
            <p:nvPr/>
          </p:nvSpPr>
          <p:spPr>
            <a:xfrm>
              <a:off x="7675219" y="2636088"/>
              <a:ext cx="16452" cy="10530"/>
            </a:xfrm>
            <a:custGeom>
              <a:avLst/>
              <a:gdLst/>
              <a:ahLst/>
              <a:cxnLst/>
              <a:rect l="l" t="t" r="r" b="b"/>
              <a:pathLst>
                <a:path w="1089" h="697" extrusionOk="0">
                  <a:moveTo>
                    <a:pt x="382" y="0"/>
                  </a:moveTo>
                  <a:cubicBezTo>
                    <a:pt x="279" y="0"/>
                    <a:pt x="180" y="33"/>
                    <a:pt x="92" y="86"/>
                  </a:cubicBezTo>
                  <a:cubicBezTo>
                    <a:pt x="31" y="146"/>
                    <a:pt x="1" y="238"/>
                    <a:pt x="62" y="329"/>
                  </a:cubicBezTo>
                  <a:cubicBezTo>
                    <a:pt x="153" y="450"/>
                    <a:pt x="275" y="511"/>
                    <a:pt x="396" y="542"/>
                  </a:cubicBezTo>
                  <a:cubicBezTo>
                    <a:pt x="518" y="602"/>
                    <a:pt x="639" y="633"/>
                    <a:pt x="791" y="693"/>
                  </a:cubicBezTo>
                  <a:cubicBezTo>
                    <a:pt x="803" y="696"/>
                    <a:pt x="814" y="697"/>
                    <a:pt x="825" y="697"/>
                  </a:cubicBezTo>
                  <a:cubicBezTo>
                    <a:pt x="965" y="697"/>
                    <a:pt x="1088" y="530"/>
                    <a:pt x="1004" y="390"/>
                  </a:cubicBezTo>
                  <a:cubicBezTo>
                    <a:pt x="913" y="207"/>
                    <a:pt x="791" y="116"/>
                    <a:pt x="609" y="55"/>
                  </a:cubicBezTo>
                  <a:cubicBezTo>
                    <a:pt x="532" y="17"/>
                    <a:pt x="456" y="0"/>
                    <a:pt x="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185;p53"/>
            <p:cNvSpPr/>
            <p:nvPr/>
          </p:nvSpPr>
          <p:spPr>
            <a:xfrm>
              <a:off x="7667424" y="2664926"/>
              <a:ext cx="6436" cy="16543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183" y="0"/>
                  </a:moveTo>
                  <a:lnTo>
                    <a:pt x="183" y="0"/>
                  </a:lnTo>
                  <a:cubicBezTo>
                    <a:pt x="61" y="365"/>
                    <a:pt x="0" y="943"/>
                    <a:pt x="426" y="1095"/>
                  </a:cubicBezTo>
                  <a:lnTo>
                    <a:pt x="426" y="1064"/>
                  </a:lnTo>
                  <a:cubicBezTo>
                    <a:pt x="91" y="882"/>
                    <a:pt x="122" y="426"/>
                    <a:pt x="213" y="61"/>
                  </a:cubicBezTo>
                  <a:cubicBezTo>
                    <a:pt x="213" y="31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186;p53"/>
            <p:cNvSpPr/>
            <p:nvPr/>
          </p:nvSpPr>
          <p:spPr>
            <a:xfrm>
              <a:off x="7665687" y="2659865"/>
              <a:ext cx="19897" cy="18884"/>
            </a:xfrm>
            <a:custGeom>
              <a:avLst/>
              <a:gdLst/>
              <a:ahLst/>
              <a:cxnLst/>
              <a:rect l="l" t="t" r="r" b="b"/>
              <a:pathLst>
                <a:path w="1317" h="1250" extrusionOk="0">
                  <a:moveTo>
                    <a:pt x="704" y="0"/>
                  </a:moveTo>
                  <a:cubicBezTo>
                    <a:pt x="201" y="0"/>
                    <a:pt x="1" y="1187"/>
                    <a:pt x="571" y="1247"/>
                  </a:cubicBezTo>
                  <a:cubicBezTo>
                    <a:pt x="585" y="1249"/>
                    <a:pt x="599" y="1249"/>
                    <a:pt x="613" y="1249"/>
                  </a:cubicBezTo>
                  <a:cubicBezTo>
                    <a:pt x="1157" y="1249"/>
                    <a:pt x="1316" y="90"/>
                    <a:pt x="723" y="1"/>
                  </a:cubicBezTo>
                  <a:cubicBezTo>
                    <a:pt x="717" y="1"/>
                    <a:pt x="710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187;p53"/>
            <p:cNvSpPr/>
            <p:nvPr/>
          </p:nvSpPr>
          <p:spPr>
            <a:xfrm>
              <a:off x="7678905" y="2661587"/>
              <a:ext cx="11950" cy="8400"/>
            </a:xfrm>
            <a:custGeom>
              <a:avLst/>
              <a:gdLst/>
              <a:ahLst/>
              <a:cxnLst/>
              <a:rect l="l" t="t" r="r" b="b"/>
              <a:pathLst>
                <a:path w="791" h="556" extrusionOk="0">
                  <a:moveTo>
                    <a:pt x="44" y="0"/>
                  </a:moveTo>
                  <a:cubicBezTo>
                    <a:pt x="20" y="0"/>
                    <a:pt x="0" y="45"/>
                    <a:pt x="0" y="69"/>
                  </a:cubicBezTo>
                  <a:cubicBezTo>
                    <a:pt x="0" y="312"/>
                    <a:pt x="91" y="556"/>
                    <a:pt x="365" y="556"/>
                  </a:cubicBezTo>
                  <a:cubicBezTo>
                    <a:pt x="638" y="556"/>
                    <a:pt x="760" y="312"/>
                    <a:pt x="790" y="100"/>
                  </a:cubicBezTo>
                  <a:lnTo>
                    <a:pt x="790" y="69"/>
                  </a:lnTo>
                  <a:cubicBezTo>
                    <a:pt x="685" y="175"/>
                    <a:pt x="556" y="258"/>
                    <a:pt x="445" y="258"/>
                  </a:cubicBezTo>
                  <a:cubicBezTo>
                    <a:pt x="428" y="258"/>
                    <a:pt x="411" y="256"/>
                    <a:pt x="395" y="252"/>
                  </a:cubicBezTo>
                  <a:cubicBezTo>
                    <a:pt x="274" y="221"/>
                    <a:pt x="182" y="69"/>
                    <a:pt x="61" y="9"/>
                  </a:cubicBezTo>
                  <a:cubicBezTo>
                    <a:pt x="55" y="3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188;p53"/>
            <p:cNvSpPr/>
            <p:nvPr/>
          </p:nvSpPr>
          <p:spPr>
            <a:xfrm>
              <a:off x="7629763" y="2659412"/>
              <a:ext cx="8747" cy="14246"/>
            </a:xfrm>
            <a:custGeom>
              <a:avLst/>
              <a:gdLst/>
              <a:ahLst/>
              <a:cxnLst/>
              <a:rect l="l" t="t" r="r" b="b"/>
              <a:pathLst>
                <a:path w="579" h="943" extrusionOk="0">
                  <a:moveTo>
                    <a:pt x="548" y="1"/>
                  </a:moveTo>
                  <a:cubicBezTo>
                    <a:pt x="548" y="1"/>
                    <a:pt x="518" y="1"/>
                    <a:pt x="518" y="31"/>
                  </a:cubicBezTo>
                  <a:cubicBezTo>
                    <a:pt x="487" y="396"/>
                    <a:pt x="366" y="852"/>
                    <a:pt x="1" y="912"/>
                  </a:cubicBezTo>
                  <a:lnTo>
                    <a:pt x="1" y="943"/>
                  </a:lnTo>
                  <a:cubicBezTo>
                    <a:pt x="457" y="943"/>
                    <a:pt x="578" y="365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89;p53"/>
            <p:cNvSpPr/>
            <p:nvPr/>
          </p:nvSpPr>
          <p:spPr>
            <a:xfrm>
              <a:off x="7621893" y="2652403"/>
              <a:ext cx="19458" cy="18628"/>
            </a:xfrm>
            <a:custGeom>
              <a:avLst/>
              <a:gdLst/>
              <a:ahLst/>
              <a:cxnLst/>
              <a:rect l="l" t="t" r="r" b="b"/>
              <a:pathLst>
                <a:path w="1288" h="1233" extrusionOk="0">
                  <a:moveTo>
                    <a:pt x="711" y="0"/>
                  </a:moveTo>
                  <a:cubicBezTo>
                    <a:pt x="169" y="0"/>
                    <a:pt x="1" y="1109"/>
                    <a:pt x="522" y="1224"/>
                  </a:cubicBezTo>
                  <a:cubicBezTo>
                    <a:pt x="549" y="1230"/>
                    <a:pt x="576" y="1233"/>
                    <a:pt x="602" y="1233"/>
                  </a:cubicBezTo>
                  <a:cubicBezTo>
                    <a:pt x="1118" y="1233"/>
                    <a:pt x="1288" y="124"/>
                    <a:pt x="795" y="9"/>
                  </a:cubicBezTo>
                  <a:cubicBezTo>
                    <a:pt x="766" y="3"/>
                    <a:pt x="738" y="0"/>
                    <a:pt x="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90;p53"/>
            <p:cNvSpPr/>
            <p:nvPr/>
          </p:nvSpPr>
          <p:spPr>
            <a:xfrm>
              <a:off x="7619672" y="2650696"/>
              <a:ext cx="11028" cy="9095"/>
            </a:xfrm>
            <a:custGeom>
              <a:avLst/>
              <a:gdLst/>
              <a:ahLst/>
              <a:cxnLst/>
              <a:rect l="l" t="t" r="r" b="b"/>
              <a:pathLst>
                <a:path w="730" h="602" extrusionOk="0">
                  <a:moveTo>
                    <a:pt x="30" y="0"/>
                  </a:moveTo>
                  <a:cubicBezTo>
                    <a:pt x="0" y="243"/>
                    <a:pt x="30" y="486"/>
                    <a:pt x="243" y="578"/>
                  </a:cubicBezTo>
                  <a:cubicBezTo>
                    <a:pt x="281" y="594"/>
                    <a:pt x="319" y="601"/>
                    <a:pt x="354" y="601"/>
                  </a:cubicBezTo>
                  <a:cubicBezTo>
                    <a:pt x="518" y="601"/>
                    <a:pt x="655" y="443"/>
                    <a:pt x="730" y="243"/>
                  </a:cubicBezTo>
                  <a:cubicBezTo>
                    <a:pt x="730" y="219"/>
                    <a:pt x="710" y="174"/>
                    <a:pt x="702" y="174"/>
                  </a:cubicBezTo>
                  <a:cubicBezTo>
                    <a:pt x="700" y="174"/>
                    <a:pt x="699" y="177"/>
                    <a:pt x="699" y="182"/>
                  </a:cubicBezTo>
                  <a:cubicBezTo>
                    <a:pt x="578" y="213"/>
                    <a:pt x="456" y="304"/>
                    <a:pt x="334" y="304"/>
                  </a:cubicBezTo>
                  <a:cubicBezTo>
                    <a:pt x="213" y="304"/>
                    <a:pt x="122" y="152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91;p53"/>
            <p:cNvSpPr/>
            <p:nvPr/>
          </p:nvSpPr>
          <p:spPr>
            <a:xfrm>
              <a:off x="7652272" y="2712678"/>
              <a:ext cx="12403" cy="5061"/>
            </a:xfrm>
            <a:custGeom>
              <a:avLst/>
              <a:gdLst/>
              <a:ahLst/>
              <a:cxnLst/>
              <a:rect l="l" t="t" r="r" b="b"/>
              <a:pathLst>
                <a:path w="821" h="335" extrusionOk="0">
                  <a:moveTo>
                    <a:pt x="790" y="0"/>
                  </a:moveTo>
                  <a:cubicBezTo>
                    <a:pt x="699" y="92"/>
                    <a:pt x="578" y="213"/>
                    <a:pt x="426" y="213"/>
                  </a:cubicBezTo>
                  <a:cubicBezTo>
                    <a:pt x="304" y="183"/>
                    <a:pt x="152" y="152"/>
                    <a:pt x="31" y="61"/>
                  </a:cubicBezTo>
                  <a:lnTo>
                    <a:pt x="0" y="92"/>
                  </a:lnTo>
                  <a:cubicBezTo>
                    <a:pt x="122" y="244"/>
                    <a:pt x="304" y="335"/>
                    <a:pt x="487" y="335"/>
                  </a:cubicBezTo>
                  <a:cubicBezTo>
                    <a:pt x="638" y="304"/>
                    <a:pt x="790" y="183"/>
                    <a:pt x="821" y="31"/>
                  </a:cubicBezTo>
                  <a:cubicBezTo>
                    <a:pt x="821" y="0"/>
                    <a:pt x="821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92;p53"/>
            <p:cNvSpPr/>
            <p:nvPr/>
          </p:nvSpPr>
          <p:spPr>
            <a:xfrm>
              <a:off x="7643087" y="2697057"/>
              <a:ext cx="19761" cy="13793"/>
            </a:xfrm>
            <a:custGeom>
              <a:avLst/>
              <a:gdLst/>
              <a:ahLst/>
              <a:cxnLst/>
              <a:rect l="l" t="t" r="r" b="b"/>
              <a:pathLst>
                <a:path w="1308" h="913" extrusionOk="0">
                  <a:moveTo>
                    <a:pt x="1246" y="1"/>
                  </a:moveTo>
                  <a:cubicBezTo>
                    <a:pt x="973" y="138"/>
                    <a:pt x="648" y="206"/>
                    <a:pt x="323" y="206"/>
                  </a:cubicBezTo>
                  <a:cubicBezTo>
                    <a:pt x="215" y="206"/>
                    <a:pt x="107" y="199"/>
                    <a:pt x="0" y="183"/>
                  </a:cubicBezTo>
                  <a:lnTo>
                    <a:pt x="0" y="183"/>
                  </a:lnTo>
                  <a:cubicBezTo>
                    <a:pt x="122" y="427"/>
                    <a:pt x="304" y="639"/>
                    <a:pt x="517" y="791"/>
                  </a:cubicBezTo>
                  <a:cubicBezTo>
                    <a:pt x="639" y="882"/>
                    <a:pt x="791" y="913"/>
                    <a:pt x="943" y="913"/>
                  </a:cubicBezTo>
                  <a:cubicBezTo>
                    <a:pt x="1246" y="913"/>
                    <a:pt x="1307" y="639"/>
                    <a:pt x="1307" y="366"/>
                  </a:cubicBezTo>
                  <a:cubicBezTo>
                    <a:pt x="1307" y="244"/>
                    <a:pt x="1307" y="123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93;p53"/>
            <p:cNvSpPr/>
            <p:nvPr/>
          </p:nvSpPr>
          <p:spPr>
            <a:xfrm>
              <a:off x="7650883" y="2702405"/>
              <a:ext cx="11965" cy="8445"/>
            </a:xfrm>
            <a:custGeom>
              <a:avLst/>
              <a:gdLst/>
              <a:ahLst/>
              <a:cxnLst/>
              <a:rect l="l" t="t" r="r" b="b"/>
              <a:pathLst>
                <a:path w="792" h="559" extrusionOk="0">
                  <a:moveTo>
                    <a:pt x="663" y="0"/>
                  </a:moveTo>
                  <a:cubicBezTo>
                    <a:pt x="381" y="0"/>
                    <a:pt x="133" y="173"/>
                    <a:pt x="1" y="437"/>
                  </a:cubicBezTo>
                  <a:cubicBezTo>
                    <a:pt x="123" y="528"/>
                    <a:pt x="275" y="559"/>
                    <a:pt x="427" y="559"/>
                  </a:cubicBezTo>
                  <a:cubicBezTo>
                    <a:pt x="730" y="559"/>
                    <a:pt x="791" y="285"/>
                    <a:pt x="791" y="12"/>
                  </a:cubicBezTo>
                  <a:cubicBezTo>
                    <a:pt x="748" y="4"/>
                    <a:pt x="705" y="0"/>
                    <a:pt x="663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94;p53"/>
            <p:cNvSpPr/>
            <p:nvPr/>
          </p:nvSpPr>
          <p:spPr>
            <a:xfrm>
              <a:off x="7632785" y="2632130"/>
              <a:ext cx="29596" cy="70628"/>
            </a:xfrm>
            <a:custGeom>
              <a:avLst/>
              <a:gdLst/>
              <a:ahLst/>
              <a:cxnLst/>
              <a:rect l="l" t="t" r="r" b="b"/>
              <a:pathLst>
                <a:path w="1959" h="4675" extrusionOk="0">
                  <a:moveTo>
                    <a:pt x="1407" y="1"/>
                  </a:moveTo>
                  <a:cubicBezTo>
                    <a:pt x="1399" y="1"/>
                    <a:pt x="1390" y="4"/>
                    <a:pt x="1381" y="13"/>
                  </a:cubicBezTo>
                  <a:cubicBezTo>
                    <a:pt x="804" y="1199"/>
                    <a:pt x="348" y="2414"/>
                    <a:pt x="14" y="3691"/>
                  </a:cubicBezTo>
                  <a:cubicBezTo>
                    <a:pt x="1" y="3756"/>
                    <a:pt x="103" y="3776"/>
                    <a:pt x="233" y="3776"/>
                  </a:cubicBezTo>
                  <a:cubicBezTo>
                    <a:pt x="407" y="3776"/>
                    <a:pt x="630" y="3739"/>
                    <a:pt x="682" y="3721"/>
                  </a:cubicBezTo>
                  <a:lnTo>
                    <a:pt x="682" y="3721"/>
                  </a:lnTo>
                  <a:cubicBezTo>
                    <a:pt x="682" y="3722"/>
                    <a:pt x="530" y="4269"/>
                    <a:pt x="469" y="4542"/>
                  </a:cubicBezTo>
                  <a:cubicBezTo>
                    <a:pt x="469" y="4573"/>
                    <a:pt x="530" y="4573"/>
                    <a:pt x="621" y="4603"/>
                  </a:cubicBezTo>
                  <a:cubicBezTo>
                    <a:pt x="764" y="4650"/>
                    <a:pt x="912" y="4674"/>
                    <a:pt x="1060" y="4674"/>
                  </a:cubicBezTo>
                  <a:cubicBezTo>
                    <a:pt x="1386" y="4674"/>
                    <a:pt x="1708" y="4559"/>
                    <a:pt x="1959" y="4329"/>
                  </a:cubicBezTo>
                  <a:cubicBezTo>
                    <a:pt x="1959" y="4299"/>
                    <a:pt x="1959" y="4269"/>
                    <a:pt x="1928" y="4269"/>
                  </a:cubicBezTo>
                  <a:cubicBezTo>
                    <a:pt x="1656" y="4395"/>
                    <a:pt x="1368" y="4462"/>
                    <a:pt x="1077" y="4462"/>
                  </a:cubicBezTo>
                  <a:cubicBezTo>
                    <a:pt x="946" y="4462"/>
                    <a:pt x="814" y="4449"/>
                    <a:pt x="682" y="4421"/>
                  </a:cubicBezTo>
                  <a:cubicBezTo>
                    <a:pt x="682" y="4360"/>
                    <a:pt x="1017" y="3478"/>
                    <a:pt x="986" y="3478"/>
                  </a:cubicBezTo>
                  <a:cubicBezTo>
                    <a:pt x="924" y="3469"/>
                    <a:pt x="859" y="3466"/>
                    <a:pt x="794" y="3466"/>
                  </a:cubicBezTo>
                  <a:cubicBezTo>
                    <a:pt x="636" y="3466"/>
                    <a:pt x="477" y="3487"/>
                    <a:pt x="348" y="3509"/>
                  </a:cubicBezTo>
                  <a:cubicBezTo>
                    <a:pt x="652" y="2323"/>
                    <a:pt x="1169" y="1229"/>
                    <a:pt x="1442" y="44"/>
                  </a:cubicBezTo>
                  <a:cubicBezTo>
                    <a:pt x="1442" y="22"/>
                    <a:pt x="1427" y="1"/>
                    <a:pt x="14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95;p53"/>
            <p:cNvSpPr/>
            <p:nvPr/>
          </p:nvSpPr>
          <p:spPr>
            <a:xfrm>
              <a:off x="7622422" y="2545962"/>
              <a:ext cx="176017" cy="144352"/>
            </a:xfrm>
            <a:custGeom>
              <a:avLst/>
              <a:gdLst/>
              <a:ahLst/>
              <a:cxnLst/>
              <a:rect l="l" t="t" r="r" b="b"/>
              <a:pathLst>
                <a:path w="11651" h="9555" extrusionOk="0">
                  <a:moveTo>
                    <a:pt x="4139" y="1"/>
                  </a:moveTo>
                  <a:cubicBezTo>
                    <a:pt x="3723" y="1"/>
                    <a:pt x="3312" y="66"/>
                    <a:pt x="2918" y="216"/>
                  </a:cubicBezTo>
                  <a:cubicBezTo>
                    <a:pt x="548" y="1127"/>
                    <a:pt x="0" y="4441"/>
                    <a:pt x="152" y="4441"/>
                  </a:cubicBezTo>
                  <a:cubicBezTo>
                    <a:pt x="330" y="4468"/>
                    <a:pt x="538" y="4480"/>
                    <a:pt x="766" y="4480"/>
                  </a:cubicBezTo>
                  <a:cubicBezTo>
                    <a:pt x="2326" y="4480"/>
                    <a:pt x="4803" y="3924"/>
                    <a:pt x="4803" y="3924"/>
                  </a:cubicBezTo>
                  <a:lnTo>
                    <a:pt x="4803" y="3924"/>
                  </a:lnTo>
                  <a:cubicBezTo>
                    <a:pt x="4256" y="4319"/>
                    <a:pt x="2523" y="4471"/>
                    <a:pt x="2554" y="4593"/>
                  </a:cubicBezTo>
                  <a:cubicBezTo>
                    <a:pt x="2605" y="4669"/>
                    <a:pt x="3086" y="4789"/>
                    <a:pt x="3942" y="4789"/>
                  </a:cubicBezTo>
                  <a:cubicBezTo>
                    <a:pt x="4104" y="4789"/>
                    <a:pt x="4280" y="4785"/>
                    <a:pt x="4469" y="4775"/>
                  </a:cubicBezTo>
                  <a:cubicBezTo>
                    <a:pt x="5380" y="4653"/>
                    <a:pt x="6292" y="4410"/>
                    <a:pt x="7143" y="4045"/>
                  </a:cubicBezTo>
                  <a:lnTo>
                    <a:pt x="7143" y="4045"/>
                  </a:lnTo>
                  <a:cubicBezTo>
                    <a:pt x="6765" y="6152"/>
                    <a:pt x="7347" y="7611"/>
                    <a:pt x="7396" y="7611"/>
                  </a:cubicBezTo>
                  <a:cubicBezTo>
                    <a:pt x="7402" y="7611"/>
                    <a:pt x="7400" y="7588"/>
                    <a:pt x="7387" y="7541"/>
                  </a:cubicBezTo>
                  <a:cubicBezTo>
                    <a:pt x="7324" y="7323"/>
                    <a:pt x="7390" y="6516"/>
                    <a:pt x="7468" y="5779"/>
                  </a:cubicBezTo>
                  <a:lnTo>
                    <a:pt x="7468" y="5779"/>
                  </a:lnTo>
                  <a:cubicBezTo>
                    <a:pt x="7395" y="7983"/>
                    <a:pt x="8335" y="9419"/>
                    <a:pt x="8846" y="9547"/>
                  </a:cubicBezTo>
                  <a:cubicBezTo>
                    <a:pt x="8864" y="9552"/>
                    <a:pt x="8883" y="9555"/>
                    <a:pt x="8903" y="9555"/>
                  </a:cubicBezTo>
                  <a:cubicBezTo>
                    <a:pt x="9604" y="9555"/>
                    <a:pt x="11650" y="6547"/>
                    <a:pt x="10882" y="4775"/>
                  </a:cubicBezTo>
                  <a:cubicBezTo>
                    <a:pt x="10061" y="2982"/>
                    <a:pt x="9058" y="2586"/>
                    <a:pt x="9058" y="2586"/>
                  </a:cubicBezTo>
                  <a:cubicBezTo>
                    <a:pt x="8474" y="1697"/>
                    <a:pt x="6254" y="1"/>
                    <a:pt x="4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96;p53"/>
            <p:cNvSpPr/>
            <p:nvPr/>
          </p:nvSpPr>
          <p:spPr>
            <a:xfrm>
              <a:off x="7653179" y="2642009"/>
              <a:ext cx="64992" cy="54175"/>
            </a:xfrm>
            <a:custGeom>
              <a:avLst/>
              <a:gdLst/>
              <a:ahLst/>
              <a:cxnLst/>
              <a:rect l="l" t="t" r="r" b="b"/>
              <a:pathLst>
                <a:path w="4302" h="3586" extrusionOk="0">
                  <a:moveTo>
                    <a:pt x="2002" y="239"/>
                  </a:moveTo>
                  <a:cubicBezTo>
                    <a:pt x="2024" y="239"/>
                    <a:pt x="2046" y="240"/>
                    <a:pt x="2068" y="241"/>
                  </a:cubicBezTo>
                  <a:cubicBezTo>
                    <a:pt x="2189" y="241"/>
                    <a:pt x="2311" y="271"/>
                    <a:pt x="2433" y="301"/>
                  </a:cubicBezTo>
                  <a:cubicBezTo>
                    <a:pt x="3770" y="697"/>
                    <a:pt x="3922" y="2490"/>
                    <a:pt x="2706" y="3159"/>
                  </a:cubicBezTo>
                  <a:cubicBezTo>
                    <a:pt x="2469" y="3283"/>
                    <a:pt x="2225" y="3340"/>
                    <a:pt x="1990" y="3340"/>
                  </a:cubicBezTo>
                  <a:cubicBezTo>
                    <a:pt x="1023" y="3340"/>
                    <a:pt x="200" y="2386"/>
                    <a:pt x="518" y="1335"/>
                  </a:cubicBezTo>
                  <a:cubicBezTo>
                    <a:pt x="724" y="687"/>
                    <a:pt x="1329" y="239"/>
                    <a:pt x="2002" y="239"/>
                  </a:cubicBezTo>
                  <a:close/>
                  <a:moveTo>
                    <a:pt x="1988" y="0"/>
                  </a:moveTo>
                  <a:cubicBezTo>
                    <a:pt x="1251" y="0"/>
                    <a:pt x="520" y="450"/>
                    <a:pt x="275" y="1274"/>
                  </a:cubicBezTo>
                  <a:cubicBezTo>
                    <a:pt x="1" y="2216"/>
                    <a:pt x="518" y="3219"/>
                    <a:pt x="1460" y="3493"/>
                  </a:cubicBezTo>
                  <a:cubicBezTo>
                    <a:pt x="1612" y="3554"/>
                    <a:pt x="1764" y="3554"/>
                    <a:pt x="1916" y="3584"/>
                  </a:cubicBezTo>
                  <a:cubicBezTo>
                    <a:pt x="1942" y="3585"/>
                    <a:pt x="1969" y="3586"/>
                    <a:pt x="1995" y="3586"/>
                  </a:cubicBezTo>
                  <a:cubicBezTo>
                    <a:pt x="3437" y="3586"/>
                    <a:pt x="4302" y="1952"/>
                    <a:pt x="3436" y="757"/>
                  </a:cubicBezTo>
                  <a:cubicBezTo>
                    <a:pt x="3075" y="243"/>
                    <a:pt x="2530" y="0"/>
                    <a:pt x="198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97;p53"/>
            <p:cNvSpPr/>
            <p:nvPr/>
          </p:nvSpPr>
          <p:spPr>
            <a:xfrm>
              <a:off x="7601302" y="2631963"/>
              <a:ext cx="43177" cy="53662"/>
            </a:xfrm>
            <a:custGeom>
              <a:avLst/>
              <a:gdLst/>
              <a:ahLst/>
              <a:cxnLst/>
              <a:rect l="l" t="t" r="r" b="b"/>
              <a:pathLst>
                <a:path w="2858" h="3552" extrusionOk="0">
                  <a:moveTo>
                    <a:pt x="1558" y="263"/>
                  </a:moveTo>
                  <a:cubicBezTo>
                    <a:pt x="1586" y="263"/>
                    <a:pt x="1614" y="264"/>
                    <a:pt x="1642" y="267"/>
                  </a:cubicBezTo>
                  <a:lnTo>
                    <a:pt x="1733" y="267"/>
                  </a:lnTo>
                  <a:cubicBezTo>
                    <a:pt x="2037" y="328"/>
                    <a:pt x="2280" y="541"/>
                    <a:pt x="2402" y="815"/>
                  </a:cubicBezTo>
                  <a:cubicBezTo>
                    <a:pt x="2584" y="1179"/>
                    <a:pt x="2614" y="1574"/>
                    <a:pt x="2553" y="1939"/>
                  </a:cubicBezTo>
                  <a:cubicBezTo>
                    <a:pt x="2412" y="2733"/>
                    <a:pt x="1899" y="3316"/>
                    <a:pt x="1337" y="3316"/>
                  </a:cubicBezTo>
                  <a:cubicBezTo>
                    <a:pt x="1297" y="3316"/>
                    <a:pt x="1257" y="3313"/>
                    <a:pt x="1216" y="3307"/>
                  </a:cubicBezTo>
                  <a:cubicBezTo>
                    <a:pt x="639" y="3216"/>
                    <a:pt x="243" y="2456"/>
                    <a:pt x="395" y="1605"/>
                  </a:cubicBezTo>
                  <a:cubicBezTo>
                    <a:pt x="456" y="1210"/>
                    <a:pt x="639" y="845"/>
                    <a:pt x="912" y="571"/>
                  </a:cubicBezTo>
                  <a:cubicBezTo>
                    <a:pt x="1076" y="380"/>
                    <a:pt x="1313" y="263"/>
                    <a:pt x="1558" y="263"/>
                  </a:cubicBezTo>
                  <a:close/>
                  <a:moveTo>
                    <a:pt x="1574" y="1"/>
                  </a:moveTo>
                  <a:cubicBezTo>
                    <a:pt x="1267" y="1"/>
                    <a:pt x="956" y="125"/>
                    <a:pt x="730" y="389"/>
                  </a:cubicBezTo>
                  <a:cubicBezTo>
                    <a:pt x="426" y="723"/>
                    <a:pt x="243" y="1118"/>
                    <a:pt x="152" y="1574"/>
                  </a:cubicBezTo>
                  <a:cubicBezTo>
                    <a:pt x="0" y="2547"/>
                    <a:pt x="456" y="3429"/>
                    <a:pt x="1186" y="3550"/>
                  </a:cubicBezTo>
                  <a:lnTo>
                    <a:pt x="1307" y="3550"/>
                  </a:lnTo>
                  <a:cubicBezTo>
                    <a:pt x="1322" y="3551"/>
                    <a:pt x="1337" y="3551"/>
                    <a:pt x="1351" y="3551"/>
                  </a:cubicBezTo>
                  <a:cubicBezTo>
                    <a:pt x="2005" y="3551"/>
                    <a:pt x="2648" y="2892"/>
                    <a:pt x="2797" y="2000"/>
                  </a:cubicBezTo>
                  <a:cubicBezTo>
                    <a:pt x="2857" y="1544"/>
                    <a:pt x="2797" y="1088"/>
                    <a:pt x="2614" y="693"/>
                  </a:cubicBezTo>
                  <a:cubicBezTo>
                    <a:pt x="2436" y="248"/>
                    <a:pt x="2008" y="1"/>
                    <a:pt x="15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98;p53"/>
            <p:cNvSpPr/>
            <p:nvPr/>
          </p:nvSpPr>
          <p:spPr>
            <a:xfrm>
              <a:off x="7640791" y="2655348"/>
              <a:ext cx="19761" cy="9125"/>
            </a:xfrm>
            <a:custGeom>
              <a:avLst/>
              <a:gdLst/>
              <a:ahLst/>
              <a:cxnLst/>
              <a:rect l="l" t="t" r="r" b="b"/>
              <a:pathLst>
                <a:path w="1308" h="604" extrusionOk="0">
                  <a:moveTo>
                    <a:pt x="452" y="1"/>
                  </a:moveTo>
                  <a:cubicBezTo>
                    <a:pt x="303" y="1"/>
                    <a:pt x="149" y="43"/>
                    <a:pt x="0" y="148"/>
                  </a:cubicBezTo>
                  <a:lnTo>
                    <a:pt x="152" y="361"/>
                  </a:lnTo>
                  <a:cubicBezTo>
                    <a:pt x="261" y="274"/>
                    <a:pt x="371" y="240"/>
                    <a:pt x="477" y="240"/>
                  </a:cubicBezTo>
                  <a:cubicBezTo>
                    <a:pt x="814" y="240"/>
                    <a:pt x="1102" y="581"/>
                    <a:pt x="1125" y="604"/>
                  </a:cubicBezTo>
                  <a:lnTo>
                    <a:pt x="1307" y="452"/>
                  </a:lnTo>
                  <a:cubicBezTo>
                    <a:pt x="1156" y="257"/>
                    <a:pt x="820" y="1"/>
                    <a:pt x="45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99;p53"/>
            <p:cNvSpPr/>
            <p:nvPr/>
          </p:nvSpPr>
          <p:spPr>
            <a:xfrm>
              <a:off x="7707835" y="2665379"/>
              <a:ext cx="71187" cy="25275"/>
            </a:xfrm>
            <a:custGeom>
              <a:avLst/>
              <a:gdLst/>
              <a:ahLst/>
              <a:cxnLst/>
              <a:rect l="l" t="t" r="r" b="b"/>
              <a:pathLst>
                <a:path w="4712" h="1673" extrusionOk="0">
                  <a:moveTo>
                    <a:pt x="0" y="1"/>
                  </a:moveTo>
                  <a:lnTo>
                    <a:pt x="0" y="244"/>
                  </a:lnTo>
                  <a:cubicBezTo>
                    <a:pt x="912" y="305"/>
                    <a:pt x="3374" y="517"/>
                    <a:pt x="3769" y="639"/>
                  </a:cubicBezTo>
                  <a:cubicBezTo>
                    <a:pt x="4134" y="761"/>
                    <a:pt x="4377" y="1429"/>
                    <a:pt x="4468" y="1672"/>
                  </a:cubicBezTo>
                  <a:lnTo>
                    <a:pt x="4711" y="1612"/>
                  </a:lnTo>
                  <a:cubicBezTo>
                    <a:pt x="4651" y="1490"/>
                    <a:pt x="4347" y="578"/>
                    <a:pt x="3830" y="396"/>
                  </a:cubicBezTo>
                  <a:cubicBezTo>
                    <a:pt x="3313" y="213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00;p53"/>
            <p:cNvSpPr/>
            <p:nvPr/>
          </p:nvSpPr>
          <p:spPr>
            <a:xfrm>
              <a:off x="7739045" y="2665727"/>
              <a:ext cx="50988" cy="51441"/>
            </a:xfrm>
            <a:custGeom>
              <a:avLst/>
              <a:gdLst/>
              <a:ahLst/>
              <a:cxnLst/>
              <a:rect l="l" t="t" r="r" b="b"/>
              <a:pathLst>
                <a:path w="3375" h="3405" extrusionOk="0">
                  <a:moveTo>
                    <a:pt x="2280" y="0"/>
                  </a:moveTo>
                  <a:cubicBezTo>
                    <a:pt x="1506" y="0"/>
                    <a:pt x="457" y="1254"/>
                    <a:pt x="457" y="1254"/>
                  </a:cubicBezTo>
                  <a:lnTo>
                    <a:pt x="1" y="2744"/>
                  </a:lnTo>
                  <a:cubicBezTo>
                    <a:pt x="62" y="2865"/>
                    <a:pt x="123" y="2956"/>
                    <a:pt x="183" y="3078"/>
                  </a:cubicBezTo>
                  <a:cubicBezTo>
                    <a:pt x="244" y="3139"/>
                    <a:pt x="305" y="3200"/>
                    <a:pt x="396" y="3260"/>
                  </a:cubicBezTo>
                  <a:cubicBezTo>
                    <a:pt x="487" y="3321"/>
                    <a:pt x="609" y="3382"/>
                    <a:pt x="700" y="3382"/>
                  </a:cubicBezTo>
                  <a:cubicBezTo>
                    <a:pt x="746" y="3397"/>
                    <a:pt x="791" y="3405"/>
                    <a:pt x="837" y="3405"/>
                  </a:cubicBezTo>
                  <a:cubicBezTo>
                    <a:pt x="882" y="3405"/>
                    <a:pt x="928" y="3397"/>
                    <a:pt x="974" y="3382"/>
                  </a:cubicBezTo>
                  <a:cubicBezTo>
                    <a:pt x="1065" y="3382"/>
                    <a:pt x="1156" y="3382"/>
                    <a:pt x="1247" y="3352"/>
                  </a:cubicBezTo>
                  <a:cubicBezTo>
                    <a:pt x="2220" y="3078"/>
                    <a:pt x="3375" y="616"/>
                    <a:pt x="2615" y="99"/>
                  </a:cubicBezTo>
                  <a:cubicBezTo>
                    <a:pt x="2513" y="30"/>
                    <a:pt x="2400" y="0"/>
                    <a:pt x="228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01;p53"/>
            <p:cNvSpPr/>
            <p:nvPr/>
          </p:nvSpPr>
          <p:spPr>
            <a:xfrm>
              <a:off x="7747006" y="2677782"/>
              <a:ext cx="26499" cy="30714"/>
            </a:xfrm>
            <a:custGeom>
              <a:avLst/>
              <a:gdLst/>
              <a:ahLst/>
              <a:cxnLst/>
              <a:rect l="l" t="t" r="r" b="b"/>
              <a:pathLst>
                <a:path w="1754" h="2033" extrusionOk="0">
                  <a:moveTo>
                    <a:pt x="1754" y="0"/>
                  </a:moveTo>
                  <a:cubicBezTo>
                    <a:pt x="842" y="0"/>
                    <a:pt x="82" y="1095"/>
                    <a:pt x="21" y="1976"/>
                  </a:cubicBezTo>
                  <a:cubicBezTo>
                    <a:pt x="0" y="1997"/>
                    <a:pt x="37" y="2032"/>
                    <a:pt x="72" y="2032"/>
                  </a:cubicBezTo>
                  <a:cubicBezTo>
                    <a:pt x="88" y="2032"/>
                    <a:pt x="103" y="2025"/>
                    <a:pt x="112" y="2006"/>
                  </a:cubicBezTo>
                  <a:cubicBezTo>
                    <a:pt x="203" y="1824"/>
                    <a:pt x="325" y="1672"/>
                    <a:pt x="477" y="1520"/>
                  </a:cubicBezTo>
                  <a:cubicBezTo>
                    <a:pt x="582" y="1394"/>
                    <a:pt x="745" y="1326"/>
                    <a:pt x="916" y="1326"/>
                  </a:cubicBezTo>
                  <a:cubicBezTo>
                    <a:pt x="992" y="1326"/>
                    <a:pt x="1070" y="1340"/>
                    <a:pt x="1146" y="1368"/>
                  </a:cubicBezTo>
                  <a:cubicBezTo>
                    <a:pt x="1176" y="1368"/>
                    <a:pt x="1176" y="1338"/>
                    <a:pt x="1176" y="1338"/>
                  </a:cubicBezTo>
                  <a:cubicBezTo>
                    <a:pt x="1070" y="1231"/>
                    <a:pt x="934" y="1183"/>
                    <a:pt x="799" y="1183"/>
                  </a:cubicBezTo>
                  <a:cubicBezTo>
                    <a:pt x="627" y="1183"/>
                    <a:pt x="458" y="1262"/>
                    <a:pt x="355" y="1399"/>
                  </a:cubicBezTo>
                  <a:cubicBezTo>
                    <a:pt x="599" y="760"/>
                    <a:pt x="1115" y="244"/>
                    <a:pt x="1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02;p53"/>
            <p:cNvSpPr/>
            <p:nvPr/>
          </p:nvSpPr>
          <p:spPr>
            <a:xfrm>
              <a:off x="7748230" y="2707269"/>
              <a:ext cx="9503" cy="8007"/>
            </a:xfrm>
            <a:custGeom>
              <a:avLst/>
              <a:gdLst/>
              <a:ahLst/>
              <a:cxnLst/>
              <a:rect l="l" t="t" r="r" b="b"/>
              <a:pathLst>
                <a:path w="629" h="530" extrusionOk="0">
                  <a:moveTo>
                    <a:pt x="317" y="0"/>
                  </a:moveTo>
                  <a:cubicBezTo>
                    <a:pt x="282" y="0"/>
                    <a:pt x="247" y="8"/>
                    <a:pt x="214" y="24"/>
                  </a:cubicBezTo>
                  <a:cubicBezTo>
                    <a:pt x="1" y="146"/>
                    <a:pt x="31" y="450"/>
                    <a:pt x="244" y="510"/>
                  </a:cubicBezTo>
                  <a:cubicBezTo>
                    <a:pt x="277" y="523"/>
                    <a:pt x="309" y="529"/>
                    <a:pt x="340" y="529"/>
                  </a:cubicBezTo>
                  <a:cubicBezTo>
                    <a:pt x="455" y="529"/>
                    <a:pt x="554" y="448"/>
                    <a:pt x="578" y="328"/>
                  </a:cubicBezTo>
                  <a:cubicBezTo>
                    <a:pt x="628" y="154"/>
                    <a:pt x="474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03;p53"/>
            <p:cNvSpPr/>
            <p:nvPr/>
          </p:nvSpPr>
          <p:spPr>
            <a:xfrm>
              <a:off x="7760799" y="2703432"/>
              <a:ext cx="5363" cy="4865"/>
            </a:xfrm>
            <a:custGeom>
              <a:avLst/>
              <a:gdLst/>
              <a:ahLst/>
              <a:cxnLst/>
              <a:rect l="l" t="t" r="r" b="b"/>
              <a:pathLst>
                <a:path w="355" h="322" extrusionOk="0">
                  <a:moveTo>
                    <a:pt x="165" y="0"/>
                  </a:moveTo>
                  <a:cubicBezTo>
                    <a:pt x="1" y="0"/>
                    <a:pt x="144" y="322"/>
                    <a:pt x="253" y="322"/>
                  </a:cubicBezTo>
                  <a:cubicBezTo>
                    <a:pt x="281" y="322"/>
                    <a:pt x="306" y="301"/>
                    <a:pt x="324" y="248"/>
                  </a:cubicBezTo>
                  <a:cubicBezTo>
                    <a:pt x="354" y="157"/>
                    <a:pt x="294" y="35"/>
                    <a:pt x="202" y="5"/>
                  </a:cubicBezTo>
                  <a:cubicBezTo>
                    <a:pt x="188" y="1"/>
                    <a:pt x="17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04;p53"/>
            <p:cNvSpPr/>
            <p:nvPr/>
          </p:nvSpPr>
          <p:spPr>
            <a:xfrm>
              <a:off x="7532416" y="2780476"/>
              <a:ext cx="380694" cy="337502"/>
            </a:xfrm>
            <a:custGeom>
              <a:avLst/>
              <a:gdLst/>
              <a:ahLst/>
              <a:cxnLst/>
              <a:rect l="l" t="t" r="r" b="b"/>
              <a:pathLst>
                <a:path w="25199" h="22340" extrusionOk="0">
                  <a:moveTo>
                    <a:pt x="17070" y="0"/>
                  </a:moveTo>
                  <a:cubicBezTo>
                    <a:pt x="16334" y="0"/>
                    <a:pt x="15713" y="914"/>
                    <a:pt x="15685" y="3658"/>
                  </a:cubicBezTo>
                  <a:cubicBezTo>
                    <a:pt x="15655" y="8765"/>
                    <a:pt x="15655" y="12868"/>
                    <a:pt x="15472" y="13294"/>
                  </a:cubicBezTo>
                  <a:cubicBezTo>
                    <a:pt x="15431" y="13387"/>
                    <a:pt x="15199" y="13427"/>
                    <a:pt x="14823" y="13427"/>
                  </a:cubicBezTo>
                  <a:cubicBezTo>
                    <a:pt x="12523" y="13427"/>
                    <a:pt x="4823" y="11935"/>
                    <a:pt x="2038" y="11935"/>
                  </a:cubicBezTo>
                  <a:cubicBezTo>
                    <a:pt x="1565" y="11935"/>
                    <a:pt x="1234" y="11977"/>
                    <a:pt x="1095" y="12078"/>
                  </a:cubicBezTo>
                  <a:cubicBezTo>
                    <a:pt x="1" y="12868"/>
                    <a:pt x="274" y="21379"/>
                    <a:pt x="1521" y="21561"/>
                  </a:cubicBezTo>
                  <a:cubicBezTo>
                    <a:pt x="3161" y="21803"/>
                    <a:pt x="7950" y="22339"/>
                    <a:pt x="12706" y="22339"/>
                  </a:cubicBezTo>
                  <a:cubicBezTo>
                    <a:pt x="16322" y="22339"/>
                    <a:pt x="19919" y="22029"/>
                    <a:pt x="22099" y="21045"/>
                  </a:cubicBezTo>
                  <a:cubicBezTo>
                    <a:pt x="25199" y="19647"/>
                    <a:pt x="22038" y="8826"/>
                    <a:pt x="19333" y="2230"/>
                  </a:cubicBezTo>
                  <a:cubicBezTo>
                    <a:pt x="18910" y="1206"/>
                    <a:pt x="17914" y="0"/>
                    <a:pt x="1707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05;p53"/>
            <p:cNvSpPr/>
            <p:nvPr/>
          </p:nvSpPr>
          <p:spPr>
            <a:xfrm>
              <a:off x="7292733" y="2930227"/>
              <a:ext cx="298947" cy="178087"/>
            </a:xfrm>
            <a:custGeom>
              <a:avLst/>
              <a:gdLst/>
              <a:ahLst/>
              <a:cxnLst/>
              <a:rect l="l" t="t" r="r" b="b"/>
              <a:pathLst>
                <a:path w="19788" h="11788" extrusionOk="0">
                  <a:moveTo>
                    <a:pt x="9185" y="1"/>
                  </a:moveTo>
                  <a:cubicBezTo>
                    <a:pt x="8843" y="1"/>
                    <a:pt x="8539" y="21"/>
                    <a:pt x="8298" y="68"/>
                  </a:cubicBezTo>
                  <a:cubicBezTo>
                    <a:pt x="6657" y="402"/>
                    <a:pt x="0" y="2864"/>
                    <a:pt x="547" y="4505"/>
                  </a:cubicBezTo>
                  <a:cubicBezTo>
                    <a:pt x="654" y="4813"/>
                    <a:pt x="973" y="4936"/>
                    <a:pt x="1411" y="4936"/>
                  </a:cubicBezTo>
                  <a:cubicBezTo>
                    <a:pt x="2306" y="4936"/>
                    <a:pt x="3699" y="4427"/>
                    <a:pt x="4807" y="3950"/>
                  </a:cubicBezTo>
                  <a:lnTo>
                    <a:pt x="4807" y="3950"/>
                  </a:lnTo>
                  <a:cubicBezTo>
                    <a:pt x="3191" y="4790"/>
                    <a:pt x="1108" y="6125"/>
                    <a:pt x="1702" y="7180"/>
                  </a:cubicBezTo>
                  <a:cubicBezTo>
                    <a:pt x="1864" y="7467"/>
                    <a:pt x="2166" y="7585"/>
                    <a:pt x="2557" y="7585"/>
                  </a:cubicBezTo>
                  <a:cubicBezTo>
                    <a:pt x="3121" y="7585"/>
                    <a:pt x="3870" y="7337"/>
                    <a:pt x="4642" y="6989"/>
                  </a:cubicBezTo>
                  <a:lnTo>
                    <a:pt x="4642" y="6989"/>
                  </a:lnTo>
                  <a:cubicBezTo>
                    <a:pt x="3809" y="7667"/>
                    <a:pt x="3289" y="8389"/>
                    <a:pt x="3739" y="8974"/>
                  </a:cubicBezTo>
                  <a:cubicBezTo>
                    <a:pt x="3878" y="9144"/>
                    <a:pt x="4114" y="9216"/>
                    <a:pt x="4415" y="9216"/>
                  </a:cubicBezTo>
                  <a:cubicBezTo>
                    <a:pt x="5177" y="9216"/>
                    <a:pt x="6358" y="8751"/>
                    <a:pt x="7447" y="8228"/>
                  </a:cubicBezTo>
                  <a:lnTo>
                    <a:pt x="7447" y="8228"/>
                  </a:lnTo>
                  <a:cubicBezTo>
                    <a:pt x="6414" y="8912"/>
                    <a:pt x="5566" y="9704"/>
                    <a:pt x="5988" y="10281"/>
                  </a:cubicBezTo>
                  <a:cubicBezTo>
                    <a:pt x="6189" y="10560"/>
                    <a:pt x="6557" y="10672"/>
                    <a:pt x="7018" y="10672"/>
                  </a:cubicBezTo>
                  <a:cubicBezTo>
                    <a:pt x="8863" y="10672"/>
                    <a:pt x="12189" y="8882"/>
                    <a:pt x="12189" y="8882"/>
                  </a:cubicBezTo>
                  <a:cubicBezTo>
                    <a:pt x="14725" y="11364"/>
                    <a:pt x="16973" y="11787"/>
                    <a:pt x="18701" y="11787"/>
                  </a:cubicBezTo>
                  <a:cubicBezTo>
                    <a:pt x="18920" y="11787"/>
                    <a:pt x="19130" y="11780"/>
                    <a:pt x="19332" y="11770"/>
                  </a:cubicBezTo>
                  <a:cubicBezTo>
                    <a:pt x="19788" y="11740"/>
                    <a:pt x="19241" y="2074"/>
                    <a:pt x="19241" y="2074"/>
                  </a:cubicBezTo>
                  <a:cubicBezTo>
                    <a:pt x="19241" y="2074"/>
                    <a:pt x="15563" y="1040"/>
                    <a:pt x="13131" y="493"/>
                  </a:cubicBezTo>
                  <a:cubicBezTo>
                    <a:pt x="12088" y="256"/>
                    <a:pt x="10398" y="1"/>
                    <a:pt x="9185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06;p53"/>
            <p:cNvSpPr/>
            <p:nvPr/>
          </p:nvSpPr>
          <p:spPr>
            <a:xfrm>
              <a:off x="7325333" y="2963386"/>
              <a:ext cx="95525" cy="53284"/>
            </a:xfrm>
            <a:custGeom>
              <a:avLst/>
              <a:gdLst/>
              <a:ahLst/>
              <a:cxnLst/>
              <a:rect l="l" t="t" r="r" b="b"/>
              <a:pathLst>
                <a:path w="6323" h="3527" extrusionOk="0">
                  <a:moveTo>
                    <a:pt x="6292" y="0"/>
                  </a:moveTo>
                  <a:cubicBezTo>
                    <a:pt x="5624" y="244"/>
                    <a:pt x="4925" y="487"/>
                    <a:pt x="4256" y="821"/>
                  </a:cubicBezTo>
                  <a:cubicBezTo>
                    <a:pt x="3587" y="1125"/>
                    <a:pt x="2949" y="1459"/>
                    <a:pt x="2311" y="1855"/>
                  </a:cubicBezTo>
                  <a:cubicBezTo>
                    <a:pt x="1490" y="2310"/>
                    <a:pt x="700" y="2888"/>
                    <a:pt x="0" y="3526"/>
                  </a:cubicBezTo>
                  <a:cubicBezTo>
                    <a:pt x="1338" y="2462"/>
                    <a:pt x="3678" y="1307"/>
                    <a:pt x="4347" y="973"/>
                  </a:cubicBezTo>
                  <a:cubicBezTo>
                    <a:pt x="5016" y="669"/>
                    <a:pt x="5654" y="335"/>
                    <a:pt x="6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07;p53"/>
            <p:cNvSpPr/>
            <p:nvPr/>
          </p:nvSpPr>
          <p:spPr>
            <a:xfrm>
              <a:off x="7362330" y="2999203"/>
              <a:ext cx="76444" cy="36938"/>
            </a:xfrm>
            <a:custGeom>
              <a:avLst/>
              <a:gdLst/>
              <a:ahLst/>
              <a:cxnLst/>
              <a:rect l="l" t="t" r="r" b="b"/>
              <a:pathLst>
                <a:path w="5060" h="2445" extrusionOk="0">
                  <a:moveTo>
                    <a:pt x="5029" y="0"/>
                  </a:moveTo>
                  <a:cubicBezTo>
                    <a:pt x="4178" y="365"/>
                    <a:pt x="3296" y="699"/>
                    <a:pt x="2476" y="1095"/>
                  </a:cubicBezTo>
                  <a:cubicBezTo>
                    <a:pt x="1624" y="1490"/>
                    <a:pt x="865" y="1946"/>
                    <a:pt x="44" y="2402"/>
                  </a:cubicBezTo>
                  <a:cubicBezTo>
                    <a:pt x="1" y="2423"/>
                    <a:pt x="4" y="2445"/>
                    <a:pt x="30" y="2445"/>
                  </a:cubicBezTo>
                  <a:cubicBezTo>
                    <a:pt x="41" y="2445"/>
                    <a:pt x="56" y="2441"/>
                    <a:pt x="74" y="2432"/>
                  </a:cubicBezTo>
                  <a:cubicBezTo>
                    <a:pt x="925" y="2006"/>
                    <a:pt x="1716" y="1672"/>
                    <a:pt x="2536" y="1247"/>
                  </a:cubicBezTo>
                  <a:cubicBezTo>
                    <a:pt x="3387" y="851"/>
                    <a:pt x="4208" y="395"/>
                    <a:pt x="5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08;p53"/>
            <p:cNvSpPr/>
            <p:nvPr/>
          </p:nvSpPr>
          <p:spPr>
            <a:xfrm>
              <a:off x="7401486" y="3027075"/>
              <a:ext cx="58859" cy="30532"/>
            </a:xfrm>
            <a:custGeom>
              <a:avLst/>
              <a:gdLst/>
              <a:ahLst/>
              <a:cxnLst/>
              <a:rect l="l" t="t" r="r" b="b"/>
              <a:pathLst>
                <a:path w="3896" h="2021" extrusionOk="0">
                  <a:moveTo>
                    <a:pt x="3850" y="1"/>
                  </a:moveTo>
                  <a:cubicBezTo>
                    <a:pt x="3846" y="1"/>
                    <a:pt x="3841" y="3"/>
                    <a:pt x="3835" y="9"/>
                  </a:cubicBezTo>
                  <a:cubicBezTo>
                    <a:pt x="2498" y="526"/>
                    <a:pt x="1221" y="1195"/>
                    <a:pt x="36" y="1985"/>
                  </a:cubicBezTo>
                  <a:cubicBezTo>
                    <a:pt x="0" y="2003"/>
                    <a:pt x="6" y="2020"/>
                    <a:pt x="28" y="2020"/>
                  </a:cubicBezTo>
                  <a:cubicBezTo>
                    <a:pt x="45" y="2020"/>
                    <a:pt x="71" y="2011"/>
                    <a:pt x="96" y="1985"/>
                  </a:cubicBezTo>
                  <a:cubicBezTo>
                    <a:pt x="1343" y="1316"/>
                    <a:pt x="2315" y="769"/>
                    <a:pt x="3896" y="40"/>
                  </a:cubicBezTo>
                  <a:cubicBezTo>
                    <a:pt x="3871" y="40"/>
                    <a:pt x="3867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09;p53"/>
            <p:cNvSpPr/>
            <p:nvPr/>
          </p:nvSpPr>
          <p:spPr>
            <a:xfrm>
              <a:off x="7409357" y="2929290"/>
              <a:ext cx="183707" cy="35034"/>
            </a:xfrm>
            <a:custGeom>
              <a:avLst/>
              <a:gdLst/>
              <a:ahLst/>
              <a:cxnLst/>
              <a:rect l="l" t="t" r="r" b="b"/>
              <a:pathLst>
                <a:path w="12160" h="2319" extrusionOk="0">
                  <a:moveTo>
                    <a:pt x="2227" y="1"/>
                  </a:moveTo>
                  <a:cubicBezTo>
                    <a:pt x="1485" y="1"/>
                    <a:pt x="748" y="72"/>
                    <a:pt x="31" y="251"/>
                  </a:cubicBezTo>
                  <a:cubicBezTo>
                    <a:pt x="1" y="251"/>
                    <a:pt x="31" y="312"/>
                    <a:pt x="31" y="312"/>
                  </a:cubicBezTo>
                  <a:cubicBezTo>
                    <a:pt x="558" y="251"/>
                    <a:pt x="1088" y="221"/>
                    <a:pt x="1620" y="221"/>
                  </a:cubicBezTo>
                  <a:cubicBezTo>
                    <a:pt x="2682" y="221"/>
                    <a:pt x="3750" y="343"/>
                    <a:pt x="4803" y="586"/>
                  </a:cubicBezTo>
                  <a:cubicBezTo>
                    <a:pt x="6323" y="920"/>
                    <a:pt x="7873" y="1315"/>
                    <a:pt x="9393" y="1680"/>
                  </a:cubicBezTo>
                  <a:cubicBezTo>
                    <a:pt x="10305" y="1923"/>
                    <a:pt x="11186" y="2105"/>
                    <a:pt x="12098" y="2318"/>
                  </a:cubicBezTo>
                  <a:cubicBezTo>
                    <a:pt x="12129" y="2318"/>
                    <a:pt x="12159" y="2257"/>
                    <a:pt x="12129" y="2257"/>
                  </a:cubicBezTo>
                  <a:cubicBezTo>
                    <a:pt x="10548" y="1801"/>
                    <a:pt x="8937" y="1376"/>
                    <a:pt x="7326" y="950"/>
                  </a:cubicBezTo>
                  <a:cubicBezTo>
                    <a:pt x="5806" y="586"/>
                    <a:pt x="4226" y="99"/>
                    <a:pt x="2645" y="8"/>
                  </a:cubicBezTo>
                  <a:cubicBezTo>
                    <a:pt x="2506" y="3"/>
                    <a:pt x="2366" y="1"/>
                    <a:pt x="2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10;p53"/>
            <p:cNvSpPr/>
            <p:nvPr/>
          </p:nvSpPr>
          <p:spPr>
            <a:xfrm>
              <a:off x="7759258" y="2775642"/>
              <a:ext cx="117567" cy="164808"/>
            </a:xfrm>
            <a:custGeom>
              <a:avLst/>
              <a:gdLst/>
              <a:ahLst/>
              <a:cxnLst/>
              <a:rect l="l" t="t" r="r" b="b"/>
              <a:pathLst>
                <a:path w="7782" h="10909" extrusionOk="0">
                  <a:moveTo>
                    <a:pt x="1915" y="1"/>
                  </a:moveTo>
                  <a:cubicBezTo>
                    <a:pt x="1239" y="1"/>
                    <a:pt x="763" y="882"/>
                    <a:pt x="487" y="2459"/>
                  </a:cubicBezTo>
                  <a:cubicBezTo>
                    <a:pt x="213" y="4556"/>
                    <a:pt x="61" y="6653"/>
                    <a:pt x="0" y="8751"/>
                  </a:cubicBezTo>
                  <a:lnTo>
                    <a:pt x="7782" y="10909"/>
                  </a:lnTo>
                  <a:cubicBezTo>
                    <a:pt x="7782" y="10909"/>
                    <a:pt x="5411" y="4252"/>
                    <a:pt x="4134" y="2124"/>
                  </a:cubicBezTo>
                  <a:cubicBezTo>
                    <a:pt x="3243" y="668"/>
                    <a:pt x="2504" y="1"/>
                    <a:pt x="1915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11;p53"/>
            <p:cNvSpPr/>
            <p:nvPr/>
          </p:nvSpPr>
          <p:spPr>
            <a:xfrm>
              <a:off x="7780014" y="2776895"/>
              <a:ext cx="5892" cy="11104"/>
            </a:xfrm>
            <a:custGeom>
              <a:avLst/>
              <a:gdLst/>
              <a:ahLst/>
              <a:cxnLst/>
              <a:rect l="l" t="t" r="r" b="b"/>
              <a:pathLst>
                <a:path w="390" h="735" extrusionOk="0">
                  <a:moveTo>
                    <a:pt x="148" y="0"/>
                  </a:moveTo>
                  <a:cubicBezTo>
                    <a:pt x="68" y="0"/>
                    <a:pt x="1" y="106"/>
                    <a:pt x="55" y="187"/>
                  </a:cubicBezTo>
                  <a:cubicBezTo>
                    <a:pt x="146" y="370"/>
                    <a:pt x="268" y="582"/>
                    <a:pt x="389" y="734"/>
                  </a:cubicBezTo>
                  <a:cubicBezTo>
                    <a:pt x="359" y="522"/>
                    <a:pt x="298" y="309"/>
                    <a:pt x="207" y="96"/>
                  </a:cubicBezTo>
                  <a:lnTo>
                    <a:pt x="177" y="5"/>
                  </a:lnTo>
                  <a:cubicBezTo>
                    <a:pt x="167" y="2"/>
                    <a:pt x="157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12;p53"/>
            <p:cNvSpPr/>
            <p:nvPr/>
          </p:nvSpPr>
          <p:spPr>
            <a:xfrm>
              <a:off x="7840079" y="2866039"/>
              <a:ext cx="9654" cy="5061"/>
            </a:xfrm>
            <a:custGeom>
              <a:avLst/>
              <a:gdLst/>
              <a:ahLst/>
              <a:cxnLst/>
              <a:rect l="l" t="t" r="r" b="b"/>
              <a:pathLst>
                <a:path w="639" h="335" extrusionOk="0">
                  <a:moveTo>
                    <a:pt x="547" y="1"/>
                  </a:moveTo>
                  <a:cubicBezTo>
                    <a:pt x="365" y="92"/>
                    <a:pt x="152" y="213"/>
                    <a:pt x="0" y="335"/>
                  </a:cubicBezTo>
                  <a:cubicBezTo>
                    <a:pt x="213" y="305"/>
                    <a:pt x="426" y="244"/>
                    <a:pt x="638" y="153"/>
                  </a:cubicBezTo>
                  <a:cubicBezTo>
                    <a:pt x="608" y="122"/>
                    <a:pt x="578" y="6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13;p53"/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14;p53"/>
            <p:cNvSpPr/>
            <p:nvPr/>
          </p:nvSpPr>
          <p:spPr>
            <a:xfrm>
              <a:off x="7876350" y="2939970"/>
              <a:ext cx="468" cy="468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15;p53"/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16;p53"/>
            <p:cNvSpPr/>
            <p:nvPr/>
          </p:nvSpPr>
          <p:spPr>
            <a:xfrm>
              <a:off x="7756962" y="2862942"/>
              <a:ext cx="16543" cy="49492"/>
            </a:xfrm>
            <a:custGeom>
              <a:avLst/>
              <a:gdLst/>
              <a:ahLst/>
              <a:cxnLst/>
              <a:rect l="l" t="t" r="r" b="b"/>
              <a:pathLst>
                <a:path w="1095" h="3276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83" y="327"/>
                    <a:pt x="152" y="540"/>
                    <a:pt x="122" y="813"/>
                  </a:cubicBezTo>
                  <a:cubicBezTo>
                    <a:pt x="122" y="1057"/>
                    <a:pt x="92" y="1269"/>
                    <a:pt x="92" y="1513"/>
                  </a:cubicBezTo>
                  <a:cubicBezTo>
                    <a:pt x="61" y="1999"/>
                    <a:pt x="0" y="2546"/>
                    <a:pt x="0" y="3032"/>
                  </a:cubicBezTo>
                  <a:cubicBezTo>
                    <a:pt x="335" y="3124"/>
                    <a:pt x="699" y="3215"/>
                    <a:pt x="1064" y="3276"/>
                  </a:cubicBezTo>
                  <a:cubicBezTo>
                    <a:pt x="1064" y="3276"/>
                    <a:pt x="1095" y="3245"/>
                    <a:pt x="1095" y="3245"/>
                  </a:cubicBezTo>
                  <a:cubicBezTo>
                    <a:pt x="1003" y="3215"/>
                    <a:pt x="213" y="2972"/>
                    <a:pt x="152" y="2972"/>
                  </a:cubicBezTo>
                  <a:cubicBezTo>
                    <a:pt x="183" y="2485"/>
                    <a:pt x="213" y="1999"/>
                    <a:pt x="244" y="1513"/>
                  </a:cubicBezTo>
                  <a:lnTo>
                    <a:pt x="244" y="813"/>
                  </a:lnTo>
                  <a:cubicBezTo>
                    <a:pt x="244" y="570"/>
                    <a:pt x="244" y="23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17;p53"/>
            <p:cNvSpPr/>
            <p:nvPr/>
          </p:nvSpPr>
          <p:spPr>
            <a:xfrm>
              <a:off x="7764772" y="2896811"/>
              <a:ext cx="103789" cy="30321"/>
            </a:xfrm>
            <a:custGeom>
              <a:avLst/>
              <a:gdLst/>
              <a:ahLst/>
              <a:cxnLst/>
              <a:rect l="l" t="t" r="r" b="b"/>
              <a:pathLst>
                <a:path w="6870" h="2007" extrusionOk="0">
                  <a:moveTo>
                    <a:pt x="31" y="0"/>
                  </a:moveTo>
                  <a:cubicBezTo>
                    <a:pt x="0" y="0"/>
                    <a:pt x="0" y="30"/>
                    <a:pt x="31" y="61"/>
                  </a:cubicBezTo>
                  <a:cubicBezTo>
                    <a:pt x="608" y="182"/>
                    <a:pt x="1186" y="365"/>
                    <a:pt x="1733" y="517"/>
                  </a:cubicBezTo>
                  <a:lnTo>
                    <a:pt x="3435" y="1003"/>
                  </a:lnTo>
                  <a:cubicBezTo>
                    <a:pt x="4590" y="1337"/>
                    <a:pt x="5715" y="1641"/>
                    <a:pt x="6839" y="2006"/>
                  </a:cubicBezTo>
                  <a:cubicBezTo>
                    <a:pt x="6839" y="2006"/>
                    <a:pt x="6870" y="1945"/>
                    <a:pt x="6839" y="1945"/>
                  </a:cubicBezTo>
                  <a:cubicBezTo>
                    <a:pt x="5715" y="1550"/>
                    <a:pt x="4590" y="1185"/>
                    <a:pt x="3465" y="851"/>
                  </a:cubicBezTo>
                  <a:cubicBezTo>
                    <a:pt x="2888" y="699"/>
                    <a:pt x="2310" y="517"/>
                    <a:pt x="1763" y="395"/>
                  </a:cubicBezTo>
                  <a:cubicBezTo>
                    <a:pt x="1186" y="243"/>
                    <a:pt x="608" y="152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218;p53"/>
            <p:cNvSpPr/>
            <p:nvPr/>
          </p:nvSpPr>
          <p:spPr>
            <a:xfrm>
              <a:off x="6420745" y="3005623"/>
              <a:ext cx="345796" cy="15636"/>
            </a:xfrm>
            <a:custGeom>
              <a:avLst/>
              <a:gdLst/>
              <a:ahLst/>
              <a:cxnLst/>
              <a:rect l="l" t="t" r="r" b="b"/>
              <a:pathLst>
                <a:path w="22889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22889" y="1034"/>
                  </a:lnTo>
                  <a:lnTo>
                    <a:pt x="2288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19;p53"/>
            <p:cNvSpPr/>
            <p:nvPr/>
          </p:nvSpPr>
          <p:spPr>
            <a:xfrm>
              <a:off x="6420745" y="3005623"/>
              <a:ext cx="174054" cy="15636"/>
            </a:xfrm>
            <a:custGeom>
              <a:avLst/>
              <a:gdLst/>
              <a:ahLst/>
              <a:cxnLst/>
              <a:rect l="l" t="t" r="r" b="b"/>
              <a:pathLst>
                <a:path w="11521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1521" y="1034"/>
                  </a:lnTo>
                  <a:lnTo>
                    <a:pt x="115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20;p53"/>
            <p:cNvSpPr/>
            <p:nvPr/>
          </p:nvSpPr>
          <p:spPr>
            <a:xfrm>
              <a:off x="6195293" y="2792576"/>
              <a:ext cx="380694" cy="228697"/>
            </a:xfrm>
            <a:custGeom>
              <a:avLst/>
              <a:gdLst/>
              <a:ahLst/>
              <a:cxnLst/>
              <a:rect l="l" t="t" r="r" b="b"/>
              <a:pathLst>
                <a:path w="25199" h="15138" extrusionOk="0">
                  <a:moveTo>
                    <a:pt x="1" y="0"/>
                  </a:moveTo>
                  <a:lnTo>
                    <a:pt x="2919" y="15137"/>
                  </a:lnTo>
                  <a:lnTo>
                    <a:pt x="25199" y="15137"/>
                  </a:lnTo>
                  <a:lnTo>
                    <a:pt x="2228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221;p53"/>
            <p:cNvSpPr/>
            <p:nvPr/>
          </p:nvSpPr>
          <p:spPr>
            <a:xfrm>
              <a:off x="6363808" y="2886237"/>
              <a:ext cx="43646" cy="41349"/>
            </a:xfrm>
            <a:custGeom>
              <a:avLst/>
              <a:gdLst/>
              <a:ahLst/>
              <a:cxnLst/>
              <a:rect l="l" t="t" r="r" b="b"/>
              <a:pathLst>
                <a:path w="2889" h="2737" extrusionOk="0">
                  <a:moveTo>
                    <a:pt x="1338" y="1"/>
                  </a:moveTo>
                  <a:cubicBezTo>
                    <a:pt x="578" y="1"/>
                    <a:pt x="1" y="639"/>
                    <a:pt x="92" y="1369"/>
                  </a:cubicBezTo>
                  <a:cubicBezTo>
                    <a:pt x="153" y="2129"/>
                    <a:pt x="791" y="2706"/>
                    <a:pt x="1551" y="2737"/>
                  </a:cubicBezTo>
                  <a:cubicBezTo>
                    <a:pt x="2311" y="2737"/>
                    <a:pt x="2888" y="2098"/>
                    <a:pt x="2797" y="1369"/>
                  </a:cubicBezTo>
                  <a:cubicBezTo>
                    <a:pt x="2706" y="609"/>
                    <a:pt x="2098" y="31"/>
                    <a:pt x="133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222;p53"/>
            <p:cNvSpPr/>
            <p:nvPr/>
          </p:nvSpPr>
          <p:spPr>
            <a:xfrm>
              <a:off x="6041477" y="2474372"/>
              <a:ext cx="251646" cy="511555"/>
            </a:xfrm>
            <a:custGeom>
              <a:avLst/>
              <a:gdLst/>
              <a:ahLst/>
              <a:cxnLst/>
              <a:rect l="l" t="t" r="r" b="b"/>
              <a:pathLst>
                <a:path w="16657" h="33861" extrusionOk="0">
                  <a:moveTo>
                    <a:pt x="16323" y="0"/>
                  </a:moveTo>
                  <a:lnTo>
                    <a:pt x="3526" y="6991"/>
                  </a:lnTo>
                  <a:lnTo>
                    <a:pt x="0" y="33770"/>
                  </a:lnTo>
                  <a:lnTo>
                    <a:pt x="699" y="33861"/>
                  </a:lnTo>
                  <a:lnTo>
                    <a:pt x="4164" y="7447"/>
                  </a:lnTo>
                  <a:lnTo>
                    <a:pt x="16657" y="608"/>
                  </a:lnTo>
                  <a:lnTo>
                    <a:pt x="163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23;p53"/>
            <p:cNvSpPr/>
            <p:nvPr/>
          </p:nvSpPr>
          <p:spPr>
            <a:xfrm>
              <a:off x="6085090" y="2568939"/>
              <a:ext cx="34460" cy="29157"/>
            </a:xfrm>
            <a:custGeom>
              <a:avLst/>
              <a:gdLst/>
              <a:ahLst/>
              <a:cxnLst/>
              <a:rect l="l" t="t" r="r" b="b"/>
              <a:pathLst>
                <a:path w="2281" h="1930" extrusionOk="0">
                  <a:moveTo>
                    <a:pt x="922" y="0"/>
                  </a:moveTo>
                  <a:cubicBezTo>
                    <a:pt x="400" y="0"/>
                    <a:pt x="1" y="444"/>
                    <a:pt x="1" y="974"/>
                  </a:cubicBezTo>
                  <a:cubicBezTo>
                    <a:pt x="1" y="1549"/>
                    <a:pt x="471" y="1929"/>
                    <a:pt x="964" y="1929"/>
                  </a:cubicBezTo>
                  <a:cubicBezTo>
                    <a:pt x="1202" y="1929"/>
                    <a:pt x="1444" y="1841"/>
                    <a:pt x="1642" y="1643"/>
                  </a:cubicBezTo>
                  <a:cubicBezTo>
                    <a:pt x="2280" y="1035"/>
                    <a:pt x="1824" y="2"/>
                    <a:pt x="973" y="2"/>
                  </a:cubicBezTo>
                  <a:cubicBezTo>
                    <a:pt x="956" y="1"/>
                    <a:pt x="939" y="0"/>
                    <a:pt x="92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24;p53"/>
            <p:cNvSpPr/>
            <p:nvPr/>
          </p:nvSpPr>
          <p:spPr>
            <a:xfrm>
              <a:off x="6273818" y="2464266"/>
              <a:ext cx="33992" cy="29127"/>
            </a:xfrm>
            <a:custGeom>
              <a:avLst/>
              <a:gdLst/>
              <a:ahLst/>
              <a:cxnLst/>
              <a:rect l="l" t="t" r="r" b="b"/>
              <a:pathLst>
                <a:path w="2250" h="1928" extrusionOk="0">
                  <a:moveTo>
                    <a:pt x="973" y="0"/>
                  </a:moveTo>
                  <a:cubicBezTo>
                    <a:pt x="426" y="0"/>
                    <a:pt x="0" y="426"/>
                    <a:pt x="0" y="973"/>
                  </a:cubicBezTo>
                  <a:cubicBezTo>
                    <a:pt x="0" y="1547"/>
                    <a:pt x="471" y="1928"/>
                    <a:pt x="964" y="1928"/>
                  </a:cubicBezTo>
                  <a:cubicBezTo>
                    <a:pt x="1201" y="1928"/>
                    <a:pt x="1444" y="1840"/>
                    <a:pt x="1642" y="1642"/>
                  </a:cubicBezTo>
                  <a:cubicBezTo>
                    <a:pt x="2250" y="1034"/>
                    <a:pt x="1824" y="0"/>
                    <a:pt x="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25;p53"/>
            <p:cNvSpPr/>
            <p:nvPr/>
          </p:nvSpPr>
          <p:spPr>
            <a:xfrm>
              <a:off x="6266929" y="2448192"/>
              <a:ext cx="120316" cy="121253"/>
            </a:xfrm>
            <a:custGeom>
              <a:avLst/>
              <a:gdLst/>
              <a:ahLst/>
              <a:cxnLst/>
              <a:rect l="l" t="t" r="r" b="b"/>
              <a:pathLst>
                <a:path w="7964" h="8026" extrusionOk="0">
                  <a:moveTo>
                    <a:pt x="3405" y="1"/>
                  </a:moveTo>
                  <a:lnTo>
                    <a:pt x="0" y="3830"/>
                  </a:lnTo>
                  <a:lnTo>
                    <a:pt x="1277" y="5411"/>
                  </a:lnTo>
                  <a:lnTo>
                    <a:pt x="3374" y="8025"/>
                  </a:lnTo>
                  <a:lnTo>
                    <a:pt x="7964" y="2919"/>
                  </a:lnTo>
                  <a:lnTo>
                    <a:pt x="5137" y="1095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26;p53"/>
            <p:cNvSpPr/>
            <p:nvPr/>
          </p:nvSpPr>
          <p:spPr>
            <a:xfrm>
              <a:off x="6286205" y="2464719"/>
              <a:ext cx="101039" cy="104725"/>
            </a:xfrm>
            <a:custGeom>
              <a:avLst/>
              <a:gdLst/>
              <a:ahLst/>
              <a:cxnLst/>
              <a:rect l="l" t="t" r="r" b="b"/>
              <a:pathLst>
                <a:path w="6688" h="6932" extrusionOk="0">
                  <a:moveTo>
                    <a:pt x="3861" y="1"/>
                  </a:moveTo>
                  <a:lnTo>
                    <a:pt x="1" y="4317"/>
                  </a:lnTo>
                  <a:lnTo>
                    <a:pt x="2098" y="6931"/>
                  </a:lnTo>
                  <a:lnTo>
                    <a:pt x="6688" y="1825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27;p53"/>
            <p:cNvSpPr/>
            <p:nvPr/>
          </p:nvSpPr>
          <p:spPr>
            <a:xfrm>
              <a:off x="6286673" y="2461970"/>
              <a:ext cx="200688" cy="202516"/>
            </a:xfrm>
            <a:custGeom>
              <a:avLst/>
              <a:gdLst/>
              <a:ahLst/>
              <a:cxnLst/>
              <a:rect l="l" t="t" r="r" b="b"/>
              <a:pathLst>
                <a:path w="13284" h="13405" extrusionOk="0">
                  <a:moveTo>
                    <a:pt x="5988" y="0"/>
                  </a:moveTo>
                  <a:lnTo>
                    <a:pt x="0" y="6657"/>
                  </a:lnTo>
                  <a:lnTo>
                    <a:pt x="5320" y="13405"/>
                  </a:lnTo>
                  <a:lnTo>
                    <a:pt x="13283" y="452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28;p53"/>
            <p:cNvSpPr/>
            <p:nvPr/>
          </p:nvSpPr>
          <p:spPr>
            <a:xfrm>
              <a:off x="5963406" y="2965229"/>
              <a:ext cx="178193" cy="56034"/>
            </a:xfrm>
            <a:custGeom>
              <a:avLst/>
              <a:gdLst/>
              <a:ahLst/>
              <a:cxnLst/>
              <a:rect l="l" t="t" r="r" b="b"/>
              <a:pathLst>
                <a:path w="11795" h="3709" extrusionOk="0">
                  <a:moveTo>
                    <a:pt x="700" y="0"/>
                  </a:moveTo>
                  <a:lnTo>
                    <a:pt x="1" y="3708"/>
                  </a:lnTo>
                  <a:lnTo>
                    <a:pt x="11794" y="3708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29;p53"/>
            <p:cNvSpPr/>
            <p:nvPr/>
          </p:nvSpPr>
          <p:spPr>
            <a:xfrm>
              <a:off x="6568609" y="2403658"/>
              <a:ext cx="234212" cy="170397"/>
            </a:xfrm>
            <a:custGeom>
              <a:avLst/>
              <a:gdLst/>
              <a:ahLst/>
              <a:cxnLst/>
              <a:rect l="l" t="t" r="r" b="b"/>
              <a:pathLst>
                <a:path w="15503" h="11279" extrusionOk="0">
                  <a:moveTo>
                    <a:pt x="7630" y="0"/>
                  </a:moveTo>
                  <a:cubicBezTo>
                    <a:pt x="3405" y="0"/>
                    <a:pt x="0" y="2523"/>
                    <a:pt x="0" y="565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7679" y="11278"/>
                    <a:pt x="7727" y="11278"/>
                    <a:pt x="7776" y="11278"/>
                  </a:cubicBezTo>
                  <a:cubicBezTo>
                    <a:pt x="9581" y="11278"/>
                    <a:pt x="11379" y="10733"/>
                    <a:pt x="12888" y="9727"/>
                  </a:cubicBezTo>
                  <a:lnTo>
                    <a:pt x="15502" y="10396"/>
                  </a:lnTo>
                  <a:lnTo>
                    <a:pt x="14499" y="8116"/>
                  </a:lnTo>
                  <a:cubicBezTo>
                    <a:pt x="14985" y="7386"/>
                    <a:pt x="15229" y="6535"/>
                    <a:pt x="15259" y="565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30;p53"/>
            <p:cNvSpPr/>
            <p:nvPr/>
          </p:nvSpPr>
          <p:spPr>
            <a:xfrm>
              <a:off x="6614519" y="2477121"/>
              <a:ext cx="27571" cy="23900"/>
            </a:xfrm>
            <a:custGeom>
              <a:avLst/>
              <a:gdLst/>
              <a:ahLst/>
              <a:cxnLst/>
              <a:rect l="l" t="t" r="r" b="b"/>
              <a:pathLst>
                <a:path w="1825" h="1582" extrusionOk="0">
                  <a:moveTo>
                    <a:pt x="1034" y="1"/>
                  </a:moveTo>
                  <a:cubicBezTo>
                    <a:pt x="335" y="1"/>
                    <a:pt x="1" y="852"/>
                    <a:pt x="487" y="1338"/>
                  </a:cubicBezTo>
                  <a:cubicBezTo>
                    <a:pt x="646" y="1506"/>
                    <a:pt x="843" y="1581"/>
                    <a:pt x="1037" y="1581"/>
                  </a:cubicBezTo>
                  <a:cubicBezTo>
                    <a:pt x="1438" y="1581"/>
                    <a:pt x="1825" y="1262"/>
                    <a:pt x="1825" y="791"/>
                  </a:cubicBezTo>
                  <a:cubicBezTo>
                    <a:pt x="1825" y="335"/>
                    <a:pt x="1490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31;p53"/>
            <p:cNvSpPr/>
            <p:nvPr/>
          </p:nvSpPr>
          <p:spPr>
            <a:xfrm>
              <a:off x="6671924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35" y="1"/>
                    <a:pt x="0" y="335"/>
                    <a:pt x="0" y="791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32;p53"/>
            <p:cNvSpPr/>
            <p:nvPr/>
          </p:nvSpPr>
          <p:spPr>
            <a:xfrm>
              <a:off x="6725190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16"/>
                    <a:pt x="36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27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Nunito" pitchFamily="2" charset="0"/>
              </a:rPr>
              <a:t>Mô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hình</a:t>
            </a:r>
            <a:r>
              <a:rPr lang="en-US" sz="2800" dirty="0" smtClean="0">
                <a:latin typeface="Nunito" pitchFamily="2" charset="0"/>
              </a:rPr>
              <a:t> MVC </a:t>
            </a:r>
            <a:r>
              <a:rPr lang="en-US" sz="2800" dirty="0" err="1" smtClean="0">
                <a:latin typeface="Nunito" pitchFamily="2" charset="0"/>
              </a:rPr>
              <a:t>là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gì</a:t>
            </a:r>
            <a:r>
              <a:rPr lang="en-US" sz="2800" dirty="0" smtClean="0">
                <a:latin typeface="Nunito" pitchFamily="2" charset="0"/>
              </a:rPr>
              <a:t>?</a:t>
            </a:r>
            <a:endParaRPr lang="vi-VN" sz="2800" dirty="0">
              <a:latin typeface="Nunito" pitchFamily="2" charset="0"/>
            </a:endParaRPr>
          </a:p>
        </p:txBody>
      </p:sp>
      <p:sp>
        <p:nvSpPr>
          <p:cNvPr id="8" name="Google Shape;1228;p42"/>
          <p:cNvSpPr txBox="1">
            <a:spLocks/>
          </p:cNvSpPr>
          <p:nvPr/>
        </p:nvSpPr>
        <p:spPr>
          <a:xfrm>
            <a:off x="831940" y="1418624"/>
            <a:ext cx="4778285" cy="45154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Mô hình MVC (Model – View – Controller) là một kiến trúc phần mềm hay mô hình thiết kế được sử dụng trong kỹ thuật phần mềm</a:t>
            </a:r>
            <a:r>
              <a:rPr lang="vi-VN" sz="1800" dirty="0" smtClean="0">
                <a:latin typeface="Nunito" pitchFamily="2" charset="0"/>
              </a:rPr>
              <a:t>.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xây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dựng</a:t>
            </a:r>
            <a:r>
              <a:rPr lang="en-US" sz="1800" dirty="0" smtClean="0">
                <a:latin typeface="Nunito" pitchFamily="2" charset="0"/>
              </a:rPr>
              <a:t> SSR website.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 smtClean="0">
                <a:latin typeface="Nunito" pitchFamily="2" charset="0"/>
              </a:rPr>
              <a:t>MVC </a:t>
            </a:r>
            <a:r>
              <a:rPr lang="vi-VN" sz="1800" dirty="0">
                <a:latin typeface="Nunito" pitchFamily="2" charset="0"/>
              </a:rPr>
              <a:t>chia thành ba phần được kết nối với nhau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sau</a:t>
            </a:r>
            <a:r>
              <a:rPr lang="en-US" sz="1800" dirty="0" smtClean="0">
                <a:latin typeface="Nunit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Model: </a:t>
            </a:r>
            <a:r>
              <a:rPr lang="en-US" sz="1800" dirty="0" err="1" smtClean="0">
                <a:latin typeface="Nunito" pitchFamily="2" charset="0"/>
              </a:rPr>
              <a:t>xử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database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về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cho</a:t>
            </a:r>
            <a:r>
              <a:rPr lang="en-US" sz="1800" dirty="0" smtClean="0">
                <a:latin typeface="Nunito" pitchFamily="2" charset="0"/>
              </a:rPr>
              <a:t> Controller.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View: </a:t>
            </a:r>
            <a:r>
              <a:rPr lang="en-US" sz="1800" dirty="0" err="1" smtClean="0">
                <a:latin typeface="Nunito" pitchFamily="2" charset="0"/>
              </a:rPr>
              <a:t>xử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lí</a:t>
            </a:r>
            <a:r>
              <a:rPr lang="en-US" sz="1800" dirty="0" smtClean="0">
                <a:latin typeface="Nunito" pitchFamily="2" charset="0"/>
              </a:rPr>
              <a:t> render </a:t>
            </a:r>
            <a:r>
              <a:rPr lang="en-US" sz="1800" dirty="0" err="1" smtClean="0">
                <a:latin typeface="Nunito" pitchFamily="2" charset="0"/>
              </a:rPr>
              <a:t>giao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diện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dùng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>
                <a:latin typeface="Nunito" pitchFamily="2" charset="0"/>
              </a:rPr>
              <a:t>(</a:t>
            </a:r>
            <a:r>
              <a:rPr lang="en-US" sz="1800" dirty="0" err="1">
                <a:latin typeface="Nunito" pitchFamily="2" charset="0"/>
              </a:rPr>
              <a:t>phụ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thuộc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>
                <a:latin typeface="Nunito" pitchFamily="2" charset="0"/>
              </a:rPr>
              <a:t>vào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smtClean="0">
                <a:latin typeface="Nunito" pitchFamily="2" charset="0"/>
              </a:rPr>
              <a:t>data </a:t>
            </a:r>
            <a:r>
              <a:rPr lang="en-US" sz="1800" dirty="0" err="1" smtClean="0">
                <a:latin typeface="Nunito" pitchFamily="2" charset="0"/>
              </a:rPr>
              <a:t>từ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>
                <a:latin typeface="Nunito" pitchFamily="2" charset="0"/>
              </a:rPr>
              <a:t>model </a:t>
            </a:r>
            <a:r>
              <a:rPr lang="en-US" sz="1800" dirty="0" err="1">
                <a:latin typeface="Nunito" pitchFamily="2" charset="0"/>
              </a:rPr>
              <a:t>trả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về</a:t>
            </a:r>
            <a:r>
              <a:rPr lang="en-US" sz="1800" dirty="0" smtClean="0">
                <a:latin typeface="Nunito" pitchFamily="2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Controller: </a:t>
            </a:r>
            <a:r>
              <a:rPr lang="en-US" sz="1800" dirty="0" err="1" smtClean="0">
                <a:latin typeface="Nunito" pitchFamily="2" charset="0"/>
              </a:rPr>
              <a:t>điều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hướng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, request do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dùng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gửi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query </a:t>
            </a:r>
            <a:r>
              <a:rPr lang="en-US" sz="1800" dirty="0" err="1" smtClean="0">
                <a:latin typeface="Nunito" pitchFamily="2" charset="0"/>
              </a:rPr>
              <a:t>bên</a:t>
            </a:r>
            <a:r>
              <a:rPr lang="en-US" sz="1800" dirty="0" smtClean="0">
                <a:latin typeface="Nunito" pitchFamily="2" charset="0"/>
              </a:rPr>
              <a:t> model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gọi View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render </a:t>
            </a:r>
            <a:r>
              <a:rPr lang="en-US" sz="1800" dirty="0" err="1" smtClean="0">
                <a:latin typeface="Nunito" pitchFamily="2" charset="0"/>
              </a:rPr>
              <a:t>giao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diện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ứng</a:t>
            </a:r>
            <a:r>
              <a:rPr lang="en-US" sz="1800" dirty="0" smtClean="0">
                <a:latin typeface="Nunito" pitchFamily="2" charset="0"/>
              </a:rPr>
              <a:t>.</a:t>
            </a:r>
          </a:p>
        </p:txBody>
      </p:sp>
      <p:pic>
        <p:nvPicPr>
          <p:cNvPr id="2052" name="Picture 4" descr="Interaction within MVC pattern The Model component correlates with all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38337"/>
            <a:ext cx="56769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28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Nunito" pitchFamily="2" charset="0"/>
              </a:rPr>
              <a:t>Mô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hình</a:t>
            </a:r>
            <a:r>
              <a:rPr lang="en-US" sz="2800" dirty="0" smtClean="0">
                <a:latin typeface="Nunito" pitchFamily="2" charset="0"/>
              </a:rPr>
              <a:t> MVC </a:t>
            </a:r>
            <a:r>
              <a:rPr lang="en-US" sz="2800" dirty="0" err="1" smtClean="0">
                <a:latin typeface="Nunito" pitchFamily="2" charset="0"/>
              </a:rPr>
              <a:t>với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NodeJS</a:t>
            </a:r>
            <a:endParaRPr lang="vi-VN" sz="2800" dirty="0">
              <a:latin typeface="Nunito" pitchFamily="2" charset="0"/>
            </a:endParaRPr>
          </a:p>
        </p:txBody>
      </p:sp>
      <p:sp>
        <p:nvSpPr>
          <p:cNvPr id="8" name="Google Shape;1228;p42"/>
          <p:cNvSpPr txBox="1">
            <a:spLocks/>
          </p:cNvSpPr>
          <p:nvPr/>
        </p:nvSpPr>
        <p:spPr>
          <a:xfrm>
            <a:off x="831940" y="1418624"/>
            <a:ext cx="5273585" cy="43059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Nunito" pitchFamily="2" charset="0"/>
              </a:rPr>
              <a:t>Express generator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tự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động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cho</a:t>
            </a:r>
            <a:r>
              <a:rPr lang="en-US" sz="1800" dirty="0" smtClean="0">
                <a:latin typeface="Nunito" pitchFamily="2" charset="0"/>
              </a:rPr>
              <a:t> ta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dự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mô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hình</a:t>
            </a:r>
            <a:r>
              <a:rPr lang="en-US" sz="1800" dirty="0" smtClean="0">
                <a:latin typeface="Nunito" pitchFamily="2" charset="0"/>
              </a:rPr>
              <a:t> MVC.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r>
              <a:rPr lang="en-US" sz="1800" dirty="0" smtClean="0">
                <a:latin typeface="Nunito" pitchFamily="2" charset="0"/>
              </a:rPr>
              <a:t> views </a:t>
            </a:r>
            <a:r>
              <a:rPr lang="en-US" sz="1800" dirty="0" err="1" smtClean="0">
                <a:latin typeface="Nunito" pitchFamily="2" charset="0"/>
              </a:rPr>
              <a:t>tương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ứng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view, routes </a:t>
            </a:r>
            <a:r>
              <a:rPr lang="en-US" sz="1800" dirty="0" err="1" smtClean="0">
                <a:latin typeface="Nunito" pitchFamily="2" charset="0"/>
              </a:rPr>
              <a:t>tương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ứng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controller,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thêm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mục</a:t>
            </a:r>
            <a:r>
              <a:rPr lang="en-US" sz="1800" dirty="0" smtClean="0">
                <a:latin typeface="Nunito" pitchFamily="2" charset="0"/>
              </a:rPr>
              <a:t> models </a:t>
            </a:r>
            <a:r>
              <a:rPr lang="en-US" sz="1800" dirty="0" err="1" smtClean="0">
                <a:latin typeface="Nunito" pitchFamily="2" charset="0"/>
              </a:rPr>
              <a:t>nữa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đủ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bộ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Nhưng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nếu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làm</a:t>
            </a:r>
            <a:r>
              <a:rPr lang="en-US" sz="1800" dirty="0" smtClean="0">
                <a:latin typeface="Nunito" pitchFamily="2" charset="0"/>
              </a:rPr>
              <a:t> Restful API Server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mô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hình</a:t>
            </a:r>
            <a:r>
              <a:rPr lang="en-US" sz="1800" dirty="0" smtClean="0">
                <a:latin typeface="Nunito" pitchFamily="2" charset="0"/>
              </a:rPr>
              <a:t> MVC </a:t>
            </a:r>
            <a:r>
              <a:rPr lang="en-US" sz="1800" dirty="0" err="1" smtClean="0">
                <a:latin typeface="Nunito" pitchFamily="2" charset="0"/>
              </a:rPr>
              <a:t>này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phù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hợp</a:t>
            </a:r>
            <a:r>
              <a:rPr lang="en-US" sz="1800" dirty="0" smtClean="0">
                <a:latin typeface="Nunito" pitchFamily="2" charset="0"/>
              </a:rPr>
              <a:t>. </a:t>
            </a:r>
            <a:r>
              <a:rPr lang="en-US" sz="1800" dirty="0" err="1" smtClean="0">
                <a:latin typeface="Nunito" pitchFamily="2" charset="0"/>
              </a:rPr>
              <a:t>Lúc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này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mô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hình</a:t>
            </a:r>
            <a:r>
              <a:rPr lang="en-US" sz="1800" dirty="0" smtClean="0">
                <a:latin typeface="Nunito" pitchFamily="2" charset="0"/>
              </a:rPr>
              <a:t> </a:t>
            </a:r>
            <a:br>
              <a:rPr lang="en-US" sz="1800" dirty="0" smtClean="0">
                <a:latin typeface="Nunito" pitchFamily="2" charset="0"/>
              </a:rPr>
            </a:br>
            <a:r>
              <a:rPr lang="en-US" sz="1800" dirty="0" smtClean="0">
                <a:latin typeface="Nunito" pitchFamily="2" charset="0"/>
              </a:rPr>
              <a:t>validations-routes-controllers-services-models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chuẩn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hơn</a:t>
            </a:r>
            <a:r>
              <a:rPr lang="en-US" sz="1800" dirty="0" smtClean="0">
                <a:latin typeface="Nunito" pitchFamily="2" charset="0"/>
              </a:rPr>
              <a:t>. </a:t>
            </a:r>
            <a:r>
              <a:rPr lang="en-US" sz="1800" dirty="0" err="1" smtClean="0">
                <a:latin typeface="Nunito" pitchFamily="2" charset="0"/>
              </a:rPr>
              <a:t>Chúng</a:t>
            </a:r>
            <a:r>
              <a:rPr lang="en-US" sz="1800" dirty="0" smtClean="0">
                <a:latin typeface="Nunito" pitchFamily="2" charset="0"/>
              </a:rPr>
              <a:t> ta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học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mô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này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tại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học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phần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nâng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cao</a:t>
            </a:r>
            <a:r>
              <a:rPr lang="en-US" sz="1800" dirty="0" smtClean="0">
                <a:latin typeface="Nunito" pitchFamily="2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30" y="1717961"/>
            <a:ext cx="3653019" cy="37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29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Nunito" pitchFamily="2" charset="0"/>
              </a:rPr>
              <a:t>Bài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tập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thực</a:t>
            </a:r>
            <a:r>
              <a:rPr lang="en-US" sz="2800" dirty="0" smtClean="0">
                <a:latin typeface="Nunito" pitchFamily="2" charset="0"/>
              </a:rPr>
              <a:t> </a:t>
            </a:r>
            <a:r>
              <a:rPr lang="en-US" sz="2800" dirty="0" err="1" smtClean="0">
                <a:latin typeface="Nunito" pitchFamily="2" charset="0"/>
              </a:rPr>
              <a:t>hành</a:t>
            </a:r>
            <a:endParaRPr lang="vi-VN" sz="2800" dirty="0">
              <a:latin typeface="Nunito" pitchFamily="2" charset="0"/>
            </a:endParaRPr>
          </a:p>
        </p:txBody>
      </p:sp>
      <p:sp>
        <p:nvSpPr>
          <p:cNvPr id="8" name="Google Shape;1228;p42"/>
          <p:cNvSpPr txBox="1">
            <a:spLocks/>
          </p:cNvSpPr>
          <p:nvPr/>
        </p:nvSpPr>
        <p:spPr>
          <a:xfrm>
            <a:off x="1422490" y="1418624"/>
            <a:ext cx="9369336" cy="44106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trang</a:t>
            </a:r>
            <a:r>
              <a:rPr lang="en-US" sz="1800" dirty="0" smtClean="0">
                <a:latin typeface="Nunito" pitchFamily="2" charset="0"/>
              </a:rPr>
              <a:t> web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Express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EJS, </a:t>
            </a:r>
            <a:r>
              <a:rPr lang="en-US" sz="1800" dirty="0" err="1" smtClean="0">
                <a:latin typeface="Nunito" pitchFamily="2" charset="0"/>
              </a:rPr>
              <a:t>yêu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cầu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như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sau</a:t>
            </a:r>
            <a:r>
              <a:rPr lang="en-US" sz="1800" dirty="0" smtClean="0">
                <a:latin typeface="Nuni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err="1" smtClean="0">
                <a:latin typeface="Nunito" pitchFamily="2" charset="0"/>
              </a:rPr>
              <a:t>Tạo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low database </a:t>
            </a:r>
            <a:r>
              <a:rPr lang="en-US" sz="1800" dirty="0" err="1" smtClean="0">
                <a:latin typeface="Nunito" pitchFamily="2" charset="0"/>
              </a:rPr>
              <a:t>bằng</a:t>
            </a:r>
            <a:r>
              <a:rPr lang="en-US" sz="1800" dirty="0" smtClean="0">
                <a:latin typeface="Nunito" pitchFamily="2" charset="0"/>
              </a:rPr>
              <a:t> file JSON </a:t>
            </a:r>
            <a:r>
              <a:rPr lang="en-US" sz="1800" dirty="0" err="1" smtClean="0">
                <a:latin typeface="Nunito" pitchFamily="2" charset="0"/>
              </a:rPr>
              <a:t>chứa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danh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sách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nổi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tiếng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gồm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trường</a:t>
            </a:r>
            <a:r>
              <a:rPr lang="en-US" sz="1800" dirty="0" smtClean="0">
                <a:latin typeface="Nunito" pitchFamily="2" charset="0"/>
              </a:rPr>
              <a:t>: </a:t>
            </a:r>
            <a:r>
              <a:rPr lang="en-US" sz="1800" dirty="0" err="1" smtClean="0">
                <a:latin typeface="Nunito" pitchFamily="2" charset="0"/>
              </a:rPr>
              <a:t>ảnh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họ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tên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giới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tính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ngày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sinh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quê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quán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nghề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nghiệp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tình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hôn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nhân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truy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cập</a:t>
            </a:r>
            <a:r>
              <a:rPr lang="en-US" sz="1800" dirty="0" smtClean="0">
                <a:latin typeface="Nunito" pitchFamily="2" charset="0"/>
              </a:rPr>
              <a:t> localhost:4000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hiển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thị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tất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ảnh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những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nổi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tiếng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trong</a:t>
            </a:r>
            <a:r>
              <a:rPr lang="en-US" sz="1800" dirty="0" smtClean="0">
                <a:latin typeface="Nunito" pitchFamily="2" charset="0"/>
              </a:rPr>
              <a:t> file JSON </a:t>
            </a:r>
            <a:r>
              <a:rPr lang="en-US" sz="1800" dirty="0" err="1" smtClean="0">
                <a:latin typeface="Nunito" pitchFamily="2" charset="0"/>
              </a:rPr>
              <a:t>kể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trên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truy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cập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localhost:4000/&lt;</a:t>
            </a:r>
            <a:r>
              <a:rPr lang="en-US" sz="1800" dirty="0" err="1" smtClean="0">
                <a:latin typeface="Nunito" pitchFamily="2" charset="0"/>
              </a:rPr>
              <a:t>tên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nổi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tiếng</a:t>
            </a:r>
            <a:r>
              <a:rPr lang="en-US" sz="1800" dirty="0" smtClean="0">
                <a:latin typeface="Nunito" pitchFamily="2" charset="0"/>
              </a:rPr>
              <a:t>&gt; </a:t>
            </a:r>
            <a:r>
              <a:rPr lang="en-US" sz="1800" dirty="0" err="1" smtClean="0">
                <a:latin typeface="Nunito" pitchFamily="2" charset="0"/>
              </a:rPr>
              <a:t>hoặc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nhấn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ảnh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nổi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tiếng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tương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ứng</a:t>
            </a:r>
            <a:r>
              <a:rPr lang="en-US" sz="1800" dirty="0" smtClean="0">
                <a:latin typeface="Nunito" pitchFamily="2" charset="0"/>
              </a:rPr>
              <a:t> ở </a:t>
            </a:r>
            <a:r>
              <a:rPr lang="en-US" sz="1800" dirty="0" err="1" smtClean="0">
                <a:latin typeface="Nunito" pitchFamily="2" charset="0"/>
              </a:rPr>
              <a:t>trang</a:t>
            </a:r>
            <a:r>
              <a:rPr lang="en-US" sz="1800" dirty="0" smtClean="0">
                <a:latin typeface="Nunito" pitchFamily="2" charset="0"/>
              </a:rPr>
              <a:t> localhost:4000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hiển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thị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đầy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đủ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thông</a:t>
            </a:r>
            <a:r>
              <a:rPr lang="en-US" sz="1800" dirty="0" smtClean="0">
                <a:latin typeface="Nunito" pitchFamily="2" charset="0"/>
              </a:rPr>
              <a:t> tin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chỉ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định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err="1" smtClean="0">
                <a:latin typeface="Nunito" pitchFamily="2" charset="0"/>
              </a:rPr>
              <a:t>Khi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truy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cập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vào</a:t>
            </a:r>
            <a:r>
              <a:rPr lang="en-US" sz="1800" dirty="0" smtClean="0">
                <a:latin typeface="Nunito" pitchFamily="2" charset="0"/>
              </a:rPr>
              <a:t> localhost:4000?gioi-tinh=</a:t>
            </a:r>
            <a:r>
              <a:rPr lang="en-US" sz="1800" dirty="0" err="1" smtClean="0">
                <a:latin typeface="Nunito" pitchFamily="2" charset="0"/>
              </a:rPr>
              <a:t>nam</a:t>
            </a:r>
            <a:r>
              <a:rPr lang="en-US" sz="1800" dirty="0" smtClean="0">
                <a:latin typeface="Nunito" pitchFamily="2" charset="0"/>
              </a:rPr>
              <a:t> (nu) </a:t>
            </a:r>
            <a:r>
              <a:rPr lang="en-US" sz="1800" dirty="0" err="1" smtClean="0">
                <a:latin typeface="Nunito" pitchFamily="2" charset="0"/>
              </a:rPr>
              <a:t>thì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hiển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thị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những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người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nổi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tiếng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theo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tính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chỉ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định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err="1" smtClean="0">
                <a:latin typeface="Nunito" pitchFamily="2" charset="0"/>
              </a:rPr>
              <a:t>Giao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diện</a:t>
            </a:r>
            <a:r>
              <a:rPr lang="en-US" sz="1800" dirty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đẹp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dễ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nhìn</a:t>
            </a:r>
            <a:r>
              <a:rPr lang="en-US" sz="1800" dirty="0" smtClean="0"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7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3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sz="3600" b="1" dirty="0" err="1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Giới</a:t>
            </a:r>
            <a:r>
              <a:rPr lang="en-US" sz="3600" b="1" dirty="0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600" b="1" dirty="0" err="1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thiệu</a:t>
            </a:r>
            <a:r>
              <a:rPr lang="en-US" sz="3600" b="1" dirty="0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600" b="1" dirty="0" err="1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về</a:t>
            </a:r>
            <a:r>
              <a:rPr lang="en-US" sz="3600" b="1" dirty="0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3600" b="1" dirty="0" err="1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ExpressJS</a:t>
            </a:r>
            <a:endParaRPr lang="en-US" sz="36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01.</a:t>
            </a:r>
            <a:endParaRPr lang="en" sz="7000" dirty="0"/>
          </a:p>
        </p:txBody>
      </p:sp>
      <p:grpSp>
        <p:nvGrpSpPr>
          <p:cNvPr id="67" name="Google Shape;1883;p53"/>
          <p:cNvGrpSpPr/>
          <p:nvPr/>
        </p:nvGrpSpPr>
        <p:grpSpPr>
          <a:xfrm>
            <a:off x="-118541" y="2284549"/>
            <a:ext cx="7025535" cy="3529627"/>
            <a:chOff x="4842550" y="2398250"/>
            <a:chExt cx="3462866" cy="1739743"/>
          </a:xfrm>
        </p:grpSpPr>
        <p:sp>
          <p:nvSpPr>
            <p:cNvPr id="68" name="Google Shape;1884;p53"/>
            <p:cNvSpPr/>
            <p:nvPr/>
          </p:nvSpPr>
          <p:spPr>
            <a:xfrm>
              <a:off x="5155712" y="3113529"/>
              <a:ext cx="170382" cy="227776"/>
            </a:xfrm>
            <a:custGeom>
              <a:avLst/>
              <a:gdLst/>
              <a:ahLst/>
              <a:cxnLst/>
              <a:rect l="l" t="t" r="r" b="b"/>
              <a:pathLst>
                <a:path w="11278" h="15077" extrusionOk="0">
                  <a:moveTo>
                    <a:pt x="11278" y="1"/>
                  </a:moveTo>
                  <a:lnTo>
                    <a:pt x="11278" y="1"/>
                  </a:lnTo>
                  <a:cubicBezTo>
                    <a:pt x="11186" y="487"/>
                    <a:pt x="10031" y="5746"/>
                    <a:pt x="6293" y="8177"/>
                  </a:cubicBezTo>
                  <a:cubicBezTo>
                    <a:pt x="3435" y="10062"/>
                    <a:pt x="639" y="11612"/>
                    <a:pt x="1" y="15077"/>
                  </a:cubicBezTo>
                  <a:cubicBezTo>
                    <a:pt x="1" y="15077"/>
                    <a:pt x="5502" y="13740"/>
                    <a:pt x="8025" y="10062"/>
                  </a:cubicBezTo>
                  <a:cubicBezTo>
                    <a:pt x="10426" y="6536"/>
                    <a:pt x="11217" y="518"/>
                    <a:pt x="1127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85;p53"/>
            <p:cNvSpPr/>
            <p:nvPr/>
          </p:nvSpPr>
          <p:spPr>
            <a:xfrm>
              <a:off x="5201636" y="3197431"/>
              <a:ext cx="31076" cy="50655"/>
            </a:xfrm>
            <a:custGeom>
              <a:avLst/>
              <a:gdLst/>
              <a:ahLst/>
              <a:cxnLst/>
              <a:rect l="l" t="t" r="r" b="b"/>
              <a:pathLst>
                <a:path w="2057" h="3353" extrusionOk="0">
                  <a:moveTo>
                    <a:pt x="2048" y="1"/>
                  </a:moveTo>
                  <a:cubicBezTo>
                    <a:pt x="2047" y="1"/>
                    <a:pt x="2043" y="3"/>
                    <a:pt x="2037" y="9"/>
                  </a:cubicBezTo>
                  <a:cubicBezTo>
                    <a:pt x="1064" y="891"/>
                    <a:pt x="365" y="2076"/>
                    <a:pt x="0" y="3353"/>
                  </a:cubicBezTo>
                  <a:cubicBezTo>
                    <a:pt x="395" y="2076"/>
                    <a:pt x="1095" y="951"/>
                    <a:pt x="2037" y="40"/>
                  </a:cubicBezTo>
                  <a:cubicBezTo>
                    <a:pt x="2037" y="40"/>
                    <a:pt x="2056" y="1"/>
                    <a:pt x="204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86;p53"/>
            <p:cNvSpPr/>
            <p:nvPr/>
          </p:nvSpPr>
          <p:spPr>
            <a:xfrm>
              <a:off x="5143777" y="3113076"/>
              <a:ext cx="182317" cy="228229"/>
            </a:xfrm>
            <a:custGeom>
              <a:avLst/>
              <a:gdLst/>
              <a:ahLst/>
              <a:cxnLst/>
              <a:rect l="l" t="t" r="r" b="b"/>
              <a:pathLst>
                <a:path w="12068" h="15107" extrusionOk="0">
                  <a:moveTo>
                    <a:pt x="12068" y="0"/>
                  </a:moveTo>
                  <a:cubicBezTo>
                    <a:pt x="12068" y="0"/>
                    <a:pt x="9423" y="3739"/>
                    <a:pt x="6657" y="4712"/>
                  </a:cubicBezTo>
                  <a:cubicBezTo>
                    <a:pt x="3891" y="5654"/>
                    <a:pt x="0" y="8967"/>
                    <a:pt x="791" y="15107"/>
                  </a:cubicBezTo>
                  <a:cubicBezTo>
                    <a:pt x="791" y="15107"/>
                    <a:pt x="6292" y="13770"/>
                    <a:pt x="8815" y="10092"/>
                  </a:cubicBezTo>
                  <a:cubicBezTo>
                    <a:pt x="11216" y="6566"/>
                    <a:pt x="12007" y="548"/>
                    <a:pt x="12068" y="31"/>
                  </a:cubicBezTo>
                  <a:cubicBezTo>
                    <a:pt x="12068" y="0"/>
                    <a:pt x="12068" y="0"/>
                    <a:pt x="1206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87;p53"/>
            <p:cNvSpPr/>
            <p:nvPr/>
          </p:nvSpPr>
          <p:spPr>
            <a:xfrm>
              <a:off x="5278771" y="3156236"/>
              <a:ext cx="18839" cy="32617"/>
            </a:xfrm>
            <a:custGeom>
              <a:avLst/>
              <a:gdLst/>
              <a:ahLst/>
              <a:cxnLst/>
              <a:rect l="l" t="t" r="r" b="b"/>
              <a:pathLst>
                <a:path w="1247" h="2159" extrusionOk="0">
                  <a:moveTo>
                    <a:pt x="1217" y="1"/>
                  </a:moveTo>
                  <a:cubicBezTo>
                    <a:pt x="852" y="760"/>
                    <a:pt x="457" y="1460"/>
                    <a:pt x="1" y="2159"/>
                  </a:cubicBezTo>
                  <a:cubicBezTo>
                    <a:pt x="487" y="1460"/>
                    <a:pt x="913" y="760"/>
                    <a:pt x="124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88;p53"/>
            <p:cNvSpPr/>
            <p:nvPr/>
          </p:nvSpPr>
          <p:spPr>
            <a:xfrm>
              <a:off x="4842550" y="3823869"/>
              <a:ext cx="3462866" cy="5529"/>
            </a:xfrm>
            <a:custGeom>
              <a:avLst/>
              <a:gdLst/>
              <a:ahLst/>
              <a:cxnLst/>
              <a:rect l="l" t="t" r="r" b="b"/>
              <a:pathLst>
                <a:path w="229215" h="366" extrusionOk="0">
                  <a:moveTo>
                    <a:pt x="114623" y="1"/>
                  </a:moveTo>
                  <a:lnTo>
                    <a:pt x="57297" y="62"/>
                  </a:lnTo>
                  <a:lnTo>
                    <a:pt x="28634" y="92"/>
                  </a:lnTo>
                  <a:lnTo>
                    <a:pt x="1" y="183"/>
                  </a:lnTo>
                  <a:lnTo>
                    <a:pt x="28634" y="274"/>
                  </a:lnTo>
                  <a:lnTo>
                    <a:pt x="57297" y="305"/>
                  </a:lnTo>
                  <a:lnTo>
                    <a:pt x="114623" y="365"/>
                  </a:lnTo>
                  <a:lnTo>
                    <a:pt x="171919" y="305"/>
                  </a:lnTo>
                  <a:lnTo>
                    <a:pt x="200582" y="274"/>
                  </a:lnTo>
                  <a:lnTo>
                    <a:pt x="229215" y="183"/>
                  </a:lnTo>
                  <a:lnTo>
                    <a:pt x="200582" y="92"/>
                  </a:lnTo>
                  <a:lnTo>
                    <a:pt x="171919" y="62"/>
                  </a:lnTo>
                  <a:lnTo>
                    <a:pt x="1146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89;p53"/>
            <p:cNvSpPr/>
            <p:nvPr/>
          </p:nvSpPr>
          <p:spPr>
            <a:xfrm>
              <a:off x="6623704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5107" y="0"/>
                  </a:moveTo>
                  <a:lnTo>
                    <a:pt x="4439" y="5411"/>
                  </a:lnTo>
                  <a:lnTo>
                    <a:pt x="1" y="38420"/>
                  </a:lnTo>
                  <a:lnTo>
                    <a:pt x="1004" y="38420"/>
                  </a:lnTo>
                  <a:lnTo>
                    <a:pt x="7113" y="5411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90;p53"/>
            <p:cNvSpPr/>
            <p:nvPr/>
          </p:nvSpPr>
          <p:spPr>
            <a:xfrm>
              <a:off x="6690747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669" y="0"/>
                  </a:moveTo>
                  <a:lnTo>
                    <a:pt x="1" y="5411"/>
                  </a:lnTo>
                  <a:lnTo>
                    <a:pt x="2675" y="5411"/>
                  </a:lnTo>
                  <a:lnTo>
                    <a:pt x="355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91;p53"/>
            <p:cNvSpPr/>
            <p:nvPr/>
          </p:nvSpPr>
          <p:spPr>
            <a:xfrm>
              <a:off x="691345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5" y="38420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92;p53"/>
            <p:cNvSpPr/>
            <p:nvPr/>
          </p:nvSpPr>
          <p:spPr>
            <a:xfrm>
              <a:off x="691345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93;p53"/>
            <p:cNvSpPr/>
            <p:nvPr/>
          </p:nvSpPr>
          <p:spPr>
            <a:xfrm>
              <a:off x="719034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4" y="38420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94;p53"/>
            <p:cNvSpPr/>
            <p:nvPr/>
          </p:nvSpPr>
          <p:spPr>
            <a:xfrm>
              <a:off x="719034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95;p53"/>
            <p:cNvSpPr/>
            <p:nvPr/>
          </p:nvSpPr>
          <p:spPr>
            <a:xfrm>
              <a:off x="6611316" y="2814148"/>
              <a:ext cx="676408" cy="566214"/>
            </a:xfrm>
            <a:custGeom>
              <a:avLst/>
              <a:gdLst/>
              <a:ahLst/>
              <a:cxnLst/>
              <a:rect l="l" t="t" r="r" b="b"/>
              <a:pathLst>
                <a:path w="44773" h="37479" extrusionOk="0">
                  <a:moveTo>
                    <a:pt x="22402" y="1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9"/>
                  </a:lnTo>
                  <a:lnTo>
                    <a:pt x="44773" y="37479"/>
                  </a:lnTo>
                  <a:lnTo>
                    <a:pt x="430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96;p53"/>
            <p:cNvSpPr/>
            <p:nvPr/>
          </p:nvSpPr>
          <p:spPr>
            <a:xfrm>
              <a:off x="7226611" y="2814148"/>
              <a:ext cx="61080" cy="566214"/>
            </a:xfrm>
            <a:custGeom>
              <a:avLst/>
              <a:gdLst/>
              <a:ahLst/>
              <a:cxnLst/>
              <a:rect l="l" t="t" r="r" b="b"/>
              <a:pathLst>
                <a:path w="4043" h="37479" extrusionOk="0">
                  <a:moveTo>
                    <a:pt x="0" y="1"/>
                  </a:moveTo>
                  <a:lnTo>
                    <a:pt x="1581" y="37479"/>
                  </a:lnTo>
                  <a:lnTo>
                    <a:pt x="4043" y="3747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97;p53"/>
            <p:cNvSpPr/>
            <p:nvPr/>
          </p:nvSpPr>
          <p:spPr>
            <a:xfrm>
              <a:off x="6680641" y="2419475"/>
              <a:ext cx="451412" cy="512386"/>
            </a:xfrm>
            <a:custGeom>
              <a:avLst/>
              <a:gdLst/>
              <a:ahLst/>
              <a:cxnLst/>
              <a:rect l="l" t="t" r="r" b="b"/>
              <a:pathLst>
                <a:path w="29880" h="33916" extrusionOk="0">
                  <a:moveTo>
                    <a:pt x="18014" y="0"/>
                  </a:moveTo>
                  <a:cubicBezTo>
                    <a:pt x="15371" y="0"/>
                    <a:pt x="12990" y="1790"/>
                    <a:pt x="12342" y="3968"/>
                  </a:cubicBezTo>
                  <a:cubicBezTo>
                    <a:pt x="11612" y="6552"/>
                    <a:pt x="11673" y="9713"/>
                    <a:pt x="11126" y="11415"/>
                  </a:cubicBezTo>
                  <a:cubicBezTo>
                    <a:pt x="9910" y="15002"/>
                    <a:pt x="5472" y="16157"/>
                    <a:pt x="2797" y="20078"/>
                  </a:cubicBezTo>
                  <a:cubicBezTo>
                    <a:pt x="1" y="24121"/>
                    <a:pt x="1855" y="30899"/>
                    <a:pt x="7995" y="33148"/>
                  </a:cubicBezTo>
                  <a:cubicBezTo>
                    <a:pt x="9357" y="33643"/>
                    <a:pt x="10956" y="33916"/>
                    <a:pt x="12648" y="33916"/>
                  </a:cubicBezTo>
                  <a:cubicBezTo>
                    <a:pt x="18129" y="33916"/>
                    <a:pt x="24569" y="31046"/>
                    <a:pt x="26962" y="23543"/>
                  </a:cubicBezTo>
                  <a:cubicBezTo>
                    <a:pt x="29880" y="14455"/>
                    <a:pt x="26263" y="3269"/>
                    <a:pt x="20518" y="564"/>
                  </a:cubicBezTo>
                  <a:cubicBezTo>
                    <a:pt x="19688" y="174"/>
                    <a:pt x="18838" y="0"/>
                    <a:pt x="18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98;p53"/>
            <p:cNvSpPr/>
            <p:nvPr/>
          </p:nvSpPr>
          <p:spPr>
            <a:xfrm>
              <a:off x="6919885" y="2451410"/>
              <a:ext cx="199766" cy="475750"/>
            </a:xfrm>
            <a:custGeom>
              <a:avLst/>
              <a:gdLst/>
              <a:ahLst/>
              <a:cxnLst/>
              <a:rect l="l" t="t" r="r" b="b"/>
              <a:pathLst>
                <a:path w="13223" h="31491" extrusionOk="0">
                  <a:moveTo>
                    <a:pt x="6900" y="0"/>
                  </a:moveTo>
                  <a:lnTo>
                    <a:pt x="6900" y="0"/>
                  </a:lnTo>
                  <a:cubicBezTo>
                    <a:pt x="7994" y="1247"/>
                    <a:pt x="8936" y="2584"/>
                    <a:pt x="9757" y="4043"/>
                  </a:cubicBezTo>
                  <a:cubicBezTo>
                    <a:pt x="10578" y="5441"/>
                    <a:pt x="11277" y="6961"/>
                    <a:pt x="11794" y="8511"/>
                  </a:cubicBezTo>
                  <a:cubicBezTo>
                    <a:pt x="12341" y="10061"/>
                    <a:pt x="12675" y="11672"/>
                    <a:pt x="12827" y="13314"/>
                  </a:cubicBezTo>
                  <a:cubicBezTo>
                    <a:pt x="12888" y="14104"/>
                    <a:pt x="12918" y="14925"/>
                    <a:pt x="12857" y="15745"/>
                  </a:cubicBezTo>
                  <a:cubicBezTo>
                    <a:pt x="12827" y="16566"/>
                    <a:pt x="12736" y="17387"/>
                    <a:pt x="12584" y="18177"/>
                  </a:cubicBezTo>
                  <a:cubicBezTo>
                    <a:pt x="12067" y="21399"/>
                    <a:pt x="10760" y="24560"/>
                    <a:pt x="8541" y="26961"/>
                  </a:cubicBezTo>
                  <a:cubicBezTo>
                    <a:pt x="6292" y="29423"/>
                    <a:pt x="3283" y="31004"/>
                    <a:pt x="0" y="31490"/>
                  </a:cubicBezTo>
                  <a:cubicBezTo>
                    <a:pt x="1641" y="31308"/>
                    <a:pt x="3252" y="30852"/>
                    <a:pt x="4742" y="30122"/>
                  </a:cubicBezTo>
                  <a:cubicBezTo>
                    <a:pt x="6231" y="29362"/>
                    <a:pt x="7599" y="28359"/>
                    <a:pt x="8754" y="27144"/>
                  </a:cubicBezTo>
                  <a:cubicBezTo>
                    <a:pt x="11034" y="24712"/>
                    <a:pt x="12371" y="21520"/>
                    <a:pt x="12918" y="18238"/>
                  </a:cubicBezTo>
                  <a:cubicBezTo>
                    <a:pt x="13040" y="17417"/>
                    <a:pt x="13131" y="16596"/>
                    <a:pt x="13192" y="15776"/>
                  </a:cubicBezTo>
                  <a:cubicBezTo>
                    <a:pt x="13222" y="14925"/>
                    <a:pt x="13222" y="14104"/>
                    <a:pt x="13131" y="13283"/>
                  </a:cubicBezTo>
                  <a:cubicBezTo>
                    <a:pt x="12979" y="11611"/>
                    <a:pt x="12614" y="9970"/>
                    <a:pt x="12067" y="8420"/>
                  </a:cubicBezTo>
                  <a:cubicBezTo>
                    <a:pt x="10912" y="5289"/>
                    <a:pt x="9180" y="2432"/>
                    <a:pt x="6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99;p53"/>
            <p:cNvSpPr/>
            <p:nvPr/>
          </p:nvSpPr>
          <p:spPr>
            <a:xfrm>
              <a:off x="6700853" y="2529012"/>
              <a:ext cx="157511" cy="273687"/>
            </a:xfrm>
            <a:custGeom>
              <a:avLst/>
              <a:gdLst/>
              <a:ahLst/>
              <a:cxnLst/>
              <a:rect l="l" t="t" r="r" b="b"/>
              <a:pathLst>
                <a:path w="10426" h="18116" extrusionOk="0">
                  <a:moveTo>
                    <a:pt x="10426" y="0"/>
                  </a:moveTo>
                  <a:cubicBezTo>
                    <a:pt x="10183" y="1794"/>
                    <a:pt x="9757" y="3617"/>
                    <a:pt x="8724" y="5107"/>
                  </a:cubicBezTo>
                  <a:cubicBezTo>
                    <a:pt x="8238" y="5836"/>
                    <a:pt x="7599" y="6505"/>
                    <a:pt x="6870" y="7022"/>
                  </a:cubicBezTo>
                  <a:cubicBezTo>
                    <a:pt x="6110" y="7538"/>
                    <a:pt x="5350" y="8055"/>
                    <a:pt x="4620" y="8602"/>
                  </a:cubicBezTo>
                  <a:cubicBezTo>
                    <a:pt x="3192" y="9757"/>
                    <a:pt x="1854" y="11095"/>
                    <a:pt x="973" y="12736"/>
                  </a:cubicBezTo>
                  <a:cubicBezTo>
                    <a:pt x="760" y="13161"/>
                    <a:pt x="578" y="13587"/>
                    <a:pt x="456" y="14013"/>
                  </a:cubicBezTo>
                  <a:cubicBezTo>
                    <a:pt x="304" y="14469"/>
                    <a:pt x="183" y="14924"/>
                    <a:pt x="122" y="15380"/>
                  </a:cubicBezTo>
                  <a:cubicBezTo>
                    <a:pt x="31" y="16292"/>
                    <a:pt x="61" y="17204"/>
                    <a:pt x="274" y="18116"/>
                  </a:cubicBezTo>
                  <a:cubicBezTo>
                    <a:pt x="0" y="16292"/>
                    <a:pt x="335" y="14469"/>
                    <a:pt x="1216" y="12858"/>
                  </a:cubicBezTo>
                  <a:cubicBezTo>
                    <a:pt x="2158" y="11307"/>
                    <a:pt x="3374" y="9970"/>
                    <a:pt x="4833" y="8876"/>
                  </a:cubicBezTo>
                  <a:cubicBezTo>
                    <a:pt x="5563" y="8329"/>
                    <a:pt x="6292" y="7812"/>
                    <a:pt x="7052" y="7265"/>
                  </a:cubicBezTo>
                  <a:cubicBezTo>
                    <a:pt x="7812" y="6718"/>
                    <a:pt x="8450" y="6049"/>
                    <a:pt x="8967" y="5259"/>
                  </a:cubicBezTo>
                  <a:cubicBezTo>
                    <a:pt x="9453" y="4468"/>
                    <a:pt x="9818" y="3617"/>
                    <a:pt x="10031" y="2705"/>
                  </a:cubicBezTo>
                  <a:cubicBezTo>
                    <a:pt x="10244" y="1824"/>
                    <a:pt x="10365" y="912"/>
                    <a:pt x="10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0;p53"/>
            <p:cNvSpPr/>
            <p:nvPr/>
          </p:nvSpPr>
          <p:spPr>
            <a:xfrm>
              <a:off x="6657860" y="3481796"/>
              <a:ext cx="370421" cy="501977"/>
            </a:xfrm>
            <a:custGeom>
              <a:avLst/>
              <a:gdLst/>
              <a:ahLst/>
              <a:cxnLst/>
              <a:rect l="l" t="t" r="r" b="b"/>
              <a:pathLst>
                <a:path w="24519" h="33227" extrusionOk="0">
                  <a:moveTo>
                    <a:pt x="13211" y="0"/>
                  </a:moveTo>
                  <a:lnTo>
                    <a:pt x="80" y="7386"/>
                  </a:lnTo>
                  <a:lnTo>
                    <a:pt x="7314" y="21064"/>
                  </a:lnTo>
                  <a:cubicBezTo>
                    <a:pt x="7314" y="21064"/>
                    <a:pt x="4883" y="23982"/>
                    <a:pt x="2907" y="26475"/>
                  </a:cubicBezTo>
                  <a:cubicBezTo>
                    <a:pt x="2026" y="27538"/>
                    <a:pt x="1205" y="28633"/>
                    <a:pt x="475" y="29788"/>
                  </a:cubicBezTo>
                  <a:cubicBezTo>
                    <a:pt x="1" y="30856"/>
                    <a:pt x="366" y="33227"/>
                    <a:pt x="1175" y="33227"/>
                  </a:cubicBezTo>
                  <a:cubicBezTo>
                    <a:pt x="1195" y="33227"/>
                    <a:pt x="1215" y="33225"/>
                    <a:pt x="1235" y="33222"/>
                  </a:cubicBezTo>
                  <a:cubicBezTo>
                    <a:pt x="2117" y="33101"/>
                    <a:pt x="23910" y="22219"/>
                    <a:pt x="24458" y="21307"/>
                  </a:cubicBezTo>
                  <a:cubicBezTo>
                    <a:pt x="24518" y="21186"/>
                    <a:pt x="23576" y="19210"/>
                    <a:pt x="22239" y="16505"/>
                  </a:cubicBezTo>
                  <a:cubicBezTo>
                    <a:pt x="19230" y="10365"/>
                    <a:pt x="13211" y="0"/>
                    <a:pt x="132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01;p53"/>
            <p:cNvSpPr/>
            <p:nvPr/>
          </p:nvSpPr>
          <p:spPr>
            <a:xfrm>
              <a:off x="6657860" y="3731115"/>
              <a:ext cx="370421" cy="252643"/>
            </a:xfrm>
            <a:custGeom>
              <a:avLst/>
              <a:gdLst/>
              <a:ahLst/>
              <a:cxnLst/>
              <a:rect l="l" t="t" r="r" b="b"/>
              <a:pathLst>
                <a:path w="24519" h="16723" extrusionOk="0">
                  <a:moveTo>
                    <a:pt x="22269" y="1"/>
                  </a:moveTo>
                  <a:cubicBezTo>
                    <a:pt x="16180" y="4481"/>
                    <a:pt x="7133" y="9260"/>
                    <a:pt x="5180" y="9260"/>
                  </a:cubicBezTo>
                  <a:cubicBezTo>
                    <a:pt x="5067" y="9260"/>
                    <a:pt x="4977" y="9244"/>
                    <a:pt x="4913" y="9211"/>
                  </a:cubicBezTo>
                  <a:cubicBezTo>
                    <a:pt x="4305" y="8846"/>
                    <a:pt x="5369" y="7113"/>
                    <a:pt x="6007" y="6171"/>
                  </a:cubicBezTo>
                  <a:lnTo>
                    <a:pt x="6007" y="6171"/>
                  </a:lnTo>
                  <a:cubicBezTo>
                    <a:pt x="5126" y="7235"/>
                    <a:pt x="3971" y="8664"/>
                    <a:pt x="2937" y="10001"/>
                  </a:cubicBezTo>
                  <a:cubicBezTo>
                    <a:pt x="2056" y="11034"/>
                    <a:pt x="1235" y="12129"/>
                    <a:pt x="475" y="13284"/>
                  </a:cubicBezTo>
                  <a:cubicBezTo>
                    <a:pt x="1" y="14352"/>
                    <a:pt x="366" y="16723"/>
                    <a:pt x="1175" y="16723"/>
                  </a:cubicBezTo>
                  <a:cubicBezTo>
                    <a:pt x="1195" y="16723"/>
                    <a:pt x="1215" y="16721"/>
                    <a:pt x="1235" y="16718"/>
                  </a:cubicBezTo>
                  <a:cubicBezTo>
                    <a:pt x="2117" y="16566"/>
                    <a:pt x="23910" y="5715"/>
                    <a:pt x="24458" y="4803"/>
                  </a:cubicBezTo>
                  <a:cubicBezTo>
                    <a:pt x="24518" y="4682"/>
                    <a:pt x="23576" y="2706"/>
                    <a:pt x="2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02;p53"/>
            <p:cNvSpPr/>
            <p:nvPr/>
          </p:nvSpPr>
          <p:spPr>
            <a:xfrm>
              <a:off x="6479525" y="3002874"/>
              <a:ext cx="691123" cy="778822"/>
            </a:xfrm>
            <a:custGeom>
              <a:avLst/>
              <a:gdLst/>
              <a:ahLst/>
              <a:cxnLst/>
              <a:rect l="l" t="t" r="r" b="b"/>
              <a:pathLst>
                <a:path w="45747" h="51552" extrusionOk="0">
                  <a:moveTo>
                    <a:pt x="25928" y="0"/>
                  </a:moveTo>
                  <a:cubicBezTo>
                    <a:pt x="25928" y="0"/>
                    <a:pt x="26080" y="4165"/>
                    <a:pt x="25411" y="4712"/>
                  </a:cubicBezTo>
                  <a:cubicBezTo>
                    <a:pt x="24986" y="5077"/>
                    <a:pt x="2402" y="7235"/>
                    <a:pt x="1520" y="13192"/>
                  </a:cubicBezTo>
                  <a:cubicBezTo>
                    <a:pt x="1" y="23496"/>
                    <a:pt x="16505" y="51551"/>
                    <a:pt x="16505" y="51551"/>
                  </a:cubicBezTo>
                  <a:lnTo>
                    <a:pt x="31703" y="43527"/>
                  </a:lnTo>
                  <a:cubicBezTo>
                    <a:pt x="31703" y="43527"/>
                    <a:pt x="20092" y="20791"/>
                    <a:pt x="20396" y="20396"/>
                  </a:cubicBezTo>
                  <a:cubicBezTo>
                    <a:pt x="21460" y="19028"/>
                    <a:pt x="34317" y="19636"/>
                    <a:pt x="39849" y="14134"/>
                  </a:cubicBezTo>
                  <a:cubicBezTo>
                    <a:pt x="45746" y="8298"/>
                    <a:pt x="41248" y="0"/>
                    <a:pt x="412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03;p53"/>
            <p:cNvSpPr/>
            <p:nvPr/>
          </p:nvSpPr>
          <p:spPr>
            <a:xfrm>
              <a:off x="6714223" y="3623541"/>
              <a:ext cx="220841" cy="116872"/>
            </a:xfrm>
            <a:custGeom>
              <a:avLst/>
              <a:gdLst/>
              <a:ahLst/>
              <a:cxnLst/>
              <a:rect l="l" t="t" r="r" b="b"/>
              <a:pathLst>
                <a:path w="14618" h="7736" extrusionOk="0">
                  <a:moveTo>
                    <a:pt x="14601" y="1"/>
                  </a:moveTo>
                  <a:cubicBezTo>
                    <a:pt x="14597" y="1"/>
                    <a:pt x="14592" y="3"/>
                    <a:pt x="14587" y="9"/>
                  </a:cubicBezTo>
                  <a:cubicBezTo>
                    <a:pt x="13492" y="526"/>
                    <a:pt x="12398" y="1012"/>
                    <a:pt x="11334" y="1559"/>
                  </a:cubicBezTo>
                  <a:cubicBezTo>
                    <a:pt x="9389" y="2502"/>
                    <a:pt x="7504" y="3474"/>
                    <a:pt x="5620" y="4508"/>
                  </a:cubicBezTo>
                  <a:cubicBezTo>
                    <a:pt x="3735" y="5511"/>
                    <a:pt x="1881" y="6544"/>
                    <a:pt x="27" y="7639"/>
                  </a:cubicBezTo>
                  <a:cubicBezTo>
                    <a:pt x="1" y="7665"/>
                    <a:pt x="20" y="7736"/>
                    <a:pt x="64" y="7736"/>
                  </a:cubicBezTo>
                  <a:cubicBezTo>
                    <a:pt x="72" y="7736"/>
                    <a:pt x="79" y="7734"/>
                    <a:pt x="88" y="7730"/>
                  </a:cubicBezTo>
                  <a:cubicBezTo>
                    <a:pt x="1182" y="7213"/>
                    <a:pt x="2246" y="6666"/>
                    <a:pt x="3310" y="6119"/>
                  </a:cubicBezTo>
                  <a:cubicBezTo>
                    <a:pt x="5194" y="5146"/>
                    <a:pt x="7109" y="4143"/>
                    <a:pt x="8994" y="3170"/>
                  </a:cubicBezTo>
                  <a:cubicBezTo>
                    <a:pt x="9936" y="2654"/>
                    <a:pt x="10848" y="2137"/>
                    <a:pt x="11790" y="1651"/>
                  </a:cubicBezTo>
                  <a:cubicBezTo>
                    <a:pt x="12733" y="1134"/>
                    <a:pt x="13675" y="556"/>
                    <a:pt x="14617" y="70"/>
                  </a:cubicBezTo>
                  <a:cubicBezTo>
                    <a:pt x="14617" y="45"/>
                    <a:pt x="14617" y="1"/>
                    <a:pt x="14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04;p53"/>
            <p:cNvSpPr/>
            <p:nvPr/>
          </p:nvSpPr>
          <p:spPr>
            <a:xfrm>
              <a:off x="6692122" y="3023192"/>
              <a:ext cx="363245" cy="610826"/>
            </a:xfrm>
            <a:custGeom>
              <a:avLst/>
              <a:gdLst/>
              <a:ahLst/>
              <a:cxnLst/>
              <a:rect l="l" t="t" r="r" b="b"/>
              <a:pathLst>
                <a:path w="24044" h="40432" extrusionOk="0">
                  <a:moveTo>
                    <a:pt x="23740" y="0"/>
                  </a:moveTo>
                  <a:cubicBezTo>
                    <a:pt x="23725" y="0"/>
                    <a:pt x="23709" y="8"/>
                    <a:pt x="23709" y="23"/>
                  </a:cubicBezTo>
                  <a:cubicBezTo>
                    <a:pt x="23740" y="449"/>
                    <a:pt x="23740" y="905"/>
                    <a:pt x="23740" y="1330"/>
                  </a:cubicBezTo>
                  <a:cubicBezTo>
                    <a:pt x="23740" y="3093"/>
                    <a:pt x="23740" y="4887"/>
                    <a:pt x="22980" y="6558"/>
                  </a:cubicBezTo>
                  <a:cubicBezTo>
                    <a:pt x="22190" y="8230"/>
                    <a:pt x="20700" y="9385"/>
                    <a:pt x="19150" y="10297"/>
                  </a:cubicBezTo>
                  <a:cubicBezTo>
                    <a:pt x="15898" y="12212"/>
                    <a:pt x="12189" y="13063"/>
                    <a:pt x="8572" y="13944"/>
                  </a:cubicBezTo>
                  <a:lnTo>
                    <a:pt x="2432" y="15464"/>
                  </a:lnTo>
                  <a:cubicBezTo>
                    <a:pt x="1703" y="15647"/>
                    <a:pt x="700" y="15768"/>
                    <a:pt x="305" y="16558"/>
                  </a:cubicBezTo>
                  <a:cubicBezTo>
                    <a:pt x="1" y="17227"/>
                    <a:pt x="244" y="18017"/>
                    <a:pt x="457" y="18717"/>
                  </a:cubicBezTo>
                  <a:cubicBezTo>
                    <a:pt x="1885" y="22455"/>
                    <a:pt x="3527" y="26072"/>
                    <a:pt x="5320" y="29720"/>
                  </a:cubicBezTo>
                  <a:cubicBezTo>
                    <a:pt x="7083" y="33337"/>
                    <a:pt x="8937" y="36923"/>
                    <a:pt x="10943" y="40419"/>
                  </a:cubicBezTo>
                  <a:cubicBezTo>
                    <a:pt x="10943" y="40428"/>
                    <a:pt x="10946" y="40432"/>
                    <a:pt x="10950" y="40432"/>
                  </a:cubicBezTo>
                  <a:cubicBezTo>
                    <a:pt x="10958" y="40432"/>
                    <a:pt x="10974" y="40410"/>
                    <a:pt x="10974" y="40389"/>
                  </a:cubicBezTo>
                  <a:cubicBezTo>
                    <a:pt x="10761" y="39963"/>
                    <a:pt x="10518" y="39507"/>
                    <a:pt x="10305" y="39051"/>
                  </a:cubicBezTo>
                  <a:cubicBezTo>
                    <a:pt x="8420" y="35525"/>
                    <a:pt x="6597" y="31939"/>
                    <a:pt x="4894" y="28322"/>
                  </a:cubicBezTo>
                  <a:cubicBezTo>
                    <a:pt x="4043" y="26528"/>
                    <a:pt x="3223" y="24674"/>
                    <a:pt x="2432" y="22850"/>
                  </a:cubicBezTo>
                  <a:cubicBezTo>
                    <a:pt x="2037" y="21908"/>
                    <a:pt x="1673" y="20996"/>
                    <a:pt x="1277" y="20084"/>
                  </a:cubicBezTo>
                  <a:cubicBezTo>
                    <a:pt x="1095" y="19598"/>
                    <a:pt x="913" y="19142"/>
                    <a:pt x="730" y="18656"/>
                  </a:cubicBezTo>
                  <a:cubicBezTo>
                    <a:pt x="548" y="18261"/>
                    <a:pt x="457" y="17865"/>
                    <a:pt x="426" y="17440"/>
                  </a:cubicBezTo>
                  <a:cubicBezTo>
                    <a:pt x="366" y="17045"/>
                    <a:pt x="487" y="16619"/>
                    <a:pt x="791" y="16346"/>
                  </a:cubicBezTo>
                  <a:cubicBezTo>
                    <a:pt x="1156" y="16072"/>
                    <a:pt x="1581" y="15920"/>
                    <a:pt x="2037" y="15859"/>
                  </a:cubicBezTo>
                  <a:lnTo>
                    <a:pt x="5077" y="15099"/>
                  </a:lnTo>
                  <a:cubicBezTo>
                    <a:pt x="7053" y="14613"/>
                    <a:pt x="9028" y="14127"/>
                    <a:pt x="11004" y="13640"/>
                  </a:cubicBezTo>
                  <a:cubicBezTo>
                    <a:pt x="14469" y="12759"/>
                    <a:pt x="18056" y="11665"/>
                    <a:pt x="20913" y="9415"/>
                  </a:cubicBezTo>
                  <a:cubicBezTo>
                    <a:pt x="21612" y="8899"/>
                    <a:pt x="22190" y="8260"/>
                    <a:pt x="22676" y="7561"/>
                  </a:cubicBezTo>
                  <a:cubicBezTo>
                    <a:pt x="23162" y="6862"/>
                    <a:pt x="23466" y="6072"/>
                    <a:pt x="23649" y="5221"/>
                  </a:cubicBezTo>
                  <a:cubicBezTo>
                    <a:pt x="24044" y="3488"/>
                    <a:pt x="23861" y="1756"/>
                    <a:pt x="23770" y="23"/>
                  </a:cubicBezTo>
                  <a:cubicBezTo>
                    <a:pt x="23770" y="8"/>
                    <a:pt x="23755" y="0"/>
                    <a:pt x="23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05;p53"/>
            <p:cNvSpPr/>
            <p:nvPr/>
          </p:nvSpPr>
          <p:spPr>
            <a:xfrm>
              <a:off x="6037791" y="3636986"/>
              <a:ext cx="523052" cy="360269"/>
            </a:xfrm>
            <a:custGeom>
              <a:avLst/>
              <a:gdLst/>
              <a:ahLst/>
              <a:cxnLst/>
              <a:rect l="l" t="t" r="r" b="b"/>
              <a:pathLst>
                <a:path w="34622" h="23847" extrusionOk="0">
                  <a:moveTo>
                    <a:pt x="17630" y="1"/>
                  </a:moveTo>
                  <a:lnTo>
                    <a:pt x="11612" y="15472"/>
                  </a:lnTo>
                  <a:cubicBezTo>
                    <a:pt x="11612" y="15472"/>
                    <a:pt x="8147" y="17053"/>
                    <a:pt x="5290" y="18451"/>
                  </a:cubicBezTo>
                  <a:cubicBezTo>
                    <a:pt x="4013" y="18998"/>
                    <a:pt x="2797" y="19636"/>
                    <a:pt x="1642" y="20335"/>
                  </a:cubicBezTo>
                  <a:cubicBezTo>
                    <a:pt x="700" y="21095"/>
                    <a:pt x="1" y="23497"/>
                    <a:pt x="822" y="23740"/>
                  </a:cubicBezTo>
                  <a:cubicBezTo>
                    <a:pt x="1041" y="23813"/>
                    <a:pt x="2953" y="23847"/>
                    <a:pt x="5650" y="23847"/>
                  </a:cubicBezTo>
                  <a:cubicBezTo>
                    <a:pt x="13019" y="23847"/>
                    <a:pt x="26256" y="23593"/>
                    <a:pt x="26901" y="23193"/>
                  </a:cubicBezTo>
                  <a:cubicBezTo>
                    <a:pt x="27023" y="23132"/>
                    <a:pt x="27023" y="17904"/>
                    <a:pt x="27023" y="17904"/>
                  </a:cubicBezTo>
                  <a:cubicBezTo>
                    <a:pt x="31035" y="8815"/>
                    <a:pt x="34622" y="31"/>
                    <a:pt x="34622" y="31"/>
                  </a:cubicBezTo>
                  <a:lnTo>
                    <a:pt x="1763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06;p53"/>
            <p:cNvSpPr/>
            <p:nvPr/>
          </p:nvSpPr>
          <p:spPr>
            <a:xfrm>
              <a:off x="6037791" y="3895504"/>
              <a:ext cx="410093" cy="101809"/>
            </a:xfrm>
            <a:custGeom>
              <a:avLst/>
              <a:gdLst/>
              <a:ahLst/>
              <a:cxnLst/>
              <a:rect l="l" t="t" r="r" b="b"/>
              <a:pathLst>
                <a:path w="27145" h="6739" extrusionOk="0">
                  <a:moveTo>
                    <a:pt x="8086" y="0"/>
                  </a:moveTo>
                  <a:lnTo>
                    <a:pt x="8086" y="0"/>
                  </a:lnTo>
                  <a:cubicBezTo>
                    <a:pt x="7174" y="426"/>
                    <a:pt x="6202" y="882"/>
                    <a:pt x="5290" y="1307"/>
                  </a:cubicBezTo>
                  <a:cubicBezTo>
                    <a:pt x="4013" y="1885"/>
                    <a:pt x="2797" y="2523"/>
                    <a:pt x="1642" y="3222"/>
                  </a:cubicBezTo>
                  <a:cubicBezTo>
                    <a:pt x="730" y="3982"/>
                    <a:pt x="1" y="6353"/>
                    <a:pt x="852" y="6627"/>
                  </a:cubicBezTo>
                  <a:cubicBezTo>
                    <a:pt x="1080" y="6703"/>
                    <a:pt x="3132" y="6739"/>
                    <a:pt x="5994" y="6739"/>
                  </a:cubicBezTo>
                  <a:cubicBezTo>
                    <a:pt x="13412" y="6739"/>
                    <a:pt x="26273" y="6496"/>
                    <a:pt x="26931" y="6080"/>
                  </a:cubicBezTo>
                  <a:cubicBezTo>
                    <a:pt x="27053" y="6019"/>
                    <a:pt x="27053" y="791"/>
                    <a:pt x="27053" y="791"/>
                  </a:cubicBezTo>
                  <a:cubicBezTo>
                    <a:pt x="27083" y="730"/>
                    <a:pt x="27114" y="669"/>
                    <a:pt x="27144" y="608"/>
                  </a:cubicBezTo>
                  <a:lnTo>
                    <a:pt x="27144" y="608"/>
                  </a:lnTo>
                  <a:cubicBezTo>
                    <a:pt x="21930" y="1816"/>
                    <a:pt x="14862" y="2504"/>
                    <a:pt x="10445" y="2504"/>
                  </a:cubicBezTo>
                  <a:cubicBezTo>
                    <a:pt x="8193" y="2504"/>
                    <a:pt x="6631" y="2325"/>
                    <a:pt x="6354" y="1946"/>
                  </a:cubicBezTo>
                  <a:cubicBezTo>
                    <a:pt x="6019" y="1490"/>
                    <a:pt x="7144" y="608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07;p53"/>
            <p:cNvSpPr/>
            <p:nvPr/>
          </p:nvSpPr>
          <p:spPr>
            <a:xfrm>
              <a:off x="6232033" y="3002874"/>
              <a:ext cx="1028171" cy="818766"/>
            </a:xfrm>
            <a:custGeom>
              <a:avLst/>
              <a:gdLst/>
              <a:ahLst/>
              <a:cxnLst/>
              <a:rect l="l" t="t" r="r" b="b"/>
              <a:pathLst>
                <a:path w="68057" h="54196" extrusionOk="0">
                  <a:moveTo>
                    <a:pt x="46840" y="0"/>
                  </a:moveTo>
                  <a:cubicBezTo>
                    <a:pt x="46840" y="0"/>
                    <a:pt x="46475" y="4833"/>
                    <a:pt x="47661" y="7782"/>
                  </a:cubicBezTo>
                  <a:cubicBezTo>
                    <a:pt x="47661" y="7782"/>
                    <a:pt x="36141" y="9484"/>
                    <a:pt x="26445" y="12615"/>
                  </a:cubicBezTo>
                  <a:cubicBezTo>
                    <a:pt x="20943" y="14408"/>
                    <a:pt x="16019" y="16657"/>
                    <a:pt x="14134" y="19332"/>
                  </a:cubicBezTo>
                  <a:cubicBezTo>
                    <a:pt x="10396" y="24590"/>
                    <a:pt x="0" y="54196"/>
                    <a:pt x="0" y="54196"/>
                  </a:cubicBezTo>
                  <a:lnTo>
                    <a:pt x="18390" y="54044"/>
                  </a:lnTo>
                  <a:cubicBezTo>
                    <a:pt x="18390" y="54044"/>
                    <a:pt x="27630" y="30214"/>
                    <a:pt x="29119" y="28633"/>
                  </a:cubicBezTo>
                  <a:cubicBezTo>
                    <a:pt x="29879" y="27812"/>
                    <a:pt x="34925" y="26931"/>
                    <a:pt x="40974" y="25594"/>
                  </a:cubicBezTo>
                  <a:lnTo>
                    <a:pt x="41004" y="25594"/>
                  </a:lnTo>
                  <a:cubicBezTo>
                    <a:pt x="43253" y="25107"/>
                    <a:pt x="45624" y="24560"/>
                    <a:pt x="47934" y="23922"/>
                  </a:cubicBezTo>
                  <a:cubicBezTo>
                    <a:pt x="54013" y="22311"/>
                    <a:pt x="59849" y="20183"/>
                    <a:pt x="62494" y="17235"/>
                  </a:cubicBezTo>
                  <a:cubicBezTo>
                    <a:pt x="68056" y="11095"/>
                    <a:pt x="62494" y="0"/>
                    <a:pt x="6249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08;p53"/>
            <p:cNvSpPr/>
            <p:nvPr/>
          </p:nvSpPr>
          <p:spPr>
            <a:xfrm>
              <a:off x="6262790" y="3775014"/>
              <a:ext cx="248911" cy="6632"/>
            </a:xfrm>
            <a:custGeom>
              <a:avLst/>
              <a:gdLst/>
              <a:ahLst/>
              <a:cxnLst/>
              <a:rect l="l" t="t" r="r" b="b"/>
              <a:pathLst>
                <a:path w="16476" h="439" extrusionOk="0">
                  <a:moveTo>
                    <a:pt x="10957" y="0"/>
                  </a:moveTo>
                  <a:cubicBezTo>
                    <a:pt x="9451" y="0"/>
                    <a:pt x="7940" y="22"/>
                    <a:pt x="6414" y="43"/>
                  </a:cubicBezTo>
                  <a:cubicBezTo>
                    <a:pt x="4287" y="104"/>
                    <a:pt x="2159" y="165"/>
                    <a:pt x="31" y="317"/>
                  </a:cubicBezTo>
                  <a:cubicBezTo>
                    <a:pt x="1" y="317"/>
                    <a:pt x="1" y="378"/>
                    <a:pt x="31" y="378"/>
                  </a:cubicBezTo>
                  <a:cubicBezTo>
                    <a:pt x="1217" y="438"/>
                    <a:pt x="2432" y="438"/>
                    <a:pt x="3618" y="438"/>
                  </a:cubicBezTo>
                  <a:cubicBezTo>
                    <a:pt x="5776" y="408"/>
                    <a:pt x="7904" y="408"/>
                    <a:pt x="10031" y="378"/>
                  </a:cubicBezTo>
                  <a:cubicBezTo>
                    <a:pt x="11095" y="347"/>
                    <a:pt x="12129" y="317"/>
                    <a:pt x="13223" y="286"/>
                  </a:cubicBezTo>
                  <a:cubicBezTo>
                    <a:pt x="14287" y="256"/>
                    <a:pt x="15351" y="195"/>
                    <a:pt x="16445" y="165"/>
                  </a:cubicBezTo>
                  <a:cubicBezTo>
                    <a:pt x="16475" y="165"/>
                    <a:pt x="16475" y="104"/>
                    <a:pt x="16445" y="104"/>
                  </a:cubicBezTo>
                  <a:cubicBezTo>
                    <a:pt x="15229" y="74"/>
                    <a:pt x="14044" y="13"/>
                    <a:pt x="12828" y="13"/>
                  </a:cubicBezTo>
                  <a:cubicBezTo>
                    <a:pt x="12205" y="4"/>
                    <a:pt x="11581" y="0"/>
                    <a:pt x="109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09;p53"/>
            <p:cNvSpPr/>
            <p:nvPr/>
          </p:nvSpPr>
          <p:spPr>
            <a:xfrm>
              <a:off x="7054410" y="3036970"/>
              <a:ext cx="90947" cy="84390"/>
            </a:xfrm>
            <a:custGeom>
              <a:avLst/>
              <a:gdLst/>
              <a:ahLst/>
              <a:cxnLst/>
              <a:rect l="l" t="t" r="r" b="b"/>
              <a:pathLst>
                <a:path w="6020" h="5586" extrusionOk="0">
                  <a:moveTo>
                    <a:pt x="62" y="0"/>
                  </a:moveTo>
                  <a:cubicBezTo>
                    <a:pt x="39" y="0"/>
                    <a:pt x="16" y="8"/>
                    <a:pt x="1" y="23"/>
                  </a:cubicBezTo>
                  <a:cubicBezTo>
                    <a:pt x="31" y="449"/>
                    <a:pt x="62" y="905"/>
                    <a:pt x="153" y="1330"/>
                  </a:cubicBezTo>
                  <a:cubicBezTo>
                    <a:pt x="183" y="1725"/>
                    <a:pt x="275" y="2090"/>
                    <a:pt x="366" y="2485"/>
                  </a:cubicBezTo>
                  <a:cubicBezTo>
                    <a:pt x="518" y="3184"/>
                    <a:pt x="943" y="3792"/>
                    <a:pt x="1521" y="4218"/>
                  </a:cubicBezTo>
                  <a:cubicBezTo>
                    <a:pt x="2129" y="4674"/>
                    <a:pt x="2828" y="5008"/>
                    <a:pt x="3557" y="5190"/>
                  </a:cubicBezTo>
                  <a:cubicBezTo>
                    <a:pt x="4317" y="5464"/>
                    <a:pt x="5138" y="5586"/>
                    <a:pt x="5959" y="5586"/>
                  </a:cubicBezTo>
                  <a:cubicBezTo>
                    <a:pt x="5989" y="5586"/>
                    <a:pt x="6019" y="5494"/>
                    <a:pt x="5959" y="5494"/>
                  </a:cubicBezTo>
                  <a:cubicBezTo>
                    <a:pt x="4530" y="5160"/>
                    <a:pt x="3101" y="4765"/>
                    <a:pt x="1885" y="3914"/>
                  </a:cubicBezTo>
                  <a:cubicBezTo>
                    <a:pt x="1308" y="3519"/>
                    <a:pt x="882" y="2911"/>
                    <a:pt x="700" y="2242"/>
                  </a:cubicBezTo>
                  <a:cubicBezTo>
                    <a:pt x="487" y="1573"/>
                    <a:pt x="396" y="905"/>
                    <a:pt x="183" y="266"/>
                  </a:cubicBezTo>
                  <a:cubicBezTo>
                    <a:pt x="214" y="266"/>
                    <a:pt x="214" y="236"/>
                    <a:pt x="183" y="236"/>
                  </a:cubicBezTo>
                  <a:cubicBezTo>
                    <a:pt x="153" y="175"/>
                    <a:pt x="123" y="84"/>
                    <a:pt x="123" y="23"/>
                  </a:cubicBezTo>
                  <a:cubicBezTo>
                    <a:pt x="107" y="8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10;p53"/>
            <p:cNvSpPr/>
            <p:nvPr/>
          </p:nvSpPr>
          <p:spPr>
            <a:xfrm>
              <a:off x="6907724" y="3032151"/>
              <a:ext cx="85176" cy="108955"/>
            </a:xfrm>
            <a:custGeom>
              <a:avLst/>
              <a:gdLst/>
              <a:ahLst/>
              <a:cxnLst/>
              <a:rect l="l" t="t" r="r" b="b"/>
              <a:pathLst>
                <a:path w="5638" h="7212" extrusionOk="0">
                  <a:moveTo>
                    <a:pt x="1200" y="0"/>
                  </a:moveTo>
                  <a:cubicBezTo>
                    <a:pt x="1170" y="0"/>
                    <a:pt x="1139" y="23"/>
                    <a:pt x="1139" y="69"/>
                  </a:cubicBezTo>
                  <a:cubicBezTo>
                    <a:pt x="1170" y="524"/>
                    <a:pt x="1200" y="950"/>
                    <a:pt x="1291" y="1406"/>
                  </a:cubicBezTo>
                  <a:cubicBezTo>
                    <a:pt x="1383" y="1862"/>
                    <a:pt x="1443" y="2348"/>
                    <a:pt x="1535" y="2774"/>
                  </a:cubicBezTo>
                  <a:cubicBezTo>
                    <a:pt x="1626" y="3169"/>
                    <a:pt x="1747" y="3564"/>
                    <a:pt x="1838" y="3959"/>
                  </a:cubicBezTo>
                  <a:cubicBezTo>
                    <a:pt x="1899" y="4294"/>
                    <a:pt x="2021" y="4597"/>
                    <a:pt x="2234" y="4871"/>
                  </a:cubicBezTo>
                  <a:cubicBezTo>
                    <a:pt x="2355" y="5053"/>
                    <a:pt x="2598" y="5145"/>
                    <a:pt x="2811" y="5175"/>
                  </a:cubicBezTo>
                  <a:lnTo>
                    <a:pt x="2811" y="5266"/>
                  </a:lnTo>
                  <a:cubicBezTo>
                    <a:pt x="2842" y="5357"/>
                    <a:pt x="2842" y="5418"/>
                    <a:pt x="2842" y="5479"/>
                  </a:cubicBezTo>
                  <a:lnTo>
                    <a:pt x="2872" y="5692"/>
                  </a:lnTo>
                  <a:cubicBezTo>
                    <a:pt x="2872" y="5753"/>
                    <a:pt x="2902" y="5813"/>
                    <a:pt x="2933" y="5874"/>
                  </a:cubicBezTo>
                  <a:lnTo>
                    <a:pt x="2872" y="5844"/>
                  </a:lnTo>
                  <a:cubicBezTo>
                    <a:pt x="1960" y="5418"/>
                    <a:pt x="1018" y="5053"/>
                    <a:pt x="76" y="4780"/>
                  </a:cubicBezTo>
                  <a:cubicBezTo>
                    <a:pt x="65" y="4774"/>
                    <a:pt x="55" y="4772"/>
                    <a:pt x="47" y="4772"/>
                  </a:cubicBezTo>
                  <a:cubicBezTo>
                    <a:pt x="8" y="4772"/>
                    <a:pt x="0" y="4826"/>
                    <a:pt x="76" y="4901"/>
                  </a:cubicBezTo>
                  <a:cubicBezTo>
                    <a:pt x="927" y="5388"/>
                    <a:pt x="1808" y="5783"/>
                    <a:pt x="2720" y="6148"/>
                  </a:cubicBezTo>
                  <a:cubicBezTo>
                    <a:pt x="3176" y="6330"/>
                    <a:pt x="3662" y="6512"/>
                    <a:pt x="4118" y="6695"/>
                  </a:cubicBezTo>
                  <a:cubicBezTo>
                    <a:pt x="4574" y="6908"/>
                    <a:pt x="5060" y="7090"/>
                    <a:pt x="5547" y="7212"/>
                  </a:cubicBezTo>
                  <a:cubicBezTo>
                    <a:pt x="5577" y="7212"/>
                    <a:pt x="5638" y="7151"/>
                    <a:pt x="5577" y="7120"/>
                  </a:cubicBezTo>
                  <a:cubicBezTo>
                    <a:pt x="5152" y="6877"/>
                    <a:pt x="4696" y="6664"/>
                    <a:pt x="4240" y="6482"/>
                  </a:cubicBezTo>
                  <a:cubicBezTo>
                    <a:pt x="3845" y="6300"/>
                    <a:pt x="3480" y="6148"/>
                    <a:pt x="3085" y="5965"/>
                  </a:cubicBezTo>
                  <a:cubicBezTo>
                    <a:pt x="3115" y="5965"/>
                    <a:pt x="3115" y="5935"/>
                    <a:pt x="3145" y="5935"/>
                  </a:cubicBezTo>
                  <a:cubicBezTo>
                    <a:pt x="3145" y="5844"/>
                    <a:pt x="3145" y="5753"/>
                    <a:pt x="3115" y="5692"/>
                  </a:cubicBezTo>
                  <a:lnTo>
                    <a:pt x="3054" y="5479"/>
                  </a:lnTo>
                  <a:cubicBezTo>
                    <a:pt x="3054" y="5418"/>
                    <a:pt x="2994" y="5357"/>
                    <a:pt x="2994" y="5297"/>
                  </a:cubicBezTo>
                  <a:lnTo>
                    <a:pt x="2963" y="5175"/>
                  </a:lnTo>
                  <a:cubicBezTo>
                    <a:pt x="3237" y="5145"/>
                    <a:pt x="3449" y="4993"/>
                    <a:pt x="3541" y="4749"/>
                  </a:cubicBezTo>
                  <a:cubicBezTo>
                    <a:pt x="3693" y="4415"/>
                    <a:pt x="3693" y="4050"/>
                    <a:pt x="3632" y="3716"/>
                  </a:cubicBezTo>
                  <a:cubicBezTo>
                    <a:pt x="3601" y="3290"/>
                    <a:pt x="3541" y="2895"/>
                    <a:pt x="3480" y="2500"/>
                  </a:cubicBezTo>
                  <a:cubicBezTo>
                    <a:pt x="3328" y="1680"/>
                    <a:pt x="3115" y="859"/>
                    <a:pt x="2902" y="69"/>
                  </a:cubicBezTo>
                  <a:cubicBezTo>
                    <a:pt x="2902" y="38"/>
                    <a:pt x="2887" y="23"/>
                    <a:pt x="2872" y="23"/>
                  </a:cubicBezTo>
                  <a:cubicBezTo>
                    <a:pt x="2857" y="23"/>
                    <a:pt x="2842" y="38"/>
                    <a:pt x="2842" y="69"/>
                  </a:cubicBezTo>
                  <a:cubicBezTo>
                    <a:pt x="3024" y="950"/>
                    <a:pt x="3054" y="1862"/>
                    <a:pt x="3145" y="2743"/>
                  </a:cubicBezTo>
                  <a:cubicBezTo>
                    <a:pt x="3202" y="3113"/>
                    <a:pt x="3552" y="4867"/>
                    <a:pt x="2875" y="4867"/>
                  </a:cubicBezTo>
                  <a:cubicBezTo>
                    <a:pt x="2828" y="4867"/>
                    <a:pt x="2777" y="4858"/>
                    <a:pt x="2720" y="4841"/>
                  </a:cubicBezTo>
                  <a:cubicBezTo>
                    <a:pt x="2294" y="4719"/>
                    <a:pt x="2203" y="4233"/>
                    <a:pt x="2082" y="3838"/>
                  </a:cubicBezTo>
                  <a:cubicBezTo>
                    <a:pt x="1960" y="3412"/>
                    <a:pt x="1869" y="3017"/>
                    <a:pt x="1747" y="2591"/>
                  </a:cubicBezTo>
                  <a:cubicBezTo>
                    <a:pt x="1656" y="2166"/>
                    <a:pt x="1565" y="1740"/>
                    <a:pt x="1504" y="1315"/>
                  </a:cubicBezTo>
                  <a:cubicBezTo>
                    <a:pt x="1413" y="889"/>
                    <a:pt x="1383" y="464"/>
                    <a:pt x="1261" y="69"/>
                  </a:cubicBezTo>
                  <a:cubicBezTo>
                    <a:pt x="1261" y="23"/>
                    <a:pt x="1231" y="0"/>
                    <a:pt x="1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11;p53"/>
            <p:cNvSpPr/>
            <p:nvPr/>
          </p:nvSpPr>
          <p:spPr>
            <a:xfrm>
              <a:off x="6489163" y="3020715"/>
              <a:ext cx="702136" cy="735917"/>
            </a:xfrm>
            <a:custGeom>
              <a:avLst/>
              <a:gdLst/>
              <a:ahLst/>
              <a:cxnLst/>
              <a:rect l="l" t="t" r="r" b="b"/>
              <a:pathLst>
                <a:path w="46476" h="48712" extrusionOk="0">
                  <a:moveTo>
                    <a:pt x="44386" y="0"/>
                  </a:moveTo>
                  <a:cubicBezTo>
                    <a:pt x="44368" y="0"/>
                    <a:pt x="44348" y="18"/>
                    <a:pt x="44348" y="35"/>
                  </a:cubicBezTo>
                  <a:cubicBezTo>
                    <a:pt x="46476" y="8516"/>
                    <a:pt x="45047" y="11312"/>
                    <a:pt x="44439" y="12345"/>
                  </a:cubicBezTo>
                  <a:cubicBezTo>
                    <a:pt x="43892" y="13197"/>
                    <a:pt x="43224" y="13956"/>
                    <a:pt x="42464" y="14595"/>
                  </a:cubicBezTo>
                  <a:cubicBezTo>
                    <a:pt x="40853" y="15932"/>
                    <a:pt x="38907" y="16814"/>
                    <a:pt x="36962" y="17574"/>
                  </a:cubicBezTo>
                  <a:cubicBezTo>
                    <a:pt x="34561" y="18516"/>
                    <a:pt x="32099" y="19306"/>
                    <a:pt x="29637" y="20005"/>
                  </a:cubicBezTo>
                  <a:cubicBezTo>
                    <a:pt x="24682" y="21373"/>
                    <a:pt x="19636" y="22406"/>
                    <a:pt x="14652" y="23683"/>
                  </a:cubicBezTo>
                  <a:cubicBezTo>
                    <a:pt x="14044" y="23835"/>
                    <a:pt x="13405" y="23987"/>
                    <a:pt x="12797" y="24169"/>
                  </a:cubicBezTo>
                  <a:cubicBezTo>
                    <a:pt x="12281" y="24291"/>
                    <a:pt x="11764" y="24443"/>
                    <a:pt x="11278" y="24686"/>
                  </a:cubicBezTo>
                  <a:cubicBezTo>
                    <a:pt x="10244" y="25233"/>
                    <a:pt x="9758" y="26236"/>
                    <a:pt x="9241" y="27239"/>
                  </a:cubicBezTo>
                  <a:cubicBezTo>
                    <a:pt x="8056" y="29549"/>
                    <a:pt x="6901" y="31859"/>
                    <a:pt x="5837" y="34230"/>
                  </a:cubicBezTo>
                  <a:cubicBezTo>
                    <a:pt x="4743" y="36571"/>
                    <a:pt x="3709" y="38942"/>
                    <a:pt x="2736" y="41343"/>
                  </a:cubicBezTo>
                  <a:cubicBezTo>
                    <a:pt x="1764" y="43775"/>
                    <a:pt x="822" y="46206"/>
                    <a:pt x="1" y="48668"/>
                  </a:cubicBezTo>
                  <a:cubicBezTo>
                    <a:pt x="1" y="48690"/>
                    <a:pt x="31" y="48711"/>
                    <a:pt x="60" y="48711"/>
                  </a:cubicBezTo>
                  <a:cubicBezTo>
                    <a:pt x="72" y="48711"/>
                    <a:pt x="83" y="48707"/>
                    <a:pt x="92" y="48699"/>
                  </a:cubicBezTo>
                  <a:cubicBezTo>
                    <a:pt x="335" y="48091"/>
                    <a:pt x="548" y="47483"/>
                    <a:pt x="791" y="46875"/>
                  </a:cubicBezTo>
                  <a:cubicBezTo>
                    <a:pt x="2645" y="41951"/>
                    <a:pt x="4682" y="37148"/>
                    <a:pt x="6961" y="32407"/>
                  </a:cubicBezTo>
                  <a:cubicBezTo>
                    <a:pt x="7509" y="31221"/>
                    <a:pt x="8117" y="30036"/>
                    <a:pt x="8724" y="28850"/>
                  </a:cubicBezTo>
                  <a:cubicBezTo>
                    <a:pt x="8998" y="28242"/>
                    <a:pt x="9302" y="27695"/>
                    <a:pt x="9606" y="27118"/>
                  </a:cubicBezTo>
                  <a:cubicBezTo>
                    <a:pt x="9849" y="26571"/>
                    <a:pt x="10153" y="26054"/>
                    <a:pt x="10518" y="25598"/>
                  </a:cubicBezTo>
                  <a:cubicBezTo>
                    <a:pt x="11308" y="24686"/>
                    <a:pt x="12615" y="24473"/>
                    <a:pt x="13740" y="24169"/>
                  </a:cubicBezTo>
                  <a:cubicBezTo>
                    <a:pt x="14956" y="23865"/>
                    <a:pt x="16202" y="23561"/>
                    <a:pt x="17448" y="23257"/>
                  </a:cubicBezTo>
                  <a:cubicBezTo>
                    <a:pt x="22494" y="22072"/>
                    <a:pt x="27539" y="20978"/>
                    <a:pt x="32494" y="19428"/>
                  </a:cubicBezTo>
                  <a:cubicBezTo>
                    <a:pt x="34804" y="18759"/>
                    <a:pt x="37023" y="17908"/>
                    <a:pt x="39211" y="16935"/>
                  </a:cubicBezTo>
                  <a:cubicBezTo>
                    <a:pt x="41005" y="16054"/>
                    <a:pt x="42798" y="14929"/>
                    <a:pt x="44044" y="13349"/>
                  </a:cubicBezTo>
                  <a:cubicBezTo>
                    <a:pt x="44683" y="12497"/>
                    <a:pt x="45169" y="11555"/>
                    <a:pt x="45442" y="10522"/>
                  </a:cubicBezTo>
                  <a:cubicBezTo>
                    <a:pt x="45746" y="9336"/>
                    <a:pt x="46111" y="6054"/>
                    <a:pt x="44409" y="35"/>
                  </a:cubicBezTo>
                  <a:cubicBezTo>
                    <a:pt x="44409" y="10"/>
                    <a:pt x="44398" y="0"/>
                    <a:pt x="44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12;p53"/>
            <p:cNvSpPr/>
            <p:nvPr/>
          </p:nvSpPr>
          <p:spPr>
            <a:xfrm>
              <a:off x="6612343" y="3387653"/>
              <a:ext cx="246026" cy="178586"/>
            </a:xfrm>
            <a:custGeom>
              <a:avLst/>
              <a:gdLst/>
              <a:ahLst/>
              <a:cxnLst/>
              <a:rect l="l" t="t" r="r" b="b"/>
              <a:pathLst>
                <a:path w="16285" h="11821" extrusionOk="0">
                  <a:moveTo>
                    <a:pt x="16255" y="1"/>
                  </a:moveTo>
                  <a:cubicBezTo>
                    <a:pt x="14856" y="183"/>
                    <a:pt x="13458" y="396"/>
                    <a:pt x="12060" y="730"/>
                  </a:cubicBezTo>
                  <a:cubicBezTo>
                    <a:pt x="10814" y="974"/>
                    <a:pt x="9598" y="1247"/>
                    <a:pt x="8352" y="1551"/>
                  </a:cubicBezTo>
                  <a:cubicBezTo>
                    <a:pt x="7713" y="1703"/>
                    <a:pt x="7105" y="1855"/>
                    <a:pt x="6498" y="2007"/>
                  </a:cubicBezTo>
                  <a:cubicBezTo>
                    <a:pt x="5890" y="2129"/>
                    <a:pt x="5312" y="2281"/>
                    <a:pt x="4735" y="2493"/>
                  </a:cubicBezTo>
                  <a:cubicBezTo>
                    <a:pt x="3671" y="2889"/>
                    <a:pt x="3124" y="4044"/>
                    <a:pt x="2637" y="4986"/>
                  </a:cubicBezTo>
                  <a:cubicBezTo>
                    <a:pt x="1665" y="7144"/>
                    <a:pt x="783" y="9332"/>
                    <a:pt x="23" y="11551"/>
                  </a:cubicBezTo>
                  <a:cubicBezTo>
                    <a:pt x="1" y="11686"/>
                    <a:pt x="28" y="11821"/>
                    <a:pt x="68" y="11821"/>
                  </a:cubicBezTo>
                  <a:cubicBezTo>
                    <a:pt x="83" y="11821"/>
                    <a:pt x="99" y="11804"/>
                    <a:pt x="114" y="11764"/>
                  </a:cubicBezTo>
                  <a:cubicBezTo>
                    <a:pt x="418" y="11187"/>
                    <a:pt x="3549" y="4013"/>
                    <a:pt x="4096" y="3466"/>
                  </a:cubicBezTo>
                  <a:cubicBezTo>
                    <a:pt x="4491" y="3101"/>
                    <a:pt x="4978" y="2828"/>
                    <a:pt x="5495" y="2706"/>
                  </a:cubicBezTo>
                  <a:cubicBezTo>
                    <a:pt x="6710" y="2402"/>
                    <a:pt x="7926" y="2098"/>
                    <a:pt x="9112" y="1794"/>
                  </a:cubicBezTo>
                  <a:cubicBezTo>
                    <a:pt x="10297" y="1521"/>
                    <a:pt x="11422" y="1247"/>
                    <a:pt x="12638" y="974"/>
                  </a:cubicBezTo>
                  <a:cubicBezTo>
                    <a:pt x="13853" y="670"/>
                    <a:pt x="15069" y="396"/>
                    <a:pt x="16255" y="62"/>
                  </a:cubicBezTo>
                  <a:cubicBezTo>
                    <a:pt x="16285" y="62"/>
                    <a:pt x="16285" y="1"/>
                    <a:pt x="16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13;p53"/>
            <p:cNvSpPr/>
            <p:nvPr/>
          </p:nvSpPr>
          <p:spPr>
            <a:xfrm>
              <a:off x="6500871" y="3121340"/>
              <a:ext cx="448889" cy="126510"/>
            </a:xfrm>
            <a:custGeom>
              <a:avLst/>
              <a:gdLst/>
              <a:ahLst/>
              <a:cxnLst/>
              <a:rect l="l" t="t" r="r" b="b"/>
              <a:pathLst>
                <a:path w="29713" h="8374" extrusionOk="0">
                  <a:moveTo>
                    <a:pt x="29682" y="1"/>
                  </a:moveTo>
                  <a:cubicBezTo>
                    <a:pt x="28619" y="61"/>
                    <a:pt x="27555" y="183"/>
                    <a:pt x="26521" y="365"/>
                  </a:cubicBezTo>
                  <a:cubicBezTo>
                    <a:pt x="25427" y="548"/>
                    <a:pt x="24363" y="730"/>
                    <a:pt x="23299" y="912"/>
                  </a:cubicBezTo>
                  <a:cubicBezTo>
                    <a:pt x="19530" y="1581"/>
                    <a:pt x="15792" y="2432"/>
                    <a:pt x="12114" y="3435"/>
                  </a:cubicBezTo>
                  <a:cubicBezTo>
                    <a:pt x="10320" y="3922"/>
                    <a:pt x="8497" y="4408"/>
                    <a:pt x="6764" y="5016"/>
                  </a:cubicBezTo>
                  <a:cubicBezTo>
                    <a:pt x="4424" y="5867"/>
                    <a:pt x="2205" y="6931"/>
                    <a:pt x="77" y="8207"/>
                  </a:cubicBezTo>
                  <a:cubicBezTo>
                    <a:pt x="0" y="8258"/>
                    <a:pt x="31" y="8373"/>
                    <a:pt x="96" y="8373"/>
                  </a:cubicBezTo>
                  <a:cubicBezTo>
                    <a:pt x="109" y="8373"/>
                    <a:pt x="123" y="8369"/>
                    <a:pt x="138" y="8359"/>
                  </a:cubicBezTo>
                  <a:cubicBezTo>
                    <a:pt x="1749" y="7660"/>
                    <a:pt x="4576" y="6019"/>
                    <a:pt x="7585" y="5137"/>
                  </a:cubicBezTo>
                  <a:cubicBezTo>
                    <a:pt x="11171" y="4074"/>
                    <a:pt x="14819" y="3101"/>
                    <a:pt x="18466" y="2280"/>
                  </a:cubicBezTo>
                  <a:cubicBezTo>
                    <a:pt x="20320" y="1855"/>
                    <a:pt x="22175" y="1459"/>
                    <a:pt x="24029" y="1095"/>
                  </a:cubicBezTo>
                  <a:cubicBezTo>
                    <a:pt x="24971" y="912"/>
                    <a:pt x="25913" y="760"/>
                    <a:pt x="26825" y="608"/>
                  </a:cubicBezTo>
                  <a:cubicBezTo>
                    <a:pt x="27767" y="456"/>
                    <a:pt x="28740" y="304"/>
                    <a:pt x="29682" y="61"/>
                  </a:cubicBezTo>
                  <a:cubicBezTo>
                    <a:pt x="29713" y="61"/>
                    <a:pt x="29713" y="1"/>
                    <a:pt x="29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14;p53"/>
            <p:cNvSpPr/>
            <p:nvPr/>
          </p:nvSpPr>
          <p:spPr>
            <a:xfrm>
              <a:off x="6581541" y="2675531"/>
              <a:ext cx="393475" cy="334284"/>
            </a:xfrm>
            <a:custGeom>
              <a:avLst/>
              <a:gdLst/>
              <a:ahLst/>
              <a:cxnLst/>
              <a:rect l="l" t="t" r="r" b="b"/>
              <a:pathLst>
                <a:path w="26045" h="22127" extrusionOk="0">
                  <a:moveTo>
                    <a:pt x="24881" y="0"/>
                  </a:moveTo>
                  <a:cubicBezTo>
                    <a:pt x="24063" y="0"/>
                    <a:pt x="22843" y="1068"/>
                    <a:pt x="21151" y="3371"/>
                  </a:cubicBezTo>
                  <a:cubicBezTo>
                    <a:pt x="17959" y="7627"/>
                    <a:pt x="15588" y="10909"/>
                    <a:pt x="15163" y="11335"/>
                  </a:cubicBezTo>
                  <a:cubicBezTo>
                    <a:pt x="14707" y="11760"/>
                    <a:pt x="6774" y="12034"/>
                    <a:pt x="2974" y="12581"/>
                  </a:cubicBezTo>
                  <a:cubicBezTo>
                    <a:pt x="1850" y="12764"/>
                    <a:pt x="1059" y="12946"/>
                    <a:pt x="846" y="13189"/>
                  </a:cubicBezTo>
                  <a:cubicBezTo>
                    <a:pt x="0" y="14186"/>
                    <a:pt x="2159" y="22126"/>
                    <a:pt x="3409" y="22126"/>
                  </a:cubicBezTo>
                  <a:cubicBezTo>
                    <a:pt x="3416" y="22126"/>
                    <a:pt x="3423" y="22126"/>
                    <a:pt x="3430" y="22125"/>
                  </a:cubicBezTo>
                  <a:cubicBezTo>
                    <a:pt x="3916" y="22065"/>
                    <a:pt x="4616" y="22004"/>
                    <a:pt x="5436" y="21943"/>
                  </a:cubicBezTo>
                  <a:cubicBezTo>
                    <a:pt x="7564" y="21700"/>
                    <a:pt x="18385" y="19147"/>
                    <a:pt x="20087" y="17961"/>
                  </a:cubicBezTo>
                  <a:cubicBezTo>
                    <a:pt x="22215" y="16502"/>
                    <a:pt x="23795" y="10666"/>
                    <a:pt x="25680" y="3159"/>
                  </a:cubicBezTo>
                  <a:cubicBezTo>
                    <a:pt x="26045" y="1700"/>
                    <a:pt x="25953" y="697"/>
                    <a:pt x="25497" y="271"/>
                  </a:cubicBezTo>
                  <a:cubicBezTo>
                    <a:pt x="25325" y="92"/>
                    <a:pt x="25120" y="0"/>
                    <a:pt x="2488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15;p53"/>
            <p:cNvSpPr/>
            <p:nvPr/>
          </p:nvSpPr>
          <p:spPr>
            <a:xfrm>
              <a:off x="6384474" y="2863849"/>
              <a:ext cx="279217" cy="173449"/>
            </a:xfrm>
            <a:custGeom>
              <a:avLst/>
              <a:gdLst/>
              <a:ahLst/>
              <a:cxnLst/>
              <a:rect l="l" t="t" r="r" b="b"/>
              <a:pathLst>
                <a:path w="18482" h="11481" extrusionOk="0">
                  <a:moveTo>
                    <a:pt x="13146" y="1"/>
                  </a:moveTo>
                  <a:cubicBezTo>
                    <a:pt x="11281" y="1"/>
                    <a:pt x="8766" y="130"/>
                    <a:pt x="6323" y="662"/>
                  </a:cubicBezTo>
                  <a:cubicBezTo>
                    <a:pt x="4712" y="1027"/>
                    <a:pt x="1" y="5009"/>
                    <a:pt x="913" y="6437"/>
                  </a:cubicBezTo>
                  <a:cubicBezTo>
                    <a:pt x="973" y="6589"/>
                    <a:pt x="1125" y="6681"/>
                    <a:pt x="1277" y="6711"/>
                  </a:cubicBezTo>
                  <a:cubicBezTo>
                    <a:pt x="791" y="7380"/>
                    <a:pt x="578" y="8079"/>
                    <a:pt x="1004" y="8535"/>
                  </a:cubicBezTo>
                  <a:cubicBezTo>
                    <a:pt x="1180" y="8711"/>
                    <a:pt x="1418" y="8799"/>
                    <a:pt x="1655" y="8799"/>
                  </a:cubicBezTo>
                  <a:cubicBezTo>
                    <a:pt x="1787" y="8799"/>
                    <a:pt x="1918" y="8771"/>
                    <a:pt x="2037" y="8717"/>
                  </a:cubicBezTo>
                  <a:lnTo>
                    <a:pt x="2037" y="8717"/>
                  </a:lnTo>
                  <a:cubicBezTo>
                    <a:pt x="1824" y="9021"/>
                    <a:pt x="1885" y="9447"/>
                    <a:pt x="2189" y="9659"/>
                  </a:cubicBezTo>
                  <a:cubicBezTo>
                    <a:pt x="2312" y="9762"/>
                    <a:pt x="2481" y="9807"/>
                    <a:pt x="2684" y="9807"/>
                  </a:cubicBezTo>
                  <a:cubicBezTo>
                    <a:pt x="3385" y="9807"/>
                    <a:pt x="4495" y="9262"/>
                    <a:pt x="5533" y="8626"/>
                  </a:cubicBezTo>
                  <a:lnTo>
                    <a:pt x="5533" y="8626"/>
                  </a:lnTo>
                  <a:cubicBezTo>
                    <a:pt x="4712" y="9325"/>
                    <a:pt x="4134" y="10055"/>
                    <a:pt x="4621" y="10480"/>
                  </a:cubicBezTo>
                  <a:cubicBezTo>
                    <a:pt x="4864" y="10688"/>
                    <a:pt x="5163" y="10778"/>
                    <a:pt x="5503" y="10778"/>
                  </a:cubicBezTo>
                  <a:cubicBezTo>
                    <a:pt x="6949" y="10778"/>
                    <a:pt x="9135" y="9160"/>
                    <a:pt x="10882" y="8200"/>
                  </a:cubicBezTo>
                  <a:cubicBezTo>
                    <a:pt x="11645" y="7756"/>
                    <a:pt x="12687" y="7281"/>
                    <a:pt x="13363" y="7281"/>
                  </a:cubicBezTo>
                  <a:cubicBezTo>
                    <a:pt x="13657" y="7281"/>
                    <a:pt x="13881" y="7371"/>
                    <a:pt x="13983" y="7592"/>
                  </a:cubicBezTo>
                  <a:cubicBezTo>
                    <a:pt x="14165" y="8018"/>
                    <a:pt x="13344" y="8687"/>
                    <a:pt x="12706" y="8960"/>
                  </a:cubicBezTo>
                  <a:cubicBezTo>
                    <a:pt x="11460" y="9447"/>
                    <a:pt x="9697" y="10115"/>
                    <a:pt x="10001" y="10875"/>
                  </a:cubicBezTo>
                  <a:cubicBezTo>
                    <a:pt x="10172" y="11329"/>
                    <a:pt x="10779" y="11481"/>
                    <a:pt x="11511" y="11481"/>
                  </a:cubicBezTo>
                  <a:cubicBezTo>
                    <a:pt x="12596" y="11481"/>
                    <a:pt x="13956" y="11148"/>
                    <a:pt x="14591" y="10966"/>
                  </a:cubicBezTo>
                  <a:cubicBezTo>
                    <a:pt x="15928" y="10541"/>
                    <a:pt x="17205" y="10024"/>
                    <a:pt x="18481" y="9447"/>
                  </a:cubicBezTo>
                  <a:cubicBezTo>
                    <a:pt x="18481" y="9447"/>
                    <a:pt x="17873" y="1635"/>
                    <a:pt x="16080" y="115"/>
                  </a:cubicBezTo>
                  <a:cubicBezTo>
                    <a:pt x="16080" y="115"/>
                    <a:pt x="14901" y="1"/>
                    <a:pt x="1314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16;p53"/>
            <p:cNvSpPr/>
            <p:nvPr/>
          </p:nvSpPr>
          <p:spPr>
            <a:xfrm>
              <a:off x="6465839" y="2938596"/>
              <a:ext cx="94059" cy="57544"/>
            </a:xfrm>
            <a:custGeom>
              <a:avLst/>
              <a:gdLst/>
              <a:ahLst/>
              <a:cxnLst/>
              <a:rect l="l" t="t" r="r" b="b"/>
              <a:pathLst>
                <a:path w="6226" h="3809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5101" y="152"/>
                    <a:pt x="4007" y="547"/>
                    <a:pt x="3065" y="1155"/>
                  </a:cubicBezTo>
                  <a:cubicBezTo>
                    <a:pt x="1940" y="1885"/>
                    <a:pt x="1059" y="2918"/>
                    <a:pt x="25" y="3769"/>
                  </a:cubicBezTo>
                  <a:cubicBezTo>
                    <a:pt x="1" y="3769"/>
                    <a:pt x="15" y="3808"/>
                    <a:pt x="38" y="3808"/>
                  </a:cubicBezTo>
                  <a:cubicBezTo>
                    <a:pt x="43" y="3808"/>
                    <a:pt x="49" y="3806"/>
                    <a:pt x="55" y="3800"/>
                  </a:cubicBezTo>
                  <a:cubicBezTo>
                    <a:pt x="542" y="3374"/>
                    <a:pt x="1059" y="2979"/>
                    <a:pt x="1575" y="2553"/>
                  </a:cubicBezTo>
                  <a:cubicBezTo>
                    <a:pt x="2062" y="2158"/>
                    <a:pt x="2548" y="1733"/>
                    <a:pt x="3065" y="1368"/>
                  </a:cubicBezTo>
                  <a:cubicBezTo>
                    <a:pt x="4007" y="669"/>
                    <a:pt x="5071" y="213"/>
                    <a:pt x="6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17;p53"/>
            <p:cNvSpPr/>
            <p:nvPr/>
          </p:nvSpPr>
          <p:spPr>
            <a:xfrm>
              <a:off x="6415836" y="2907824"/>
              <a:ext cx="131677" cy="86989"/>
            </a:xfrm>
            <a:custGeom>
              <a:avLst/>
              <a:gdLst/>
              <a:ahLst/>
              <a:cxnLst/>
              <a:rect l="l" t="t" r="r" b="b"/>
              <a:pathLst>
                <a:path w="8716" h="5758" extrusionOk="0">
                  <a:moveTo>
                    <a:pt x="8685" y="1"/>
                  </a:moveTo>
                  <a:cubicBezTo>
                    <a:pt x="7408" y="274"/>
                    <a:pt x="6192" y="700"/>
                    <a:pt x="5007" y="1216"/>
                  </a:cubicBezTo>
                  <a:cubicBezTo>
                    <a:pt x="3730" y="1855"/>
                    <a:pt x="2727" y="2888"/>
                    <a:pt x="1754" y="3891"/>
                  </a:cubicBezTo>
                  <a:cubicBezTo>
                    <a:pt x="1147" y="4469"/>
                    <a:pt x="569" y="5077"/>
                    <a:pt x="22" y="5715"/>
                  </a:cubicBezTo>
                  <a:cubicBezTo>
                    <a:pt x="0" y="5736"/>
                    <a:pt x="9" y="5758"/>
                    <a:pt x="27" y="5758"/>
                  </a:cubicBezTo>
                  <a:cubicBezTo>
                    <a:pt x="35" y="5758"/>
                    <a:pt x="43" y="5754"/>
                    <a:pt x="52" y="5745"/>
                  </a:cubicBezTo>
                  <a:cubicBezTo>
                    <a:pt x="1055" y="4742"/>
                    <a:pt x="2058" y="3739"/>
                    <a:pt x="3153" y="2767"/>
                  </a:cubicBezTo>
                  <a:cubicBezTo>
                    <a:pt x="4125" y="1855"/>
                    <a:pt x="5250" y="1156"/>
                    <a:pt x="6496" y="700"/>
                  </a:cubicBezTo>
                  <a:cubicBezTo>
                    <a:pt x="7226" y="456"/>
                    <a:pt x="7955" y="244"/>
                    <a:pt x="8685" y="31"/>
                  </a:cubicBezTo>
                  <a:cubicBezTo>
                    <a:pt x="8715" y="31"/>
                    <a:pt x="8685" y="1"/>
                    <a:pt x="8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18;p53"/>
            <p:cNvSpPr/>
            <p:nvPr/>
          </p:nvSpPr>
          <p:spPr>
            <a:xfrm>
              <a:off x="6403297" y="2881191"/>
              <a:ext cx="124002" cy="84239"/>
            </a:xfrm>
            <a:custGeom>
              <a:avLst/>
              <a:gdLst/>
              <a:ahLst/>
              <a:cxnLst/>
              <a:rect l="l" t="t" r="r" b="b"/>
              <a:pathLst>
                <a:path w="8208" h="5576" extrusionOk="0">
                  <a:moveTo>
                    <a:pt x="8208" y="1"/>
                  </a:moveTo>
                  <a:lnTo>
                    <a:pt x="8208" y="1"/>
                  </a:lnTo>
                  <a:cubicBezTo>
                    <a:pt x="8160" y="10"/>
                    <a:pt x="8112" y="19"/>
                    <a:pt x="8064" y="29"/>
                  </a:cubicBezTo>
                  <a:lnTo>
                    <a:pt x="8064" y="29"/>
                  </a:lnTo>
                  <a:cubicBezTo>
                    <a:pt x="8112" y="20"/>
                    <a:pt x="8160" y="10"/>
                    <a:pt x="8208" y="1"/>
                  </a:cubicBezTo>
                  <a:close/>
                  <a:moveTo>
                    <a:pt x="8064" y="29"/>
                  </a:moveTo>
                  <a:cubicBezTo>
                    <a:pt x="6908" y="259"/>
                    <a:pt x="5886" y="451"/>
                    <a:pt x="4864" y="1064"/>
                  </a:cubicBezTo>
                  <a:cubicBezTo>
                    <a:pt x="3648" y="1824"/>
                    <a:pt x="2554" y="2767"/>
                    <a:pt x="1581" y="3800"/>
                  </a:cubicBezTo>
                  <a:cubicBezTo>
                    <a:pt x="1034" y="4378"/>
                    <a:pt x="518" y="4955"/>
                    <a:pt x="1" y="5533"/>
                  </a:cubicBezTo>
                  <a:cubicBezTo>
                    <a:pt x="1" y="5554"/>
                    <a:pt x="16" y="5576"/>
                    <a:pt x="36" y="5576"/>
                  </a:cubicBezTo>
                  <a:cubicBezTo>
                    <a:pt x="44" y="5576"/>
                    <a:pt x="53" y="5572"/>
                    <a:pt x="62" y="5563"/>
                  </a:cubicBezTo>
                  <a:cubicBezTo>
                    <a:pt x="1217" y="4286"/>
                    <a:pt x="2463" y="3101"/>
                    <a:pt x="3770" y="1976"/>
                  </a:cubicBezTo>
                  <a:cubicBezTo>
                    <a:pt x="4408" y="1429"/>
                    <a:pt x="5107" y="1004"/>
                    <a:pt x="5867" y="669"/>
                  </a:cubicBezTo>
                  <a:cubicBezTo>
                    <a:pt x="6581" y="412"/>
                    <a:pt x="7322" y="182"/>
                    <a:pt x="8064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19;p53"/>
            <p:cNvSpPr/>
            <p:nvPr/>
          </p:nvSpPr>
          <p:spPr>
            <a:xfrm>
              <a:off x="6660896" y="2669533"/>
              <a:ext cx="320838" cy="338891"/>
            </a:xfrm>
            <a:custGeom>
              <a:avLst/>
              <a:gdLst/>
              <a:ahLst/>
              <a:cxnLst/>
              <a:rect l="l" t="t" r="r" b="b"/>
              <a:pathLst>
                <a:path w="21237" h="22432" extrusionOk="0">
                  <a:moveTo>
                    <a:pt x="19915" y="0"/>
                  </a:moveTo>
                  <a:cubicBezTo>
                    <a:pt x="19146" y="0"/>
                    <a:pt x="18015" y="731"/>
                    <a:pt x="16688" y="2279"/>
                  </a:cubicBezTo>
                  <a:cubicBezTo>
                    <a:pt x="13800" y="5714"/>
                    <a:pt x="9971" y="11367"/>
                    <a:pt x="9667" y="11580"/>
                  </a:cubicBezTo>
                  <a:cubicBezTo>
                    <a:pt x="9393" y="11793"/>
                    <a:pt x="1" y="12674"/>
                    <a:pt x="1" y="12674"/>
                  </a:cubicBezTo>
                  <a:lnTo>
                    <a:pt x="1581" y="22431"/>
                  </a:lnTo>
                  <a:cubicBezTo>
                    <a:pt x="1581" y="22431"/>
                    <a:pt x="12828" y="20820"/>
                    <a:pt x="15503" y="18480"/>
                  </a:cubicBezTo>
                  <a:cubicBezTo>
                    <a:pt x="18208" y="16109"/>
                    <a:pt x="20092" y="6625"/>
                    <a:pt x="20822" y="3008"/>
                  </a:cubicBezTo>
                  <a:cubicBezTo>
                    <a:pt x="21236" y="1052"/>
                    <a:pt x="20837" y="0"/>
                    <a:pt x="1991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20;p53"/>
            <p:cNvSpPr/>
            <p:nvPr/>
          </p:nvSpPr>
          <p:spPr>
            <a:xfrm>
              <a:off x="6934569" y="2680999"/>
              <a:ext cx="42271" cy="1843"/>
            </a:xfrm>
            <a:custGeom>
              <a:avLst/>
              <a:gdLst/>
              <a:ahLst/>
              <a:cxnLst/>
              <a:rect l="l" t="t" r="r" b="b"/>
              <a:pathLst>
                <a:path w="2798" h="122" extrusionOk="0">
                  <a:moveTo>
                    <a:pt x="153" y="0"/>
                  </a:moveTo>
                  <a:lnTo>
                    <a:pt x="1" y="122"/>
                  </a:lnTo>
                  <a:lnTo>
                    <a:pt x="2797" y="122"/>
                  </a:lnTo>
                  <a:cubicBezTo>
                    <a:pt x="2767" y="61"/>
                    <a:pt x="2767" y="31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21;p53"/>
            <p:cNvSpPr/>
            <p:nvPr/>
          </p:nvSpPr>
          <p:spPr>
            <a:xfrm>
              <a:off x="6914371" y="2700743"/>
              <a:ext cx="63376" cy="1843"/>
            </a:xfrm>
            <a:custGeom>
              <a:avLst/>
              <a:gdLst/>
              <a:ahLst/>
              <a:cxnLst/>
              <a:rect l="l" t="t" r="r" b="b"/>
              <a:pathLst>
                <a:path w="4195" h="122" extrusionOk="0">
                  <a:moveTo>
                    <a:pt x="122" y="0"/>
                  </a:moveTo>
                  <a:lnTo>
                    <a:pt x="0" y="122"/>
                  </a:lnTo>
                  <a:lnTo>
                    <a:pt x="4195" y="122"/>
                  </a:lnTo>
                  <a:cubicBezTo>
                    <a:pt x="4195" y="91"/>
                    <a:pt x="4195" y="31"/>
                    <a:pt x="4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22;p53"/>
            <p:cNvSpPr/>
            <p:nvPr/>
          </p:nvSpPr>
          <p:spPr>
            <a:xfrm>
              <a:off x="6897845" y="2720488"/>
              <a:ext cx="76701" cy="2311"/>
            </a:xfrm>
            <a:custGeom>
              <a:avLst/>
              <a:gdLst/>
              <a:ahLst/>
              <a:cxnLst/>
              <a:rect l="l" t="t" r="r" b="b"/>
              <a:pathLst>
                <a:path w="5077" h="153" extrusionOk="0">
                  <a:moveTo>
                    <a:pt x="122" y="0"/>
                  </a:moveTo>
                  <a:cubicBezTo>
                    <a:pt x="61" y="61"/>
                    <a:pt x="30" y="91"/>
                    <a:pt x="0" y="152"/>
                  </a:cubicBezTo>
                  <a:lnTo>
                    <a:pt x="5046" y="152"/>
                  </a:lnTo>
                  <a:cubicBezTo>
                    <a:pt x="5076" y="91"/>
                    <a:pt x="5076" y="61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23;p53"/>
            <p:cNvSpPr/>
            <p:nvPr/>
          </p:nvSpPr>
          <p:spPr>
            <a:xfrm>
              <a:off x="6882224" y="2740685"/>
              <a:ext cx="88182" cy="1858"/>
            </a:xfrm>
            <a:custGeom>
              <a:avLst/>
              <a:gdLst/>
              <a:ahLst/>
              <a:cxnLst/>
              <a:rect l="l" t="t" r="r" b="b"/>
              <a:pathLst>
                <a:path w="5837" h="123" extrusionOk="0">
                  <a:moveTo>
                    <a:pt x="122" y="1"/>
                  </a:moveTo>
                  <a:lnTo>
                    <a:pt x="1" y="122"/>
                  </a:lnTo>
                  <a:lnTo>
                    <a:pt x="5806" y="122"/>
                  </a:lnTo>
                  <a:cubicBezTo>
                    <a:pt x="5806" y="92"/>
                    <a:pt x="5837" y="31"/>
                    <a:pt x="5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24;p53"/>
            <p:cNvSpPr/>
            <p:nvPr/>
          </p:nvSpPr>
          <p:spPr>
            <a:xfrm>
              <a:off x="6867525" y="2760429"/>
              <a:ext cx="98743" cy="2311"/>
            </a:xfrm>
            <a:custGeom>
              <a:avLst/>
              <a:gdLst/>
              <a:ahLst/>
              <a:cxnLst/>
              <a:rect l="l" t="t" r="r" b="b"/>
              <a:pathLst>
                <a:path w="6536" h="153" extrusionOk="0">
                  <a:moveTo>
                    <a:pt x="92" y="1"/>
                  </a:moveTo>
                  <a:cubicBezTo>
                    <a:pt x="62" y="61"/>
                    <a:pt x="31" y="92"/>
                    <a:pt x="1" y="153"/>
                  </a:cubicBezTo>
                  <a:lnTo>
                    <a:pt x="6506" y="153"/>
                  </a:lnTo>
                  <a:cubicBezTo>
                    <a:pt x="6506" y="92"/>
                    <a:pt x="6536" y="61"/>
                    <a:pt x="6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25;p53"/>
            <p:cNvSpPr/>
            <p:nvPr/>
          </p:nvSpPr>
          <p:spPr>
            <a:xfrm>
              <a:off x="6852842" y="2780627"/>
              <a:ext cx="108850" cy="1858"/>
            </a:xfrm>
            <a:custGeom>
              <a:avLst/>
              <a:gdLst/>
              <a:ahLst/>
              <a:cxnLst/>
              <a:rect l="l" t="t" r="r" b="b"/>
              <a:pathLst>
                <a:path w="7205" h="123" extrusionOk="0">
                  <a:moveTo>
                    <a:pt x="91" y="1"/>
                  </a:moveTo>
                  <a:lnTo>
                    <a:pt x="0" y="123"/>
                  </a:lnTo>
                  <a:lnTo>
                    <a:pt x="7174" y="123"/>
                  </a:lnTo>
                  <a:cubicBezTo>
                    <a:pt x="7174" y="92"/>
                    <a:pt x="7204" y="31"/>
                    <a:pt x="7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26;p53"/>
            <p:cNvSpPr/>
            <p:nvPr/>
          </p:nvSpPr>
          <p:spPr>
            <a:xfrm>
              <a:off x="6838143" y="2800371"/>
              <a:ext cx="118488" cy="1858"/>
            </a:xfrm>
            <a:custGeom>
              <a:avLst/>
              <a:gdLst/>
              <a:ahLst/>
              <a:cxnLst/>
              <a:rect l="l" t="t" r="r" b="b"/>
              <a:pathLst>
                <a:path w="7843" h="123" extrusionOk="0">
                  <a:moveTo>
                    <a:pt x="92" y="1"/>
                  </a:moveTo>
                  <a:lnTo>
                    <a:pt x="1" y="123"/>
                  </a:lnTo>
                  <a:lnTo>
                    <a:pt x="7812" y="123"/>
                  </a:lnTo>
                  <a:cubicBezTo>
                    <a:pt x="7843" y="92"/>
                    <a:pt x="7843" y="62"/>
                    <a:pt x="7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27;p53"/>
            <p:cNvSpPr/>
            <p:nvPr/>
          </p:nvSpPr>
          <p:spPr>
            <a:xfrm>
              <a:off x="6823912" y="2820584"/>
              <a:ext cx="127673" cy="1843"/>
            </a:xfrm>
            <a:custGeom>
              <a:avLst/>
              <a:gdLst/>
              <a:ahLst/>
              <a:cxnLst/>
              <a:rect l="l" t="t" r="r" b="b"/>
              <a:pathLst>
                <a:path w="8451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420" y="122"/>
                  </a:lnTo>
                  <a:cubicBezTo>
                    <a:pt x="8420" y="61"/>
                    <a:pt x="8450" y="31"/>
                    <a:pt x="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28;p53"/>
            <p:cNvSpPr/>
            <p:nvPr/>
          </p:nvSpPr>
          <p:spPr>
            <a:xfrm>
              <a:off x="6809214" y="2840328"/>
              <a:ext cx="136859" cy="1843"/>
            </a:xfrm>
            <a:custGeom>
              <a:avLst/>
              <a:gdLst/>
              <a:ahLst/>
              <a:cxnLst/>
              <a:rect l="l" t="t" r="r" b="b"/>
              <a:pathLst>
                <a:path w="9059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9028" y="122"/>
                  </a:lnTo>
                  <a:cubicBezTo>
                    <a:pt x="9028" y="92"/>
                    <a:pt x="9059" y="31"/>
                    <a:pt x="9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29;p53"/>
            <p:cNvSpPr/>
            <p:nvPr/>
          </p:nvSpPr>
          <p:spPr>
            <a:xfrm>
              <a:off x="6660896" y="2860525"/>
              <a:ext cx="279217" cy="1858"/>
            </a:xfrm>
            <a:custGeom>
              <a:avLst/>
              <a:gdLst/>
              <a:ahLst/>
              <a:cxnLst/>
              <a:rect l="l" t="t" r="r" b="b"/>
              <a:pathLst>
                <a:path w="18482" h="123" extrusionOk="0">
                  <a:moveTo>
                    <a:pt x="305" y="1"/>
                  </a:moveTo>
                  <a:lnTo>
                    <a:pt x="1" y="31"/>
                  </a:lnTo>
                  <a:lnTo>
                    <a:pt x="1" y="122"/>
                  </a:lnTo>
                  <a:lnTo>
                    <a:pt x="18421" y="122"/>
                  </a:lnTo>
                  <a:cubicBezTo>
                    <a:pt x="18451" y="62"/>
                    <a:pt x="18481" y="31"/>
                    <a:pt x="184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30;p53"/>
            <p:cNvSpPr/>
            <p:nvPr/>
          </p:nvSpPr>
          <p:spPr>
            <a:xfrm>
              <a:off x="6664114" y="2880269"/>
              <a:ext cx="269110" cy="1858"/>
            </a:xfrm>
            <a:custGeom>
              <a:avLst/>
              <a:gdLst/>
              <a:ahLst/>
              <a:cxnLst/>
              <a:rect l="l" t="t" r="r" b="b"/>
              <a:pathLst>
                <a:path w="1781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31;p53"/>
            <p:cNvSpPr/>
            <p:nvPr/>
          </p:nvSpPr>
          <p:spPr>
            <a:xfrm>
              <a:off x="6667332" y="2900014"/>
              <a:ext cx="258081" cy="1858"/>
            </a:xfrm>
            <a:custGeom>
              <a:avLst/>
              <a:gdLst/>
              <a:ahLst/>
              <a:cxnLst/>
              <a:rect l="l" t="t" r="r" b="b"/>
              <a:pathLst>
                <a:path w="170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17022" y="122"/>
                  </a:lnTo>
                  <a:cubicBezTo>
                    <a:pt x="17052" y="92"/>
                    <a:pt x="17083" y="31"/>
                    <a:pt x="17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32;p53"/>
            <p:cNvSpPr/>
            <p:nvPr/>
          </p:nvSpPr>
          <p:spPr>
            <a:xfrm>
              <a:off x="6670549" y="2920226"/>
              <a:ext cx="245225" cy="1843"/>
            </a:xfrm>
            <a:custGeom>
              <a:avLst/>
              <a:gdLst/>
              <a:ahLst/>
              <a:cxnLst/>
              <a:rect l="l" t="t" r="r" b="b"/>
              <a:pathLst>
                <a:path w="1623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16171" y="122"/>
                  </a:lnTo>
                  <a:cubicBezTo>
                    <a:pt x="16201" y="91"/>
                    <a:pt x="16231" y="31"/>
                    <a:pt x="16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33;p53"/>
            <p:cNvSpPr/>
            <p:nvPr/>
          </p:nvSpPr>
          <p:spPr>
            <a:xfrm>
              <a:off x="6673752" y="2940424"/>
              <a:ext cx="229619" cy="1858"/>
            </a:xfrm>
            <a:custGeom>
              <a:avLst/>
              <a:gdLst/>
              <a:ahLst/>
              <a:cxnLst/>
              <a:rect l="l" t="t" r="r" b="b"/>
              <a:pathLst>
                <a:path w="1519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5077" y="122"/>
                  </a:lnTo>
                  <a:lnTo>
                    <a:pt x="151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34;p53"/>
            <p:cNvSpPr/>
            <p:nvPr/>
          </p:nvSpPr>
          <p:spPr>
            <a:xfrm>
              <a:off x="6676970" y="2960168"/>
              <a:ext cx="200235" cy="1858"/>
            </a:xfrm>
            <a:custGeom>
              <a:avLst/>
              <a:gdLst/>
              <a:ahLst/>
              <a:cxnLst/>
              <a:rect l="l" t="t" r="r" b="b"/>
              <a:pathLst>
                <a:path w="13254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13010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35;p53"/>
            <p:cNvSpPr/>
            <p:nvPr/>
          </p:nvSpPr>
          <p:spPr>
            <a:xfrm>
              <a:off x="6680187" y="2979912"/>
              <a:ext cx="142373" cy="1858"/>
            </a:xfrm>
            <a:custGeom>
              <a:avLst/>
              <a:gdLst/>
              <a:ahLst/>
              <a:cxnLst/>
              <a:rect l="l" t="t" r="r" b="b"/>
              <a:pathLst>
                <a:path w="9424" h="123" extrusionOk="0">
                  <a:moveTo>
                    <a:pt x="0" y="1"/>
                  </a:moveTo>
                  <a:lnTo>
                    <a:pt x="0" y="122"/>
                  </a:lnTo>
                  <a:lnTo>
                    <a:pt x="8967" y="122"/>
                  </a:lnTo>
                  <a:lnTo>
                    <a:pt x="9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36;p53"/>
            <p:cNvSpPr/>
            <p:nvPr/>
          </p:nvSpPr>
          <p:spPr>
            <a:xfrm>
              <a:off x="6683405" y="3000125"/>
              <a:ext cx="52363" cy="1843"/>
            </a:xfrm>
            <a:custGeom>
              <a:avLst/>
              <a:gdLst/>
              <a:ahLst/>
              <a:cxnLst/>
              <a:rect l="l" t="t" r="r" b="b"/>
              <a:pathLst>
                <a:path w="3466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736" y="122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37;p53"/>
            <p:cNvSpPr/>
            <p:nvPr/>
          </p:nvSpPr>
          <p:spPr>
            <a:xfrm>
              <a:off x="6641620" y="2846748"/>
              <a:ext cx="68890" cy="176350"/>
            </a:xfrm>
            <a:custGeom>
              <a:avLst/>
              <a:gdLst/>
              <a:ahLst/>
              <a:cxnLst/>
              <a:rect l="l" t="t" r="r" b="b"/>
              <a:pathLst>
                <a:path w="4560" h="11673" extrusionOk="0">
                  <a:moveTo>
                    <a:pt x="2645" y="1"/>
                  </a:moveTo>
                  <a:lnTo>
                    <a:pt x="0" y="335"/>
                  </a:lnTo>
                  <a:lnTo>
                    <a:pt x="1824" y="11673"/>
                  </a:lnTo>
                  <a:lnTo>
                    <a:pt x="4560" y="1118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38;p53"/>
            <p:cNvSpPr/>
            <p:nvPr/>
          </p:nvSpPr>
          <p:spPr>
            <a:xfrm>
              <a:off x="6682484" y="2861568"/>
              <a:ext cx="27103" cy="140485"/>
            </a:xfrm>
            <a:custGeom>
              <a:avLst/>
              <a:gdLst/>
              <a:ahLst/>
              <a:cxnLst/>
              <a:rect l="l" t="t" r="r" b="b"/>
              <a:pathLst>
                <a:path w="1794" h="9299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61" y="783"/>
                    <a:pt x="213" y="1543"/>
                    <a:pt x="335" y="2272"/>
                  </a:cubicBezTo>
                  <a:cubicBezTo>
                    <a:pt x="456" y="3002"/>
                    <a:pt x="608" y="3853"/>
                    <a:pt x="760" y="4643"/>
                  </a:cubicBezTo>
                  <a:cubicBezTo>
                    <a:pt x="1034" y="6193"/>
                    <a:pt x="1368" y="7743"/>
                    <a:pt x="1733" y="9263"/>
                  </a:cubicBezTo>
                  <a:cubicBezTo>
                    <a:pt x="1733" y="9289"/>
                    <a:pt x="1744" y="9298"/>
                    <a:pt x="1756" y="9298"/>
                  </a:cubicBezTo>
                  <a:cubicBezTo>
                    <a:pt x="1774" y="9298"/>
                    <a:pt x="1794" y="9281"/>
                    <a:pt x="1794" y="9263"/>
                  </a:cubicBezTo>
                  <a:cubicBezTo>
                    <a:pt x="1581" y="7683"/>
                    <a:pt x="1338" y="6133"/>
                    <a:pt x="1034" y="4613"/>
                  </a:cubicBezTo>
                  <a:cubicBezTo>
                    <a:pt x="882" y="3853"/>
                    <a:pt x="730" y="3063"/>
                    <a:pt x="578" y="2303"/>
                  </a:cubicBezTo>
                  <a:cubicBezTo>
                    <a:pt x="396" y="1512"/>
                    <a:pt x="274" y="752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39;p53"/>
            <p:cNvSpPr/>
            <p:nvPr/>
          </p:nvSpPr>
          <p:spPr>
            <a:xfrm>
              <a:off x="6839518" y="2651088"/>
              <a:ext cx="372898" cy="443904"/>
            </a:xfrm>
            <a:custGeom>
              <a:avLst/>
              <a:gdLst/>
              <a:ahLst/>
              <a:cxnLst/>
              <a:rect l="l" t="t" r="r" b="b"/>
              <a:pathLst>
                <a:path w="24683" h="29383" extrusionOk="0">
                  <a:moveTo>
                    <a:pt x="10318" y="1"/>
                  </a:moveTo>
                  <a:cubicBezTo>
                    <a:pt x="8991" y="1"/>
                    <a:pt x="7770" y="594"/>
                    <a:pt x="6840" y="1615"/>
                  </a:cubicBezTo>
                  <a:cubicBezTo>
                    <a:pt x="6384" y="2132"/>
                    <a:pt x="882" y="10096"/>
                    <a:pt x="396" y="13044"/>
                  </a:cubicBezTo>
                  <a:cubicBezTo>
                    <a:pt x="1" y="15689"/>
                    <a:pt x="1794" y="18455"/>
                    <a:pt x="1794" y="18455"/>
                  </a:cubicBezTo>
                  <a:lnTo>
                    <a:pt x="821" y="28090"/>
                  </a:lnTo>
                  <a:cubicBezTo>
                    <a:pt x="821" y="28090"/>
                    <a:pt x="15059" y="29382"/>
                    <a:pt x="22016" y="29382"/>
                  </a:cubicBezTo>
                  <a:cubicBezTo>
                    <a:pt x="23114" y="29382"/>
                    <a:pt x="24031" y="29350"/>
                    <a:pt x="24682" y="29275"/>
                  </a:cubicBezTo>
                  <a:cubicBezTo>
                    <a:pt x="24682" y="29275"/>
                    <a:pt x="19819" y="7299"/>
                    <a:pt x="14408" y="1919"/>
                  </a:cubicBezTo>
                  <a:cubicBezTo>
                    <a:pt x="13060" y="586"/>
                    <a:pt x="11636" y="1"/>
                    <a:pt x="1031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40;p53"/>
            <p:cNvSpPr/>
            <p:nvPr/>
          </p:nvSpPr>
          <p:spPr>
            <a:xfrm>
              <a:off x="6839986" y="2731500"/>
              <a:ext cx="65672" cy="233502"/>
            </a:xfrm>
            <a:custGeom>
              <a:avLst/>
              <a:gdLst/>
              <a:ahLst/>
              <a:cxnLst/>
              <a:rect l="l" t="t" r="r" b="b"/>
              <a:pathLst>
                <a:path w="4347" h="15456" extrusionOk="0">
                  <a:moveTo>
                    <a:pt x="4316" y="1"/>
                  </a:moveTo>
                  <a:cubicBezTo>
                    <a:pt x="3921" y="548"/>
                    <a:pt x="3556" y="1156"/>
                    <a:pt x="3222" y="1733"/>
                  </a:cubicBezTo>
                  <a:cubicBezTo>
                    <a:pt x="3313" y="1460"/>
                    <a:pt x="3435" y="1186"/>
                    <a:pt x="3556" y="913"/>
                  </a:cubicBezTo>
                  <a:cubicBezTo>
                    <a:pt x="3556" y="875"/>
                    <a:pt x="3545" y="849"/>
                    <a:pt x="3529" y="849"/>
                  </a:cubicBezTo>
                  <a:cubicBezTo>
                    <a:pt x="3519" y="849"/>
                    <a:pt x="3507" y="859"/>
                    <a:pt x="3496" y="882"/>
                  </a:cubicBezTo>
                  <a:cubicBezTo>
                    <a:pt x="3313" y="1308"/>
                    <a:pt x="3131" y="1703"/>
                    <a:pt x="2918" y="2159"/>
                  </a:cubicBezTo>
                  <a:cubicBezTo>
                    <a:pt x="2888" y="2220"/>
                    <a:pt x="2888" y="2280"/>
                    <a:pt x="2857" y="2372"/>
                  </a:cubicBezTo>
                  <a:lnTo>
                    <a:pt x="2645" y="2736"/>
                  </a:lnTo>
                  <a:cubicBezTo>
                    <a:pt x="2097" y="3618"/>
                    <a:pt x="1581" y="4530"/>
                    <a:pt x="1155" y="5472"/>
                  </a:cubicBezTo>
                  <a:cubicBezTo>
                    <a:pt x="152" y="7600"/>
                    <a:pt x="0" y="8603"/>
                    <a:pt x="547" y="10487"/>
                  </a:cubicBezTo>
                  <a:cubicBezTo>
                    <a:pt x="760" y="11460"/>
                    <a:pt x="1186" y="12341"/>
                    <a:pt x="1733" y="13132"/>
                  </a:cubicBezTo>
                  <a:cubicBezTo>
                    <a:pt x="1611" y="13891"/>
                    <a:pt x="1520" y="14682"/>
                    <a:pt x="1490" y="15442"/>
                  </a:cubicBezTo>
                  <a:cubicBezTo>
                    <a:pt x="1490" y="15452"/>
                    <a:pt x="1500" y="15455"/>
                    <a:pt x="1513" y="15455"/>
                  </a:cubicBezTo>
                  <a:cubicBezTo>
                    <a:pt x="1540" y="15455"/>
                    <a:pt x="1581" y="15442"/>
                    <a:pt x="1581" y="15442"/>
                  </a:cubicBezTo>
                  <a:cubicBezTo>
                    <a:pt x="1733" y="14682"/>
                    <a:pt x="1854" y="13922"/>
                    <a:pt x="1915" y="13162"/>
                  </a:cubicBezTo>
                  <a:cubicBezTo>
                    <a:pt x="1915" y="13132"/>
                    <a:pt x="456" y="10031"/>
                    <a:pt x="578" y="8359"/>
                  </a:cubicBezTo>
                  <a:cubicBezTo>
                    <a:pt x="699" y="6597"/>
                    <a:pt x="1702" y="4986"/>
                    <a:pt x="2462" y="3466"/>
                  </a:cubicBezTo>
                  <a:lnTo>
                    <a:pt x="2493" y="3466"/>
                  </a:lnTo>
                  <a:cubicBezTo>
                    <a:pt x="2553" y="3375"/>
                    <a:pt x="2584" y="3283"/>
                    <a:pt x="2614" y="3192"/>
                  </a:cubicBezTo>
                  <a:lnTo>
                    <a:pt x="2705" y="3010"/>
                  </a:lnTo>
                  <a:cubicBezTo>
                    <a:pt x="3222" y="2007"/>
                    <a:pt x="3800" y="1004"/>
                    <a:pt x="4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41;p53"/>
            <p:cNvSpPr/>
            <p:nvPr/>
          </p:nvSpPr>
          <p:spPr>
            <a:xfrm>
              <a:off x="6957984" y="2660787"/>
              <a:ext cx="77169" cy="1858"/>
            </a:xfrm>
            <a:custGeom>
              <a:avLst/>
              <a:gdLst/>
              <a:ahLst/>
              <a:cxnLst/>
              <a:rect l="l" t="t" r="r" b="b"/>
              <a:pathLst>
                <a:path w="5108" h="123" extrusionOk="0">
                  <a:moveTo>
                    <a:pt x="183" y="1"/>
                  </a:moveTo>
                  <a:lnTo>
                    <a:pt x="1" y="122"/>
                  </a:lnTo>
                  <a:lnTo>
                    <a:pt x="5107" y="122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42;p53"/>
            <p:cNvSpPr/>
            <p:nvPr/>
          </p:nvSpPr>
          <p:spPr>
            <a:xfrm>
              <a:off x="6937787" y="2680999"/>
              <a:ext cx="121706" cy="1843"/>
            </a:xfrm>
            <a:custGeom>
              <a:avLst/>
              <a:gdLst/>
              <a:ahLst/>
              <a:cxnLst/>
              <a:rect l="l" t="t" r="r" b="b"/>
              <a:pathLst>
                <a:path w="8056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055" y="12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43;p53"/>
            <p:cNvSpPr/>
            <p:nvPr/>
          </p:nvSpPr>
          <p:spPr>
            <a:xfrm>
              <a:off x="6924009" y="2700743"/>
              <a:ext cx="151558" cy="1843"/>
            </a:xfrm>
            <a:custGeom>
              <a:avLst/>
              <a:gdLst/>
              <a:ahLst/>
              <a:cxnLst/>
              <a:rect l="l" t="t" r="r" b="b"/>
              <a:pathLst>
                <a:path w="10032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10031" y="122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44;p53"/>
            <p:cNvSpPr/>
            <p:nvPr/>
          </p:nvSpPr>
          <p:spPr>
            <a:xfrm>
              <a:off x="6910700" y="2720488"/>
              <a:ext cx="177256" cy="2311"/>
            </a:xfrm>
            <a:custGeom>
              <a:avLst/>
              <a:gdLst/>
              <a:ahLst/>
              <a:cxnLst/>
              <a:rect l="l" t="t" r="r" b="b"/>
              <a:pathLst>
                <a:path w="11733" h="153" extrusionOk="0">
                  <a:moveTo>
                    <a:pt x="61" y="0"/>
                  </a:moveTo>
                  <a:lnTo>
                    <a:pt x="0" y="152"/>
                  </a:lnTo>
                  <a:lnTo>
                    <a:pt x="11733" y="152"/>
                  </a:lnTo>
                  <a:cubicBezTo>
                    <a:pt x="11702" y="91"/>
                    <a:pt x="11702" y="61"/>
                    <a:pt x="11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45;p53"/>
            <p:cNvSpPr/>
            <p:nvPr/>
          </p:nvSpPr>
          <p:spPr>
            <a:xfrm>
              <a:off x="6897845" y="2740685"/>
              <a:ext cx="201141" cy="1858"/>
            </a:xfrm>
            <a:custGeom>
              <a:avLst/>
              <a:gdLst/>
              <a:ahLst/>
              <a:cxnLst/>
              <a:rect l="l" t="t" r="r" b="b"/>
              <a:pathLst>
                <a:path w="13314" h="123" extrusionOk="0">
                  <a:moveTo>
                    <a:pt x="91" y="1"/>
                  </a:moveTo>
                  <a:lnTo>
                    <a:pt x="0" y="122"/>
                  </a:lnTo>
                  <a:lnTo>
                    <a:pt x="13313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46;p53"/>
            <p:cNvSpPr/>
            <p:nvPr/>
          </p:nvSpPr>
          <p:spPr>
            <a:xfrm>
              <a:off x="6885895" y="2760429"/>
              <a:ext cx="222730" cy="1858"/>
            </a:xfrm>
            <a:custGeom>
              <a:avLst/>
              <a:gdLst/>
              <a:ahLst/>
              <a:cxnLst/>
              <a:rect l="l" t="t" r="r" b="b"/>
              <a:pathLst>
                <a:path w="14743" h="123" extrusionOk="0">
                  <a:moveTo>
                    <a:pt x="62" y="1"/>
                  </a:moveTo>
                  <a:cubicBezTo>
                    <a:pt x="31" y="31"/>
                    <a:pt x="31" y="92"/>
                    <a:pt x="1" y="122"/>
                  </a:cubicBezTo>
                  <a:lnTo>
                    <a:pt x="14743" y="122"/>
                  </a:lnTo>
                  <a:lnTo>
                    <a:pt x="146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47;p53"/>
            <p:cNvSpPr/>
            <p:nvPr/>
          </p:nvSpPr>
          <p:spPr>
            <a:xfrm>
              <a:off x="6874414" y="2780627"/>
              <a:ext cx="242944" cy="1858"/>
            </a:xfrm>
            <a:custGeom>
              <a:avLst/>
              <a:gdLst/>
              <a:ahLst/>
              <a:cxnLst/>
              <a:rect l="l" t="t" r="r" b="b"/>
              <a:pathLst>
                <a:path w="16081" h="123" extrusionOk="0">
                  <a:moveTo>
                    <a:pt x="62" y="1"/>
                  </a:moveTo>
                  <a:lnTo>
                    <a:pt x="1" y="123"/>
                  </a:lnTo>
                  <a:lnTo>
                    <a:pt x="16080" y="123"/>
                  </a:lnTo>
                  <a:cubicBezTo>
                    <a:pt x="16050" y="92"/>
                    <a:pt x="16050" y="31"/>
                    <a:pt x="16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48;p53"/>
            <p:cNvSpPr/>
            <p:nvPr/>
          </p:nvSpPr>
          <p:spPr>
            <a:xfrm>
              <a:off x="6863401" y="2800371"/>
              <a:ext cx="262221" cy="2311"/>
            </a:xfrm>
            <a:custGeom>
              <a:avLst/>
              <a:gdLst/>
              <a:ahLst/>
              <a:cxnLst/>
              <a:rect l="l" t="t" r="r" b="b"/>
              <a:pathLst>
                <a:path w="17357" h="153" extrusionOk="0">
                  <a:moveTo>
                    <a:pt x="92" y="1"/>
                  </a:moveTo>
                  <a:cubicBezTo>
                    <a:pt x="61" y="62"/>
                    <a:pt x="31" y="92"/>
                    <a:pt x="0" y="153"/>
                  </a:cubicBezTo>
                  <a:lnTo>
                    <a:pt x="17356" y="153"/>
                  </a:lnTo>
                  <a:cubicBezTo>
                    <a:pt x="17326" y="92"/>
                    <a:pt x="17326" y="62"/>
                    <a:pt x="17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49;p53"/>
            <p:cNvSpPr/>
            <p:nvPr/>
          </p:nvSpPr>
          <p:spPr>
            <a:xfrm>
              <a:off x="6854216" y="2820584"/>
              <a:ext cx="279217" cy="1843"/>
            </a:xfrm>
            <a:custGeom>
              <a:avLst/>
              <a:gdLst/>
              <a:ahLst/>
              <a:cxnLst/>
              <a:rect l="l" t="t" r="r" b="b"/>
              <a:pathLst>
                <a:path w="18482" h="122" extrusionOk="0">
                  <a:moveTo>
                    <a:pt x="61" y="0"/>
                  </a:moveTo>
                  <a:lnTo>
                    <a:pt x="0" y="122"/>
                  </a:lnTo>
                  <a:lnTo>
                    <a:pt x="18481" y="122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50;p53"/>
            <p:cNvSpPr/>
            <p:nvPr/>
          </p:nvSpPr>
          <p:spPr>
            <a:xfrm>
              <a:off x="6846875" y="2840328"/>
              <a:ext cx="293901" cy="1843"/>
            </a:xfrm>
            <a:custGeom>
              <a:avLst/>
              <a:gdLst/>
              <a:ahLst/>
              <a:cxnLst/>
              <a:rect l="l" t="t" r="r" b="b"/>
              <a:pathLst>
                <a:path w="19454" h="122" extrusionOk="0">
                  <a:moveTo>
                    <a:pt x="61" y="0"/>
                  </a:moveTo>
                  <a:cubicBezTo>
                    <a:pt x="31" y="31"/>
                    <a:pt x="31" y="92"/>
                    <a:pt x="0" y="122"/>
                  </a:cubicBezTo>
                  <a:lnTo>
                    <a:pt x="19453" y="122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1;p53"/>
            <p:cNvSpPr/>
            <p:nvPr/>
          </p:nvSpPr>
          <p:spPr>
            <a:xfrm>
              <a:off x="6844578" y="2860525"/>
              <a:ext cx="303540" cy="1858"/>
            </a:xfrm>
            <a:custGeom>
              <a:avLst/>
              <a:gdLst/>
              <a:ahLst/>
              <a:cxnLst/>
              <a:rect l="l" t="t" r="r" b="b"/>
              <a:pathLst>
                <a:path w="20092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092" y="122"/>
                  </a:lnTo>
                  <a:cubicBezTo>
                    <a:pt x="20031" y="62"/>
                    <a:pt x="20031" y="31"/>
                    <a:pt x="20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52;p53"/>
            <p:cNvSpPr/>
            <p:nvPr/>
          </p:nvSpPr>
          <p:spPr>
            <a:xfrm>
              <a:off x="6846875" y="2880269"/>
              <a:ext cx="307679" cy="1858"/>
            </a:xfrm>
            <a:custGeom>
              <a:avLst/>
              <a:gdLst/>
              <a:ahLst/>
              <a:cxnLst/>
              <a:rect l="l" t="t" r="r" b="b"/>
              <a:pathLst>
                <a:path w="20366" h="123" extrusionOk="0">
                  <a:moveTo>
                    <a:pt x="0" y="1"/>
                  </a:moveTo>
                  <a:cubicBezTo>
                    <a:pt x="0" y="31"/>
                    <a:pt x="31" y="92"/>
                    <a:pt x="31" y="122"/>
                  </a:cubicBezTo>
                  <a:lnTo>
                    <a:pt x="20365" y="122"/>
                  </a:lnTo>
                  <a:lnTo>
                    <a:pt x="203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53;p53"/>
            <p:cNvSpPr/>
            <p:nvPr/>
          </p:nvSpPr>
          <p:spPr>
            <a:xfrm>
              <a:off x="6852373" y="2900014"/>
              <a:ext cx="308148" cy="2311"/>
            </a:xfrm>
            <a:custGeom>
              <a:avLst/>
              <a:gdLst/>
              <a:ahLst/>
              <a:cxnLst/>
              <a:rect l="l" t="t" r="r" b="b"/>
              <a:pathLst>
                <a:path w="20397" h="153" extrusionOk="0">
                  <a:moveTo>
                    <a:pt x="1" y="1"/>
                  </a:moveTo>
                  <a:lnTo>
                    <a:pt x="31" y="153"/>
                  </a:lnTo>
                  <a:lnTo>
                    <a:pt x="20396" y="153"/>
                  </a:lnTo>
                  <a:cubicBezTo>
                    <a:pt x="20396" y="92"/>
                    <a:pt x="20396" y="62"/>
                    <a:pt x="20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54;p53"/>
            <p:cNvSpPr/>
            <p:nvPr/>
          </p:nvSpPr>
          <p:spPr>
            <a:xfrm>
              <a:off x="6861105" y="2920226"/>
              <a:ext cx="305836" cy="1843"/>
            </a:xfrm>
            <a:custGeom>
              <a:avLst/>
              <a:gdLst/>
              <a:ahLst/>
              <a:cxnLst/>
              <a:rect l="l" t="t" r="r" b="b"/>
              <a:pathLst>
                <a:path w="20244" h="122" extrusionOk="0">
                  <a:moveTo>
                    <a:pt x="0" y="0"/>
                  </a:moveTo>
                  <a:lnTo>
                    <a:pt x="61" y="122"/>
                  </a:lnTo>
                  <a:lnTo>
                    <a:pt x="20244" y="122"/>
                  </a:lnTo>
                  <a:lnTo>
                    <a:pt x="20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55;p53"/>
            <p:cNvSpPr/>
            <p:nvPr/>
          </p:nvSpPr>
          <p:spPr>
            <a:xfrm>
              <a:off x="6865229" y="2939970"/>
              <a:ext cx="307694" cy="1843"/>
            </a:xfrm>
            <a:custGeom>
              <a:avLst/>
              <a:gdLst/>
              <a:ahLst/>
              <a:cxnLst/>
              <a:rect l="l" t="t" r="r" b="b"/>
              <a:pathLst>
                <a:path w="20367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0366" y="122"/>
                  </a:lnTo>
                  <a:cubicBezTo>
                    <a:pt x="20366" y="91"/>
                    <a:pt x="20336" y="61"/>
                    <a:pt x="20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56;p53"/>
            <p:cNvSpPr/>
            <p:nvPr/>
          </p:nvSpPr>
          <p:spPr>
            <a:xfrm>
              <a:off x="6863401" y="2960168"/>
              <a:ext cx="315490" cy="1858"/>
            </a:xfrm>
            <a:custGeom>
              <a:avLst/>
              <a:gdLst/>
              <a:ahLst/>
              <a:cxnLst/>
              <a:rect l="l" t="t" r="r" b="b"/>
              <a:pathLst>
                <a:path w="208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882" y="122"/>
                  </a:lnTo>
                  <a:cubicBezTo>
                    <a:pt x="20852" y="92"/>
                    <a:pt x="20852" y="31"/>
                    <a:pt x="208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57;p53"/>
            <p:cNvSpPr/>
            <p:nvPr/>
          </p:nvSpPr>
          <p:spPr>
            <a:xfrm>
              <a:off x="6861558" y="2979912"/>
              <a:ext cx="322832" cy="1858"/>
            </a:xfrm>
            <a:custGeom>
              <a:avLst/>
              <a:gdLst/>
              <a:ahLst/>
              <a:cxnLst/>
              <a:rect l="l" t="t" r="r" b="b"/>
              <a:pathLst>
                <a:path w="2136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21369" y="122"/>
                  </a:lnTo>
                  <a:lnTo>
                    <a:pt x="213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58;p53"/>
            <p:cNvSpPr/>
            <p:nvPr/>
          </p:nvSpPr>
          <p:spPr>
            <a:xfrm>
              <a:off x="6859262" y="3000125"/>
              <a:ext cx="330643" cy="1843"/>
            </a:xfrm>
            <a:custGeom>
              <a:avLst/>
              <a:gdLst/>
              <a:ahLst/>
              <a:cxnLst/>
              <a:rect l="l" t="t" r="r" b="b"/>
              <a:pathLst>
                <a:path w="21886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1886" y="122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59;p53"/>
            <p:cNvSpPr/>
            <p:nvPr/>
          </p:nvSpPr>
          <p:spPr>
            <a:xfrm>
              <a:off x="6857434" y="3019869"/>
              <a:ext cx="337532" cy="1843"/>
            </a:xfrm>
            <a:custGeom>
              <a:avLst/>
              <a:gdLst/>
              <a:ahLst/>
              <a:cxnLst/>
              <a:rect l="l" t="t" r="r" b="b"/>
              <a:pathLst>
                <a:path w="2234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2341" y="122"/>
                  </a:lnTo>
                  <a:lnTo>
                    <a:pt x="2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60;p53"/>
            <p:cNvSpPr/>
            <p:nvPr/>
          </p:nvSpPr>
          <p:spPr>
            <a:xfrm>
              <a:off x="6855138" y="3039613"/>
              <a:ext cx="344874" cy="2311"/>
            </a:xfrm>
            <a:custGeom>
              <a:avLst/>
              <a:gdLst/>
              <a:ahLst/>
              <a:cxnLst/>
              <a:rect l="l" t="t" r="r" b="b"/>
              <a:pathLst>
                <a:path w="22828" h="153" extrusionOk="0">
                  <a:moveTo>
                    <a:pt x="0" y="0"/>
                  </a:moveTo>
                  <a:lnTo>
                    <a:pt x="0" y="152"/>
                  </a:lnTo>
                  <a:lnTo>
                    <a:pt x="22827" y="152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61;p53"/>
            <p:cNvSpPr/>
            <p:nvPr/>
          </p:nvSpPr>
          <p:spPr>
            <a:xfrm>
              <a:off x="6853295" y="3059811"/>
              <a:ext cx="352231" cy="1858"/>
            </a:xfrm>
            <a:custGeom>
              <a:avLst/>
              <a:gdLst/>
              <a:ahLst/>
              <a:cxnLst/>
              <a:rect l="l" t="t" r="r" b="b"/>
              <a:pathLst>
                <a:path w="23315" h="123" extrusionOk="0">
                  <a:moveTo>
                    <a:pt x="1" y="0"/>
                  </a:moveTo>
                  <a:lnTo>
                    <a:pt x="1" y="122"/>
                  </a:lnTo>
                  <a:lnTo>
                    <a:pt x="23314" y="122"/>
                  </a:lnTo>
                  <a:cubicBezTo>
                    <a:pt x="23284" y="92"/>
                    <a:pt x="23253" y="31"/>
                    <a:pt x="23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62;p53"/>
            <p:cNvSpPr/>
            <p:nvPr/>
          </p:nvSpPr>
          <p:spPr>
            <a:xfrm>
              <a:off x="6903812" y="3079555"/>
              <a:ext cx="305836" cy="2311"/>
            </a:xfrm>
            <a:custGeom>
              <a:avLst/>
              <a:gdLst/>
              <a:ahLst/>
              <a:cxnLst/>
              <a:rect l="l" t="t" r="r" b="b"/>
              <a:pathLst>
                <a:path w="20244" h="153" extrusionOk="0">
                  <a:moveTo>
                    <a:pt x="0" y="1"/>
                  </a:moveTo>
                  <a:lnTo>
                    <a:pt x="1581" y="152"/>
                  </a:lnTo>
                  <a:lnTo>
                    <a:pt x="20244" y="152"/>
                  </a:lnTo>
                  <a:cubicBezTo>
                    <a:pt x="20244" y="92"/>
                    <a:pt x="20244" y="61"/>
                    <a:pt x="20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63;p53"/>
            <p:cNvSpPr/>
            <p:nvPr/>
          </p:nvSpPr>
          <p:spPr>
            <a:xfrm>
              <a:off x="6919885" y="2650121"/>
              <a:ext cx="103668" cy="86083"/>
            </a:xfrm>
            <a:custGeom>
              <a:avLst/>
              <a:gdLst/>
              <a:ahLst/>
              <a:cxnLst/>
              <a:rect l="l" t="t" r="r" b="b"/>
              <a:pathLst>
                <a:path w="6862" h="5698" extrusionOk="0">
                  <a:moveTo>
                    <a:pt x="5355" y="1"/>
                  </a:moveTo>
                  <a:cubicBezTo>
                    <a:pt x="5098" y="1"/>
                    <a:pt x="4801" y="52"/>
                    <a:pt x="4468" y="160"/>
                  </a:cubicBezTo>
                  <a:cubicBezTo>
                    <a:pt x="2340" y="859"/>
                    <a:pt x="0" y="4233"/>
                    <a:pt x="365" y="4719"/>
                  </a:cubicBezTo>
                  <a:cubicBezTo>
                    <a:pt x="430" y="4805"/>
                    <a:pt x="536" y="4841"/>
                    <a:pt x="666" y="4841"/>
                  </a:cubicBezTo>
                  <a:cubicBezTo>
                    <a:pt x="1271" y="4841"/>
                    <a:pt x="2401" y="4081"/>
                    <a:pt x="2401" y="4081"/>
                  </a:cubicBezTo>
                  <a:cubicBezTo>
                    <a:pt x="2401" y="4081"/>
                    <a:pt x="2401" y="5570"/>
                    <a:pt x="3313" y="5692"/>
                  </a:cubicBezTo>
                  <a:cubicBezTo>
                    <a:pt x="3343" y="5696"/>
                    <a:pt x="3373" y="5697"/>
                    <a:pt x="3404" y="5697"/>
                  </a:cubicBezTo>
                  <a:cubicBezTo>
                    <a:pt x="4328" y="5697"/>
                    <a:pt x="5851" y="3976"/>
                    <a:pt x="6292" y="2652"/>
                  </a:cubicBezTo>
                  <a:cubicBezTo>
                    <a:pt x="6861" y="994"/>
                    <a:pt x="6483" y="1"/>
                    <a:pt x="5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64;p53"/>
            <p:cNvSpPr/>
            <p:nvPr/>
          </p:nvSpPr>
          <p:spPr>
            <a:xfrm>
              <a:off x="6941458" y="2567579"/>
              <a:ext cx="73483" cy="138762"/>
            </a:xfrm>
            <a:custGeom>
              <a:avLst/>
              <a:gdLst/>
              <a:ahLst/>
              <a:cxnLst/>
              <a:rect l="l" t="t" r="r" b="b"/>
              <a:pathLst>
                <a:path w="4864" h="9185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lnTo>
                    <a:pt x="609" y="6019"/>
                  </a:lnTo>
                  <a:cubicBezTo>
                    <a:pt x="609" y="6019"/>
                    <a:pt x="487" y="9119"/>
                    <a:pt x="1064" y="9180"/>
                  </a:cubicBezTo>
                  <a:cubicBezTo>
                    <a:pt x="1107" y="9183"/>
                    <a:pt x="1150" y="9184"/>
                    <a:pt x="1193" y="9184"/>
                  </a:cubicBezTo>
                  <a:cubicBezTo>
                    <a:pt x="2889" y="9184"/>
                    <a:pt x="4685" y="6891"/>
                    <a:pt x="4803" y="6535"/>
                  </a:cubicBezTo>
                  <a:cubicBezTo>
                    <a:pt x="4864" y="5563"/>
                    <a:pt x="4834" y="4590"/>
                    <a:pt x="4742" y="3618"/>
                  </a:cubicBezTo>
                  <a:cubicBezTo>
                    <a:pt x="4742" y="3496"/>
                    <a:pt x="4742" y="3344"/>
                    <a:pt x="4712" y="3222"/>
                  </a:cubicBezTo>
                  <a:cubicBezTo>
                    <a:pt x="4712" y="3101"/>
                    <a:pt x="4712" y="3010"/>
                    <a:pt x="4682" y="2858"/>
                  </a:cubicBezTo>
                  <a:cubicBezTo>
                    <a:pt x="4682" y="2675"/>
                    <a:pt x="4651" y="2493"/>
                    <a:pt x="4621" y="2341"/>
                  </a:cubicBezTo>
                  <a:cubicBezTo>
                    <a:pt x="4621" y="2280"/>
                    <a:pt x="4621" y="2219"/>
                    <a:pt x="4621" y="2159"/>
                  </a:cubicBezTo>
                  <a:lnTo>
                    <a:pt x="4621" y="2007"/>
                  </a:lnTo>
                  <a:cubicBezTo>
                    <a:pt x="449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65;p53"/>
            <p:cNvSpPr/>
            <p:nvPr/>
          </p:nvSpPr>
          <p:spPr>
            <a:xfrm>
              <a:off x="6941458" y="2567579"/>
              <a:ext cx="69359" cy="87714"/>
            </a:xfrm>
            <a:custGeom>
              <a:avLst/>
              <a:gdLst/>
              <a:ahLst/>
              <a:cxnLst/>
              <a:rect l="l" t="t" r="r" b="b"/>
              <a:pathLst>
                <a:path w="4591" h="5806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cubicBezTo>
                    <a:pt x="2402" y="5198"/>
                    <a:pt x="3891" y="3800"/>
                    <a:pt x="4590" y="2007"/>
                  </a:cubicBezTo>
                  <a:cubicBezTo>
                    <a:pt x="446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66;p53"/>
            <p:cNvSpPr/>
            <p:nvPr/>
          </p:nvSpPr>
          <p:spPr>
            <a:xfrm>
              <a:off x="6870788" y="2431152"/>
              <a:ext cx="163901" cy="204435"/>
            </a:xfrm>
            <a:custGeom>
              <a:avLst/>
              <a:gdLst/>
              <a:ahLst/>
              <a:cxnLst/>
              <a:rect l="l" t="t" r="r" b="b"/>
              <a:pathLst>
                <a:path w="10849" h="13532" extrusionOk="0">
                  <a:moveTo>
                    <a:pt x="5348" y="0"/>
                  </a:moveTo>
                  <a:cubicBezTo>
                    <a:pt x="2817" y="0"/>
                    <a:pt x="0" y="1619"/>
                    <a:pt x="89" y="7208"/>
                  </a:cubicBezTo>
                  <a:cubicBezTo>
                    <a:pt x="148" y="12826"/>
                    <a:pt x="3463" y="13531"/>
                    <a:pt x="4775" y="13531"/>
                  </a:cubicBezTo>
                  <a:cubicBezTo>
                    <a:pt x="4805" y="13531"/>
                    <a:pt x="4833" y="13531"/>
                    <a:pt x="4861" y="13530"/>
                  </a:cubicBezTo>
                  <a:cubicBezTo>
                    <a:pt x="5986" y="13530"/>
                    <a:pt x="9815" y="13317"/>
                    <a:pt x="10332" y="7603"/>
                  </a:cubicBezTo>
                  <a:cubicBezTo>
                    <a:pt x="10849" y="1858"/>
                    <a:pt x="8144" y="65"/>
                    <a:pt x="5560" y="4"/>
                  </a:cubicBezTo>
                  <a:cubicBezTo>
                    <a:pt x="5490" y="1"/>
                    <a:pt x="5419" y="0"/>
                    <a:pt x="53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67;p53"/>
            <p:cNvSpPr/>
            <p:nvPr/>
          </p:nvSpPr>
          <p:spPr>
            <a:xfrm>
              <a:off x="6879581" y="2505884"/>
              <a:ext cx="17359" cy="9865"/>
            </a:xfrm>
            <a:custGeom>
              <a:avLst/>
              <a:gdLst/>
              <a:ahLst/>
              <a:cxnLst/>
              <a:rect l="l" t="t" r="r" b="b"/>
              <a:pathLst>
                <a:path w="1149" h="653" extrusionOk="0">
                  <a:moveTo>
                    <a:pt x="699" y="0"/>
                  </a:moveTo>
                  <a:cubicBezTo>
                    <a:pt x="657" y="0"/>
                    <a:pt x="614" y="4"/>
                    <a:pt x="571" y="11"/>
                  </a:cubicBezTo>
                  <a:cubicBezTo>
                    <a:pt x="388" y="42"/>
                    <a:pt x="236" y="163"/>
                    <a:pt x="115" y="285"/>
                  </a:cubicBezTo>
                  <a:cubicBezTo>
                    <a:pt x="0" y="428"/>
                    <a:pt x="102" y="652"/>
                    <a:pt x="292" y="652"/>
                  </a:cubicBezTo>
                  <a:cubicBezTo>
                    <a:pt x="303" y="652"/>
                    <a:pt x="315" y="651"/>
                    <a:pt x="328" y="650"/>
                  </a:cubicBezTo>
                  <a:cubicBezTo>
                    <a:pt x="449" y="619"/>
                    <a:pt x="571" y="589"/>
                    <a:pt x="692" y="559"/>
                  </a:cubicBezTo>
                  <a:cubicBezTo>
                    <a:pt x="844" y="528"/>
                    <a:pt x="966" y="467"/>
                    <a:pt x="1087" y="376"/>
                  </a:cubicBezTo>
                  <a:cubicBezTo>
                    <a:pt x="1148" y="315"/>
                    <a:pt x="1148" y="224"/>
                    <a:pt x="1087" y="133"/>
                  </a:cubicBezTo>
                  <a:cubicBezTo>
                    <a:pt x="971" y="40"/>
                    <a:pt x="838" y="0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68;p53"/>
            <p:cNvSpPr/>
            <p:nvPr/>
          </p:nvSpPr>
          <p:spPr>
            <a:xfrm>
              <a:off x="6929055" y="2506066"/>
              <a:ext cx="17359" cy="9684"/>
            </a:xfrm>
            <a:custGeom>
              <a:avLst/>
              <a:gdLst/>
              <a:ahLst/>
              <a:cxnLst/>
              <a:rect l="l" t="t" r="r" b="b"/>
              <a:pathLst>
                <a:path w="1149" h="641" extrusionOk="0">
                  <a:moveTo>
                    <a:pt x="400" y="0"/>
                  </a:moveTo>
                  <a:cubicBezTo>
                    <a:pt x="270" y="0"/>
                    <a:pt x="145" y="48"/>
                    <a:pt x="62" y="151"/>
                  </a:cubicBezTo>
                  <a:cubicBezTo>
                    <a:pt x="1" y="212"/>
                    <a:pt x="1" y="334"/>
                    <a:pt x="62" y="395"/>
                  </a:cubicBezTo>
                  <a:cubicBezTo>
                    <a:pt x="183" y="486"/>
                    <a:pt x="305" y="547"/>
                    <a:pt x="457" y="547"/>
                  </a:cubicBezTo>
                  <a:cubicBezTo>
                    <a:pt x="578" y="577"/>
                    <a:pt x="700" y="607"/>
                    <a:pt x="822" y="638"/>
                  </a:cubicBezTo>
                  <a:cubicBezTo>
                    <a:pt x="834" y="639"/>
                    <a:pt x="846" y="640"/>
                    <a:pt x="858" y="640"/>
                  </a:cubicBezTo>
                  <a:cubicBezTo>
                    <a:pt x="1048" y="640"/>
                    <a:pt x="1149" y="416"/>
                    <a:pt x="1034" y="273"/>
                  </a:cubicBezTo>
                  <a:cubicBezTo>
                    <a:pt x="913" y="121"/>
                    <a:pt x="761" y="30"/>
                    <a:pt x="578" y="30"/>
                  </a:cubicBezTo>
                  <a:cubicBezTo>
                    <a:pt x="521" y="11"/>
                    <a:pt x="460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69;p53"/>
            <p:cNvSpPr/>
            <p:nvPr/>
          </p:nvSpPr>
          <p:spPr>
            <a:xfrm>
              <a:off x="6929055" y="2537276"/>
              <a:ext cx="7372" cy="15621"/>
            </a:xfrm>
            <a:custGeom>
              <a:avLst/>
              <a:gdLst/>
              <a:ahLst/>
              <a:cxnLst/>
              <a:rect l="l" t="t" r="r" b="b"/>
              <a:pathLst>
                <a:path w="488" h="1034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365"/>
                    <a:pt x="62" y="973"/>
                    <a:pt x="487" y="1034"/>
                  </a:cubicBezTo>
                  <a:cubicBezTo>
                    <a:pt x="123" y="882"/>
                    <a:pt x="92" y="426"/>
                    <a:pt x="123" y="31"/>
                  </a:cubicBezTo>
                  <a:cubicBezTo>
                    <a:pt x="123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70;p53"/>
            <p:cNvSpPr/>
            <p:nvPr/>
          </p:nvSpPr>
          <p:spPr>
            <a:xfrm>
              <a:off x="6927862" y="2531294"/>
              <a:ext cx="17646" cy="18884"/>
            </a:xfrm>
            <a:custGeom>
              <a:avLst/>
              <a:gdLst/>
              <a:ahLst/>
              <a:cxnLst/>
              <a:rect l="l" t="t" r="r" b="b"/>
              <a:pathLst>
                <a:path w="1168" h="1250" extrusionOk="0">
                  <a:moveTo>
                    <a:pt x="528" y="1"/>
                  </a:moveTo>
                  <a:cubicBezTo>
                    <a:pt x="521" y="1"/>
                    <a:pt x="513" y="1"/>
                    <a:pt x="505" y="1"/>
                  </a:cubicBezTo>
                  <a:cubicBezTo>
                    <a:pt x="1" y="31"/>
                    <a:pt x="18" y="1250"/>
                    <a:pt x="557" y="1250"/>
                  </a:cubicBezTo>
                  <a:cubicBezTo>
                    <a:pt x="570" y="1250"/>
                    <a:pt x="583" y="1249"/>
                    <a:pt x="597" y="1247"/>
                  </a:cubicBezTo>
                  <a:cubicBezTo>
                    <a:pt x="1167" y="1217"/>
                    <a:pt x="1144" y="1"/>
                    <a:pt x="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71;p53"/>
            <p:cNvSpPr/>
            <p:nvPr/>
          </p:nvSpPr>
          <p:spPr>
            <a:xfrm>
              <a:off x="6938330" y="2531309"/>
              <a:ext cx="12328" cy="8324"/>
            </a:xfrm>
            <a:custGeom>
              <a:avLst/>
              <a:gdLst/>
              <a:ahLst/>
              <a:cxnLst/>
              <a:rect l="l" t="t" r="r" b="b"/>
              <a:pathLst>
                <a:path w="816" h="551" extrusionOk="0">
                  <a:moveTo>
                    <a:pt x="816" y="0"/>
                  </a:moveTo>
                  <a:lnTo>
                    <a:pt x="816" y="0"/>
                  </a:lnTo>
                  <a:cubicBezTo>
                    <a:pt x="694" y="122"/>
                    <a:pt x="572" y="274"/>
                    <a:pt x="420" y="274"/>
                  </a:cubicBezTo>
                  <a:cubicBezTo>
                    <a:pt x="299" y="243"/>
                    <a:pt x="177" y="122"/>
                    <a:pt x="56" y="61"/>
                  </a:cubicBezTo>
                  <a:cubicBezTo>
                    <a:pt x="50" y="55"/>
                    <a:pt x="44" y="53"/>
                    <a:pt x="39" y="53"/>
                  </a:cubicBezTo>
                  <a:cubicBezTo>
                    <a:pt x="16" y="53"/>
                    <a:pt x="1" y="97"/>
                    <a:pt x="25" y="122"/>
                  </a:cubicBezTo>
                  <a:cubicBezTo>
                    <a:pt x="82" y="349"/>
                    <a:pt x="219" y="550"/>
                    <a:pt x="435" y="550"/>
                  </a:cubicBezTo>
                  <a:cubicBezTo>
                    <a:pt x="450" y="550"/>
                    <a:pt x="466" y="549"/>
                    <a:pt x="481" y="547"/>
                  </a:cubicBezTo>
                  <a:cubicBezTo>
                    <a:pt x="755" y="487"/>
                    <a:pt x="816" y="243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72;p53"/>
            <p:cNvSpPr/>
            <p:nvPr/>
          </p:nvSpPr>
          <p:spPr>
            <a:xfrm>
              <a:off x="6890488" y="2537276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5" y="31"/>
                    <a:pt x="335" y="31"/>
                  </a:cubicBezTo>
                  <a:cubicBezTo>
                    <a:pt x="365" y="426"/>
                    <a:pt x="335" y="882"/>
                    <a:pt x="1" y="1034"/>
                  </a:cubicBezTo>
                  <a:cubicBezTo>
                    <a:pt x="426" y="973"/>
                    <a:pt x="457" y="365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73;p53"/>
            <p:cNvSpPr/>
            <p:nvPr/>
          </p:nvSpPr>
          <p:spPr>
            <a:xfrm>
              <a:off x="6881303" y="2531293"/>
              <a:ext cx="17464" cy="18854"/>
            </a:xfrm>
            <a:custGeom>
              <a:avLst/>
              <a:gdLst/>
              <a:ahLst/>
              <a:cxnLst/>
              <a:rect l="l" t="t" r="r" b="b"/>
              <a:pathLst>
                <a:path w="1156" h="1248" extrusionOk="0">
                  <a:moveTo>
                    <a:pt x="587" y="1"/>
                  </a:moveTo>
                  <a:cubicBezTo>
                    <a:pt x="1" y="1"/>
                    <a:pt x="8" y="1247"/>
                    <a:pt x="578" y="1247"/>
                  </a:cubicBezTo>
                  <a:cubicBezTo>
                    <a:pt x="585" y="1248"/>
                    <a:pt x="592" y="1248"/>
                    <a:pt x="599" y="1248"/>
                  </a:cubicBezTo>
                  <a:cubicBezTo>
                    <a:pt x="1156" y="1248"/>
                    <a:pt x="1149" y="31"/>
                    <a:pt x="609" y="1"/>
                  </a:cubicBezTo>
                  <a:cubicBezTo>
                    <a:pt x="602" y="1"/>
                    <a:pt x="594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74;p53"/>
            <p:cNvSpPr/>
            <p:nvPr/>
          </p:nvSpPr>
          <p:spPr>
            <a:xfrm>
              <a:off x="6876710" y="2531762"/>
              <a:ext cx="11044" cy="8324"/>
            </a:xfrm>
            <a:custGeom>
              <a:avLst/>
              <a:gdLst/>
              <a:ahLst/>
              <a:cxnLst/>
              <a:rect l="l" t="t" r="r" b="b"/>
              <a:pathLst>
                <a:path w="731" h="551" extrusionOk="0">
                  <a:moveTo>
                    <a:pt x="1" y="1"/>
                  </a:moveTo>
                  <a:cubicBezTo>
                    <a:pt x="1" y="244"/>
                    <a:pt x="62" y="487"/>
                    <a:pt x="305" y="548"/>
                  </a:cubicBezTo>
                  <a:cubicBezTo>
                    <a:pt x="318" y="550"/>
                    <a:pt x="332" y="551"/>
                    <a:pt x="345" y="551"/>
                  </a:cubicBezTo>
                  <a:cubicBezTo>
                    <a:pt x="537" y="551"/>
                    <a:pt x="673" y="350"/>
                    <a:pt x="730" y="122"/>
                  </a:cubicBezTo>
                  <a:cubicBezTo>
                    <a:pt x="730" y="98"/>
                    <a:pt x="710" y="53"/>
                    <a:pt x="687" y="53"/>
                  </a:cubicBezTo>
                  <a:cubicBezTo>
                    <a:pt x="681" y="53"/>
                    <a:pt x="675" y="56"/>
                    <a:pt x="670" y="61"/>
                  </a:cubicBezTo>
                  <a:cubicBezTo>
                    <a:pt x="548" y="122"/>
                    <a:pt x="457" y="244"/>
                    <a:pt x="335" y="244"/>
                  </a:cubicBezTo>
                  <a:cubicBezTo>
                    <a:pt x="325" y="246"/>
                    <a:pt x="314" y="248"/>
                    <a:pt x="303" y="248"/>
                  </a:cubicBezTo>
                  <a:cubicBezTo>
                    <a:pt x="192" y="248"/>
                    <a:pt x="84" y="11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75;p53"/>
            <p:cNvSpPr/>
            <p:nvPr/>
          </p:nvSpPr>
          <p:spPr>
            <a:xfrm>
              <a:off x="6920792" y="2584106"/>
              <a:ext cx="11965" cy="6103"/>
            </a:xfrm>
            <a:custGeom>
              <a:avLst/>
              <a:gdLst/>
              <a:ahLst/>
              <a:cxnLst/>
              <a:rect l="l" t="t" r="r" b="b"/>
              <a:pathLst>
                <a:path w="792" h="404" extrusionOk="0">
                  <a:moveTo>
                    <a:pt x="791" y="1"/>
                  </a:moveTo>
                  <a:lnTo>
                    <a:pt x="791" y="1"/>
                  </a:lnTo>
                  <a:cubicBezTo>
                    <a:pt x="791" y="31"/>
                    <a:pt x="761" y="31"/>
                    <a:pt x="761" y="31"/>
                  </a:cubicBezTo>
                  <a:cubicBezTo>
                    <a:pt x="670" y="122"/>
                    <a:pt x="578" y="244"/>
                    <a:pt x="426" y="274"/>
                  </a:cubicBezTo>
                  <a:cubicBezTo>
                    <a:pt x="274" y="274"/>
                    <a:pt x="153" y="244"/>
                    <a:pt x="1" y="213"/>
                  </a:cubicBezTo>
                  <a:lnTo>
                    <a:pt x="1" y="213"/>
                  </a:lnTo>
                  <a:cubicBezTo>
                    <a:pt x="102" y="340"/>
                    <a:pt x="267" y="403"/>
                    <a:pt x="424" y="403"/>
                  </a:cubicBezTo>
                  <a:cubicBezTo>
                    <a:pt x="456" y="403"/>
                    <a:pt x="487" y="401"/>
                    <a:pt x="518" y="396"/>
                  </a:cubicBezTo>
                  <a:cubicBezTo>
                    <a:pt x="670" y="335"/>
                    <a:pt x="791" y="183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76;p53"/>
            <p:cNvSpPr/>
            <p:nvPr/>
          </p:nvSpPr>
          <p:spPr>
            <a:xfrm>
              <a:off x="6896923" y="2506171"/>
              <a:ext cx="30638" cy="71247"/>
            </a:xfrm>
            <a:custGeom>
              <a:avLst/>
              <a:gdLst/>
              <a:ahLst/>
              <a:cxnLst/>
              <a:rect l="l" t="t" r="r" b="b"/>
              <a:pathLst>
                <a:path w="2028" h="4716" extrusionOk="0">
                  <a:moveTo>
                    <a:pt x="756" y="0"/>
                  </a:moveTo>
                  <a:cubicBezTo>
                    <a:pt x="737" y="0"/>
                    <a:pt x="715" y="8"/>
                    <a:pt x="699" y="23"/>
                  </a:cubicBezTo>
                  <a:cubicBezTo>
                    <a:pt x="335" y="1299"/>
                    <a:pt x="91" y="2606"/>
                    <a:pt x="0" y="3913"/>
                  </a:cubicBezTo>
                  <a:cubicBezTo>
                    <a:pt x="0" y="3952"/>
                    <a:pt x="36" y="3967"/>
                    <a:pt x="90" y="3967"/>
                  </a:cubicBezTo>
                  <a:cubicBezTo>
                    <a:pt x="251" y="3967"/>
                    <a:pt x="578" y="3837"/>
                    <a:pt x="669" y="3792"/>
                  </a:cubicBezTo>
                  <a:lnTo>
                    <a:pt x="669" y="3792"/>
                  </a:lnTo>
                  <a:cubicBezTo>
                    <a:pt x="608" y="4096"/>
                    <a:pt x="608" y="4369"/>
                    <a:pt x="578" y="4673"/>
                  </a:cubicBezTo>
                  <a:cubicBezTo>
                    <a:pt x="578" y="4673"/>
                    <a:pt x="669" y="4704"/>
                    <a:pt x="760" y="4704"/>
                  </a:cubicBezTo>
                  <a:cubicBezTo>
                    <a:pt x="821" y="4711"/>
                    <a:pt x="883" y="4715"/>
                    <a:pt x="944" y="4715"/>
                  </a:cubicBezTo>
                  <a:cubicBezTo>
                    <a:pt x="1366" y="4715"/>
                    <a:pt x="1767" y="4532"/>
                    <a:pt x="2006" y="4187"/>
                  </a:cubicBezTo>
                  <a:cubicBezTo>
                    <a:pt x="2028" y="4166"/>
                    <a:pt x="2019" y="4144"/>
                    <a:pt x="2001" y="4144"/>
                  </a:cubicBezTo>
                  <a:cubicBezTo>
                    <a:pt x="1994" y="4144"/>
                    <a:pt x="1985" y="4148"/>
                    <a:pt x="1976" y="4157"/>
                  </a:cubicBezTo>
                  <a:cubicBezTo>
                    <a:pt x="1611" y="4400"/>
                    <a:pt x="1216" y="4521"/>
                    <a:pt x="791" y="4521"/>
                  </a:cubicBezTo>
                  <a:cubicBezTo>
                    <a:pt x="760" y="4461"/>
                    <a:pt x="943" y="3518"/>
                    <a:pt x="882" y="3518"/>
                  </a:cubicBezTo>
                  <a:lnTo>
                    <a:pt x="882" y="3518"/>
                  </a:lnTo>
                  <a:cubicBezTo>
                    <a:pt x="669" y="3549"/>
                    <a:pt x="456" y="3610"/>
                    <a:pt x="274" y="3670"/>
                  </a:cubicBezTo>
                  <a:cubicBezTo>
                    <a:pt x="395" y="2454"/>
                    <a:pt x="699" y="1269"/>
                    <a:pt x="791" y="23"/>
                  </a:cubicBezTo>
                  <a:cubicBezTo>
                    <a:pt x="791" y="8"/>
                    <a:pt x="775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77;p53"/>
            <p:cNvSpPr/>
            <p:nvPr/>
          </p:nvSpPr>
          <p:spPr>
            <a:xfrm>
              <a:off x="6908404" y="2568954"/>
              <a:ext cx="20667" cy="14896"/>
            </a:xfrm>
            <a:custGeom>
              <a:avLst/>
              <a:gdLst/>
              <a:ahLst/>
              <a:cxnLst/>
              <a:rect l="l" t="t" r="r" b="b"/>
              <a:pathLst>
                <a:path w="1368" h="986" extrusionOk="0">
                  <a:moveTo>
                    <a:pt x="1246" y="1"/>
                  </a:moveTo>
                  <a:cubicBezTo>
                    <a:pt x="882" y="244"/>
                    <a:pt x="456" y="365"/>
                    <a:pt x="0" y="365"/>
                  </a:cubicBezTo>
                  <a:cubicBezTo>
                    <a:pt x="152" y="578"/>
                    <a:pt x="365" y="791"/>
                    <a:pt x="608" y="912"/>
                  </a:cubicBezTo>
                  <a:cubicBezTo>
                    <a:pt x="697" y="957"/>
                    <a:pt x="802" y="985"/>
                    <a:pt x="912" y="985"/>
                  </a:cubicBezTo>
                  <a:cubicBezTo>
                    <a:pt x="952" y="985"/>
                    <a:pt x="993" y="981"/>
                    <a:pt x="1034" y="973"/>
                  </a:cubicBezTo>
                  <a:cubicBezTo>
                    <a:pt x="1338" y="912"/>
                    <a:pt x="1368" y="639"/>
                    <a:pt x="1338" y="365"/>
                  </a:cubicBezTo>
                  <a:cubicBezTo>
                    <a:pt x="1338" y="244"/>
                    <a:pt x="1277" y="122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78;p53"/>
            <p:cNvSpPr/>
            <p:nvPr/>
          </p:nvSpPr>
          <p:spPr>
            <a:xfrm>
              <a:off x="6917589" y="2574876"/>
              <a:ext cx="11482" cy="8974"/>
            </a:xfrm>
            <a:custGeom>
              <a:avLst/>
              <a:gdLst/>
              <a:ahLst/>
              <a:cxnLst/>
              <a:rect l="l" t="t" r="r" b="b"/>
              <a:pathLst>
                <a:path w="760" h="594" extrusionOk="0">
                  <a:moveTo>
                    <a:pt x="666" y="1"/>
                  </a:moveTo>
                  <a:cubicBezTo>
                    <a:pt x="357" y="1"/>
                    <a:pt x="85" y="207"/>
                    <a:pt x="0" y="520"/>
                  </a:cubicBezTo>
                  <a:cubicBezTo>
                    <a:pt x="89" y="565"/>
                    <a:pt x="194" y="593"/>
                    <a:pt x="304" y="593"/>
                  </a:cubicBezTo>
                  <a:cubicBezTo>
                    <a:pt x="344" y="593"/>
                    <a:pt x="385" y="589"/>
                    <a:pt x="426" y="581"/>
                  </a:cubicBezTo>
                  <a:cubicBezTo>
                    <a:pt x="730" y="520"/>
                    <a:pt x="760" y="247"/>
                    <a:pt x="730" y="4"/>
                  </a:cubicBezTo>
                  <a:cubicBezTo>
                    <a:pt x="708" y="2"/>
                    <a:pt x="687" y="1"/>
                    <a:pt x="66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79;p53"/>
            <p:cNvSpPr/>
            <p:nvPr/>
          </p:nvSpPr>
          <p:spPr>
            <a:xfrm>
              <a:off x="6867072" y="2417692"/>
              <a:ext cx="180021" cy="132478"/>
            </a:xfrm>
            <a:custGeom>
              <a:avLst/>
              <a:gdLst/>
              <a:ahLst/>
              <a:cxnLst/>
              <a:rect l="l" t="t" r="r" b="b"/>
              <a:pathLst>
                <a:path w="11916" h="8769" extrusionOk="0">
                  <a:moveTo>
                    <a:pt x="5663" y="0"/>
                  </a:moveTo>
                  <a:cubicBezTo>
                    <a:pt x="4110" y="0"/>
                    <a:pt x="2599" y="676"/>
                    <a:pt x="1672" y="1685"/>
                  </a:cubicBezTo>
                  <a:cubicBezTo>
                    <a:pt x="639" y="2840"/>
                    <a:pt x="61" y="4330"/>
                    <a:pt x="1" y="5880"/>
                  </a:cubicBezTo>
                  <a:cubicBezTo>
                    <a:pt x="10" y="5929"/>
                    <a:pt x="33" y="5950"/>
                    <a:pt x="77" y="5950"/>
                  </a:cubicBezTo>
                  <a:cubicBezTo>
                    <a:pt x="168" y="5950"/>
                    <a:pt x="351" y="5861"/>
                    <a:pt x="700" y="5758"/>
                  </a:cubicBezTo>
                  <a:cubicBezTo>
                    <a:pt x="760" y="5059"/>
                    <a:pt x="973" y="4390"/>
                    <a:pt x="1308" y="3783"/>
                  </a:cubicBezTo>
                  <a:cubicBezTo>
                    <a:pt x="1314" y="3767"/>
                    <a:pt x="1319" y="3759"/>
                    <a:pt x="1322" y="3759"/>
                  </a:cubicBezTo>
                  <a:lnTo>
                    <a:pt x="1322" y="3759"/>
                  </a:lnTo>
                  <a:cubicBezTo>
                    <a:pt x="1360" y="3759"/>
                    <a:pt x="1134" y="4906"/>
                    <a:pt x="1247" y="5637"/>
                  </a:cubicBezTo>
                  <a:cubicBezTo>
                    <a:pt x="1368" y="5606"/>
                    <a:pt x="1490" y="5576"/>
                    <a:pt x="1642" y="5576"/>
                  </a:cubicBezTo>
                  <a:cubicBezTo>
                    <a:pt x="1672" y="5211"/>
                    <a:pt x="1703" y="4877"/>
                    <a:pt x="1794" y="4512"/>
                  </a:cubicBezTo>
                  <a:cubicBezTo>
                    <a:pt x="1797" y="4501"/>
                    <a:pt x="1799" y="4496"/>
                    <a:pt x="1801" y="4496"/>
                  </a:cubicBezTo>
                  <a:cubicBezTo>
                    <a:pt x="1824" y="4496"/>
                    <a:pt x="1827" y="5046"/>
                    <a:pt x="1855" y="5545"/>
                  </a:cubicBezTo>
                  <a:cubicBezTo>
                    <a:pt x="2128" y="5515"/>
                    <a:pt x="2432" y="5454"/>
                    <a:pt x="2827" y="5454"/>
                  </a:cubicBezTo>
                  <a:cubicBezTo>
                    <a:pt x="4134" y="5454"/>
                    <a:pt x="5441" y="5576"/>
                    <a:pt x="6748" y="5849"/>
                  </a:cubicBezTo>
                  <a:cubicBezTo>
                    <a:pt x="6858" y="5218"/>
                    <a:pt x="6844" y="4486"/>
                    <a:pt x="6885" y="4486"/>
                  </a:cubicBezTo>
                  <a:cubicBezTo>
                    <a:pt x="6890" y="4486"/>
                    <a:pt x="6895" y="4495"/>
                    <a:pt x="6900" y="4512"/>
                  </a:cubicBezTo>
                  <a:cubicBezTo>
                    <a:pt x="7052" y="4968"/>
                    <a:pt x="7144" y="5424"/>
                    <a:pt x="7144" y="5910"/>
                  </a:cubicBezTo>
                  <a:lnTo>
                    <a:pt x="7447" y="5971"/>
                  </a:lnTo>
                  <a:cubicBezTo>
                    <a:pt x="7417" y="5758"/>
                    <a:pt x="7447" y="5545"/>
                    <a:pt x="7478" y="5333"/>
                  </a:cubicBezTo>
                  <a:cubicBezTo>
                    <a:pt x="7539" y="5545"/>
                    <a:pt x="7569" y="5789"/>
                    <a:pt x="7599" y="6001"/>
                  </a:cubicBezTo>
                  <a:cubicBezTo>
                    <a:pt x="7721" y="6032"/>
                    <a:pt x="7903" y="6062"/>
                    <a:pt x="8055" y="6062"/>
                  </a:cubicBezTo>
                  <a:cubicBezTo>
                    <a:pt x="8207" y="5971"/>
                    <a:pt x="7995" y="4117"/>
                    <a:pt x="7964" y="3752"/>
                  </a:cubicBezTo>
                  <a:lnTo>
                    <a:pt x="7964" y="3752"/>
                  </a:lnTo>
                  <a:cubicBezTo>
                    <a:pt x="8055" y="4296"/>
                    <a:pt x="8805" y="8768"/>
                    <a:pt x="10275" y="8768"/>
                  </a:cubicBezTo>
                  <a:cubicBezTo>
                    <a:pt x="10285" y="8768"/>
                    <a:pt x="10295" y="8768"/>
                    <a:pt x="10305" y="8767"/>
                  </a:cubicBezTo>
                  <a:cubicBezTo>
                    <a:pt x="11156" y="8767"/>
                    <a:pt x="11916" y="6153"/>
                    <a:pt x="11520" y="4390"/>
                  </a:cubicBezTo>
                  <a:cubicBezTo>
                    <a:pt x="11125" y="2597"/>
                    <a:pt x="9332" y="1624"/>
                    <a:pt x="9332" y="1624"/>
                  </a:cubicBezTo>
                  <a:cubicBezTo>
                    <a:pt x="8293" y="475"/>
                    <a:pt x="6963" y="0"/>
                    <a:pt x="5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80;p53"/>
            <p:cNvSpPr/>
            <p:nvPr/>
          </p:nvSpPr>
          <p:spPr>
            <a:xfrm>
              <a:off x="7010797" y="2528771"/>
              <a:ext cx="44099" cy="55445"/>
            </a:xfrm>
            <a:custGeom>
              <a:avLst/>
              <a:gdLst/>
              <a:ahLst/>
              <a:cxnLst/>
              <a:rect l="l" t="t" r="r" b="b"/>
              <a:pathLst>
                <a:path w="2919" h="3670" extrusionOk="0">
                  <a:moveTo>
                    <a:pt x="1841" y="0"/>
                  </a:moveTo>
                  <a:cubicBezTo>
                    <a:pt x="1039" y="0"/>
                    <a:pt x="152" y="1597"/>
                    <a:pt x="152" y="1597"/>
                  </a:cubicBezTo>
                  <a:lnTo>
                    <a:pt x="0" y="3147"/>
                  </a:lnTo>
                  <a:cubicBezTo>
                    <a:pt x="167" y="3479"/>
                    <a:pt x="503" y="3670"/>
                    <a:pt x="855" y="3670"/>
                  </a:cubicBezTo>
                  <a:cubicBezTo>
                    <a:pt x="1018" y="3670"/>
                    <a:pt x="1184" y="3629"/>
                    <a:pt x="1338" y="3542"/>
                  </a:cubicBezTo>
                  <a:cubicBezTo>
                    <a:pt x="2250" y="3086"/>
                    <a:pt x="2918" y="381"/>
                    <a:pt x="2067" y="47"/>
                  </a:cubicBezTo>
                  <a:cubicBezTo>
                    <a:pt x="1993" y="15"/>
                    <a:pt x="1918" y="0"/>
                    <a:pt x="18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81;p53"/>
            <p:cNvSpPr/>
            <p:nvPr/>
          </p:nvSpPr>
          <p:spPr>
            <a:xfrm>
              <a:off x="7017218" y="2540947"/>
              <a:ext cx="22057" cy="35608"/>
            </a:xfrm>
            <a:custGeom>
              <a:avLst/>
              <a:gdLst/>
              <a:ahLst/>
              <a:cxnLst/>
              <a:rect l="l" t="t" r="r" b="b"/>
              <a:pathLst>
                <a:path w="1460" h="2357" extrusionOk="0">
                  <a:moveTo>
                    <a:pt x="1430" y="0"/>
                  </a:moveTo>
                  <a:cubicBezTo>
                    <a:pt x="518" y="183"/>
                    <a:pt x="1" y="1429"/>
                    <a:pt x="92" y="2311"/>
                  </a:cubicBezTo>
                  <a:cubicBezTo>
                    <a:pt x="77" y="2341"/>
                    <a:pt x="100" y="2356"/>
                    <a:pt x="130" y="2356"/>
                  </a:cubicBezTo>
                  <a:cubicBezTo>
                    <a:pt x="160" y="2356"/>
                    <a:pt x="198" y="2341"/>
                    <a:pt x="214" y="2311"/>
                  </a:cubicBezTo>
                  <a:cubicBezTo>
                    <a:pt x="274" y="2128"/>
                    <a:pt x="366" y="1946"/>
                    <a:pt x="457" y="1763"/>
                  </a:cubicBezTo>
                  <a:cubicBezTo>
                    <a:pt x="582" y="1588"/>
                    <a:pt x="770" y="1474"/>
                    <a:pt x="969" y="1474"/>
                  </a:cubicBezTo>
                  <a:cubicBezTo>
                    <a:pt x="1010" y="1474"/>
                    <a:pt x="1053" y="1479"/>
                    <a:pt x="1095" y="1490"/>
                  </a:cubicBezTo>
                  <a:cubicBezTo>
                    <a:pt x="1095" y="1490"/>
                    <a:pt x="1126" y="1459"/>
                    <a:pt x="1095" y="1459"/>
                  </a:cubicBezTo>
                  <a:cubicBezTo>
                    <a:pt x="1000" y="1396"/>
                    <a:pt x="895" y="1366"/>
                    <a:pt x="792" y="1366"/>
                  </a:cubicBezTo>
                  <a:cubicBezTo>
                    <a:pt x="598" y="1366"/>
                    <a:pt x="415" y="1474"/>
                    <a:pt x="335" y="1672"/>
                  </a:cubicBezTo>
                  <a:cubicBezTo>
                    <a:pt x="518" y="1004"/>
                    <a:pt x="791" y="365"/>
                    <a:pt x="1430" y="31"/>
                  </a:cubicBezTo>
                  <a:cubicBezTo>
                    <a:pt x="1460" y="0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82;p53"/>
            <p:cNvSpPr/>
            <p:nvPr/>
          </p:nvSpPr>
          <p:spPr>
            <a:xfrm>
              <a:off x="6634731" y="2706590"/>
              <a:ext cx="442695" cy="269231"/>
            </a:xfrm>
            <a:custGeom>
              <a:avLst/>
              <a:gdLst/>
              <a:ahLst/>
              <a:cxnLst/>
              <a:rect l="l" t="t" r="r" b="b"/>
              <a:pathLst>
                <a:path w="29303" h="17821" extrusionOk="0">
                  <a:moveTo>
                    <a:pt x="27738" y="1"/>
                  </a:moveTo>
                  <a:cubicBezTo>
                    <a:pt x="27160" y="1"/>
                    <a:pt x="26313" y="403"/>
                    <a:pt x="25107" y="1437"/>
                  </a:cubicBezTo>
                  <a:cubicBezTo>
                    <a:pt x="22888" y="3352"/>
                    <a:pt x="18268" y="7121"/>
                    <a:pt x="17599" y="7394"/>
                  </a:cubicBezTo>
                  <a:cubicBezTo>
                    <a:pt x="17582" y="7401"/>
                    <a:pt x="17561" y="7404"/>
                    <a:pt x="17535" y="7404"/>
                  </a:cubicBezTo>
                  <a:cubicBezTo>
                    <a:pt x="16430" y="7404"/>
                    <a:pt x="7548" y="1919"/>
                    <a:pt x="6053" y="1919"/>
                  </a:cubicBezTo>
                  <a:cubicBezTo>
                    <a:pt x="6030" y="1919"/>
                    <a:pt x="6008" y="1920"/>
                    <a:pt x="5988" y="1923"/>
                  </a:cubicBezTo>
                  <a:cubicBezTo>
                    <a:pt x="4651" y="2106"/>
                    <a:pt x="0" y="9370"/>
                    <a:pt x="943" y="10221"/>
                  </a:cubicBezTo>
                  <a:cubicBezTo>
                    <a:pt x="3800" y="12714"/>
                    <a:pt x="13982" y="17820"/>
                    <a:pt x="18147" y="17820"/>
                  </a:cubicBezTo>
                  <a:cubicBezTo>
                    <a:pt x="20092" y="17790"/>
                    <a:pt x="25441" y="10677"/>
                    <a:pt x="28299" y="4324"/>
                  </a:cubicBezTo>
                  <a:cubicBezTo>
                    <a:pt x="28898" y="2948"/>
                    <a:pt x="29303" y="1"/>
                    <a:pt x="2773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83;p53"/>
            <p:cNvSpPr/>
            <p:nvPr/>
          </p:nvSpPr>
          <p:spPr>
            <a:xfrm>
              <a:off x="6527746" y="2601494"/>
              <a:ext cx="247053" cy="279730"/>
            </a:xfrm>
            <a:custGeom>
              <a:avLst/>
              <a:gdLst/>
              <a:ahLst/>
              <a:cxnLst/>
              <a:rect l="l" t="t" r="r" b="b"/>
              <a:pathLst>
                <a:path w="16353" h="18516" extrusionOk="0">
                  <a:moveTo>
                    <a:pt x="1687" y="0"/>
                  </a:moveTo>
                  <a:cubicBezTo>
                    <a:pt x="1532" y="0"/>
                    <a:pt x="1376" y="49"/>
                    <a:pt x="1216" y="157"/>
                  </a:cubicBezTo>
                  <a:cubicBezTo>
                    <a:pt x="61" y="947"/>
                    <a:pt x="1034" y="3014"/>
                    <a:pt x="1034" y="3014"/>
                  </a:cubicBezTo>
                  <a:cubicBezTo>
                    <a:pt x="1034" y="3014"/>
                    <a:pt x="304" y="3865"/>
                    <a:pt x="578" y="5749"/>
                  </a:cubicBezTo>
                  <a:cubicBezTo>
                    <a:pt x="578" y="5749"/>
                    <a:pt x="0" y="6661"/>
                    <a:pt x="851" y="8424"/>
                  </a:cubicBezTo>
                  <a:cubicBezTo>
                    <a:pt x="730" y="8880"/>
                    <a:pt x="790" y="9367"/>
                    <a:pt x="1003" y="9822"/>
                  </a:cubicBezTo>
                  <a:cubicBezTo>
                    <a:pt x="2797" y="13774"/>
                    <a:pt x="6870" y="16327"/>
                    <a:pt x="10000" y="18516"/>
                  </a:cubicBezTo>
                  <a:lnTo>
                    <a:pt x="16353" y="10765"/>
                  </a:lnTo>
                  <a:cubicBezTo>
                    <a:pt x="15198" y="9974"/>
                    <a:pt x="8997" y="6722"/>
                    <a:pt x="5259" y="3683"/>
                  </a:cubicBezTo>
                  <a:cubicBezTo>
                    <a:pt x="3818" y="2509"/>
                    <a:pt x="2799" y="0"/>
                    <a:pt x="168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84;p53"/>
            <p:cNvSpPr/>
            <p:nvPr/>
          </p:nvSpPr>
          <p:spPr>
            <a:xfrm>
              <a:off x="6542898" y="2646828"/>
              <a:ext cx="90222" cy="100948"/>
            </a:xfrm>
            <a:custGeom>
              <a:avLst/>
              <a:gdLst/>
              <a:ahLst/>
              <a:cxnLst/>
              <a:rect l="l" t="t" r="r" b="b"/>
              <a:pathLst>
                <a:path w="5972" h="6682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1338" y="2748"/>
                    <a:pt x="3374" y="5059"/>
                    <a:pt x="5897" y="6670"/>
                  </a:cubicBezTo>
                  <a:cubicBezTo>
                    <a:pt x="5913" y="6678"/>
                    <a:pt x="5927" y="6681"/>
                    <a:pt x="5938" y="6681"/>
                  </a:cubicBezTo>
                  <a:cubicBezTo>
                    <a:pt x="5967" y="6681"/>
                    <a:pt x="5972" y="6653"/>
                    <a:pt x="5927" y="6609"/>
                  </a:cubicBezTo>
                  <a:cubicBezTo>
                    <a:pt x="4833" y="5758"/>
                    <a:pt x="3769" y="4785"/>
                    <a:pt x="2797" y="3782"/>
                  </a:cubicBezTo>
                  <a:cubicBezTo>
                    <a:pt x="1794" y="2597"/>
                    <a:pt x="882" y="1350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85;p53"/>
            <p:cNvSpPr/>
            <p:nvPr/>
          </p:nvSpPr>
          <p:spPr>
            <a:xfrm>
              <a:off x="6536931" y="2687888"/>
              <a:ext cx="73634" cy="98320"/>
            </a:xfrm>
            <a:custGeom>
              <a:avLst/>
              <a:gdLst/>
              <a:ahLst/>
              <a:cxnLst/>
              <a:rect l="l" t="t" r="r" b="b"/>
              <a:pathLst>
                <a:path w="4874" h="6508" extrusionOk="0">
                  <a:moveTo>
                    <a:pt x="0" y="0"/>
                  </a:moveTo>
                  <a:cubicBezTo>
                    <a:pt x="942" y="2553"/>
                    <a:pt x="2614" y="4803"/>
                    <a:pt x="4772" y="6474"/>
                  </a:cubicBezTo>
                  <a:cubicBezTo>
                    <a:pt x="4807" y="6498"/>
                    <a:pt x="4833" y="6507"/>
                    <a:pt x="4848" y="6507"/>
                  </a:cubicBezTo>
                  <a:cubicBezTo>
                    <a:pt x="4873" y="6507"/>
                    <a:pt x="4870" y="6482"/>
                    <a:pt x="4833" y="6444"/>
                  </a:cubicBezTo>
                  <a:cubicBezTo>
                    <a:pt x="3830" y="5502"/>
                    <a:pt x="2067" y="380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86;p53"/>
            <p:cNvSpPr/>
            <p:nvPr/>
          </p:nvSpPr>
          <p:spPr>
            <a:xfrm>
              <a:off x="6540133" y="2728751"/>
              <a:ext cx="57937" cy="78000"/>
            </a:xfrm>
            <a:custGeom>
              <a:avLst/>
              <a:gdLst/>
              <a:ahLst/>
              <a:cxnLst/>
              <a:rect l="l" t="t" r="r" b="b"/>
              <a:pathLst>
                <a:path w="3835" h="5163" extrusionOk="0">
                  <a:moveTo>
                    <a:pt x="1" y="0"/>
                  </a:moveTo>
                  <a:cubicBezTo>
                    <a:pt x="1186" y="2554"/>
                    <a:pt x="1916" y="3374"/>
                    <a:pt x="3739" y="5137"/>
                  </a:cubicBezTo>
                  <a:cubicBezTo>
                    <a:pt x="3757" y="5155"/>
                    <a:pt x="3775" y="5162"/>
                    <a:pt x="3789" y="5162"/>
                  </a:cubicBezTo>
                  <a:cubicBezTo>
                    <a:pt x="3823" y="5162"/>
                    <a:pt x="3834" y="5119"/>
                    <a:pt x="3770" y="5076"/>
                  </a:cubicBezTo>
                  <a:cubicBezTo>
                    <a:pt x="2128" y="3405"/>
                    <a:pt x="1308" y="2128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87;p53"/>
            <p:cNvSpPr/>
            <p:nvPr/>
          </p:nvSpPr>
          <p:spPr>
            <a:xfrm>
              <a:off x="6616362" y="2605436"/>
              <a:ext cx="158432" cy="158236"/>
            </a:xfrm>
            <a:custGeom>
              <a:avLst/>
              <a:gdLst/>
              <a:ahLst/>
              <a:cxnLst/>
              <a:rect l="l" t="t" r="r" b="b"/>
              <a:pathLst>
                <a:path w="10487" h="10474" extrusionOk="0">
                  <a:moveTo>
                    <a:pt x="1778" y="1"/>
                  </a:moveTo>
                  <a:cubicBezTo>
                    <a:pt x="1578" y="1"/>
                    <a:pt x="1408" y="54"/>
                    <a:pt x="1277" y="169"/>
                  </a:cubicBezTo>
                  <a:cubicBezTo>
                    <a:pt x="0" y="1294"/>
                    <a:pt x="3526" y="4637"/>
                    <a:pt x="4195" y="5640"/>
                  </a:cubicBezTo>
                  <a:cubicBezTo>
                    <a:pt x="4774" y="6471"/>
                    <a:pt x="4790" y="6843"/>
                    <a:pt x="4416" y="6843"/>
                  </a:cubicBezTo>
                  <a:cubicBezTo>
                    <a:pt x="4339" y="6843"/>
                    <a:pt x="4244" y="6827"/>
                    <a:pt x="4134" y="6795"/>
                  </a:cubicBezTo>
                  <a:lnTo>
                    <a:pt x="4134" y="6795"/>
                  </a:lnTo>
                  <a:cubicBezTo>
                    <a:pt x="6414" y="8224"/>
                    <a:pt x="9362" y="9744"/>
                    <a:pt x="10487" y="10473"/>
                  </a:cubicBezTo>
                  <a:cubicBezTo>
                    <a:pt x="10487" y="10473"/>
                    <a:pt x="9484" y="7312"/>
                    <a:pt x="8450" y="5580"/>
                  </a:cubicBezTo>
                  <a:cubicBezTo>
                    <a:pt x="7551" y="4025"/>
                    <a:pt x="3520" y="1"/>
                    <a:pt x="177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88;p53"/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89;p53"/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90;p53"/>
            <p:cNvSpPr/>
            <p:nvPr/>
          </p:nvSpPr>
          <p:spPr>
            <a:xfrm>
              <a:off x="7017686" y="2720488"/>
              <a:ext cx="54191" cy="2311"/>
            </a:xfrm>
            <a:custGeom>
              <a:avLst/>
              <a:gdLst/>
              <a:ahLst/>
              <a:cxnLst/>
              <a:rect l="l" t="t" r="r" b="b"/>
              <a:pathLst>
                <a:path w="3587" h="153" extrusionOk="0">
                  <a:moveTo>
                    <a:pt x="152" y="0"/>
                  </a:moveTo>
                  <a:lnTo>
                    <a:pt x="0" y="152"/>
                  </a:lnTo>
                  <a:lnTo>
                    <a:pt x="3587" y="152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91;p53"/>
            <p:cNvSpPr/>
            <p:nvPr/>
          </p:nvSpPr>
          <p:spPr>
            <a:xfrm>
              <a:off x="6991053" y="2740685"/>
              <a:ext cx="80825" cy="1858"/>
            </a:xfrm>
            <a:custGeom>
              <a:avLst/>
              <a:gdLst/>
              <a:ahLst/>
              <a:cxnLst/>
              <a:rect l="l" t="t" r="r" b="b"/>
              <a:pathLst>
                <a:path w="5350" h="123" extrusionOk="0">
                  <a:moveTo>
                    <a:pt x="152" y="1"/>
                  </a:moveTo>
                  <a:lnTo>
                    <a:pt x="0" y="122"/>
                  </a:lnTo>
                  <a:lnTo>
                    <a:pt x="5320" y="122"/>
                  </a:lnTo>
                  <a:cubicBezTo>
                    <a:pt x="5320" y="92"/>
                    <a:pt x="5350" y="31"/>
                    <a:pt x="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92;p53"/>
            <p:cNvSpPr/>
            <p:nvPr/>
          </p:nvSpPr>
          <p:spPr>
            <a:xfrm>
              <a:off x="6788548" y="2762272"/>
              <a:ext cx="483" cy="1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93;p53"/>
            <p:cNvSpPr/>
            <p:nvPr/>
          </p:nvSpPr>
          <p:spPr>
            <a:xfrm>
              <a:off x="6965794" y="2760429"/>
              <a:ext cx="101961" cy="2311"/>
            </a:xfrm>
            <a:custGeom>
              <a:avLst/>
              <a:gdLst/>
              <a:ahLst/>
              <a:cxnLst/>
              <a:rect l="l" t="t" r="r" b="b"/>
              <a:pathLst>
                <a:path w="6749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6688" y="153"/>
                  </a:lnTo>
                  <a:cubicBezTo>
                    <a:pt x="6718" y="92"/>
                    <a:pt x="6748" y="61"/>
                    <a:pt x="6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94;p53"/>
            <p:cNvSpPr/>
            <p:nvPr/>
          </p:nvSpPr>
          <p:spPr>
            <a:xfrm>
              <a:off x="6778910" y="2780627"/>
              <a:ext cx="50988" cy="1858"/>
            </a:xfrm>
            <a:custGeom>
              <a:avLst/>
              <a:gdLst/>
              <a:ahLst/>
              <a:cxnLst/>
              <a:rect l="l" t="t" r="r" b="b"/>
              <a:pathLst>
                <a:path w="3375" h="123" extrusionOk="0">
                  <a:moveTo>
                    <a:pt x="61" y="1"/>
                  </a:moveTo>
                  <a:lnTo>
                    <a:pt x="1" y="123"/>
                  </a:lnTo>
                  <a:lnTo>
                    <a:pt x="3374" y="123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95;p53"/>
            <p:cNvSpPr/>
            <p:nvPr/>
          </p:nvSpPr>
          <p:spPr>
            <a:xfrm>
              <a:off x="6941458" y="2780627"/>
              <a:ext cx="119410" cy="1858"/>
            </a:xfrm>
            <a:custGeom>
              <a:avLst/>
              <a:gdLst/>
              <a:ahLst/>
              <a:cxnLst/>
              <a:rect l="l" t="t" r="r" b="b"/>
              <a:pathLst>
                <a:path w="7904" h="123" extrusionOk="0">
                  <a:moveTo>
                    <a:pt x="153" y="1"/>
                  </a:moveTo>
                  <a:lnTo>
                    <a:pt x="1" y="123"/>
                  </a:lnTo>
                  <a:lnTo>
                    <a:pt x="7843" y="12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96;p53"/>
            <p:cNvSpPr/>
            <p:nvPr/>
          </p:nvSpPr>
          <p:spPr>
            <a:xfrm>
              <a:off x="6769272" y="2800371"/>
              <a:ext cx="102414" cy="1858"/>
            </a:xfrm>
            <a:custGeom>
              <a:avLst/>
              <a:gdLst/>
              <a:ahLst/>
              <a:cxnLst/>
              <a:rect l="l" t="t" r="r" b="b"/>
              <a:pathLst>
                <a:path w="6779" h="123" extrusionOk="0">
                  <a:moveTo>
                    <a:pt x="61" y="1"/>
                  </a:moveTo>
                  <a:lnTo>
                    <a:pt x="0" y="123"/>
                  </a:lnTo>
                  <a:lnTo>
                    <a:pt x="6778" y="12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97;p53"/>
            <p:cNvSpPr/>
            <p:nvPr/>
          </p:nvSpPr>
          <p:spPr>
            <a:xfrm>
              <a:off x="6917121" y="2800371"/>
              <a:ext cx="134563" cy="2311"/>
            </a:xfrm>
            <a:custGeom>
              <a:avLst/>
              <a:gdLst/>
              <a:ahLst/>
              <a:cxnLst/>
              <a:rect l="l" t="t" r="r" b="b"/>
              <a:pathLst>
                <a:path w="8907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8815" y="153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98;p53"/>
            <p:cNvSpPr/>
            <p:nvPr/>
          </p:nvSpPr>
          <p:spPr>
            <a:xfrm>
              <a:off x="6759165" y="2820584"/>
              <a:ext cx="281966" cy="1843"/>
            </a:xfrm>
            <a:custGeom>
              <a:avLst/>
              <a:gdLst/>
              <a:ahLst/>
              <a:cxnLst/>
              <a:rect l="l" t="t" r="r" b="b"/>
              <a:pathLst>
                <a:path w="18664" h="122" extrusionOk="0">
                  <a:moveTo>
                    <a:pt x="61" y="0"/>
                  </a:moveTo>
                  <a:lnTo>
                    <a:pt x="1" y="122"/>
                  </a:lnTo>
                  <a:lnTo>
                    <a:pt x="18603" y="122"/>
                  </a:lnTo>
                  <a:lnTo>
                    <a:pt x="186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99;p53"/>
            <p:cNvSpPr/>
            <p:nvPr/>
          </p:nvSpPr>
          <p:spPr>
            <a:xfrm>
              <a:off x="6749059" y="2840328"/>
              <a:ext cx="281045" cy="1843"/>
            </a:xfrm>
            <a:custGeom>
              <a:avLst/>
              <a:gdLst/>
              <a:ahLst/>
              <a:cxnLst/>
              <a:rect l="l" t="t" r="r" b="b"/>
              <a:pathLst>
                <a:path w="18603" h="122" extrusionOk="0">
                  <a:moveTo>
                    <a:pt x="62" y="0"/>
                  </a:moveTo>
                  <a:lnTo>
                    <a:pt x="1" y="122"/>
                  </a:lnTo>
                  <a:lnTo>
                    <a:pt x="18542" y="122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00;p53"/>
            <p:cNvSpPr/>
            <p:nvPr/>
          </p:nvSpPr>
          <p:spPr>
            <a:xfrm>
              <a:off x="6738968" y="2860525"/>
              <a:ext cx="279670" cy="1858"/>
            </a:xfrm>
            <a:custGeom>
              <a:avLst/>
              <a:gdLst/>
              <a:ahLst/>
              <a:cxnLst/>
              <a:rect l="l" t="t" r="r" b="b"/>
              <a:pathLst>
                <a:path w="18512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420" y="12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01;p53"/>
            <p:cNvSpPr/>
            <p:nvPr/>
          </p:nvSpPr>
          <p:spPr>
            <a:xfrm>
              <a:off x="6729314" y="2880269"/>
              <a:ext cx="276920" cy="1858"/>
            </a:xfrm>
            <a:custGeom>
              <a:avLst/>
              <a:gdLst/>
              <a:ahLst/>
              <a:cxnLst/>
              <a:rect l="l" t="t" r="r" b="b"/>
              <a:pathLst>
                <a:path w="18330" h="123" extrusionOk="0">
                  <a:moveTo>
                    <a:pt x="62" y="1"/>
                  </a:moveTo>
                  <a:lnTo>
                    <a:pt x="1" y="122"/>
                  </a:lnTo>
                  <a:lnTo>
                    <a:pt x="18238" y="122"/>
                  </a:lnTo>
                  <a:cubicBezTo>
                    <a:pt x="18269" y="92"/>
                    <a:pt x="18299" y="31"/>
                    <a:pt x="18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02;p53"/>
            <p:cNvSpPr/>
            <p:nvPr/>
          </p:nvSpPr>
          <p:spPr>
            <a:xfrm>
              <a:off x="6719223" y="2900014"/>
              <a:ext cx="273687" cy="1858"/>
            </a:xfrm>
            <a:custGeom>
              <a:avLst/>
              <a:gdLst/>
              <a:ahLst/>
              <a:cxnLst/>
              <a:rect l="l" t="t" r="r" b="b"/>
              <a:pathLst>
                <a:path w="18116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025" y="122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03;p53"/>
            <p:cNvSpPr/>
            <p:nvPr/>
          </p:nvSpPr>
          <p:spPr>
            <a:xfrm>
              <a:off x="6740342" y="2920226"/>
              <a:ext cx="238336" cy="1843"/>
            </a:xfrm>
            <a:custGeom>
              <a:avLst/>
              <a:gdLst/>
              <a:ahLst/>
              <a:cxnLst/>
              <a:rect l="l" t="t" r="r" b="b"/>
              <a:pathLst>
                <a:path w="15776" h="122" extrusionOk="0">
                  <a:moveTo>
                    <a:pt x="0" y="0"/>
                  </a:moveTo>
                  <a:lnTo>
                    <a:pt x="243" y="122"/>
                  </a:lnTo>
                  <a:lnTo>
                    <a:pt x="15654" y="122"/>
                  </a:lnTo>
                  <a:lnTo>
                    <a:pt x="15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04;p53"/>
            <p:cNvSpPr/>
            <p:nvPr/>
          </p:nvSpPr>
          <p:spPr>
            <a:xfrm>
              <a:off x="6778456" y="2940424"/>
              <a:ext cx="184145" cy="1858"/>
            </a:xfrm>
            <a:custGeom>
              <a:avLst/>
              <a:gdLst/>
              <a:ahLst/>
              <a:cxnLst/>
              <a:rect l="l" t="t" r="r" b="b"/>
              <a:pathLst>
                <a:path w="12189" h="123" extrusionOk="0">
                  <a:moveTo>
                    <a:pt x="0" y="1"/>
                  </a:moveTo>
                  <a:lnTo>
                    <a:pt x="274" y="122"/>
                  </a:lnTo>
                  <a:lnTo>
                    <a:pt x="12098" y="122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05;p53"/>
            <p:cNvSpPr/>
            <p:nvPr/>
          </p:nvSpPr>
          <p:spPr>
            <a:xfrm>
              <a:off x="6821616" y="2960168"/>
              <a:ext cx="122612" cy="1858"/>
            </a:xfrm>
            <a:custGeom>
              <a:avLst/>
              <a:gdLst/>
              <a:ahLst/>
              <a:cxnLst/>
              <a:rect l="l" t="t" r="r" b="b"/>
              <a:pathLst>
                <a:path w="8116" h="123" extrusionOk="0">
                  <a:moveTo>
                    <a:pt x="0" y="1"/>
                  </a:moveTo>
                  <a:lnTo>
                    <a:pt x="335" y="122"/>
                  </a:lnTo>
                  <a:lnTo>
                    <a:pt x="7964" y="122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06;p53"/>
            <p:cNvSpPr/>
            <p:nvPr/>
          </p:nvSpPr>
          <p:spPr>
            <a:xfrm>
              <a:off x="6884520" y="2979912"/>
              <a:ext cx="29868" cy="1737"/>
            </a:xfrm>
            <a:custGeom>
              <a:avLst/>
              <a:gdLst/>
              <a:ahLst/>
              <a:cxnLst/>
              <a:rect l="l" t="t" r="r" b="b"/>
              <a:pathLst>
                <a:path w="1977" h="115" extrusionOk="0">
                  <a:moveTo>
                    <a:pt x="1" y="1"/>
                  </a:moveTo>
                  <a:cubicBezTo>
                    <a:pt x="320" y="77"/>
                    <a:pt x="646" y="115"/>
                    <a:pt x="977" y="115"/>
                  </a:cubicBezTo>
                  <a:cubicBezTo>
                    <a:pt x="1308" y="115"/>
                    <a:pt x="1642" y="77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07;p53"/>
            <p:cNvSpPr/>
            <p:nvPr/>
          </p:nvSpPr>
          <p:spPr>
            <a:xfrm>
              <a:off x="6692122" y="2748027"/>
              <a:ext cx="113442" cy="172679"/>
            </a:xfrm>
            <a:custGeom>
              <a:avLst/>
              <a:gdLst/>
              <a:ahLst/>
              <a:cxnLst/>
              <a:rect l="l" t="t" r="r" b="b"/>
              <a:pathLst>
                <a:path w="7509" h="11430" extrusionOk="0">
                  <a:moveTo>
                    <a:pt x="5259" y="1"/>
                  </a:moveTo>
                  <a:lnTo>
                    <a:pt x="1" y="10214"/>
                  </a:lnTo>
                  <a:lnTo>
                    <a:pt x="2493" y="11430"/>
                  </a:lnTo>
                  <a:lnTo>
                    <a:pt x="7508" y="1065"/>
                  </a:lnTo>
                  <a:lnTo>
                    <a:pt x="5259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08;p53"/>
            <p:cNvSpPr/>
            <p:nvPr/>
          </p:nvSpPr>
          <p:spPr>
            <a:xfrm>
              <a:off x="6738046" y="2776775"/>
              <a:ext cx="63376" cy="128504"/>
            </a:xfrm>
            <a:custGeom>
              <a:avLst/>
              <a:gdLst/>
              <a:ahLst/>
              <a:cxnLst/>
              <a:rect l="l" t="t" r="r" b="b"/>
              <a:pathLst>
                <a:path w="4195" h="8506" extrusionOk="0">
                  <a:moveTo>
                    <a:pt x="4160" y="0"/>
                  </a:moveTo>
                  <a:cubicBezTo>
                    <a:pt x="4152" y="0"/>
                    <a:pt x="4143" y="4"/>
                    <a:pt x="4134" y="13"/>
                  </a:cubicBezTo>
                  <a:cubicBezTo>
                    <a:pt x="3769" y="651"/>
                    <a:pt x="3405" y="1350"/>
                    <a:pt x="3070" y="2019"/>
                  </a:cubicBezTo>
                  <a:cubicBezTo>
                    <a:pt x="2736" y="2688"/>
                    <a:pt x="2341" y="3448"/>
                    <a:pt x="1976" y="4177"/>
                  </a:cubicBezTo>
                  <a:cubicBezTo>
                    <a:pt x="1277" y="5575"/>
                    <a:pt x="608" y="7004"/>
                    <a:pt x="0" y="8463"/>
                  </a:cubicBezTo>
                  <a:cubicBezTo>
                    <a:pt x="0" y="8484"/>
                    <a:pt x="16" y="8506"/>
                    <a:pt x="35" y="8506"/>
                  </a:cubicBezTo>
                  <a:cubicBezTo>
                    <a:pt x="43" y="8506"/>
                    <a:pt x="52" y="8502"/>
                    <a:pt x="61" y="8493"/>
                  </a:cubicBezTo>
                  <a:cubicBezTo>
                    <a:pt x="821" y="7125"/>
                    <a:pt x="1551" y="5727"/>
                    <a:pt x="2219" y="4299"/>
                  </a:cubicBezTo>
                  <a:cubicBezTo>
                    <a:pt x="2554" y="3600"/>
                    <a:pt x="2888" y="2900"/>
                    <a:pt x="3222" y="2171"/>
                  </a:cubicBezTo>
                  <a:cubicBezTo>
                    <a:pt x="3557" y="1472"/>
                    <a:pt x="3921" y="773"/>
                    <a:pt x="4195" y="43"/>
                  </a:cubicBezTo>
                  <a:cubicBezTo>
                    <a:pt x="4195" y="22"/>
                    <a:pt x="4180" y="0"/>
                    <a:pt x="4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09;p53"/>
            <p:cNvSpPr/>
            <p:nvPr/>
          </p:nvSpPr>
          <p:spPr>
            <a:xfrm>
              <a:off x="6802793" y="2746652"/>
              <a:ext cx="184145" cy="71368"/>
            </a:xfrm>
            <a:custGeom>
              <a:avLst/>
              <a:gdLst/>
              <a:ahLst/>
              <a:cxnLst/>
              <a:rect l="l" t="t" r="r" b="b"/>
              <a:pathLst>
                <a:path w="12189" h="4724" extrusionOk="0">
                  <a:moveTo>
                    <a:pt x="12128" y="1"/>
                  </a:moveTo>
                  <a:cubicBezTo>
                    <a:pt x="11702" y="274"/>
                    <a:pt x="6809" y="4286"/>
                    <a:pt x="6596" y="4408"/>
                  </a:cubicBezTo>
                  <a:cubicBezTo>
                    <a:pt x="6547" y="4436"/>
                    <a:pt x="6492" y="4448"/>
                    <a:pt x="6435" y="4448"/>
                  </a:cubicBezTo>
                  <a:cubicBezTo>
                    <a:pt x="6247" y="4448"/>
                    <a:pt x="6030" y="4319"/>
                    <a:pt x="5866" y="4226"/>
                  </a:cubicBezTo>
                  <a:cubicBezTo>
                    <a:pt x="4955" y="3800"/>
                    <a:pt x="4012" y="3344"/>
                    <a:pt x="3100" y="2888"/>
                  </a:cubicBezTo>
                  <a:cubicBezTo>
                    <a:pt x="2067" y="2402"/>
                    <a:pt x="1094" y="1976"/>
                    <a:pt x="61" y="1460"/>
                  </a:cubicBezTo>
                  <a:cubicBezTo>
                    <a:pt x="31" y="1460"/>
                    <a:pt x="0" y="1490"/>
                    <a:pt x="31" y="1520"/>
                  </a:cubicBezTo>
                  <a:cubicBezTo>
                    <a:pt x="973" y="2037"/>
                    <a:pt x="1824" y="2524"/>
                    <a:pt x="2766" y="3010"/>
                  </a:cubicBezTo>
                  <a:cubicBezTo>
                    <a:pt x="3708" y="3496"/>
                    <a:pt x="4681" y="3983"/>
                    <a:pt x="5623" y="4438"/>
                  </a:cubicBezTo>
                  <a:cubicBezTo>
                    <a:pt x="5878" y="4566"/>
                    <a:pt x="6133" y="4723"/>
                    <a:pt x="6388" y="4723"/>
                  </a:cubicBezTo>
                  <a:cubicBezTo>
                    <a:pt x="6498" y="4723"/>
                    <a:pt x="6608" y="4694"/>
                    <a:pt x="6718" y="4621"/>
                  </a:cubicBezTo>
                  <a:cubicBezTo>
                    <a:pt x="7174" y="4317"/>
                    <a:pt x="11763" y="517"/>
                    <a:pt x="12189" y="62"/>
                  </a:cubicBezTo>
                  <a:cubicBezTo>
                    <a:pt x="12189" y="31"/>
                    <a:pt x="12158" y="1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10;p53"/>
            <p:cNvSpPr/>
            <p:nvPr/>
          </p:nvSpPr>
          <p:spPr>
            <a:xfrm>
              <a:off x="6690747" y="2808921"/>
              <a:ext cx="361281" cy="175171"/>
            </a:xfrm>
            <a:custGeom>
              <a:avLst/>
              <a:gdLst/>
              <a:ahLst/>
              <a:cxnLst/>
              <a:rect l="l" t="t" r="r" b="b"/>
              <a:pathLst>
                <a:path w="23914" h="11595" extrusionOk="0">
                  <a:moveTo>
                    <a:pt x="23871" y="1"/>
                  </a:moveTo>
                  <a:cubicBezTo>
                    <a:pt x="23866" y="1"/>
                    <a:pt x="23861" y="4"/>
                    <a:pt x="23861" y="13"/>
                  </a:cubicBezTo>
                  <a:cubicBezTo>
                    <a:pt x="23192" y="1016"/>
                    <a:pt x="22554" y="2019"/>
                    <a:pt x="21916" y="3022"/>
                  </a:cubicBezTo>
                  <a:cubicBezTo>
                    <a:pt x="21247" y="3994"/>
                    <a:pt x="20518" y="5028"/>
                    <a:pt x="19819" y="6000"/>
                  </a:cubicBezTo>
                  <a:cubicBezTo>
                    <a:pt x="19089" y="6973"/>
                    <a:pt x="18420" y="7855"/>
                    <a:pt x="17660" y="8736"/>
                  </a:cubicBezTo>
                  <a:cubicBezTo>
                    <a:pt x="17296" y="9192"/>
                    <a:pt x="16870" y="9618"/>
                    <a:pt x="16445" y="10043"/>
                  </a:cubicBezTo>
                  <a:cubicBezTo>
                    <a:pt x="16050" y="10469"/>
                    <a:pt x="15563" y="10803"/>
                    <a:pt x="15046" y="11046"/>
                  </a:cubicBezTo>
                  <a:cubicBezTo>
                    <a:pt x="14609" y="11207"/>
                    <a:pt x="14137" y="11281"/>
                    <a:pt x="13669" y="11281"/>
                  </a:cubicBezTo>
                  <a:cubicBezTo>
                    <a:pt x="13519" y="11281"/>
                    <a:pt x="13370" y="11274"/>
                    <a:pt x="13223" y="11259"/>
                  </a:cubicBezTo>
                  <a:cubicBezTo>
                    <a:pt x="12949" y="11228"/>
                    <a:pt x="12645" y="11198"/>
                    <a:pt x="12341" y="11137"/>
                  </a:cubicBezTo>
                  <a:cubicBezTo>
                    <a:pt x="11733" y="10985"/>
                    <a:pt x="11125" y="10803"/>
                    <a:pt x="10517" y="10621"/>
                  </a:cubicBezTo>
                  <a:cubicBezTo>
                    <a:pt x="8815" y="10043"/>
                    <a:pt x="7144" y="9314"/>
                    <a:pt x="5563" y="8462"/>
                  </a:cubicBezTo>
                  <a:cubicBezTo>
                    <a:pt x="5137" y="8219"/>
                    <a:pt x="4682" y="7976"/>
                    <a:pt x="4226" y="7763"/>
                  </a:cubicBezTo>
                  <a:cubicBezTo>
                    <a:pt x="3800" y="7520"/>
                    <a:pt x="3253" y="7247"/>
                    <a:pt x="2767" y="7034"/>
                  </a:cubicBezTo>
                  <a:cubicBezTo>
                    <a:pt x="2706" y="7125"/>
                    <a:pt x="2645" y="7247"/>
                    <a:pt x="2615" y="7338"/>
                  </a:cubicBezTo>
                  <a:cubicBezTo>
                    <a:pt x="2402" y="7216"/>
                    <a:pt x="213" y="6183"/>
                    <a:pt x="153" y="6183"/>
                  </a:cubicBezTo>
                  <a:cubicBezTo>
                    <a:pt x="244" y="5970"/>
                    <a:pt x="335" y="5788"/>
                    <a:pt x="396" y="5605"/>
                  </a:cubicBezTo>
                  <a:cubicBezTo>
                    <a:pt x="396" y="5570"/>
                    <a:pt x="396" y="5555"/>
                    <a:pt x="390" y="5555"/>
                  </a:cubicBezTo>
                  <a:cubicBezTo>
                    <a:pt x="385" y="5555"/>
                    <a:pt x="378" y="5562"/>
                    <a:pt x="365" y="5575"/>
                  </a:cubicBezTo>
                  <a:cubicBezTo>
                    <a:pt x="213" y="5788"/>
                    <a:pt x="92" y="6031"/>
                    <a:pt x="1" y="6274"/>
                  </a:cubicBezTo>
                  <a:cubicBezTo>
                    <a:pt x="1" y="6274"/>
                    <a:pt x="2522" y="7490"/>
                    <a:pt x="2612" y="7490"/>
                  </a:cubicBezTo>
                  <a:cubicBezTo>
                    <a:pt x="2613" y="7490"/>
                    <a:pt x="2614" y="7490"/>
                    <a:pt x="2615" y="7490"/>
                  </a:cubicBezTo>
                  <a:cubicBezTo>
                    <a:pt x="2645" y="7490"/>
                    <a:pt x="2797" y="7125"/>
                    <a:pt x="2797" y="7125"/>
                  </a:cubicBezTo>
                  <a:cubicBezTo>
                    <a:pt x="3223" y="7338"/>
                    <a:pt x="3648" y="7581"/>
                    <a:pt x="4043" y="7824"/>
                  </a:cubicBezTo>
                  <a:cubicBezTo>
                    <a:pt x="4438" y="8098"/>
                    <a:pt x="4864" y="8311"/>
                    <a:pt x="5259" y="8554"/>
                  </a:cubicBezTo>
                  <a:cubicBezTo>
                    <a:pt x="6110" y="9010"/>
                    <a:pt x="6931" y="9466"/>
                    <a:pt x="7812" y="9861"/>
                  </a:cubicBezTo>
                  <a:cubicBezTo>
                    <a:pt x="9454" y="10621"/>
                    <a:pt x="11217" y="11350"/>
                    <a:pt x="13040" y="11563"/>
                  </a:cubicBezTo>
                  <a:cubicBezTo>
                    <a:pt x="13223" y="11584"/>
                    <a:pt x="13406" y="11594"/>
                    <a:pt x="13588" y="11594"/>
                  </a:cubicBezTo>
                  <a:cubicBezTo>
                    <a:pt x="13919" y="11594"/>
                    <a:pt x="14246" y="11561"/>
                    <a:pt x="14560" y="11502"/>
                  </a:cubicBezTo>
                  <a:cubicBezTo>
                    <a:pt x="15746" y="11289"/>
                    <a:pt x="16536" y="10347"/>
                    <a:pt x="17296" y="9526"/>
                  </a:cubicBezTo>
                  <a:cubicBezTo>
                    <a:pt x="18907" y="7672"/>
                    <a:pt x="20366" y="5696"/>
                    <a:pt x="21703" y="3630"/>
                  </a:cubicBezTo>
                  <a:cubicBezTo>
                    <a:pt x="21855" y="3417"/>
                    <a:pt x="21977" y="3204"/>
                    <a:pt x="22129" y="2991"/>
                  </a:cubicBezTo>
                  <a:cubicBezTo>
                    <a:pt x="22585" y="2414"/>
                    <a:pt x="23071" y="1897"/>
                    <a:pt x="23618" y="1411"/>
                  </a:cubicBezTo>
                  <a:cubicBezTo>
                    <a:pt x="23643" y="1386"/>
                    <a:pt x="23627" y="1342"/>
                    <a:pt x="23605" y="1342"/>
                  </a:cubicBezTo>
                  <a:cubicBezTo>
                    <a:pt x="23599" y="1342"/>
                    <a:pt x="23593" y="1344"/>
                    <a:pt x="23588" y="1350"/>
                  </a:cubicBezTo>
                  <a:cubicBezTo>
                    <a:pt x="23223" y="1684"/>
                    <a:pt x="22889" y="1988"/>
                    <a:pt x="22554" y="2353"/>
                  </a:cubicBezTo>
                  <a:cubicBezTo>
                    <a:pt x="23041" y="1593"/>
                    <a:pt x="23496" y="833"/>
                    <a:pt x="23892" y="73"/>
                  </a:cubicBezTo>
                  <a:cubicBezTo>
                    <a:pt x="23914" y="29"/>
                    <a:pt x="23887" y="1"/>
                    <a:pt x="23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11;p53"/>
            <p:cNvSpPr/>
            <p:nvPr/>
          </p:nvSpPr>
          <p:spPr>
            <a:xfrm>
              <a:off x="5671378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0" y="1"/>
                  </a:moveTo>
                  <a:lnTo>
                    <a:pt x="882" y="5381"/>
                  </a:lnTo>
                  <a:lnTo>
                    <a:pt x="6991" y="38329"/>
                  </a:lnTo>
                  <a:lnTo>
                    <a:pt x="7994" y="38329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012;p53"/>
            <p:cNvSpPr/>
            <p:nvPr/>
          </p:nvSpPr>
          <p:spPr>
            <a:xfrm>
              <a:off x="5671378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0" y="1"/>
                  </a:moveTo>
                  <a:lnTo>
                    <a:pt x="882" y="5381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13;p53"/>
            <p:cNvSpPr/>
            <p:nvPr/>
          </p:nvSpPr>
          <p:spPr>
            <a:xfrm>
              <a:off x="538163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077" y="1"/>
                  </a:moveTo>
                  <a:lnTo>
                    <a:pt x="4438" y="5381"/>
                  </a:lnTo>
                  <a:lnTo>
                    <a:pt x="0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4;p53"/>
            <p:cNvSpPr/>
            <p:nvPr/>
          </p:nvSpPr>
          <p:spPr>
            <a:xfrm>
              <a:off x="544867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39" y="1"/>
                  </a:moveTo>
                  <a:lnTo>
                    <a:pt x="0" y="5381"/>
                  </a:lnTo>
                  <a:lnTo>
                    <a:pt x="2645" y="5381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15;p53"/>
            <p:cNvSpPr/>
            <p:nvPr/>
          </p:nvSpPr>
          <p:spPr>
            <a:xfrm>
              <a:off x="510474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107" y="1"/>
                  </a:moveTo>
                  <a:lnTo>
                    <a:pt x="4439" y="5381"/>
                  </a:lnTo>
                  <a:lnTo>
                    <a:pt x="1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16;p53"/>
            <p:cNvSpPr/>
            <p:nvPr/>
          </p:nvSpPr>
          <p:spPr>
            <a:xfrm>
              <a:off x="517178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69" y="1"/>
                  </a:moveTo>
                  <a:lnTo>
                    <a:pt x="1" y="5381"/>
                  </a:lnTo>
                  <a:lnTo>
                    <a:pt x="2645" y="538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7;p53"/>
            <p:cNvSpPr/>
            <p:nvPr/>
          </p:nvSpPr>
          <p:spPr>
            <a:xfrm>
              <a:off x="5128157" y="2815991"/>
              <a:ext cx="676423" cy="565292"/>
            </a:xfrm>
            <a:custGeom>
              <a:avLst/>
              <a:gdLst/>
              <a:ahLst/>
              <a:cxnLst/>
              <a:rect l="l" t="t" r="r" b="b"/>
              <a:pathLst>
                <a:path w="4477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44774" y="37417"/>
                  </a:lnTo>
                  <a:lnTo>
                    <a:pt x="44774" y="32706"/>
                  </a:lnTo>
                  <a:lnTo>
                    <a:pt x="28026" y="32706"/>
                  </a:lnTo>
                  <a:lnTo>
                    <a:pt x="2237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18;p53"/>
            <p:cNvSpPr/>
            <p:nvPr/>
          </p:nvSpPr>
          <p:spPr>
            <a:xfrm>
              <a:off x="5128157" y="2815991"/>
              <a:ext cx="61095" cy="565292"/>
            </a:xfrm>
            <a:custGeom>
              <a:avLst/>
              <a:gdLst/>
              <a:ahLst/>
              <a:cxnLst/>
              <a:rect l="l" t="t" r="r" b="b"/>
              <a:pathLst>
                <a:path w="404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2463" y="37417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19;p53"/>
            <p:cNvSpPr/>
            <p:nvPr/>
          </p:nvSpPr>
          <p:spPr>
            <a:xfrm>
              <a:off x="5383475" y="3571333"/>
              <a:ext cx="386661" cy="410561"/>
            </a:xfrm>
            <a:custGeom>
              <a:avLst/>
              <a:gdLst/>
              <a:ahLst/>
              <a:cxnLst/>
              <a:rect l="l" t="t" r="r" b="b"/>
              <a:pathLst>
                <a:path w="25594" h="27176" extrusionOk="0">
                  <a:moveTo>
                    <a:pt x="7477" y="0"/>
                  </a:moveTo>
                  <a:cubicBezTo>
                    <a:pt x="7477" y="0"/>
                    <a:pt x="1185" y="14833"/>
                    <a:pt x="821" y="16657"/>
                  </a:cubicBezTo>
                  <a:cubicBezTo>
                    <a:pt x="821" y="16657"/>
                    <a:pt x="0" y="21095"/>
                    <a:pt x="91" y="21186"/>
                  </a:cubicBezTo>
                  <a:cubicBezTo>
                    <a:pt x="843" y="21907"/>
                    <a:pt x="23379" y="27176"/>
                    <a:pt x="24705" y="27176"/>
                  </a:cubicBezTo>
                  <a:cubicBezTo>
                    <a:pt x="24720" y="27176"/>
                    <a:pt x="24733" y="27175"/>
                    <a:pt x="24742" y="27174"/>
                  </a:cubicBezTo>
                  <a:cubicBezTo>
                    <a:pt x="25593" y="27083"/>
                    <a:pt x="25350" y="24681"/>
                    <a:pt x="24621" y="23800"/>
                  </a:cubicBezTo>
                  <a:cubicBezTo>
                    <a:pt x="23617" y="22888"/>
                    <a:pt x="22584" y="22067"/>
                    <a:pt x="21490" y="21307"/>
                  </a:cubicBezTo>
                  <a:cubicBezTo>
                    <a:pt x="19028" y="19453"/>
                    <a:pt x="16140" y="17508"/>
                    <a:pt x="16140" y="17508"/>
                  </a:cubicBezTo>
                  <a:lnTo>
                    <a:pt x="22523" y="3708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20;p53"/>
            <p:cNvSpPr/>
            <p:nvPr/>
          </p:nvSpPr>
          <p:spPr>
            <a:xfrm>
              <a:off x="5378414" y="3773821"/>
              <a:ext cx="393097" cy="208967"/>
            </a:xfrm>
            <a:custGeom>
              <a:avLst/>
              <a:gdLst/>
              <a:ahLst/>
              <a:cxnLst/>
              <a:rect l="l" t="t" r="r" b="b"/>
              <a:pathLst>
                <a:path w="26020" h="13832" extrusionOk="0">
                  <a:moveTo>
                    <a:pt x="1368" y="1"/>
                  </a:moveTo>
                  <a:cubicBezTo>
                    <a:pt x="1338" y="61"/>
                    <a:pt x="1338" y="92"/>
                    <a:pt x="1338" y="153"/>
                  </a:cubicBezTo>
                  <a:cubicBezTo>
                    <a:pt x="548" y="4256"/>
                    <a:pt x="1" y="7691"/>
                    <a:pt x="274" y="7964"/>
                  </a:cubicBezTo>
                  <a:cubicBezTo>
                    <a:pt x="1027" y="8718"/>
                    <a:pt x="23855" y="13832"/>
                    <a:pt x="25110" y="13832"/>
                  </a:cubicBezTo>
                  <a:cubicBezTo>
                    <a:pt x="25121" y="13832"/>
                    <a:pt x="25130" y="13831"/>
                    <a:pt x="25138" y="13831"/>
                  </a:cubicBezTo>
                  <a:cubicBezTo>
                    <a:pt x="26019" y="13739"/>
                    <a:pt x="25807" y="11277"/>
                    <a:pt x="25077" y="10335"/>
                  </a:cubicBezTo>
                  <a:cubicBezTo>
                    <a:pt x="24348" y="9423"/>
                    <a:pt x="16323" y="3466"/>
                    <a:pt x="16323" y="3466"/>
                  </a:cubicBezTo>
                  <a:lnTo>
                    <a:pt x="16384" y="31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21;p53"/>
            <p:cNvSpPr/>
            <p:nvPr/>
          </p:nvSpPr>
          <p:spPr>
            <a:xfrm>
              <a:off x="5400002" y="3889990"/>
              <a:ext cx="359105" cy="79465"/>
            </a:xfrm>
            <a:custGeom>
              <a:avLst/>
              <a:gdLst/>
              <a:ahLst/>
              <a:cxnLst/>
              <a:rect l="l" t="t" r="r" b="b"/>
              <a:pathLst>
                <a:path w="23770" h="5260" extrusionOk="0">
                  <a:moveTo>
                    <a:pt x="31" y="1"/>
                  </a:moveTo>
                  <a:cubicBezTo>
                    <a:pt x="0" y="1"/>
                    <a:pt x="0" y="1"/>
                    <a:pt x="31" y="31"/>
                  </a:cubicBezTo>
                  <a:cubicBezTo>
                    <a:pt x="3861" y="1065"/>
                    <a:pt x="19697" y="4499"/>
                    <a:pt x="23648" y="5259"/>
                  </a:cubicBezTo>
                  <a:cubicBezTo>
                    <a:pt x="23709" y="5259"/>
                    <a:pt x="23770" y="5229"/>
                    <a:pt x="23648" y="5198"/>
                  </a:cubicBezTo>
                  <a:cubicBezTo>
                    <a:pt x="19757" y="4226"/>
                    <a:pt x="3952" y="669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22;p53"/>
            <p:cNvSpPr/>
            <p:nvPr/>
          </p:nvSpPr>
          <p:spPr>
            <a:xfrm>
              <a:off x="5577233" y="3820168"/>
              <a:ext cx="74873" cy="11074"/>
            </a:xfrm>
            <a:custGeom>
              <a:avLst/>
              <a:gdLst/>
              <a:ahLst/>
              <a:cxnLst/>
              <a:rect l="l" t="t" r="r" b="b"/>
              <a:pathLst>
                <a:path w="4956" h="733" extrusionOk="0">
                  <a:moveTo>
                    <a:pt x="2310" y="0"/>
                  </a:moveTo>
                  <a:cubicBezTo>
                    <a:pt x="1516" y="0"/>
                    <a:pt x="732" y="165"/>
                    <a:pt x="62" y="550"/>
                  </a:cubicBezTo>
                  <a:cubicBezTo>
                    <a:pt x="1" y="580"/>
                    <a:pt x="62" y="671"/>
                    <a:pt x="92" y="671"/>
                  </a:cubicBezTo>
                  <a:cubicBezTo>
                    <a:pt x="816" y="602"/>
                    <a:pt x="1546" y="564"/>
                    <a:pt x="2277" y="564"/>
                  </a:cubicBezTo>
                  <a:cubicBezTo>
                    <a:pt x="3142" y="564"/>
                    <a:pt x="4008" y="617"/>
                    <a:pt x="4864" y="732"/>
                  </a:cubicBezTo>
                  <a:cubicBezTo>
                    <a:pt x="4925" y="702"/>
                    <a:pt x="4955" y="610"/>
                    <a:pt x="4895" y="550"/>
                  </a:cubicBezTo>
                  <a:cubicBezTo>
                    <a:pt x="4120" y="211"/>
                    <a:pt x="3208" y="0"/>
                    <a:pt x="2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23;p53"/>
            <p:cNvSpPr/>
            <p:nvPr/>
          </p:nvSpPr>
          <p:spPr>
            <a:xfrm>
              <a:off x="5591932" y="3833945"/>
              <a:ext cx="74873" cy="11059"/>
            </a:xfrm>
            <a:custGeom>
              <a:avLst/>
              <a:gdLst/>
              <a:ahLst/>
              <a:cxnLst/>
              <a:rect l="l" t="t" r="r" b="b"/>
              <a:pathLst>
                <a:path w="4956" h="732" extrusionOk="0">
                  <a:moveTo>
                    <a:pt x="2287" y="0"/>
                  </a:moveTo>
                  <a:cubicBezTo>
                    <a:pt x="1494" y="0"/>
                    <a:pt x="717" y="165"/>
                    <a:pt x="61" y="550"/>
                  </a:cubicBezTo>
                  <a:cubicBezTo>
                    <a:pt x="1" y="580"/>
                    <a:pt x="61" y="671"/>
                    <a:pt x="92" y="671"/>
                  </a:cubicBezTo>
                  <a:cubicBezTo>
                    <a:pt x="775" y="605"/>
                    <a:pt x="1458" y="574"/>
                    <a:pt x="2141" y="574"/>
                  </a:cubicBezTo>
                  <a:cubicBezTo>
                    <a:pt x="3039" y="574"/>
                    <a:pt x="3936" y="628"/>
                    <a:pt x="4834" y="732"/>
                  </a:cubicBezTo>
                  <a:cubicBezTo>
                    <a:pt x="4925" y="732"/>
                    <a:pt x="4955" y="610"/>
                    <a:pt x="4894" y="550"/>
                  </a:cubicBezTo>
                  <a:cubicBezTo>
                    <a:pt x="4104" y="211"/>
                    <a:pt x="3184" y="0"/>
                    <a:pt x="2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24;p53"/>
            <p:cNvSpPr/>
            <p:nvPr/>
          </p:nvSpPr>
          <p:spPr>
            <a:xfrm>
              <a:off x="5606163" y="3848175"/>
              <a:ext cx="75326" cy="11074"/>
            </a:xfrm>
            <a:custGeom>
              <a:avLst/>
              <a:gdLst/>
              <a:ahLst/>
              <a:cxnLst/>
              <a:rect l="l" t="t" r="r" b="b"/>
              <a:pathLst>
                <a:path w="4986" h="733" extrusionOk="0">
                  <a:moveTo>
                    <a:pt x="2310" y="1"/>
                  </a:moveTo>
                  <a:cubicBezTo>
                    <a:pt x="1516" y="1"/>
                    <a:pt x="732" y="165"/>
                    <a:pt x="62" y="550"/>
                  </a:cubicBezTo>
                  <a:cubicBezTo>
                    <a:pt x="1" y="580"/>
                    <a:pt x="62" y="641"/>
                    <a:pt x="122" y="641"/>
                  </a:cubicBezTo>
                  <a:cubicBezTo>
                    <a:pt x="781" y="578"/>
                    <a:pt x="1440" y="546"/>
                    <a:pt x="2098" y="546"/>
                  </a:cubicBezTo>
                  <a:cubicBezTo>
                    <a:pt x="3020" y="546"/>
                    <a:pt x="3942" y="608"/>
                    <a:pt x="4864" y="732"/>
                  </a:cubicBezTo>
                  <a:cubicBezTo>
                    <a:pt x="4955" y="702"/>
                    <a:pt x="4986" y="580"/>
                    <a:pt x="4895" y="550"/>
                  </a:cubicBezTo>
                  <a:cubicBezTo>
                    <a:pt x="4120" y="211"/>
                    <a:pt x="3208" y="1"/>
                    <a:pt x="2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25;p53"/>
            <p:cNvSpPr/>
            <p:nvPr/>
          </p:nvSpPr>
          <p:spPr>
            <a:xfrm>
              <a:off x="5608459" y="3773488"/>
              <a:ext cx="90479" cy="54130"/>
            </a:xfrm>
            <a:custGeom>
              <a:avLst/>
              <a:gdLst/>
              <a:ahLst/>
              <a:cxnLst/>
              <a:rect l="l" t="t" r="r" b="b"/>
              <a:pathLst>
                <a:path w="5989" h="3583" extrusionOk="0">
                  <a:moveTo>
                    <a:pt x="4424" y="472"/>
                  </a:moveTo>
                  <a:cubicBezTo>
                    <a:pt x="4995" y="472"/>
                    <a:pt x="5445" y="731"/>
                    <a:pt x="5077" y="1634"/>
                  </a:cubicBezTo>
                  <a:cubicBezTo>
                    <a:pt x="4712" y="2515"/>
                    <a:pt x="3101" y="2758"/>
                    <a:pt x="2281" y="2880"/>
                  </a:cubicBezTo>
                  <a:cubicBezTo>
                    <a:pt x="1612" y="3001"/>
                    <a:pt x="943" y="3062"/>
                    <a:pt x="274" y="3184"/>
                  </a:cubicBezTo>
                  <a:cubicBezTo>
                    <a:pt x="852" y="2576"/>
                    <a:pt x="1490" y="2029"/>
                    <a:pt x="2159" y="1482"/>
                  </a:cubicBezTo>
                  <a:cubicBezTo>
                    <a:pt x="2493" y="1238"/>
                    <a:pt x="2828" y="995"/>
                    <a:pt x="3162" y="783"/>
                  </a:cubicBezTo>
                  <a:cubicBezTo>
                    <a:pt x="3408" y="646"/>
                    <a:pt x="3956" y="472"/>
                    <a:pt x="4424" y="472"/>
                  </a:cubicBezTo>
                  <a:close/>
                  <a:moveTo>
                    <a:pt x="4357" y="1"/>
                  </a:moveTo>
                  <a:cubicBezTo>
                    <a:pt x="3952" y="1"/>
                    <a:pt x="3528" y="122"/>
                    <a:pt x="3192" y="296"/>
                  </a:cubicBezTo>
                  <a:cubicBezTo>
                    <a:pt x="1885" y="995"/>
                    <a:pt x="791" y="2029"/>
                    <a:pt x="31" y="3275"/>
                  </a:cubicBezTo>
                  <a:cubicBezTo>
                    <a:pt x="1" y="3305"/>
                    <a:pt x="31" y="3336"/>
                    <a:pt x="62" y="3336"/>
                  </a:cubicBezTo>
                  <a:cubicBezTo>
                    <a:pt x="34" y="3447"/>
                    <a:pt x="107" y="3583"/>
                    <a:pt x="213" y="3583"/>
                  </a:cubicBezTo>
                  <a:cubicBezTo>
                    <a:pt x="223" y="3583"/>
                    <a:pt x="233" y="3582"/>
                    <a:pt x="244" y="3579"/>
                  </a:cubicBezTo>
                  <a:cubicBezTo>
                    <a:pt x="1642" y="3397"/>
                    <a:pt x="3132" y="3366"/>
                    <a:pt x="4408" y="2758"/>
                  </a:cubicBezTo>
                  <a:cubicBezTo>
                    <a:pt x="5168" y="2424"/>
                    <a:pt x="5989" y="1664"/>
                    <a:pt x="5594" y="722"/>
                  </a:cubicBezTo>
                  <a:cubicBezTo>
                    <a:pt x="5356" y="195"/>
                    <a:pt x="4871" y="1"/>
                    <a:pt x="4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26;p53"/>
            <p:cNvSpPr/>
            <p:nvPr/>
          </p:nvSpPr>
          <p:spPr>
            <a:xfrm>
              <a:off x="5530403" y="3761947"/>
              <a:ext cx="84511" cy="65249"/>
            </a:xfrm>
            <a:custGeom>
              <a:avLst/>
              <a:gdLst/>
              <a:ahLst/>
              <a:cxnLst/>
              <a:rect l="l" t="t" r="r" b="b"/>
              <a:pathLst>
                <a:path w="5594" h="4319" extrusionOk="0">
                  <a:moveTo>
                    <a:pt x="1506" y="469"/>
                  </a:moveTo>
                  <a:cubicBezTo>
                    <a:pt x="2015" y="469"/>
                    <a:pt x="2686" y="816"/>
                    <a:pt x="2949" y="1030"/>
                  </a:cubicBezTo>
                  <a:cubicBezTo>
                    <a:pt x="3253" y="1303"/>
                    <a:pt x="3557" y="1607"/>
                    <a:pt x="3830" y="1911"/>
                  </a:cubicBezTo>
                  <a:cubicBezTo>
                    <a:pt x="4408" y="2550"/>
                    <a:pt x="4864" y="3249"/>
                    <a:pt x="5381" y="3917"/>
                  </a:cubicBezTo>
                  <a:cubicBezTo>
                    <a:pt x="4742" y="3674"/>
                    <a:pt x="4074" y="3492"/>
                    <a:pt x="3435" y="3249"/>
                  </a:cubicBezTo>
                  <a:cubicBezTo>
                    <a:pt x="2675" y="2975"/>
                    <a:pt x="1125" y="2458"/>
                    <a:pt x="912" y="1516"/>
                  </a:cubicBezTo>
                  <a:cubicBezTo>
                    <a:pt x="759" y="720"/>
                    <a:pt x="1074" y="469"/>
                    <a:pt x="1506" y="469"/>
                  </a:cubicBezTo>
                  <a:close/>
                  <a:moveTo>
                    <a:pt x="1608" y="1"/>
                  </a:moveTo>
                  <a:cubicBezTo>
                    <a:pt x="1210" y="1"/>
                    <a:pt x="834" y="152"/>
                    <a:pt x="578" y="543"/>
                  </a:cubicBezTo>
                  <a:cubicBezTo>
                    <a:pt x="1" y="1395"/>
                    <a:pt x="700" y="2276"/>
                    <a:pt x="1368" y="2762"/>
                  </a:cubicBezTo>
                  <a:cubicBezTo>
                    <a:pt x="2523" y="3583"/>
                    <a:pt x="3982" y="3887"/>
                    <a:pt x="5320" y="4313"/>
                  </a:cubicBezTo>
                  <a:cubicBezTo>
                    <a:pt x="5336" y="4316"/>
                    <a:pt x="5351" y="4318"/>
                    <a:pt x="5367" y="4318"/>
                  </a:cubicBezTo>
                  <a:cubicBezTo>
                    <a:pt x="5470" y="4318"/>
                    <a:pt x="5559" y="4232"/>
                    <a:pt x="5533" y="4100"/>
                  </a:cubicBezTo>
                  <a:cubicBezTo>
                    <a:pt x="5563" y="4100"/>
                    <a:pt x="5593" y="4069"/>
                    <a:pt x="5593" y="4069"/>
                  </a:cubicBezTo>
                  <a:cubicBezTo>
                    <a:pt x="5046" y="2671"/>
                    <a:pt x="4165" y="1455"/>
                    <a:pt x="3010" y="543"/>
                  </a:cubicBezTo>
                  <a:cubicBezTo>
                    <a:pt x="2638" y="239"/>
                    <a:pt x="2106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27;p53"/>
            <p:cNvSpPr/>
            <p:nvPr/>
          </p:nvSpPr>
          <p:spPr>
            <a:xfrm>
              <a:off x="5186484" y="3002874"/>
              <a:ext cx="699371" cy="838512"/>
            </a:xfrm>
            <a:custGeom>
              <a:avLst/>
              <a:gdLst/>
              <a:ahLst/>
              <a:cxnLst/>
              <a:rect l="l" t="t" r="r" b="b"/>
              <a:pathLst>
                <a:path w="46293" h="55503" extrusionOk="0">
                  <a:moveTo>
                    <a:pt x="20761" y="0"/>
                  </a:moveTo>
                  <a:lnTo>
                    <a:pt x="4134" y="487"/>
                  </a:lnTo>
                  <a:cubicBezTo>
                    <a:pt x="4134" y="487"/>
                    <a:pt x="0" y="8450"/>
                    <a:pt x="6171" y="13678"/>
                  </a:cubicBezTo>
                  <a:cubicBezTo>
                    <a:pt x="10912" y="17691"/>
                    <a:pt x="25776" y="17903"/>
                    <a:pt x="26384" y="18694"/>
                  </a:cubicBezTo>
                  <a:cubicBezTo>
                    <a:pt x="27539" y="20244"/>
                    <a:pt x="13800" y="51703"/>
                    <a:pt x="13800" y="51703"/>
                  </a:cubicBezTo>
                  <a:lnTo>
                    <a:pt x="29788" y="55503"/>
                  </a:lnTo>
                  <a:cubicBezTo>
                    <a:pt x="29788" y="55503"/>
                    <a:pt x="46293" y="20882"/>
                    <a:pt x="43618" y="12675"/>
                  </a:cubicBezTo>
                  <a:cubicBezTo>
                    <a:pt x="41460" y="6019"/>
                    <a:pt x="21642" y="4347"/>
                    <a:pt x="21216" y="3982"/>
                  </a:cubicBezTo>
                  <a:cubicBezTo>
                    <a:pt x="20578" y="3466"/>
                    <a:pt x="20761" y="0"/>
                    <a:pt x="2076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28;p53"/>
            <p:cNvSpPr/>
            <p:nvPr/>
          </p:nvSpPr>
          <p:spPr>
            <a:xfrm>
              <a:off x="5418825" y="3747626"/>
              <a:ext cx="218590" cy="57892"/>
            </a:xfrm>
            <a:custGeom>
              <a:avLst/>
              <a:gdLst/>
              <a:ahLst/>
              <a:cxnLst/>
              <a:rect l="l" t="t" r="r" b="b"/>
              <a:pathLst>
                <a:path w="14469" h="3832" extrusionOk="0">
                  <a:moveTo>
                    <a:pt x="78" y="1"/>
                  </a:moveTo>
                  <a:cubicBezTo>
                    <a:pt x="70" y="1"/>
                    <a:pt x="65" y="1"/>
                    <a:pt x="61" y="2"/>
                  </a:cubicBezTo>
                  <a:cubicBezTo>
                    <a:pt x="0" y="2"/>
                    <a:pt x="0" y="124"/>
                    <a:pt x="61" y="124"/>
                  </a:cubicBezTo>
                  <a:cubicBezTo>
                    <a:pt x="1885" y="732"/>
                    <a:pt x="3739" y="1248"/>
                    <a:pt x="5563" y="1765"/>
                  </a:cubicBezTo>
                  <a:cubicBezTo>
                    <a:pt x="7417" y="2282"/>
                    <a:pt x="13800" y="3802"/>
                    <a:pt x="14347" y="3832"/>
                  </a:cubicBezTo>
                  <a:cubicBezTo>
                    <a:pt x="14408" y="3832"/>
                    <a:pt x="14469" y="3741"/>
                    <a:pt x="14408" y="3710"/>
                  </a:cubicBezTo>
                  <a:cubicBezTo>
                    <a:pt x="13982" y="3528"/>
                    <a:pt x="9849" y="2312"/>
                    <a:pt x="8906" y="2069"/>
                  </a:cubicBezTo>
                  <a:cubicBezTo>
                    <a:pt x="7052" y="1583"/>
                    <a:pt x="5168" y="1127"/>
                    <a:pt x="3283" y="701"/>
                  </a:cubicBezTo>
                  <a:cubicBezTo>
                    <a:pt x="2340" y="465"/>
                    <a:pt x="310" y="1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29;p53"/>
            <p:cNvSpPr/>
            <p:nvPr/>
          </p:nvSpPr>
          <p:spPr>
            <a:xfrm>
              <a:off x="5254434" y="3027437"/>
              <a:ext cx="378866" cy="712515"/>
            </a:xfrm>
            <a:custGeom>
              <a:avLst/>
              <a:gdLst/>
              <a:ahLst/>
              <a:cxnLst/>
              <a:rect l="l" t="t" r="r" b="b"/>
              <a:pathLst>
                <a:path w="25078" h="47163" extrusionOk="0">
                  <a:moveTo>
                    <a:pt x="670" y="1"/>
                  </a:moveTo>
                  <a:cubicBezTo>
                    <a:pt x="654" y="1"/>
                    <a:pt x="639" y="16"/>
                    <a:pt x="639" y="46"/>
                  </a:cubicBezTo>
                  <a:cubicBezTo>
                    <a:pt x="31" y="3451"/>
                    <a:pt x="1" y="7402"/>
                    <a:pt x="2554" y="10107"/>
                  </a:cubicBezTo>
                  <a:cubicBezTo>
                    <a:pt x="3800" y="11414"/>
                    <a:pt x="5502" y="12204"/>
                    <a:pt x="7265" y="12721"/>
                  </a:cubicBezTo>
                  <a:cubicBezTo>
                    <a:pt x="9241" y="13207"/>
                    <a:pt x="11247" y="13603"/>
                    <a:pt x="13314" y="13876"/>
                  </a:cubicBezTo>
                  <a:lnTo>
                    <a:pt x="20518" y="15092"/>
                  </a:lnTo>
                  <a:cubicBezTo>
                    <a:pt x="21673" y="15274"/>
                    <a:pt x="22858" y="15426"/>
                    <a:pt x="23983" y="15670"/>
                  </a:cubicBezTo>
                  <a:cubicBezTo>
                    <a:pt x="24226" y="15700"/>
                    <a:pt x="24439" y="15791"/>
                    <a:pt x="24621" y="15943"/>
                  </a:cubicBezTo>
                  <a:cubicBezTo>
                    <a:pt x="24773" y="16186"/>
                    <a:pt x="24834" y="16490"/>
                    <a:pt x="24713" y="16764"/>
                  </a:cubicBezTo>
                  <a:cubicBezTo>
                    <a:pt x="24591" y="17341"/>
                    <a:pt x="24439" y="17919"/>
                    <a:pt x="24287" y="18466"/>
                  </a:cubicBezTo>
                  <a:cubicBezTo>
                    <a:pt x="22980" y="22934"/>
                    <a:pt x="12889" y="46612"/>
                    <a:pt x="12645" y="47099"/>
                  </a:cubicBezTo>
                  <a:cubicBezTo>
                    <a:pt x="12627" y="47136"/>
                    <a:pt x="12654" y="47162"/>
                    <a:pt x="12685" y="47162"/>
                  </a:cubicBezTo>
                  <a:cubicBezTo>
                    <a:pt x="12705" y="47162"/>
                    <a:pt x="12725" y="47152"/>
                    <a:pt x="12737" y="47129"/>
                  </a:cubicBezTo>
                  <a:cubicBezTo>
                    <a:pt x="14925" y="43208"/>
                    <a:pt x="22585" y="24393"/>
                    <a:pt x="24013" y="20168"/>
                  </a:cubicBezTo>
                  <a:cubicBezTo>
                    <a:pt x="24409" y="19074"/>
                    <a:pt x="24713" y="17980"/>
                    <a:pt x="24956" y="16885"/>
                  </a:cubicBezTo>
                  <a:cubicBezTo>
                    <a:pt x="25047" y="16460"/>
                    <a:pt x="25077" y="15973"/>
                    <a:pt x="24713" y="15700"/>
                  </a:cubicBezTo>
                  <a:cubicBezTo>
                    <a:pt x="24348" y="15457"/>
                    <a:pt x="23922" y="15335"/>
                    <a:pt x="23466" y="15305"/>
                  </a:cubicBezTo>
                  <a:lnTo>
                    <a:pt x="16263" y="14089"/>
                  </a:lnTo>
                  <a:cubicBezTo>
                    <a:pt x="14013" y="13724"/>
                    <a:pt x="11764" y="13390"/>
                    <a:pt x="9515" y="12964"/>
                  </a:cubicBezTo>
                  <a:cubicBezTo>
                    <a:pt x="7661" y="12600"/>
                    <a:pt x="5776" y="12113"/>
                    <a:pt x="4195" y="11110"/>
                  </a:cubicBezTo>
                  <a:cubicBezTo>
                    <a:pt x="2615" y="10138"/>
                    <a:pt x="1460" y="8618"/>
                    <a:pt x="913" y="6855"/>
                  </a:cubicBezTo>
                  <a:cubicBezTo>
                    <a:pt x="426" y="5061"/>
                    <a:pt x="274" y="3207"/>
                    <a:pt x="487" y="1353"/>
                  </a:cubicBezTo>
                  <a:cubicBezTo>
                    <a:pt x="548" y="928"/>
                    <a:pt x="609" y="472"/>
                    <a:pt x="700" y="46"/>
                  </a:cubicBezTo>
                  <a:cubicBezTo>
                    <a:pt x="700" y="16"/>
                    <a:pt x="685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30;p53"/>
            <p:cNvSpPr/>
            <p:nvPr/>
          </p:nvSpPr>
          <p:spPr>
            <a:xfrm>
              <a:off x="5721880" y="3643421"/>
              <a:ext cx="406875" cy="355132"/>
            </a:xfrm>
            <a:custGeom>
              <a:avLst/>
              <a:gdLst/>
              <a:ahLst/>
              <a:cxnLst/>
              <a:rect l="l" t="t" r="r" b="b"/>
              <a:pathLst>
                <a:path w="26932" h="23507" extrusionOk="0">
                  <a:moveTo>
                    <a:pt x="14834" y="0"/>
                  </a:moveTo>
                  <a:lnTo>
                    <a:pt x="1" y="122"/>
                  </a:lnTo>
                  <a:cubicBezTo>
                    <a:pt x="1" y="122"/>
                    <a:pt x="426" y="21885"/>
                    <a:pt x="1368" y="22797"/>
                  </a:cubicBezTo>
                  <a:cubicBezTo>
                    <a:pt x="2026" y="23228"/>
                    <a:pt x="15039" y="23507"/>
                    <a:pt x="21943" y="23507"/>
                  </a:cubicBezTo>
                  <a:cubicBezTo>
                    <a:pt x="24291" y="23507"/>
                    <a:pt x="25933" y="23474"/>
                    <a:pt x="26141" y="23405"/>
                  </a:cubicBezTo>
                  <a:cubicBezTo>
                    <a:pt x="26931" y="23162"/>
                    <a:pt x="26232" y="20821"/>
                    <a:pt x="25290" y="20122"/>
                  </a:cubicBezTo>
                  <a:cubicBezTo>
                    <a:pt x="24165" y="19423"/>
                    <a:pt x="22949" y="18815"/>
                    <a:pt x="21734" y="18298"/>
                  </a:cubicBezTo>
                  <a:cubicBezTo>
                    <a:pt x="18968" y="16961"/>
                    <a:pt x="15746" y="15624"/>
                    <a:pt x="15746" y="15624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31;p53"/>
            <p:cNvSpPr/>
            <p:nvPr/>
          </p:nvSpPr>
          <p:spPr>
            <a:xfrm>
              <a:off x="5728315" y="3868871"/>
              <a:ext cx="408235" cy="130695"/>
            </a:xfrm>
            <a:custGeom>
              <a:avLst/>
              <a:gdLst/>
              <a:ahLst/>
              <a:cxnLst/>
              <a:rect l="l" t="t" r="r" b="b"/>
              <a:pathLst>
                <a:path w="27022" h="8651" extrusionOk="0">
                  <a:moveTo>
                    <a:pt x="15350" y="1"/>
                  </a:moveTo>
                  <a:lnTo>
                    <a:pt x="0" y="92"/>
                  </a:lnTo>
                  <a:lnTo>
                    <a:pt x="0" y="213"/>
                  </a:lnTo>
                  <a:cubicBezTo>
                    <a:pt x="91" y="4408"/>
                    <a:pt x="274" y="7873"/>
                    <a:pt x="638" y="8086"/>
                  </a:cubicBezTo>
                  <a:cubicBezTo>
                    <a:pt x="1223" y="8468"/>
                    <a:pt x="11882" y="8651"/>
                    <a:pt x="19247" y="8651"/>
                  </a:cubicBezTo>
                  <a:cubicBezTo>
                    <a:pt x="22998" y="8651"/>
                    <a:pt x="25894" y="8604"/>
                    <a:pt x="26171" y="8511"/>
                  </a:cubicBezTo>
                  <a:cubicBezTo>
                    <a:pt x="27022" y="8238"/>
                    <a:pt x="26292" y="5836"/>
                    <a:pt x="25381" y="5107"/>
                  </a:cubicBezTo>
                  <a:cubicBezTo>
                    <a:pt x="24438" y="4347"/>
                    <a:pt x="15350" y="244"/>
                    <a:pt x="15350" y="244"/>
                  </a:cubicBezTo>
                  <a:lnTo>
                    <a:pt x="1535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32;p53"/>
            <p:cNvSpPr/>
            <p:nvPr/>
          </p:nvSpPr>
          <p:spPr>
            <a:xfrm>
              <a:off x="5754480" y="3981415"/>
              <a:ext cx="366463" cy="4230"/>
            </a:xfrm>
            <a:custGeom>
              <a:avLst/>
              <a:gdLst/>
              <a:ahLst/>
              <a:cxnLst/>
              <a:rect l="l" t="t" r="r" b="b"/>
              <a:pathLst>
                <a:path w="24257" h="280" extrusionOk="0">
                  <a:moveTo>
                    <a:pt x="9360" y="1"/>
                  </a:moveTo>
                  <a:cubicBezTo>
                    <a:pt x="5311" y="1"/>
                    <a:pt x="1632" y="32"/>
                    <a:pt x="1" y="119"/>
                  </a:cubicBezTo>
                  <a:cubicBezTo>
                    <a:pt x="2180" y="236"/>
                    <a:pt x="8087" y="280"/>
                    <a:pt x="13619" y="280"/>
                  </a:cubicBezTo>
                  <a:cubicBezTo>
                    <a:pt x="18116" y="280"/>
                    <a:pt x="22366" y="251"/>
                    <a:pt x="24165" y="210"/>
                  </a:cubicBezTo>
                  <a:cubicBezTo>
                    <a:pt x="24256" y="210"/>
                    <a:pt x="24256" y="149"/>
                    <a:pt x="24165" y="119"/>
                  </a:cubicBezTo>
                  <a:cubicBezTo>
                    <a:pt x="21797" y="65"/>
                    <a:pt x="15193" y="1"/>
                    <a:pt x="9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33;p53"/>
            <p:cNvSpPr/>
            <p:nvPr/>
          </p:nvSpPr>
          <p:spPr>
            <a:xfrm>
              <a:off x="5913825" y="3867512"/>
              <a:ext cx="74404" cy="19277"/>
            </a:xfrm>
            <a:custGeom>
              <a:avLst/>
              <a:gdLst/>
              <a:ahLst/>
              <a:cxnLst/>
              <a:rect l="l" t="t" r="r" b="b"/>
              <a:pathLst>
                <a:path w="4925" h="1276" extrusionOk="0">
                  <a:moveTo>
                    <a:pt x="3502" y="1"/>
                  </a:moveTo>
                  <a:cubicBezTo>
                    <a:pt x="2252" y="1"/>
                    <a:pt x="964" y="350"/>
                    <a:pt x="61" y="1185"/>
                  </a:cubicBezTo>
                  <a:cubicBezTo>
                    <a:pt x="0" y="1215"/>
                    <a:pt x="61" y="1276"/>
                    <a:pt x="122" y="1276"/>
                  </a:cubicBezTo>
                  <a:cubicBezTo>
                    <a:pt x="1641" y="790"/>
                    <a:pt x="3192" y="486"/>
                    <a:pt x="4772" y="334"/>
                  </a:cubicBezTo>
                  <a:cubicBezTo>
                    <a:pt x="4894" y="334"/>
                    <a:pt x="4924" y="121"/>
                    <a:pt x="4772" y="121"/>
                  </a:cubicBezTo>
                  <a:cubicBezTo>
                    <a:pt x="4365" y="43"/>
                    <a:pt x="3936" y="1"/>
                    <a:pt x="3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34;p53"/>
            <p:cNvSpPr/>
            <p:nvPr/>
          </p:nvSpPr>
          <p:spPr>
            <a:xfrm>
              <a:off x="5931274" y="3878071"/>
              <a:ext cx="73936" cy="19292"/>
            </a:xfrm>
            <a:custGeom>
              <a:avLst/>
              <a:gdLst/>
              <a:ahLst/>
              <a:cxnLst/>
              <a:rect l="l" t="t" r="r" b="b"/>
              <a:pathLst>
                <a:path w="4894" h="1277" extrusionOk="0">
                  <a:moveTo>
                    <a:pt x="3497" y="1"/>
                  </a:moveTo>
                  <a:cubicBezTo>
                    <a:pt x="2238" y="1"/>
                    <a:pt x="933" y="350"/>
                    <a:pt x="30" y="1185"/>
                  </a:cubicBezTo>
                  <a:cubicBezTo>
                    <a:pt x="0" y="1215"/>
                    <a:pt x="30" y="1276"/>
                    <a:pt x="122" y="1276"/>
                  </a:cubicBezTo>
                  <a:cubicBezTo>
                    <a:pt x="1611" y="790"/>
                    <a:pt x="3161" y="455"/>
                    <a:pt x="4742" y="334"/>
                  </a:cubicBezTo>
                  <a:cubicBezTo>
                    <a:pt x="4894" y="334"/>
                    <a:pt x="4894" y="121"/>
                    <a:pt x="4772" y="121"/>
                  </a:cubicBezTo>
                  <a:cubicBezTo>
                    <a:pt x="4365" y="43"/>
                    <a:pt x="3934" y="1"/>
                    <a:pt x="3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35;p53"/>
            <p:cNvSpPr/>
            <p:nvPr/>
          </p:nvSpPr>
          <p:spPr>
            <a:xfrm>
              <a:off x="5948420" y="3888555"/>
              <a:ext cx="73785" cy="19020"/>
            </a:xfrm>
            <a:custGeom>
              <a:avLst/>
              <a:gdLst/>
              <a:ahLst/>
              <a:cxnLst/>
              <a:rect l="l" t="t" r="r" b="b"/>
              <a:pathLst>
                <a:path w="4884" h="1259" extrusionOk="0">
                  <a:moveTo>
                    <a:pt x="3445" y="1"/>
                  </a:moveTo>
                  <a:cubicBezTo>
                    <a:pt x="2209" y="1"/>
                    <a:pt x="942" y="335"/>
                    <a:pt x="51" y="1160"/>
                  </a:cubicBezTo>
                  <a:cubicBezTo>
                    <a:pt x="1" y="1209"/>
                    <a:pt x="32" y="1259"/>
                    <a:pt x="79" y="1259"/>
                  </a:cubicBezTo>
                  <a:cubicBezTo>
                    <a:pt x="89" y="1259"/>
                    <a:pt x="100" y="1256"/>
                    <a:pt x="111" y="1251"/>
                  </a:cubicBezTo>
                  <a:cubicBezTo>
                    <a:pt x="1631" y="764"/>
                    <a:pt x="3181" y="460"/>
                    <a:pt x="4762" y="308"/>
                  </a:cubicBezTo>
                  <a:cubicBezTo>
                    <a:pt x="4883" y="308"/>
                    <a:pt x="4883" y="126"/>
                    <a:pt x="4762" y="126"/>
                  </a:cubicBezTo>
                  <a:cubicBezTo>
                    <a:pt x="4340" y="45"/>
                    <a:pt x="3894" y="1"/>
                    <a:pt x="3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36;p53"/>
            <p:cNvSpPr/>
            <p:nvPr/>
          </p:nvSpPr>
          <p:spPr>
            <a:xfrm>
              <a:off x="5943208" y="3809986"/>
              <a:ext cx="83121" cy="67243"/>
            </a:xfrm>
            <a:custGeom>
              <a:avLst/>
              <a:gdLst/>
              <a:ahLst/>
              <a:cxnLst/>
              <a:rect l="l" t="t" r="r" b="b"/>
              <a:pathLst>
                <a:path w="5502" h="4451" extrusionOk="0">
                  <a:moveTo>
                    <a:pt x="3986" y="467"/>
                  </a:moveTo>
                  <a:cubicBezTo>
                    <a:pt x="4405" y="467"/>
                    <a:pt x="4713" y="716"/>
                    <a:pt x="4590" y="1497"/>
                  </a:cubicBezTo>
                  <a:cubicBezTo>
                    <a:pt x="4438" y="2470"/>
                    <a:pt x="2888" y="3017"/>
                    <a:pt x="2128" y="3321"/>
                  </a:cubicBezTo>
                  <a:cubicBezTo>
                    <a:pt x="1490" y="3564"/>
                    <a:pt x="851" y="3777"/>
                    <a:pt x="213" y="4050"/>
                  </a:cubicBezTo>
                  <a:cubicBezTo>
                    <a:pt x="699" y="3351"/>
                    <a:pt x="1155" y="2622"/>
                    <a:pt x="1703" y="1984"/>
                  </a:cubicBezTo>
                  <a:cubicBezTo>
                    <a:pt x="1946" y="1649"/>
                    <a:pt x="2250" y="1345"/>
                    <a:pt x="2554" y="1072"/>
                  </a:cubicBezTo>
                  <a:cubicBezTo>
                    <a:pt x="2804" y="838"/>
                    <a:pt x="3476" y="467"/>
                    <a:pt x="3986" y="467"/>
                  </a:cubicBezTo>
                  <a:close/>
                  <a:moveTo>
                    <a:pt x="3920" y="0"/>
                  </a:moveTo>
                  <a:cubicBezTo>
                    <a:pt x="3405" y="0"/>
                    <a:pt x="2851" y="267"/>
                    <a:pt x="2462" y="585"/>
                  </a:cubicBezTo>
                  <a:cubicBezTo>
                    <a:pt x="1338" y="1528"/>
                    <a:pt x="487" y="2774"/>
                    <a:pt x="0" y="4172"/>
                  </a:cubicBezTo>
                  <a:cubicBezTo>
                    <a:pt x="0" y="4202"/>
                    <a:pt x="0" y="4233"/>
                    <a:pt x="61" y="4233"/>
                  </a:cubicBezTo>
                  <a:cubicBezTo>
                    <a:pt x="34" y="4342"/>
                    <a:pt x="128" y="4450"/>
                    <a:pt x="257" y="4450"/>
                  </a:cubicBezTo>
                  <a:cubicBezTo>
                    <a:pt x="273" y="4450"/>
                    <a:pt x="288" y="4449"/>
                    <a:pt x="304" y="4446"/>
                  </a:cubicBezTo>
                  <a:cubicBezTo>
                    <a:pt x="1611" y="3959"/>
                    <a:pt x="3040" y="3625"/>
                    <a:pt x="4165" y="2743"/>
                  </a:cubicBezTo>
                  <a:cubicBezTo>
                    <a:pt x="4833" y="2257"/>
                    <a:pt x="5502" y="1315"/>
                    <a:pt x="4894" y="494"/>
                  </a:cubicBezTo>
                  <a:cubicBezTo>
                    <a:pt x="4640" y="138"/>
                    <a:pt x="4290" y="0"/>
                    <a:pt x="3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37;p53"/>
            <p:cNvSpPr/>
            <p:nvPr/>
          </p:nvSpPr>
          <p:spPr>
            <a:xfrm>
              <a:off x="5858263" y="3824397"/>
              <a:ext cx="91385" cy="52302"/>
            </a:xfrm>
            <a:custGeom>
              <a:avLst/>
              <a:gdLst/>
              <a:ahLst/>
              <a:cxnLst/>
              <a:rect l="l" t="t" r="r" b="b"/>
              <a:pathLst>
                <a:path w="6049" h="3462" extrusionOk="0">
                  <a:moveTo>
                    <a:pt x="1617" y="480"/>
                  </a:moveTo>
                  <a:cubicBezTo>
                    <a:pt x="2069" y="480"/>
                    <a:pt x="2581" y="626"/>
                    <a:pt x="2827" y="756"/>
                  </a:cubicBezTo>
                  <a:cubicBezTo>
                    <a:pt x="3192" y="969"/>
                    <a:pt x="3526" y="1182"/>
                    <a:pt x="3860" y="1425"/>
                  </a:cubicBezTo>
                  <a:cubicBezTo>
                    <a:pt x="4529" y="1941"/>
                    <a:pt x="5198" y="2489"/>
                    <a:pt x="5806" y="3066"/>
                  </a:cubicBezTo>
                  <a:cubicBezTo>
                    <a:pt x="5137" y="2945"/>
                    <a:pt x="4438" y="2914"/>
                    <a:pt x="3769" y="2823"/>
                  </a:cubicBezTo>
                  <a:cubicBezTo>
                    <a:pt x="2949" y="2732"/>
                    <a:pt x="1307" y="2549"/>
                    <a:pt x="912" y="1668"/>
                  </a:cubicBezTo>
                  <a:cubicBezTo>
                    <a:pt x="511" y="744"/>
                    <a:pt x="1010" y="480"/>
                    <a:pt x="1617" y="480"/>
                  </a:cubicBezTo>
                  <a:close/>
                  <a:moveTo>
                    <a:pt x="1673" y="0"/>
                  </a:moveTo>
                  <a:cubicBezTo>
                    <a:pt x="1128" y="0"/>
                    <a:pt x="609" y="215"/>
                    <a:pt x="395" y="786"/>
                  </a:cubicBezTo>
                  <a:cubicBezTo>
                    <a:pt x="0" y="1759"/>
                    <a:pt x="882" y="2458"/>
                    <a:pt x="1642" y="2793"/>
                  </a:cubicBezTo>
                  <a:cubicBezTo>
                    <a:pt x="2918" y="3370"/>
                    <a:pt x="4438" y="3340"/>
                    <a:pt x="5806" y="3461"/>
                  </a:cubicBezTo>
                  <a:cubicBezTo>
                    <a:pt x="5927" y="3461"/>
                    <a:pt x="6049" y="3340"/>
                    <a:pt x="5988" y="3218"/>
                  </a:cubicBezTo>
                  <a:cubicBezTo>
                    <a:pt x="6019" y="3218"/>
                    <a:pt x="6049" y="3188"/>
                    <a:pt x="6019" y="3157"/>
                  </a:cubicBezTo>
                  <a:cubicBezTo>
                    <a:pt x="5198" y="1911"/>
                    <a:pt x="4073" y="938"/>
                    <a:pt x="2766" y="270"/>
                  </a:cubicBezTo>
                  <a:cubicBezTo>
                    <a:pt x="2452" y="107"/>
                    <a:pt x="2056" y="0"/>
                    <a:pt x="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38;p53"/>
            <p:cNvSpPr/>
            <p:nvPr/>
          </p:nvSpPr>
          <p:spPr>
            <a:xfrm>
              <a:off x="5156633" y="3000125"/>
              <a:ext cx="816017" cy="882595"/>
            </a:xfrm>
            <a:custGeom>
              <a:avLst/>
              <a:gdLst/>
              <a:ahLst/>
              <a:cxnLst/>
              <a:rect l="l" t="t" r="r" b="b"/>
              <a:pathLst>
                <a:path w="54014" h="58421" extrusionOk="0">
                  <a:moveTo>
                    <a:pt x="22524" y="0"/>
                  </a:moveTo>
                  <a:lnTo>
                    <a:pt x="3982" y="547"/>
                  </a:lnTo>
                  <a:cubicBezTo>
                    <a:pt x="3982" y="547"/>
                    <a:pt x="1" y="9787"/>
                    <a:pt x="4712" y="16353"/>
                  </a:cubicBezTo>
                  <a:cubicBezTo>
                    <a:pt x="9970" y="23617"/>
                    <a:pt x="34439" y="23557"/>
                    <a:pt x="36171" y="25806"/>
                  </a:cubicBezTo>
                  <a:cubicBezTo>
                    <a:pt x="37478" y="27478"/>
                    <a:pt x="37266" y="58420"/>
                    <a:pt x="37266" y="58420"/>
                  </a:cubicBezTo>
                  <a:lnTo>
                    <a:pt x="54014" y="58420"/>
                  </a:lnTo>
                  <a:cubicBezTo>
                    <a:pt x="54014" y="58420"/>
                    <a:pt x="53588" y="21399"/>
                    <a:pt x="49363" y="16778"/>
                  </a:cubicBezTo>
                  <a:cubicBezTo>
                    <a:pt x="43102" y="9939"/>
                    <a:pt x="20791" y="5806"/>
                    <a:pt x="20791" y="5806"/>
                  </a:cubicBezTo>
                  <a:cubicBezTo>
                    <a:pt x="21521" y="3921"/>
                    <a:pt x="22098" y="1976"/>
                    <a:pt x="2252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39;p53"/>
            <p:cNvSpPr/>
            <p:nvPr/>
          </p:nvSpPr>
          <p:spPr>
            <a:xfrm>
              <a:off x="5428010" y="3068920"/>
              <a:ext cx="93591" cy="43706"/>
            </a:xfrm>
            <a:custGeom>
              <a:avLst/>
              <a:gdLst/>
              <a:ahLst/>
              <a:cxnLst/>
              <a:rect l="l" t="t" r="r" b="b"/>
              <a:pathLst>
                <a:path w="6195" h="2893" extrusionOk="0">
                  <a:moveTo>
                    <a:pt x="6107" y="1"/>
                  </a:moveTo>
                  <a:cubicBezTo>
                    <a:pt x="6099" y="1"/>
                    <a:pt x="6089" y="2"/>
                    <a:pt x="6080" y="5"/>
                  </a:cubicBezTo>
                  <a:cubicBezTo>
                    <a:pt x="5563" y="127"/>
                    <a:pt x="5016" y="279"/>
                    <a:pt x="4529" y="522"/>
                  </a:cubicBezTo>
                  <a:cubicBezTo>
                    <a:pt x="3982" y="705"/>
                    <a:pt x="3465" y="948"/>
                    <a:pt x="2949" y="1191"/>
                  </a:cubicBezTo>
                  <a:cubicBezTo>
                    <a:pt x="1946" y="1677"/>
                    <a:pt x="973" y="2224"/>
                    <a:pt x="31" y="2832"/>
                  </a:cubicBezTo>
                  <a:cubicBezTo>
                    <a:pt x="0" y="2863"/>
                    <a:pt x="31" y="2893"/>
                    <a:pt x="61" y="2893"/>
                  </a:cubicBezTo>
                  <a:cubicBezTo>
                    <a:pt x="1034" y="2376"/>
                    <a:pt x="2098" y="1890"/>
                    <a:pt x="3131" y="1464"/>
                  </a:cubicBezTo>
                  <a:lnTo>
                    <a:pt x="4621" y="826"/>
                  </a:lnTo>
                  <a:cubicBezTo>
                    <a:pt x="5137" y="613"/>
                    <a:pt x="5654" y="401"/>
                    <a:pt x="6140" y="157"/>
                  </a:cubicBezTo>
                  <a:cubicBezTo>
                    <a:pt x="6195" y="103"/>
                    <a:pt x="6176" y="1"/>
                    <a:pt x="6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40;p53"/>
            <p:cNvSpPr/>
            <p:nvPr/>
          </p:nvSpPr>
          <p:spPr>
            <a:xfrm>
              <a:off x="5463359" y="2999082"/>
              <a:ext cx="41893" cy="87759"/>
            </a:xfrm>
            <a:custGeom>
              <a:avLst/>
              <a:gdLst/>
              <a:ahLst/>
              <a:cxnLst/>
              <a:rect l="l" t="t" r="r" b="b"/>
              <a:pathLst>
                <a:path w="2773" h="5809" extrusionOk="0">
                  <a:moveTo>
                    <a:pt x="2708" y="1"/>
                  </a:moveTo>
                  <a:cubicBezTo>
                    <a:pt x="2684" y="1"/>
                    <a:pt x="2657" y="20"/>
                    <a:pt x="2645" y="69"/>
                  </a:cubicBezTo>
                  <a:cubicBezTo>
                    <a:pt x="2433" y="920"/>
                    <a:pt x="2250" y="1771"/>
                    <a:pt x="2007" y="2592"/>
                  </a:cubicBezTo>
                  <a:cubicBezTo>
                    <a:pt x="1885" y="2987"/>
                    <a:pt x="1764" y="3352"/>
                    <a:pt x="1612" y="3747"/>
                  </a:cubicBezTo>
                  <a:cubicBezTo>
                    <a:pt x="1490" y="4051"/>
                    <a:pt x="1308" y="4416"/>
                    <a:pt x="943" y="4507"/>
                  </a:cubicBezTo>
                  <a:cubicBezTo>
                    <a:pt x="916" y="4511"/>
                    <a:pt x="890" y="4514"/>
                    <a:pt x="865" y="4514"/>
                  </a:cubicBezTo>
                  <a:cubicBezTo>
                    <a:pt x="552" y="4514"/>
                    <a:pt x="398" y="4178"/>
                    <a:pt x="426" y="3869"/>
                  </a:cubicBezTo>
                  <a:cubicBezTo>
                    <a:pt x="457" y="3534"/>
                    <a:pt x="578" y="3109"/>
                    <a:pt x="639" y="2713"/>
                  </a:cubicBezTo>
                  <a:cubicBezTo>
                    <a:pt x="730" y="2349"/>
                    <a:pt x="822" y="1862"/>
                    <a:pt x="913" y="1406"/>
                  </a:cubicBezTo>
                  <a:cubicBezTo>
                    <a:pt x="943" y="1194"/>
                    <a:pt x="974" y="981"/>
                    <a:pt x="1034" y="738"/>
                  </a:cubicBezTo>
                  <a:cubicBezTo>
                    <a:pt x="1034" y="707"/>
                    <a:pt x="1065" y="282"/>
                    <a:pt x="1095" y="160"/>
                  </a:cubicBezTo>
                  <a:lnTo>
                    <a:pt x="1125" y="160"/>
                  </a:lnTo>
                  <a:cubicBezTo>
                    <a:pt x="1156" y="160"/>
                    <a:pt x="1156" y="130"/>
                    <a:pt x="1156" y="130"/>
                  </a:cubicBezTo>
                  <a:cubicBezTo>
                    <a:pt x="1156" y="99"/>
                    <a:pt x="1156" y="99"/>
                    <a:pt x="1125" y="69"/>
                  </a:cubicBezTo>
                  <a:lnTo>
                    <a:pt x="1095" y="69"/>
                  </a:lnTo>
                  <a:cubicBezTo>
                    <a:pt x="1004" y="99"/>
                    <a:pt x="1004" y="221"/>
                    <a:pt x="974" y="312"/>
                  </a:cubicBezTo>
                  <a:cubicBezTo>
                    <a:pt x="913" y="525"/>
                    <a:pt x="852" y="738"/>
                    <a:pt x="791" y="951"/>
                  </a:cubicBezTo>
                  <a:cubicBezTo>
                    <a:pt x="670" y="1346"/>
                    <a:pt x="548" y="1741"/>
                    <a:pt x="457" y="2166"/>
                  </a:cubicBezTo>
                  <a:cubicBezTo>
                    <a:pt x="335" y="2562"/>
                    <a:pt x="244" y="2987"/>
                    <a:pt x="153" y="3382"/>
                  </a:cubicBezTo>
                  <a:cubicBezTo>
                    <a:pt x="31" y="3686"/>
                    <a:pt x="1" y="3990"/>
                    <a:pt x="62" y="4324"/>
                  </a:cubicBezTo>
                  <a:cubicBezTo>
                    <a:pt x="153" y="4628"/>
                    <a:pt x="426" y="4841"/>
                    <a:pt x="730" y="4872"/>
                  </a:cubicBezTo>
                  <a:cubicBezTo>
                    <a:pt x="700" y="4872"/>
                    <a:pt x="700" y="4902"/>
                    <a:pt x="670" y="4932"/>
                  </a:cubicBezTo>
                  <a:cubicBezTo>
                    <a:pt x="639" y="5024"/>
                    <a:pt x="609" y="5115"/>
                    <a:pt x="578" y="5206"/>
                  </a:cubicBezTo>
                  <a:cubicBezTo>
                    <a:pt x="548" y="5267"/>
                    <a:pt x="518" y="5358"/>
                    <a:pt x="487" y="5449"/>
                  </a:cubicBezTo>
                  <a:cubicBezTo>
                    <a:pt x="487" y="5510"/>
                    <a:pt x="487" y="5540"/>
                    <a:pt x="487" y="5601"/>
                  </a:cubicBezTo>
                  <a:lnTo>
                    <a:pt x="487" y="5723"/>
                  </a:lnTo>
                  <a:cubicBezTo>
                    <a:pt x="487" y="5766"/>
                    <a:pt x="533" y="5809"/>
                    <a:pt x="570" y="5809"/>
                  </a:cubicBezTo>
                  <a:cubicBezTo>
                    <a:pt x="586" y="5809"/>
                    <a:pt x="600" y="5801"/>
                    <a:pt x="609" y="5783"/>
                  </a:cubicBezTo>
                  <a:cubicBezTo>
                    <a:pt x="639" y="5723"/>
                    <a:pt x="670" y="5723"/>
                    <a:pt x="700" y="5662"/>
                  </a:cubicBezTo>
                  <a:cubicBezTo>
                    <a:pt x="700" y="5631"/>
                    <a:pt x="730" y="5571"/>
                    <a:pt x="761" y="5510"/>
                  </a:cubicBezTo>
                  <a:cubicBezTo>
                    <a:pt x="791" y="5449"/>
                    <a:pt x="791" y="5358"/>
                    <a:pt x="822" y="5267"/>
                  </a:cubicBezTo>
                  <a:cubicBezTo>
                    <a:pt x="852" y="5176"/>
                    <a:pt x="882" y="5084"/>
                    <a:pt x="882" y="5024"/>
                  </a:cubicBezTo>
                  <a:cubicBezTo>
                    <a:pt x="913" y="4932"/>
                    <a:pt x="882" y="4902"/>
                    <a:pt x="882" y="4841"/>
                  </a:cubicBezTo>
                  <a:cubicBezTo>
                    <a:pt x="1065" y="4841"/>
                    <a:pt x="1247" y="4780"/>
                    <a:pt x="1369" y="4659"/>
                  </a:cubicBezTo>
                  <a:cubicBezTo>
                    <a:pt x="1612" y="4476"/>
                    <a:pt x="1794" y="4203"/>
                    <a:pt x="1885" y="3899"/>
                  </a:cubicBezTo>
                  <a:cubicBezTo>
                    <a:pt x="2007" y="3565"/>
                    <a:pt x="2098" y="3200"/>
                    <a:pt x="2220" y="2835"/>
                  </a:cubicBezTo>
                  <a:cubicBezTo>
                    <a:pt x="2463" y="1954"/>
                    <a:pt x="2645" y="1042"/>
                    <a:pt x="2736" y="99"/>
                  </a:cubicBezTo>
                  <a:cubicBezTo>
                    <a:pt x="2773" y="45"/>
                    <a:pt x="2744" y="1"/>
                    <a:pt x="2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41;p53"/>
            <p:cNvSpPr/>
            <p:nvPr/>
          </p:nvSpPr>
          <p:spPr>
            <a:xfrm>
              <a:off x="5244342" y="3031002"/>
              <a:ext cx="93682" cy="94905"/>
            </a:xfrm>
            <a:custGeom>
              <a:avLst/>
              <a:gdLst/>
              <a:ahLst/>
              <a:cxnLst/>
              <a:rect l="l" t="t" r="r" b="b"/>
              <a:pathLst>
                <a:path w="6201" h="6282" extrusionOk="0">
                  <a:moveTo>
                    <a:pt x="6151" y="0"/>
                  </a:moveTo>
                  <a:cubicBezTo>
                    <a:pt x="6140" y="0"/>
                    <a:pt x="6125" y="8"/>
                    <a:pt x="6110" y="23"/>
                  </a:cubicBezTo>
                  <a:cubicBezTo>
                    <a:pt x="6049" y="449"/>
                    <a:pt x="5988" y="844"/>
                    <a:pt x="5897" y="1269"/>
                  </a:cubicBezTo>
                  <a:cubicBezTo>
                    <a:pt x="5806" y="1695"/>
                    <a:pt x="5684" y="2090"/>
                    <a:pt x="5563" y="2485"/>
                  </a:cubicBezTo>
                  <a:cubicBezTo>
                    <a:pt x="5441" y="2880"/>
                    <a:pt x="5259" y="3245"/>
                    <a:pt x="5046" y="3579"/>
                  </a:cubicBezTo>
                  <a:cubicBezTo>
                    <a:pt x="4803" y="3883"/>
                    <a:pt x="4529" y="4157"/>
                    <a:pt x="4225" y="4400"/>
                  </a:cubicBezTo>
                  <a:cubicBezTo>
                    <a:pt x="3617" y="4886"/>
                    <a:pt x="2948" y="5251"/>
                    <a:pt x="2219" y="5525"/>
                  </a:cubicBezTo>
                  <a:cubicBezTo>
                    <a:pt x="1885" y="5646"/>
                    <a:pt x="1489" y="5737"/>
                    <a:pt x="1125" y="5829"/>
                  </a:cubicBezTo>
                  <a:cubicBezTo>
                    <a:pt x="942" y="5889"/>
                    <a:pt x="760" y="5920"/>
                    <a:pt x="547" y="5950"/>
                  </a:cubicBezTo>
                  <a:cubicBezTo>
                    <a:pt x="365" y="5950"/>
                    <a:pt x="213" y="5981"/>
                    <a:pt x="61" y="6041"/>
                  </a:cubicBezTo>
                  <a:cubicBezTo>
                    <a:pt x="0" y="6072"/>
                    <a:pt x="0" y="6163"/>
                    <a:pt x="61" y="6224"/>
                  </a:cubicBezTo>
                  <a:cubicBezTo>
                    <a:pt x="211" y="6257"/>
                    <a:pt x="370" y="6281"/>
                    <a:pt x="534" y="6281"/>
                  </a:cubicBezTo>
                  <a:cubicBezTo>
                    <a:pt x="668" y="6281"/>
                    <a:pt x="805" y="6265"/>
                    <a:pt x="942" y="6224"/>
                  </a:cubicBezTo>
                  <a:cubicBezTo>
                    <a:pt x="1246" y="6193"/>
                    <a:pt x="1581" y="6163"/>
                    <a:pt x="1885" y="6072"/>
                  </a:cubicBezTo>
                  <a:cubicBezTo>
                    <a:pt x="2493" y="5889"/>
                    <a:pt x="3100" y="5646"/>
                    <a:pt x="3648" y="5312"/>
                  </a:cubicBezTo>
                  <a:cubicBezTo>
                    <a:pt x="4225" y="5008"/>
                    <a:pt x="4711" y="4582"/>
                    <a:pt x="5137" y="4096"/>
                  </a:cubicBezTo>
                  <a:cubicBezTo>
                    <a:pt x="5532" y="3579"/>
                    <a:pt x="5806" y="3002"/>
                    <a:pt x="5927" y="2363"/>
                  </a:cubicBezTo>
                  <a:cubicBezTo>
                    <a:pt x="6110" y="1604"/>
                    <a:pt x="6201" y="813"/>
                    <a:pt x="6170" y="23"/>
                  </a:cubicBezTo>
                  <a:cubicBezTo>
                    <a:pt x="6170" y="8"/>
                    <a:pt x="6163" y="0"/>
                    <a:pt x="6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42;p53"/>
            <p:cNvSpPr/>
            <p:nvPr/>
          </p:nvSpPr>
          <p:spPr>
            <a:xfrm>
              <a:off x="5220912" y="3023464"/>
              <a:ext cx="541423" cy="807254"/>
            </a:xfrm>
            <a:custGeom>
              <a:avLst/>
              <a:gdLst/>
              <a:ahLst/>
              <a:cxnLst/>
              <a:rect l="l" t="t" r="r" b="b"/>
              <a:pathLst>
                <a:path w="35838" h="53434" extrusionOk="0">
                  <a:moveTo>
                    <a:pt x="681" y="1"/>
                  </a:moveTo>
                  <a:cubicBezTo>
                    <a:pt x="675" y="1"/>
                    <a:pt x="670" y="10"/>
                    <a:pt x="670" y="36"/>
                  </a:cubicBezTo>
                  <a:cubicBezTo>
                    <a:pt x="366" y="2589"/>
                    <a:pt x="1" y="5203"/>
                    <a:pt x="274" y="7787"/>
                  </a:cubicBezTo>
                  <a:cubicBezTo>
                    <a:pt x="426" y="9945"/>
                    <a:pt x="1156" y="12012"/>
                    <a:pt x="2341" y="13805"/>
                  </a:cubicBezTo>
                  <a:cubicBezTo>
                    <a:pt x="3618" y="15629"/>
                    <a:pt x="5503" y="16814"/>
                    <a:pt x="7539" y="17635"/>
                  </a:cubicBezTo>
                  <a:cubicBezTo>
                    <a:pt x="9788" y="18516"/>
                    <a:pt x="12129" y="19185"/>
                    <a:pt x="14500" y="19641"/>
                  </a:cubicBezTo>
                  <a:cubicBezTo>
                    <a:pt x="19363" y="20674"/>
                    <a:pt x="24378" y="21100"/>
                    <a:pt x="29302" y="21920"/>
                  </a:cubicBezTo>
                  <a:cubicBezTo>
                    <a:pt x="29910" y="22012"/>
                    <a:pt x="30518" y="22133"/>
                    <a:pt x="31126" y="22255"/>
                  </a:cubicBezTo>
                  <a:cubicBezTo>
                    <a:pt x="31673" y="22346"/>
                    <a:pt x="32220" y="22498"/>
                    <a:pt x="32767" y="22680"/>
                  </a:cubicBezTo>
                  <a:cubicBezTo>
                    <a:pt x="33892" y="23197"/>
                    <a:pt x="34196" y="24261"/>
                    <a:pt x="34318" y="25386"/>
                  </a:cubicBezTo>
                  <a:cubicBezTo>
                    <a:pt x="34652" y="28000"/>
                    <a:pt x="34865" y="30644"/>
                    <a:pt x="35047" y="33258"/>
                  </a:cubicBezTo>
                  <a:cubicBezTo>
                    <a:pt x="35442" y="38516"/>
                    <a:pt x="35625" y="43836"/>
                    <a:pt x="35625" y="49125"/>
                  </a:cubicBezTo>
                  <a:lnTo>
                    <a:pt x="35625" y="53410"/>
                  </a:lnTo>
                  <a:cubicBezTo>
                    <a:pt x="35625" y="53425"/>
                    <a:pt x="35647" y="53433"/>
                    <a:pt x="35670" y="53433"/>
                  </a:cubicBezTo>
                  <a:cubicBezTo>
                    <a:pt x="35693" y="53433"/>
                    <a:pt x="35716" y="53425"/>
                    <a:pt x="35716" y="53410"/>
                  </a:cubicBezTo>
                  <a:cubicBezTo>
                    <a:pt x="35837" y="48091"/>
                    <a:pt x="35777" y="40462"/>
                    <a:pt x="35442" y="35173"/>
                  </a:cubicBezTo>
                  <a:cubicBezTo>
                    <a:pt x="35260" y="32559"/>
                    <a:pt x="35047" y="29945"/>
                    <a:pt x="34774" y="27331"/>
                  </a:cubicBezTo>
                  <a:cubicBezTo>
                    <a:pt x="34713" y="26662"/>
                    <a:pt x="34652" y="26024"/>
                    <a:pt x="34561" y="25386"/>
                  </a:cubicBezTo>
                  <a:cubicBezTo>
                    <a:pt x="34530" y="24869"/>
                    <a:pt x="34409" y="24383"/>
                    <a:pt x="34226" y="23896"/>
                  </a:cubicBezTo>
                  <a:cubicBezTo>
                    <a:pt x="33862" y="22924"/>
                    <a:pt x="33041" y="22437"/>
                    <a:pt x="32038" y="22164"/>
                  </a:cubicBezTo>
                  <a:cubicBezTo>
                    <a:pt x="30883" y="21890"/>
                    <a:pt x="29667" y="21708"/>
                    <a:pt x="28482" y="21525"/>
                  </a:cubicBezTo>
                  <a:cubicBezTo>
                    <a:pt x="27266" y="21313"/>
                    <a:pt x="26020" y="21130"/>
                    <a:pt x="24804" y="20978"/>
                  </a:cubicBezTo>
                  <a:cubicBezTo>
                    <a:pt x="22342" y="20613"/>
                    <a:pt x="19880" y="20309"/>
                    <a:pt x="17387" y="19884"/>
                  </a:cubicBezTo>
                  <a:cubicBezTo>
                    <a:pt x="14925" y="19489"/>
                    <a:pt x="12494" y="18942"/>
                    <a:pt x="10123" y="18243"/>
                  </a:cubicBezTo>
                  <a:cubicBezTo>
                    <a:pt x="7934" y="17604"/>
                    <a:pt x="5685" y="16784"/>
                    <a:pt x="3922" y="15264"/>
                  </a:cubicBezTo>
                  <a:cubicBezTo>
                    <a:pt x="153" y="12012"/>
                    <a:pt x="31" y="6510"/>
                    <a:pt x="487" y="1951"/>
                  </a:cubicBezTo>
                  <a:cubicBezTo>
                    <a:pt x="548" y="1312"/>
                    <a:pt x="639" y="674"/>
                    <a:pt x="700" y="36"/>
                  </a:cubicBezTo>
                  <a:cubicBezTo>
                    <a:pt x="700" y="18"/>
                    <a:pt x="690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43;p53"/>
            <p:cNvSpPr/>
            <p:nvPr/>
          </p:nvSpPr>
          <p:spPr>
            <a:xfrm>
              <a:off x="5736110" y="3841317"/>
              <a:ext cx="225495" cy="8929"/>
            </a:xfrm>
            <a:custGeom>
              <a:avLst/>
              <a:gdLst/>
              <a:ahLst/>
              <a:cxnLst/>
              <a:rect l="l" t="t" r="r" b="b"/>
              <a:pathLst>
                <a:path w="14926" h="591" extrusionOk="0">
                  <a:moveTo>
                    <a:pt x="9150" y="1"/>
                  </a:moveTo>
                  <a:cubicBezTo>
                    <a:pt x="7205" y="1"/>
                    <a:pt x="5290" y="1"/>
                    <a:pt x="3344" y="62"/>
                  </a:cubicBezTo>
                  <a:cubicBezTo>
                    <a:pt x="2341" y="92"/>
                    <a:pt x="183" y="122"/>
                    <a:pt x="62" y="183"/>
                  </a:cubicBezTo>
                  <a:cubicBezTo>
                    <a:pt x="1" y="214"/>
                    <a:pt x="31" y="305"/>
                    <a:pt x="62" y="305"/>
                  </a:cubicBezTo>
                  <a:cubicBezTo>
                    <a:pt x="1977" y="457"/>
                    <a:pt x="3892" y="487"/>
                    <a:pt x="5806" y="517"/>
                  </a:cubicBezTo>
                  <a:cubicBezTo>
                    <a:pt x="7231" y="562"/>
                    <a:pt x="8638" y="590"/>
                    <a:pt x="10042" y="590"/>
                  </a:cubicBezTo>
                  <a:cubicBezTo>
                    <a:pt x="10555" y="590"/>
                    <a:pt x="11069" y="586"/>
                    <a:pt x="11582" y="578"/>
                  </a:cubicBezTo>
                  <a:cubicBezTo>
                    <a:pt x="12098" y="578"/>
                    <a:pt x="12646" y="517"/>
                    <a:pt x="13162" y="517"/>
                  </a:cubicBezTo>
                  <a:cubicBezTo>
                    <a:pt x="13740" y="517"/>
                    <a:pt x="14287" y="487"/>
                    <a:pt x="14834" y="396"/>
                  </a:cubicBezTo>
                  <a:cubicBezTo>
                    <a:pt x="14925" y="396"/>
                    <a:pt x="14925" y="274"/>
                    <a:pt x="14864" y="274"/>
                  </a:cubicBezTo>
                  <a:cubicBezTo>
                    <a:pt x="14408" y="214"/>
                    <a:pt x="13953" y="153"/>
                    <a:pt x="13497" y="153"/>
                  </a:cubicBezTo>
                  <a:cubicBezTo>
                    <a:pt x="13010" y="122"/>
                    <a:pt x="12524" y="92"/>
                    <a:pt x="12038" y="92"/>
                  </a:cubicBezTo>
                  <a:cubicBezTo>
                    <a:pt x="11065" y="31"/>
                    <a:pt x="10092" y="31"/>
                    <a:pt x="9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44;p53"/>
            <p:cNvSpPr/>
            <p:nvPr/>
          </p:nvSpPr>
          <p:spPr>
            <a:xfrm>
              <a:off x="5470248" y="3088740"/>
              <a:ext cx="381072" cy="125045"/>
            </a:xfrm>
            <a:custGeom>
              <a:avLst/>
              <a:gdLst/>
              <a:ahLst/>
              <a:cxnLst/>
              <a:rect l="l" t="t" r="r" b="b"/>
              <a:pathLst>
                <a:path w="25224" h="8277" extrusionOk="0">
                  <a:moveTo>
                    <a:pt x="153" y="0"/>
                  </a:moveTo>
                  <a:cubicBezTo>
                    <a:pt x="31" y="0"/>
                    <a:pt x="1" y="213"/>
                    <a:pt x="92" y="213"/>
                  </a:cubicBezTo>
                  <a:cubicBezTo>
                    <a:pt x="1977" y="548"/>
                    <a:pt x="3891" y="851"/>
                    <a:pt x="5776" y="1277"/>
                  </a:cubicBezTo>
                  <a:cubicBezTo>
                    <a:pt x="9150" y="2007"/>
                    <a:pt x="12433" y="2979"/>
                    <a:pt x="15655" y="4134"/>
                  </a:cubicBezTo>
                  <a:cubicBezTo>
                    <a:pt x="18937" y="5320"/>
                    <a:pt x="22098" y="6687"/>
                    <a:pt x="25168" y="8268"/>
                  </a:cubicBezTo>
                  <a:cubicBezTo>
                    <a:pt x="25175" y="8274"/>
                    <a:pt x="25181" y="8277"/>
                    <a:pt x="25186" y="8277"/>
                  </a:cubicBezTo>
                  <a:cubicBezTo>
                    <a:pt x="25209" y="8277"/>
                    <a:pt x="25223" y="8238"/>
                    <a:pt x="25199" y="8238"/>
                  </a:cubicBezTo>
                  <a:cubicBezTo>
                    <a:pt x="23497" y="7295"/>
                    <a:pt x="21795" y="6383"/>
                    <a:pt x="20001" y="5593"/>
                  </a:cubicBezTo>
                  <a:cubicBezTo>
                    <a:pt x="16840" y="4195"/>
                    <a:pt x="13588" y="3010"/>
                    <a:pt x="10244" y="2067"/>
                  </a:cubicBezTo>
                  <a:cubicBezTo>
                    <a:pt x="6961" y="1095"/>
                    <a:pt x="3557" y="426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45;p53"/>
            <p:cNvSpPr/>
            <p:nvPr/>
          </p:nvSpPr>
          <p:spPr>
            <a:xfrm>
              <a:off x="5566674" y="3358270"/>
              <a:ext cx="154776" cy="303087"/>
            </a:xfrm>
            <a:custGeom>
              <a:avLst/>
              <a:gdLst/>
              <a:ahLst/>
              <a:cxnLst/>
              <a:rect l="l" t="t" r="r" b="b"/>
              <a:pathLst>
                <a:path w="10245" h="20062" extrusionOk="0">
                  <a:moveTo>
                    <a:pt x="92" y="1"/>
                  </a:moveTo>
                  <a:cubicBezTo>
                    <a:pt x="31" y="1"/>
                    <a:pt x="1" y="92"/>
                    <a:pt x="62" y="92"/>
                  </a:cubicBezTo>
                  <a:cubicBezTo>
                    <a:pt x="92" y="122"/>
                    <a:pt x="6901" y="1429"/>
                    <a:pt x="7752" y="1612"/>
                  </a:cubicBezTo>
                  <a:cubicBezTo>
                    <a:pt x="8117" y="1642"/>
                    <a:pt x="8451" y="1824"/>
                    <a:pt x="8694" y="2098"/>
                  </a:cubicBezTo>
                  <a:cubicBezTo>
                    <a:pt x="8846" y="2493"/>
                    <a:pt x="8968" y="2858"/>
                    <a:pt x="8968" y="3283"/>
                  </a:cubicBezTo>
                  <a:cubicBezTo>
                    <a:pt x="9545" y="6809"/>
                    <a:pt x="9849" y="10366"/>
                    <a:pt x="9910" y="13952"/>
                  </a:cubicBezTo>
                  <a:cubicBezTo>
                    <a:pt x="9940" y="14955"/>
                    <a:pt x="9971" y="15928"/>
                    <a:pt x="9971" y="16931"/>
                  </a:cubicBezTo>
                  <a:cubicBezTo>
                    <a:pt x="9971" y="17934"/>
                    <a:pt x="9940" y="18967"/>
                    <a:pt x="10001" y="19971"/>
                  </a:cubicBezTo>
                  <a:cubicBezTo>
                    <a:pt x="10001" y="20031"/>
                    <a:pt x="10047" y="20062"/>
                    <a:pt x="10092" y="20062"/>
                  </a:cubicBezTo>
                  <a:cubicBezTo>
                    <a:pt x="10138" y="20062"/>
                    <a:pt x="10183" y="20031"/>
                    <a:pt x="10183" y="19971"/>
                  </a:cubicBezTo>
                  <a:cubicBezTo>
                    <a:pt x="10244" y="19059"/>
                    <a:pt x="10214" y="18116"/>
                    <a:pt x="10244" y="17205"/>
                  </a:cubicBezTo>
                  <a:cubicBezTo>
                    <a:pt x="10244" y="16262"/>
                    <a:pt x="10244" y="15350"/>
                    <a:pt x="10244" y="14408"/>
                  </a:cubicBezTo>
                  <a:cubicBezTo>
                    <a:pt x="10244" y="12554"/>
                    <a:pt x="10183" y="10700"/>
                    <a:pt x="10062" y="8846"/>
                  </a:cubicBezTo>
                  <a:cubicBezTo>
                    <a:pt x="9940" y="7022"/>
                    <a:pt x="9758" y="5229"/>
                    <a:pt x="9454" y="3405"/>
                  </a:cubicBezTo>
                  <a:cubicBezTo>
                    <a:pt x="9332" y="2675"/>
                    <a:pt x="9302" y="1764"/>
                    <a:pt x="8542" y="1399"/>
                  </a:cubicBezTo>
                  <a:cubicBezTo>
                    <a:pt x="8177" y="1216"/>
                    <a:pt x="1095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46;p53"/>
            <p:cNvSpPr/>
            <p:nvPr/>
          </p:nvSpPr>
          <p:spPr>
            <a:xfrm>
              <a:off x="5482756" y="2660122"/>
              <a:ext cx="363985" cy="348303"/>
            </a:xfrm>
            <a:custGeom>
              <a:avLst/>
              <a:gdLst/>
              <a:ahLst/>
              <a:cxnLst/>
              <a:rect l="l" t="t" r="r" b="b"/>
              <a:pathLst>
                <a:path w="24093" h="23055" extrusionOk="0">
                  <a:moveTo>
                    <a:pt x="1521" y="1"/>
                  </a:moveTo>
                  <a:cubicBezTo>
                    <a:pt x="476" y="1"/>
                    <a:pt x="1" y="2055"/>
                    <a:pt x="632" y="4999"/>
                  </a:cubicBezTo>
                  <a:cubicBezTo>
                    <a:pt x="2212" y="12355"/>
                    <a:pt x="2547" y="17644"/>
                    <a:pt x="4614" y="19042"/>
                  </a:cubicBezTo>
                  <a:cubicBezTo>
                    <a:pt x="6255" y="20197"/>
                    <a:pt x="8595" y="20987"/>
                    <a:pt x="11027" y="21595"/>
                  </a:cubicBezTo>
                  <a:cubicBezTo>
                    <a:pt x="13611" y="22173"/>
                    <a:pt x="16225" y="22598"/>
                    <a:pt x="18839" y="22872"/>
                  </a:cubicBezTo>
                  <a:cubicBezTo>
                    <a:pt x="19659" y="22933"/>
                    <a:pt x="20328" y="22993"/>
                    <a:pt x="20815" y="23054"/>
                  </a:cubicBezTo>
                  <a:cubicBezTo>
                    <a:pt x="20821" y="23055"/>
                    <a:pt x="20828" y="23055"/>
                    <a:pt x="20835" y="23055"/>
                  </a:cubicBezTo>
                  <a:cubicBezTo>
                    <a:pt x="22024" y="23055"/>
                    <a:pt x="24093" y="15328"/>
                    <a:pt x="23277" y="14361"/>
                  </a:cubicBezTo>
                  <a:cubicBezTo>
                    <a:pt x="23094" y="14148"/>
                    <a:pt x="22304" y="13966"/>
                    <a:pt x="21210" y="13814"/>
                  </a:cubicBezTo>
                  <a:cubicBezTo>
                    <a:pt x="17532" y="13267"/>
                    <a:pt x="10237" y="13054"/>
                    <a:pt x="9811" y="12598"/>
                  </a:cubicBezTo>
                  <a:cubicBezTo>
                    <a:pt x="9386" y="12173"/>
                    <a:pt x="6437" y="7127"/>
                    <a:pt x="3854" y="2385"/>
                  </a:cubicBezTo>
                  <a:cubicBezTo>
                    <a:pt x="2951" y="716"/>
                    <a:pt x="2137" y="1"/>
                    <a:pt x="15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47;p53"/>
            <p:cNvSpPr/>
            <p:nvPr/>
          </p:nvSpPr>
          <p:spPr>
            <a:xfrm>
              <a:off x="5761369" y="2867399"/>
              <a:ext cx="251661" cy="155864"/>
            </a:xfrm>
            <a:custGeom>
              <a:avLst/>
              <a:gdLst/>
              <a:ahLst/>
              <a:cxnLst/>
              <a:rect l="l" t="t" r="r" b="b"/>
              <a:pathLst>
                <a:path w="16658" h="10317" extrusionOk="0">
                  <a:moveTo>
                    <a:pt x="4724" y="1"/>
                  </a:moveTo>
                  <a:cubicBezTo>
                    <a:pt x="3876" y="1"/>
                    <a:pt x="3030" y="32"/>
                    <a:pt x="2189" y="93"/>
                  </a:cubicBezTo>
                  <a:cubicBezTo>
                    <a:pt x="517" y="1461"/>
                    <a:pt x="1" y="8482"/>
                    <a:pt x="1" y="8482"/>
                  </a:cubicBezTo>
                  <a:cubicBezTo>
                    <a:pt x="1156" y="9029"/>
                    <a:pt x="2311" y="9485"/>
                    <a:pt x="3527" y="9850"/>
                  </a:cubicBezTo>
                  <a:cubicBezTo>
                    <a:pt x="4088" y="10013"/>
                    <a:pt x="5297" y="10316"/>
                    <a:pt x="6266" y="10316"/>
                  </a:cubicBezTo>
                  <a:cubicBezTo>
                    <a:pt x="6923" y="10316"/>
                    <a:pt x="7470" y="10177"/>
                    <a:pt x="7630" y="9759"/>
                  </a:cubicBezTo>
                  <a:cubicBezTo>
                    <a:pt x="7904" y="9060"/>
                    <a:pt x="6323" y="8482"/>
                    <a:pt x="5198" y="8057"/>
                  </a:cubicBezTo>
                  <a:cubicBezTo>
                    <a:pt x="4621" y="7813"/>
                    <a:pt x="3891" y="7206"/>
                    <a:pt x="4074" y="6841"/>
                  </a:cubicBezTo>
                  <a:cubicBezTo>
                    <a:pt x="4157" y="6636"/>
                    <a:pt x="4358" y="6554"/>
                    <a:pt x="4624" y="6554"/>
                  </a:cubicBezTo>
                  <a:cubicBezTo>
                    <a:pt x="5229" y="6554"/>
                    <a:pt x="6174" y="6978"/>
                    <a:pt x="6870" y="7357"/>
                  </a:cubicBezTo>
                  <a:cubicBezTo>
                    <a:pt x="8421" y="8219"/>
                    <a:pt x="10390" y="9658"/>
                    <a:pt x="11696" y="9658"/>
                  </a:cubicBezTo>
                  <a:cubicBezTo>
                    <a:pt x="12003" y="9658"/>
                    <a:pt x="12274" y="9579"/>
                    <a:pt x="12493" y="9394"/>
                  </a:cubicBezTo>
                  <a:cubicBezTo>
                    <a:pt x="12919" y="8999"/>
                    <a:pt x="12402" y="8361"/>
                    <a:pt x="11642" y="7722"/>
                  </a:cubicBezTo>
                  <a:lnTo>
                    <a:pt x="11642" y="7722"/>
                  </a:lnTo>
                  <a:cubicBezTo>
                    <a:pt x="12593" y="8293"/>
                    <a:pt x="13600" y="8789"/>
                    <a:pt x="14241" y="8789"/>
                  </a:cubicBezTo>
                  <a:cubicBezTo>
                    <a:pt x="14419" y="8789"/>
                    <a:pt x="14569" y="8751"/>
                    <a:pt x="14682" y="8664"/>
                  </a:cubicBezTo>
                  <a:cubicBezTo>
                    <a:pt x="14955" y="8452"/>
                    <a:pt x="15016" y="8087"/>
                    <a:pt x="14803" y="7783"/>
                  </a:cubicBezTo>
                  <a:lnTo>
                    <a:pt x="14803" y="7783"/>
                  </a:lnTo>
                  <a:cubicBezTo>
                    <a:pt x="14915" y="7839"/>
                    <a:pt x="15039" y="7866"/>
                    <a:pt x="15163" y="7866"/>
                  </a:cubicBezTo>
                  <a:cubicBezTo>
                    <a:pt x="15377" y="7866"/>
                    <a:pt x="15592" y="7785"/>
                    <a:pt x="15746" y="7631"/>
                  </a:cubicBezTo>
                  <a:cubicBezTo>
                    <a:pt x="16110" y="7236"/>
                    <a:pt x="15928" y="6628"/>
                    <a:pt x="15472" y="5990"/>
                  </a:cubicBezTo>
                  <a:cubicBezTo>
                    <a:pt x="15624" y="5990"/>
                    <a:pt x="15776" y="5898"/>
                    <a:pt x="15837" y="5747"/>
                  </a:cubicBezTo>
                  <a:cubicBezTo>
                    <a:pt x="16658" y="4470"/>
                    <a:pt x="12402" y="914"/>
                    <a:pt x="10974" y="579"/>
                  </a:cubicBezTo>
                  <a:cubicBezTo>
                    <a:pt x="8918" y="190"/>
                    <a:pt x="6817" y="1"/>
                    <a:pt x="472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48;p53"/>
            <p:cNvSpPr/>
            <p:nvPr/>
          </p:nvSpPr>
          <p:spPr>
            <a:xfrm>
              <a:off x="5854577" y="2934457"/>
              <a:ext cx="84889" cy="51577"/>
            </a:xfrm>
            <a:custGeom>
              <a:avLst/>
              <a:gdLst/>
              <a:ahLst/>
              <a:cxnLst/>
              <a:rect l="l" t="t" r="r" b="b"/>
              <a:pathLst>
                <a:path w="5619" h="3414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034" y="183"/>
                    <a:pt x="2007" y="608"/>
                    <a:pt x="2858" y="1216"/>
                  </a:cubicBezTo>
                  <a:cubicBezTo>
                    <a:pt x="3314" y="1551"/>
                    <a:pt x="3740" y="1915"/>
                    <a:pt x="4196" y="2311"/>
                  </a:cubicBezTo>
                  <a:cubicBezTo>
                    <a:pt x="4652" y="2675"/>
                    <a:pt x="5138" y="3010"/>
                    <a:pt x="5563" y="3405"/>
                  </a:cubicBezTo>
                  <a:cubicBezTo>
                    <a:pt x="5569" y="3411"/>
                    <a:pt x="5576" y="3413"/>
                    <a:pt x="5581" y="3413"/>
                  </a:cubicBezTo>
                  <a:cubicBezTo>
                    <a:pt x="5604" y="3413"/>
                    <a:pt x="5618" y="3374"/>
                    <a:pt x="5594" y="3374"/>
                  </a:cubicBezTo>
                  <a:cubicBezTo>
                    <a:pt x="4652" y="2615"/>
                    <a:pt x="3861" y="1703"/>
                    <a:pt x="2858" y="1034"/>
                  </a:cubicBezTo>
                  <a:cubicBezTo>
                    <a:pt x="2007" y="487"/>
                    <a:pt x="103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49;p53"/>
            <p:cNvSpPr/>
            <p:nvPr/>
          </p:nvSpPr>
          <p:spPr>
            <a:xfrm>
              <a:off x="5866058" y="2906902"/>
              <a:ext cx="118488" cy="77622"/>
            </a:xfrm>
            <a:custGeom>
              <a:avLst/>
              <a:gdLst/>
              <a:ahLst/>
              <a:cxnLst/>
              <a:rect l="l" t="t" r="r" b="b"/>
              <a:pathLst>
                <a:path w="7843" h="5138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670" y="214"/>
                    <a:pt x="1308" y="396"/>
                    <a:pt x="1977" y="639"/>
                  </a:cubicBezTo>
                  <a:cubicBezTo>
                    <a:pt x="3071" y="1034"/>
                    <a:pt x="4104" y="1673"/>
                    <a:pt x="5016" y="2463"/>
                  </a:cubicBezTo>
                  <a:cubicBezTo>
                    <a:pt x="5958" y="3314"/>
                    <a:pt x="6870" y="4195"/>
                    <a:pt x="7782" y="5138"/>
                  </a:cubicBezTo>
                  <a:cubicBezTo>
                    <a:pt x="7813" y="5138"/>
                    <a:pt x="7843" y="5107"/>
                    <a:pt x="7813" y="5077"/>
                  </a:cubicBezTo>
                  <a:cubicBezTo>
                    <a:pt x="7326" y="4530"/>
                    <a:pt x="6779" y="3983"/>
                    <a:pt x="6262" y="3466"/>
                  </a:cubicBezTo>
                  <a:cubicBezTo>
                    <a:pt x="5381" y="2554"/>
                    <a:pt x="4469" y="1642"/>
                    <a:pt x="3314" y="1095"/>
                  </a:cubicBezTo>
                  <a:cubicBezTo>
                    <a:pt x="2250" y="609"/>
                    <a:pt x="1156" y="24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50;p53"/>
            <p:cNvSpPr/>
            <p:nvPr/>
          </p:nvSpPr>
          <p:spPr>
            <a:xfrm>
              <a:off x="5883506" y="2882566"/>
              <a:ext cx="112067" cy="75326"/>
            </a:xfrm>
            <a:custGeom>
              <a:avLst/>
              <a:gdLst/>
              <a:ahLst/>
              <a:cxnLst/>
              <a:rect l="l" t="t" r="r" b="b"/>
              <a:pathLst>
                <a:path w="7418" h="4986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206" y="65"/>
                    <a:pt x="407" y="100"/>
                    <a:pt x="604" y="136"/>
                  </a:cubicBezTo>
                  <a:lnTo>
                    <a:pt x="604" y="136"/>
                  </a:lnTo>
                  <a:cubicBezTo>
                    <a:pt x="405" y="88"/>
                    <a:pt x="204" y="43"/>
                    <a:pt x="1" y="1"/>
                  </a:cubicBezTo>
                  <a:close/>
                  <a:moveTo>
                    <a:pt x="604" y="136"/>
                  </a:moveTo>
                  <a:cubicBezTo>
                    <a:pt x="1120" y="261"/>
                    <a:pt x="1624" y="411"/>
                    <a:pt x="2129" y="609"/>
                  </a:cubicBezTo>
                  <a:cubicBezTo>
                    <a:pt x="2797" y="882"/>
                    <a:pt x="3436" y="1277"/>
                    <a:pt x="4013" y="1764"/>
                  </a:cubicBezTo>
                  <a:cubicBezTo>
                    <a:pt x="5199" y="2767"/>
                    <a:pt x="6323" y="3831"/>
                    <a:pt x="7357" y="4986"/>
                  </a:cubicBezTo>
                  <a:cubicBezTo>
                    <a:pt x="7417" y="4986"/>
                    <a:pt x="7417" y="4955"/>
                    <a:pt x="7417" y="4955"/>
                  </a:cubicBezTo>
                  <a:cubicBezTo>
                    <a:pt x="6962" y="4439"/>
                    <a:pt x="6475" y="3922"/>
                    <a:pt x="5989" y="3436"/>
                  </a:cubicBezTo>
                  <a:cubicBezTo>
                    <a:pt x="5107" y="2493"/>
                    <a:pt x="4104" y="1642"/>
                    <a:pt x="3010" y="943"/>
                  </a:cubicBezTo>
                  <a:cubicBezTo>
                    <a:pt x="2244" y="498"/>
                    <a:pt x="1459" y="295"/>
                    <a:pt x="604" y="1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51;p53"/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52;p53"/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53;p53"/>
            <p:cNvSpPr/>
            <p:nvPr/>
          </p:nvSpPr>
          <p:spPr>
            <a:xfrm>
              <a:off x="5707816" y="2862489"/>
              <a:ext cx="54040" cy="139065"/>
            </a:xfrm>
            <a:custGeom>
              <a:avLst/>
              <a:gdLst/>
              <a:ahLst/>
              <a:cxnLst/>
              <a:rect l="l" t="t" r="r" b="b"/>
              <a:pathLst>
                <a:path w="3577" h="9205" extrusionOk="0">
                  <a:moveTo>
                    <a:pt x="3546" y="0"/>
                  </a:moveTo>
                  <a:cubicBezTo>
                    <a:pt x="3530" y="0"/>
                    <a:pt x="3515" y="8"/>
                    <a:pt x="3515" y="23"/>
                  </a:cubicBezTo>
                  <a:cubicBezTo>
                    <a:pt x="3211" y="783"/>
                    <a:pt x="2847" y="1543"/>
                    <a:pt x="2543" y="2302"/>
                  </a:cubicBezTo>
                  <a:cubicBezTo>
                    <a:pt x="2239" y="3062"/>
                    <a:pt x="1935" y="3792"/>
                    <a:pt x="1661" y="4552"/>
                  </a:cubicBezTo>
                  <a:cubicBezTo>
                    <a:pt x="1084" y="6072"/>
                    <a:pt x="476" y="7591"/>
                    <a:pt x="20" y="9141"/>
                  </a:cubicBezTo>
                  <a:cubicBezTo>
                    <a:pt x="1" y="9179"/>
                    <a:pt x="29" y="9205"/>
                    <a:pt x="52" y="9205"/>
                  </a:cubicBezTo>
                  <a:cubicBezTo>
                    <a:pt x="67" y="9205"/>
                    <a:pt x="81" y="9195"/>
                    <a:pt x="81" y="9172"/>
                  </a:cubicBezTo>
                  <a:cubicBezTo>
                    <a:pt x="780" y="7713"/>
                    <a:pt x="1357" y="6193"/>
                    <a:pt x="1935" y="4673"/>
                  </a:cubicBezTo>
                  <a:cubicBezTo>
                    <a:pt x="2208" y="3913"/>
                    <a:pt x="2482" y="3154"/>
                    <a:pt x="2755" y="2394"/>
                  </a:cubicBezTo>
                  <a:cubicBezTo>
                    <a:pt x="3059" y="1603"/>
                    <a:pt x="3272" y="813"/>
                    <a:pt x="3576" y="23"/>
                  </a:cubicBezTo>
                  <a:cubicBezTo>
                    <a:pt x="3576" y="8"/>
                    <a:pt x="3561" y="0"/>
                    <a:pt x="3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54;p53"/>
            <p:cNvSpPr/>
            <p:nvPr/>
          </p:nvSpPr>
          <p:spPr>
            <a:xfrm>
              <a:off x="5480656" y="2657569"/>
              <a:ext cx="138853" cy="325144"/>
            </a:xfrm>
            <a:custGeom>
              <a:avLst/>
              <a:gdLst/>
              <a:ahLst/>
              <a:cxnLst/>
              <a:rect l="l" t="t" r="r" b="b"/>
              <a:pathLst>
                <a:path w="9191" h="21522" extrusionOk="0">
                  <a:moveTo>
                    <a:pt x="1634" y="0"/>
                  </a:moveTo>
                  <a:cubicBezTo>
                    <a:pt x="625" y="0"/>
                    <a:pt x="0" y="1618"/>
                    <a:pt x="588" y="5442"/>
                  </a:cubicBezTo>
                  <a:cubicBezTo>
                    <a:pt x="1622" y="12220"/>
                    <a:pt x="2503" y="17539"/>
                    <a:pt x="4175" y="19120"/>
                  </a:cubicBezTo>
                  <a:cubicBezTo>
                    <a:pt x="5178" y="20062"/>
                    <a:pt x="7093" y="20883"/>
                    <a:pt x="9190" y="21521"/>
                  </a:cubicBezTo>
                  <a:lnTo>
                    <a:pt x="2777" y="548"/>
                  </a:lnTo>
                  <a:cubicBezTo>
                    <a:pt x="2373" y="191"/>
                    <a:pt x="1981" y="0"/>
                    <a:pt x="1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55;p53"/>
            <p:cNvSpPr/>
            <p:nvPr/>
          </p:nvSpPr>
          <p:spPr>
            <a:xfrm>
              <a:off x="5187859" y="2632069"/>
              <a:ext cx="361870" cy="421242"/>
            </a:xfrm>
            <a:custGeom>
              <a:avLst/>
              <a:gdLst/>
              <a:ahLst/>
              <a:cxnLst/>
              <a:rect l="l" t="t" r="r" b="b"/>
              <a:pathLst>
                <a:path w="23953" h="27883" extrusionOk="0">
                  <a:moveTo>
                    <a:pt x="18016" y="1"/>
                  </a:moveTo>
                  <a:cubicBezTo>
                    <a:pt x="17310" y="1"/>
                    <a:pt x="16611" y="153"/>
                    <a:pt x="16019" y="534"/>
                  </a:cubicBezTo>
                  <a:cubicBezTo>
                    <a:pt x="6323" y="6856"/>
                    <a:pt x="0" y="27373"/>
                    <a:pt x="244" y="27799"/>
                  </a:cubicBezTo>
                  <a:cubicBezTo>
                    <a:pt x="286" y="27851"/>
                    <a:pt x="3023" y="27882"/>
                    <a:pt x="6605" y="27882"/>
                  </a:cubicBezTo>
                  <a:cubicBezTo>
                    <a:pt x="13359" y="27882"/>
                    <a:pt x="23119" y="27773"/>
                    <a:pt x="23496" y="27495"/>
                  </a:cubicBezTo>
                  <a:cubicBezTo>
                    <a:pt x="23861" y="27191"/>
                    <a:pt x="23952" y="10352"/>
                    <a:pt x="23770" y="7647"/>
                  </a:cubicBezTo>
                  <a:cubicBezTo>
                    <a:pt x="23557" y="4911"/>
                    <a:pt x="21977" y="1567"/>
                    <a:pt x="21399" y="1111"/>
                  </a:cubicBezTo>
                  <a:cubicBezTo>
                    <a:pt x="20685" y="537"/>
                    <a:pt x="19339" y="1"/>
                    <a:pt x="18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56;p53"/>
            <p:cNvSpPr/>
            <p:nvPr/>
          </p:nvSpPr>
          <p:spPr>
            <a:xfrm>
              <a:off x="5996006" y="2576084"/>
              <a:ext cx="50535" cy="42482"/>
            </a:xfrm>
            <a:custGeom>
              <a:avLst/>
              <a:gdLst/>
              <a:ahLst/>
              <a:cxnLst/>
              <a:rect l="l" t="t" r="r" b="b"/>
              <a:pathLst>
                <a:path w="3345" h="2812" extrusionOk="0">
                  <a:moveTo>
                    <a:pt x="1580" y="0"/>
                  </a:moveTo>
                  <a:cubicBezTo>
                    <a:pt x="807" y="0"/>
                    <a:pt x="1" y="623"/>
                    <a:pt x="1" y="623"/>
                  </a:cubicBezTo>
                  <a:lnTo>
                    <a:pt x="1429" y="2811"/>
                  </a:lnTo>
                  <a:cubicBezTo>
                    <a:pt x="1429" y="2811"/>
                    <a:pt x="3344" y="1808"/>
                    <a:pt x="2554" y="532"/>
                  </a:cubicBezTo>
                  <a:cubicBezTo>
                    <a:pt x="2293" y="136"/>
                    <a:pt x="1940" y="0"/>
                    <a:pt x="15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57;p53"/>
            <p:cNvSpPr/>
            <p:nvPr/>
          </p:nvSpPr>
          <p:spPr>
            <a:xfrm>
              <a:off x="5780660" y="2584574"/>
              <a:ext cx="237883" cy="163478"/>
            </a:xfrm>
            <a:custGeom>
              <a:avLst/>
              <a:gdLst/>
              <a:ahLst/>
              <a:cxnLst/>
              <a:rect l="l" t="t" r="r" b="b"/>
              <a:pathLst>
                <a:path w="15746" h="10821" extrusionOk="0">
                  <a:moveTo>
                    <a:pt x="14317" y="0"/>
                  </a:moveTo>
                  <a:lnTo>
                    <a:pt x="1398" y="8328"/>
                  </a:lnTo>
                  <a:lnTo>
                    <a:pt x="335" y="10213"/>
                  </a:lnTo>
                  <a:lnTo>
                    <a:pt x="0" y="10821"/>
                  </a:lnTo>
                  <a:lnTo>
                    <a:pt x="699" y="10760"/>
                  </a:lnTo>
                  <a:lnTo>
                    <a:pt x="2827" y="10547"/>
                  </a:lnTo>
                  <a:lnTo>
                    <a:pt x="15745" y="221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58;p53"/>
            <p:cNvSpPr/>
            <p:nvPr/>
          </p:nvSpPr>
          <p:spPr>
            <a:xfrm>
              <a:off x="5780660" y="2738842"/>
              <a:ext cx="10575" cy="9200"/>
            </a:xfrm>
            <a:custGeom>
              <a:avLst/>
              <a:gdLst/>
              <a:ahLst/>
              <a:cxnLst/>
              <a:rect l="l" t="t" r="r" b="b"/>
              <a:pathLst>
                <a:path w="700" h="609" extrusionOk="0">
                  <a:moveTo>
                    <a:pt x="335" y="1"/>
                  </a:moveTo>
                  <a:lnTo>
                    <a:pt x="0" y="609"/>
                  </a:lnTo>
                  <a:lnTo>
                    <a:pt x="699" y="54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59;p53"/>
            <p:cNvSpPr/>
            <p:nvPr/>
          </p:nvSpPr>
          <p:spPr>
            <a:xfrm>
              <a:off x="5988664" y="2580888"/>
              <a:ext cx="33085" cy="44567"/>
            </a:xfrm>
            <a:custGeom>
              <a:avLst/>
              <a:gdLst/>
              <a:ahLst/>
              <a:cxnLst/>
              <a:rect l="l" t="t" r="r" b="b"/>
              <a:pathLst>
                <a:path w="2190" h="2950" extrusionOk="0">
                  <a:moveTo>
                    <a:pt x="517" y="1"/>
                  </a:moveTo>
                  <a:lnTo>
                    <a:pt x="1" y="335"/>
                  </a:lnTo>
                  <a:lnTo>
                    <a:pt x="1672" y="2949"/>
                  </a:lnTo>
                  <a:lnTo>
                    <a:pt x="2189" y="261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60;p53"/>
            <p:cNvSpPr/>
            <p:nvPr/>
          </p:nvSpPr>
          <p:spPr>
            <a:xfrm>
              <a:off x="5979947" y="2586870"/>
              <a:ext cx="33070" cy="44099"/>
            </a:xfrm>
            <a:custGeom>
              <a:avLst/>
              <a:gdLst/>
              <a:ahLst/>
              <a:cxnLst/>
              <a:rect l="l" t="t" r="r" b="b"/>
              <a:pathLst>
                <a:path w="2189" h="2919" extrusionOk="0">
                  <a:moveTo>
                    <a:pt x="517" y="0"/>
                  </a:moveTo>
                  <a:lnTo>
                    <a:pt x="0" y="304"/>
                  </a:lnTo>
                  <a:lnTo>
                    <a:pt x="1672" y="2918"/>
                  </a:lnTo>
                  <a:lnTo>
                    <a:pt x="2189" y="258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61;p53"/>
            <p:cNvSpPr/>
            <p:nvPr/>
          </p:nvSpPr>
          <p:spPr>
            <a:xfrm>
              <a:off x="5910139" y="2591463"/>
              <a:ext cx="78091" cy="51441"/>
            </a:xfrm>
            <a:custGeom>
              <a:avLst/>
              <a:gdLst/>
              <a:ahLst/>
              <a:cxnLst/>
              <a:rect l="l" t="t" r="r" b="b"/>
              <a:pathLst>
                <a:path w="5169" h="3405" extrusionOk="0">
                  <a:moveTo>
                    <a:pt x="4621" y="0"/>
                  </a:moveTo>
                  <a:lnTo>
                    <a:pt x="1" y="3070"/>
                  </a:lnTo>
                  <a:lnTo>
                    <a:pt x="183" y="3404"/>
                  </a:lnTo>
                  <a:lnTo>
                    <a:pt x="5168" y="851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62;p53"/>
            <p:cNvSpPr/>
            <p:nvPr/>
          </p:nvSpPr>
          <p:spPr>
            <a:xfrm>
              <a:off x="5403854" y="2666497"/>
              <a:ext cx="409474" cy="251540"/>
            </a:xfrm>
            <a:custGeom>
              <a:avLst/>
              <a:gdLst/>
              <a:ahLst/>
              <a:cxnLst/>
              <a:rect l="l" t="t" r="r" b="b"/>
              <a:pathLst>
                <a:path w="27104" h="16650" extrusionOk="0">
                  <a:moveTo>
                    <a:pt x="1201" y="0"/>
                  </a:moveTo>
                  <a:cubicBezTo>
                    <a:pt x="0" y="0"/>
                    <a:pt x="86" y="2123"/>
                    <a:pt x="475" y="3392"/>
                  </a:cubicBezTo>
                  <a:cubicBezTo>
                    <a:pt x="2390" y="9501"/>
                    <a:pt x="6463" y="15793"/>
                    <a:pt x="10080" y="16553"/>
                  </a:cubicBezTo>
                  <a:cubicBezTo>
                    <a:pt x="10403" y="16619"/>
                    <a:pt x="10775" y="16649"/>
                    <a:pt x="11184" y="16649"/>
                  </a:cubicBezTo>
                  <a:cubicBezTo>
                    <a:pt x="15319" y="16649"/>
                    <a:pt x="23383" y="13553"/>
                    <a:pt x="26038" y="12419"/>
                  </a:cubicBezTo>
                  <a:cubicBezTo>
                    <a:pt x="27103" y="11975"/>
                    <a:pt x="24018" y="2885"/>
                    <a:pt x="22761" y="2885"/>
                  </a:cubicBezTo>
                  <a:cubicBezTo>
                    <a:pt x="22727" y="2885"/>
                    <a:pt x="22695" y="2892"/>
                    <a:pt x="22664" y="2905"/>
                  </a:cubicBezTo>
                  <a:cubicBezTo>
                    <a:pt x="20673" y="3767"/>
                    <a:pt x="12210" y="8141"/>
                    <a:pt x="11202" y="8141"/>
                  </a:cubicBezTo>
                  <a:cubicBezTo>
                    <a:pt x="11178" y="8141"/>
                    <a:pt x="11159" y="8138"/>
                    <a:pt x="11144" y="8134"/>
                  </a:cubicBezTo>
                  <a:cubicBezTo>
                    <a:pt x="10718" y="8012"/>
                    <a:pt x="7040" y="4972"/>
                    <a:pt x="3970" y="1842"/>
                  </a:cubicBezTo>
                  <a:cubicBezTo>
                    <a:pt x="2669" y="501"/>
                    <a:pt x="1783" y="0"/>
                    <a:pt x="12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63;p53"/>
            <p:cNvSpPr/>
            <p:nvPr/>
          </p:nvSpPr>
          <p:spPr>
            <a:xfrm>
              <a:off x="5730143" y="2647357"/>
              <a:ext cx="239257" cy="209994"/>
            </a:xfrm>
            <a:custGeom>
              <a:avLst/>
              <a:gdLst/>
              <a:ahLst/>
              <a:cxnLst/>
              <a:rect l="l" t="t" r="r" b="b"/>
              <a:pathLst>
                <a:path w="15837" h="13900" extrusionOk="0">
                  <a:moveTo>
                    <a:pt x="12028" y="1"/>
                  </a:moveTo>
                  <a:cubicBezTo>
                    <a:pt x="10252" y="1"/>
                    <a:pt x="8325" y="280"/>
                    <a:pt x="7569" y="434"/>
                  </a:cubicBezTo>
                  <a:cubicBezTo>
                    <a:pt x="5806" y="768"/>
                    <a:pt x="1" y="4780"/>
                    <a:pt x="1" y="4780"/>
                  </a:cubicBezTo>
                  <a:lnTo>
                    <a:pt x="3223" y="13899"/>
                  </a:lnTo>
                  <a:cubicBezTo>
                    <a:pt x="4074" y="13808"/>
                    <a:pt x="8603" y="13747"/>
                    <a:pt x="10031" y="13261"/>
                  </a:cubicBezTo>
                  <a:cubicBezTo>
                    <a:pt x="11460" y="12774"/>
                    <a:pt x="13709" y="12045"/>
                    <a:pt x="14074" y="10525"/>
                  </a:cubicBezTo>
                  <a:cubicBezTo>
                    <a:pt x="14196" y="9978"/>
                    <a:pt x="14104" y="9370"/>
                    <a:pt x="13831" y="8853"/>
                  </a:cubicBezTo>
                  <a:cubicBezTo>
                    <a:pt x="13831" y="8853"/>
                    <a:pt x="14773" y="7668"/>
                    <a:pt x="14439" y="6847"/>
                  </a:cubicBezTo>
                  <a:cubicBezTo>
                    <a:pt x="14226" y="6331"/>
                    <a:pt x="13861" y="5905"/>
                    <a:pt x="13405" y="5601"/>
                  </a:cubicBezTo>
                  <a:cubicBezTo>
                    <a:pt x="13405" y="5601"/>
                    <a:pt x="14500" y="4598"/>
                    <a:pt x="14074" y="3777"/>
                  </a:cubicBezTo>
                  <a:cubicBezTo>
                    <a:pt x="13800" y="3321"/>
                    <a:pt x="13375" y="2957"/>
                    <a:pt x="12858" y="2805"/>
                  </a:cubicBezTo>
                  <a:cubicBezTo>
                    <a:pt x="12858" y="2805"/>
                    <a:pt x="15837" y="2318"/>
                    <a:pt x="15563" y="1163"/>
                  </a:cubicBezTo>
                  <a:cubicBezTo>
                    <a:pt x="15339" y="264"/>
                    <a:pt x="13755" y="1"/>
                    <a:pt x="1202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64;p53"/>
            <p:cNvSpPr/>
            <p:nvPr/>
          </p:nvSpPr>
          <p:spPr>
            <a:xfrm>
              <a:off x="5849078" y="2689217"/>
              <a:ext cx="75643" cy="9246"/>
            </a:xfrm>
            <a:custGeom>
              <a:avLst/>
              <a:gdLst/>
              <a:ahLst/>
              <a:cxnLst/>
              <a:rect l="l" t="t" r="r" b="b"/>
              <a:pathLst>
                <a:path w="5007" h="612" extrusionOk="0">
                  <a:moveTo>
                    <a:pt x="4603" y="0"/>
                  </a:moveTo>
                  <a:cubicBezTo>
                    <a:pt x="3075" y="0"/>
                    <a:pt x="1527" y="183"/>
                    <a:pt x="31" y="550"/>
                  </a:cubicBezTo>
                  <a:cubicBezTo>
                    <a:pt x="0" y="550"/>
                    <a:pt x="0" y="611"/>
                    <a:pt x="31" y="611"/>
                  </a:cubicBezTo>
                  <a:cubicBezTo>
                    <a:pt x="1611" y="277"/>
                    <a:pt x="3344" y="338"/>
                    <a:pt x="4955" y="64"/>
                  </a:cubicBezTo>
                  <a:cubicBezTo>
                    <a:pt x="4959" y="68"/>
                    <a:pt x="4963" y="70"/>
                    <a:pt x="4968" y="70"/>
                  </a:cubicBezTo>
                  <a:cubicBezTo>
                    <a:pt x="4992" y="70"/>
                    <a:pt x="5007" y="3"/>
                    <a:pt x="4955" y="3"/>
                  </a:cubicBezTo>
                  <a:cubicBezTo>
                    <a:pt x="4838" y="1"/>
                    <a:pt x="4720" y="0"/>
                    <a:pt x="46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65;p53"/>
            <p:cNvSpPr/>
            <p:nvPr/>
          </p:nvSpPr>
          <p:spPr>
            <a:xfrm>
              <a:off x="5862115" y="2730503"/>
              <a:ext cx="70446" cy="19504"/>
            </a:xfrm>
            <a:custGeom>
              <a:avLst/>
              <a:gdLst/>
              <a:ahLst/>
              <a:cxnLst/>
              <a:rect l="l" t="t" r="r" b="b"/>
              <a:pathLst>
                <a:path w="4663" h="1291" extrusionOk="0">
                  <a:moveTo>
                    <a:pt x="4597" y="1"/>
                  </a:moveTo>
                  <a:cubicBezTo>
                    <a:pt x="4591" y="1"/>
                    <a:pt x="4585" y="2"/>
                    <a:pt x="4578" y="6"/>
                  </a:cubicBezTo>
                  <a:cubicBezTo>
                    <a:pt x="4183" y="6"/>
                    <a:pt x="3818" y="97"/>
                    <a:pt x="3453" y="188"/>
                  </a:cubicBezTo>
                  <a:cubicBezTo>
                    <a:pt x="3089" y="310"/>
                    <a:pt x="2694" y="401"/>
                    <a:pt x="2329" y="523"/>
                  </a:cubicBezTo>
                  <a:cubicBezTo>
                    <a:pt x="1569" y="735"/>
                    <a:pt x="809" y="979"/>
                    <a:pt x="49" y="1252"/>
                  </a:cubicBezTo>
                  <a:cubicBezTo>
                    <a:pt x="0" y="1252"/>
                    <a:pt x="10" y="1291"/>
                    <a:pt x="32" y="1291"/>
                  </a:cubicBezTo>
                  <a:cubicBezTo>
                    <a:pt x="37" y="1291"/>
                    <a:pt x="43" y="1289"/>
                    <a:pt x="49" y="1282"/>
                  </a:cubicBezTo>
                  <a:cubicBezTo>
                    <a:pt x="809" y="1070"/>
                    <a:pt x="1569" y="857"/>
                    <a:pt x="2329" y="675"/>
                  </a:cubicBezTo>
                  <a:cubicBezTo>
                    <a:pt x="2724" y="583"/>
                    <a:pt x="3119" y="492"/>
                    <a:pt x="3514" y="401"/>
                  </a:cubicBezTo>
                  <a:cubicBezTo>
                    <a:pt x="3879" y="340"/>
                    <a:pt x="4244" y="249"/>
                    <a:pt x="4608" y="97"/>
                  </a:cubicBezTo>
                  <a:cubicBezTo>
                    <a:pt x="4663" y="97"/>
                    <a:pt x="4644" y="1"/>
                    <a:pt x="4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66;p53"/>
            <p:cNvSpPr/>
            <p:nvPr/>
          </p:nvSpPr>
          <p:spPr>
            <a:xfrm>
              <a:off x="5875711" y="2781095"/>
              <a:ext cx="62923" cy="18476"/>
            </a:xfrm>
            <a:custGeom>
              <a:avLst/>
              <a:gdLst/>
              <a:ahLst/>
              <a:cxnLst/>
              <a:rect l="l" t="t" r="r" b="b"/>
              <a:pathLst>
                <a:path w="4165" h="1223" extrusionOk="0">
                  <a:moveTo>
                    <a:pt x="4164" y="0"/>
                  </a:moveTo>
                  <a:cubicBezTo>
                    <a:pt x="3800" y="31"/>
                    <a:pt x="3465" y="122"/>
                    <a:pt x="3161" y="244"/>
                  </a:cubicBezTo>
                  <a:lnTo>
                    <a:pt x="2128" y="578"/>
                  </a:lnTo>
                  <a:cubicBezTo>
                    <a:pt x="1429" y="760"/>
                    <a:pt x="730" y="973"/>
                    <a:pt x="31" y="1155"/>
                  </a:cubicBezTo>
                  <a:cubicBezTo>
                    <a:pt x="5" y="1155"/>
                    <a:pt x="1" y="1222"/>
                    <a:pt x="19" y="1222"/>
                  </a:cubicBezTo>
                  <a:cubicBezTo>
                    <a:pt x="23" y="1222"/>
                    <a:pt x="26" y="1221"/>
                    <a:pt x="31" y="1216"/>
                  </a:cubicBezTo>
                  <a:cubicBezTo>
                    <a:pt x="730" y="1034"/>
                    <a:pt x="1459" y="851"/>
                    <a:pt x="2189" y="669"/>
                  </a:cubicBezTo>
                  <a:lnTo>
                    <a:pt x="3222" y="396"/>
                  </a:lnTo>
                  <a:cubicBezTo>
                    <a:pt x="3556" y="335"/>
                    <a:pt x="3860" y="213"/>
                    <a:pt x="4164" y="31"/>
                  </a:cubicBezTo>
                  <a:cubicBezTo>
                    <a:pt x="4164" y="31"/>
                    <a:pt x="4164" y="0"/>
                    <a:pt x="4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67;p53"/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68;p53"/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69;p53"/>
            <p:cNvSpPr/>
            <p:nvPr/>
          </p:nvSpPr>
          <p:spPr>
            <a:xfrm>
              <a:off x="5428931" y="2786866"/>
              <a:ext cx="333710" cy="139986"/>
            </a:xfrm>
            <a:custGeom>
              <a:avLst/>
              <a:gdLst/>
              <a:ahLst/>
              <a:cxnLst/>
              <a:rect l="l" t="t" r="r" b="b"/>
              <a:pathLst>
                <a:path w="22089" h="9266" extrusionOk="0">
                  <a:moveTo>
                    <a:pt x="48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487" y="804"/>
                    <a:pt x="942" y="1533"/>
                    <a:pt x="1429" y="2293"/>
                  </a:cubicBezTo>
                  <a:cubicBezTo>
                    <a:pt x="1642" y="2567"/>
                    <a:pt x="1854" y="2871"/>
                    <a:pt x="2067" y="3175"/>
                  </a:cubicBezTo>
                  <a:cubicBezTo>
                    <a:pt x="1946" y="3083"/>
                    <a:pt x="1824" y="2992"/>
                    <a:pt x="1733" y="2901"/>
                  </a:cubicBezTo>
                  <a:cubicBezTo>
                    <a:pt x="1277" y="2567"/>
                    <a:pt x="821" y="2263"/>
                    <a:pt x="395" y="1898"/>
                  </a:cubicBezTo>
                  <a:cubicBezTo>
                    <a:pt x="386" y="1889"/>
                    <a:pt x="378" y="1885"/>
                    <a:pt x="370" y="1885"/>
                  </a:cubicBezTo>
                  <a:cubicBezTo>
                    <a:pt x="352" y="1885"/>
                    <a:pt x="343" y="1907"/>
                    <a:pt x="365" y="1928"/>
                  </a:cubicBezTo>
                  <a:cubicBezTo>
                    <a:pt x="790" y="2263"/>
                    <a:pt x="1186" y="2628"/>
                    <a:pt x="1611" y="3023"/>
                  </a:cubicBezTo>
                  <a:cubicBezTo>
                    <a:pt x="1794" y="3175"/>
                    <a:pt x="1976" y="3357"/>
                    <a:pt x="2189" y="3539"/>
                  </a:cubicBezTo>
                  <a:cubicBezTo>
                    <a:pt x="2280" y="3600"/>
                    <a:pt x="2371" y="3691"/>
                    <a:pt x="2493" y="3752"/>
                  </a:cubicBezTo>
                  <a:lnTo>
                    <a:pt x="2523" y="3813"/>
                  </a:lnTo>
                  <a:lnTo>
                    <a:pt x="2949" y="4390"/>
                  </a:lnTo>
                  <a:cubicBezTo>
                    <a:pt x="3496" y="5090"/>
                    <a:pt x="4012" y="5789"/>
                    <a:pt x="4590" y="6457"/>
                  </a:cubicBezTo>
                  <a:cubicBezTo>
                    <a:pt x="5107" y="7096"/>
                    <a:pt x="5684" y="7673"/>
                    <a:pt x="6322" y="8190"/>
                  </a:cubicBezTo>
                  <a:cubicBezTo>
                    <a:pt x="6961" y="8707"/>
                    <a:pt x="7690" y="9071"/>
                    <a:pt x="8481" y="9223"/>
                  </a:cubicBezTo>
                  <a:cubicBezTo>
                    <a:pt x="8670" y="9252"/>
                    <a:pt x="8900" y="9265"/>
                    <a:pt x="9159" y="9265"/>
                  </a:cubicBezTo>
                  <a:cubicBezTo>
                    <a:pt x="11100" y="9265"/>
                    <a:pt x="14730" y="8535"/>
                    <a:pt x="16231" y="8160"/>
                  </a:cubicBezTo>
                  <a:cubicBezTo>
                    <a:pt x="18207" y="7704"/>
                    <a:pt x="20092" y="7126"/>
                    <a:pt x="21976" y="6427"/>
                  </a:cubicBezTo>
                  <a:cubicBezTo>
                    <a:pt x="22089" y="6371"/>
                    <a:pt x="22045" y="6211"/>
                    <a:pt x="21942" y="6211"/>
                  </a:cubicBezTo>
                  <a:cubicBezTo>
                    <a:pt x="21934" y="6211"/>
                    <a:pt x="21925" y="6212"/>
                    <a:pt x="21915" y="6214"/>
                  </a:cubicBezTo>
                  <a:cubicBezTo>
                    <a:pt x="20274" y="6761"/>
                    <a:pt x="18633" y="7248"/>
                    <a:pt x="16991" y="7673"/>
                  </a:cubicBezTo>
                  <a:cubicBezTo>
                    <a:pt x="15348" y="8092"/>
                    <a:pt x="11178" y="8951"/>
                    <a:pt x="9391" y="8951"/>
                  </a:cubicBezTo>
                  <a:cubicBezTo>
                    <a:pt x="9360" y="8951"/>
                    <a:pt x="9331" y="8950"/>
                    <a:pt x="9301" y="8950"/>
                  </a:cubicBezTo>
                  <a:cubicBezTo>
                    <a:pt x="8481" y="8919"/>
                    <a:pt x="7690" y="8676"/>
                    <a:pt x="7022" y="8190"/>
                  </a:cubicBezTo>
                  <a:cubicBezTo>
                    <a:pt x="6353" y="7734"/>
                    <a:pt x="5745" y="7217"/>
                    <a:pt x="5198" y="6609"/>
                  </a:cubicBezTo>
                  <a:cubicBezTo>
                    <a:pt x="4651" y="5971"/>
                    <a:pt x="4104" y="5333"/>
                    <a:pt x="3587" y="4694"/>
                  </a:cubicBezTo>
                  <a:cubicBezTo>
                    <a:pt x="2979" y="3965"/>
                    <a:pt x="2401" y="3205"/>
                    <a:pt x="1824" y="2445"/>
                  </a:cubicBezTo>
                  <a:cubicBezTo>
                    <a:pt x="1246" y="1685"/>
                    <a:pt x="608" y="865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70;p53"/>
            <p:cNvSpPr/>
            <p:nvPr/>
          </p:nvSpPr>
          <p:spPr>
            <a:xfrm>
              <a:off x="5514450" y="2735458"/>
              <a:ext cx="84844" cy="50580"/>
            </a:xfrm>
            <a:custGeom>
              <a:avLst/>
              <a:gdLst/>
              <a:ahLst/>
              <a:cxnLst/>
              <a:rect l="l" t="t" r="r" b="b"/>
              <a:pathLst>
                <a:path w="5616" h="3348" extrusionOk="0">
                  <a:moveTo>
                    <a:pt x="30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418" y="377"/>
                    <a:pt x="1300" y="1198"/>
                    <a:pt x="1543" y="1441"/>
                  </a:cubicBezTo>
                  <a:cubicBezTo>
                    <a:pt x="2029" y="1866"/>
                    <a:pt x="2485" y="2292"/>
                    <a:pt x="2972" y="2717"/>
                  </a:cubicBezTo>
                  <a:cubicBezTo>
                    <a:pt x="3290" y="3009"/>
                    <a:pt x="3632" y="3348"/>
                    <a:pt x="4058" y="3348"/>
                  </a:cubicBezTo>
                  <a:cubicBezTo>
                    <a:pt x="4119" y="3348"/>
                    <a:pt x="4183" y="3341"/>
                    <a:pt x="4248" y="3325"/>
                  </a:cubicBezTo>
                  <a:cubicBezTo>
                    <a:pt x="4735" y="3143"/>
                    <a:pt x="5190" y="2900"/>
                    <a:pt x="5616" y="2565"/>
                  </a:cubicBezTo>
                  <a:cubicBezTo>
                    <a:pt x="5616" y="2565"/>
                    <a:pt x="5577" y="2527"/>
                    <a:pt x="5562" y="2527"/>
                  </a:cubicBezTo>
                  <a:cubicBezTo>
                    <a:pt x="5558" y="2527"/>
                    <a:pt x="5555" y="2529"/>
                    <a:pt x="5555" y="2535"/>
                  </a:cubicBezTo>
                  <a:cubicBezTo>
                    <a:pt x="5312" y="2626"/>
                    <a:pt x="4431" y="3113"/>
                    <a:pt x="4157" y="3143"/>
                  </a:cubicBezTo>
                  <a:cubicBezTo>
                    <a:pt x="3853" y="3113"/>
                    <a:pt x="3610" y="2991"/>
                    <a:pt x="3397" y="2809"/>
                  </a:cubicBezTo>
                  <a:cubicBezTo>
                    <a:pt x="3184" y="2596"/>
                    <a:pt x="2972" y="2413"/>
                    <a:pt x="2728" y="2231"/>
                  </a:cubicBezTo>
                  <a:lnTo>
                    <a:pt x="1877" y="1532"/>
                  </a:lnTo>
                  <a:cubicBezTo>
                    <a:pt x="1877" y="1502"/>
                    <a:pt x="1877" y="1471"/>
                    <a:pt x="1847" y="1471"/>
                  </a:cubicBezTo>
                  <a:lnTo>
                    <a:pt x="1725" y="1289"/>
                  </a:lnTo>
                  <a:cubicBezTo>
                    <a:pt x="1634" y="1137"/>
                    <a:pt x="1543" y="1015"/>
                    <a:pt x="1452" y="894"/>
                  </a:cubicBezTo>
                  <a:cubicBezTo>
                    <a:pt x="1300" y="651"/>
                    <a:pt x="1087" y="438"/>
                    <a:pt x="905" y="195"/>
                  </a:cubicBezTo>
                  <a:cubicBezTo>
                    <a:pt x="905" y="186"/>
                    <a:pt x="899" y="182"/>
                    <a:pt x="893" y="182"/>
                  </a:cubicBezTo>
                  <a:cubicBezTo>
                    <a:pt x="877" y="182"/>
                    <a:pt x="853" y="203"/>
                    <a:pt x="874" y="225"/>
                  </a:cubicBezTo>
                  <a:cubicBezTo>
                    <a:pt x="1057" y="468"/>
                    <a:pt x="1239" y="742"/>
                    <a:pt x="1391" y="985"/>
                  </a:cubicBezTo>
                  <a:lnTo>
                    <a:pt x="1543" y="1258"/>
                  </a:lnTo>
                  <a:lnTo>
                    <a:pt x="1421" y="1137"/>
                  </a:lnTo>
                  <a:cubicBezTo>
                    <a:pt x="1209" y="954"/>
                    <a:pt x="479" y="407"/>
                    <a:pt x="54" y="12"/>
                  </a:cubicBezTo>
                  <a:cubicBezTo>
                    <a:pt x="45" y="4"/>
                    <a:pt x="37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71;p53"/>
            <p:cNvSpPr/>
            <p:nvPr/>
          </p:nvSpPr>
          <p:spPr>
            <a:xfrm>
              <a:off x="5680563" y="2742785"/>
              <a:ext cx="49870" cy="140107"/>
            </a:xfrm>
            <a:custGeom>
              <a:avLst/>
              <a:gdLst/>
              <a:ahLst/>
              <a:cxnLst/>
              <a:rect l="l" t="t" r="r" b="b"/>
              <a:pathLst>
                <a:path w="3301" h="9274" extrusionOk="0">
                  <a:moveTo>
                    <a:pt x="48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274" y="804"/>
                    <a:pt x="486" y="1625"/>
                    <a:pt x="730" y="2415"/>
                  </a:cubicBezTo>
                  <a:cubicBezTo>
                    <a:pt x="1003" y="3205"/>
                    <a:pt x="1246" y="3935"/>
                    <a:pt x="1489" y="4694"/>
                  </a:cubicBezTo>
                  <a:cubicBezTo>
                    <a:pt x="2037" y="6214"/>
                    <a:pt x="2553" y="7764"/>
                    <a:pt x="3222" y="9254"/>
                  </a:cubicBezTo>
                  <a:cubicBezTo>
                    <a:pt x="3222" y="9266"/>
                    <a:pt x="3238" y="9274"/>
                    <a:pt x="3254" y="9274"/>
                  </a:cubicBezTo>
                  <a:cubicBezTo>
                    <a:pt x="3277" y="9274"/>
                    <a:pt x="3301" y="9259"/>
                    <a:pt x="3283" y="9223"/>
                  </a:cubicBezTo>
                  <a:cubicBezTo>
                    <a:pt x="2888" y="7673"/>
                    <a:pt x="2340" y="6153"/>
                    <a:pt x="1793" y="4603"/>
                  </a:cubicBezTo>
                  <a:cubicBezTo>
                    <a:pt x="1520" y="3843"/>
                    <a:pt x="1246" y="3084"/>
                    <a:pt x="973" y="2324"/>
                  </a:cubicBezTo>
                  <a:cubicBezTo>
                    <a:pt x="669" y="1564"/>
                    <a:pt x="304" y="804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72;p53"/>
            <p:cNvSpPr/>
            <p:nvPr/>
          </p:nvSpPr>
          <p:spPr>
            <a:xfrm>
              <a:off x="5439944" y="2567368"/>
              <a:ext cx="91854" cy="132327"/>
            </a:xfrm>
            <a:custGeom>
              <a:avLst/>
              <a:gdLst/>
              <a:ahLst/>
              <a:cxnLst/>
              <a:rect l="l" t="t" r="r" b="b"/>
              <a:pathLst>
                <a:path w="6080" h="8759" extrusionOk="0">
                  <a:moveTo>
                    <a:pt x="652" y="0"/>
                  </a:moveTo>
                  <a:cubicBezTo>
                    <a:pt x="624" y="0"/>
                    <a:pt x="609" y="5"/>
                    <a:pt x="609" y="14"/>
                  </a:cubicBezTo>
                  <a:cubicBezTo>
                    <a:pt x="578" y="866"/>
                    <a:pt x="1" y="5242"/>
                    <a:pt x="61" y="5334"/>
                  </a:cubicBezTo>
                  <a:cubicBezTo>
                    <a:pt x="865" y="6883"/>
                    <a:pt x="2834" y="8758"/>
                    <a:pt x="4125" y="8758"/>
                  </a:cubicBezTo>
                  <a:cubicBezTo>
                    <a:pt x="4202" y="8758"/>
                    <a:pt x="4276" y="8752"/>
                    <a:pt x="4347" y="8738"/>
                  </a:cubicBezTo>
                  <a:cubicBezTo>
                    <a:pt x="5593" y="8464"/>
                    <a:pt x="5442" y="4969"/>
                    <a:pt x="5442" y="4847"/>
                  </a:cubicBezTo>
                  <a:cubicBezTo>
                    <a:pt x="5533" y="3692"/>
                    <a:pt x="5745" y="2568"/>
                    <a:pt x="6080" y="1473"/>
                  </a:cubicBezTo>
                  <a:cubicBezTo>
                    <a:pt x="6080" y="1473"/>
                    <a:pt x="1169" y="0"/>
                    <a:pt x="65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73;p53"/>
            <p:cNvSpPr/>
            <p:nvPr/>
          </p:nvSpPr>
          <p:spPr>
            <a:xfrm>
              <a:off x="5451878" y="2567126"/>
              <a:ext cx="79919" cy="79450"/>
            </a:xfrm>
            <a:custGeom>
              <a:avLst/>
              <a:gdLst/>
              <a:ahLst/>
              <a:cxnLst/>
              <a:rect l="l" t="t" r="r" b="b"/>
              <a:pathLst>
                <a:path w="5290" h="5259" extrusionOk="0">
                  <a:moveTo>
                    <a:pt x="1" y="0"/>
                  </a:moveTo>
                  <a:cubicBezTo>
                    <a:pt x="244" y="1398"/>
                    <a:pt x="1126" y="5107"/>
                    <a:pt x="4135" y="5258"/>
                  </a:cubicBezTo>
                  <a:lnTo>
                    <a:pt x="4682" y="5258"/>
                  </a:lnTo>
                  <a:lnTo>
                    <a:pt x="4682" y="5198"/>
                  </a:lnTo>
                  <a:cubicBezTo>
                    <a:pt x="4682" y="5107"/>
                    <a:pt x="4652" y="5015"/>
                    <a:pt x="4652" y="4955"/>
                  </a:cubicBezTo>
                  <a:lnTo>
                    <a:pt x="4652" y="4833"/>
                  </a:lnTo>
                  <a:cubicBezTo>
                    <a:pt x="4712" y="3678"/>
                    <a:pt x="4925" y="2553"/>
                    <a:pt x="5290" y="1489"/>
                  </a:cubicBezTo>
                  <a:cubicBezTo>
                    <a:pt x="5290" y="1489"/>
                    <a:pt x="913" y="1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74;p53"/>
            <p:cNvSpPr/>
            <p:nvPr/>
          </p:nvSpPr>
          <p:spPr>
            <a:xfrm>
              <a:off x="5438569" y="2427164"/>
              <a:ext cx="155683" cy="202380"/>
            </a:xfrm>
            <a:custGeom>
              <a:avLst/>
              <a:gdLst/>
              <a:ahLst/>
              <a:cxnLst/>
              <a:rect l="l" t="t" r="r" b="b"/>
              <a:pathLst>
                <a:path w="10305" h="13396" extrusionOk="0">
                  <a:moveTo>
                    <a:pt x="5221" y="1"/>
                  </a:moveTo>
                  <a:cubicBezTo>
                    <a:pt x="3390" y="1"/>
                    <a:pt x="1489" y="966"/>
                    <a:pt x="760" y="2730"/>
                  </a:cubicBezTo>
                  <a:cubicBezTo>
                    <a:pt x="0" y="4615"/>
                    <a:pt x="456" y="10329"/>
                    <a:pt x="1733" y="11666"/>
                  </a:cubicBezTo>
                  <a:cubicBezTo>
                    <a:pt x="2722" y="12754"/>
                    <a:pt x="4131" y="13395"/>
                    <a:pt x="5500" y="13395"/>
                  </a:cubicBezTo>
                  <a:cubicBezTo>
                    <a:pt x="6655" y="13395"/>
                    <a:pt x="7782" y="12939"/>
                    <a:pt x="8602" y="11909"/>
                  </a:cubicBezTo>
                  <a:cubicBezTo>
                    <a:pt x="10305" y="9721"/>
                    <a:pt x="9545" y="2304"/>
                    <a:pt x="8116" y="1028"/>
                  </a:cubicBezTo>
                  <a:cubicBezTo>
                    <a:pt x="7342" y="332"/>
                    <a:pt x="6293" y="1"/>
                    <a:pt x="52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75;p53"/>
            <p:cNvSpPr/>
            <p:nvPr/>
          </p:nvSpPr>
          <p:spPr>
            <a:xfrm>
              <a:off x="5462453" y="260247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76;p53"/>
            <p:cNvSpPr/>
            <p:nvPr/>
          </p:nvSpPr>
          <p:spPr>
            <a:xfrm>
              <a:off x="5523982" y="2527638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4" y="0"/>
                    <a:pt x="334" y="30"/>
                  </a:cubicBezTo>
                  <a:cubicBezTo>
                    <a:pt x="365" y="395"/>
                    <a:pt x="365" y="851"/>
                    <a:pt x="0" y="1003"/>
                  </a:cubicBezTo>
                  <a:lnTo>
                    <a:pt x="0" y="1033"/>
                  </a:lnTo>
                  <a:cubicBezTo>
                    <a:pt x="456" y="942"/>
                    <a:pt x="456" y="334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77;p53"/>
            <p:cNvSpPr/>
            <p:nvPr/>
          </p:nvSpPr>
          <p:spPr>
            <a:xfrm>
              <a:off x="5514329" y="2521656"/>
              <a:ext cx="17933" cy="18854"/>
            </a:xfrm>
            <a:custGeom>
              <a:avLst/>
              <a:gdLst/>
              <a:ahLst/>
              <a:cxnLst/>
              <a:rect l="l" t="t" r="r" b="b"/>
              <a:pathLst>
                <a:path w="1187" h="1248" extrusionOk="0">
                  <a:moveTo>
                    <a:pt x="609" y="1"/>
                  </a:moveTo>
                  <a:cubicBezTo>
                    <a:pt x="1" y="1"/>
                    <a:pt x="31" y="1247"/>
                    <a:pt x="609" y="1247"/>
                  </a:cubicBezTo>
                  <a:cubicBezTo>
                    <a:pt x="1186" y="1247"/>
                    <a:pt x="1125" y="1"/>
                    <a:pt x="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78;p53"/>
            <p:cNvSpPr/>
            <p:nvPr/>
          </p:nvSpPr>
          <p:spPr>
            <a:xfrm>
              <a:off x="5560707" y="2527169"/>
              <a:ext cx="7826" cy="14715"/>
            </a:xfrm>
            <a:custGeom>
              <a:avLst/>
              <a:gdLst/>
              <a:ahLst/>
              <a:cxnLst/>
              <a:rect l="l" t="t" r="r" b="b"/>
              <a:pathLst>
                <a:path w="518" h="974" extrusionOk="0">
                  <a:moveTo>
                    <a:pt x="62" y="1"/>
                  </a:moveTo>
                  <a:lnTo>
                    <a:pt x="62" y="1"/>
                  </a:lnTo>
                  <a:cubicBezTo>
                    <a:pt x="1" y="365"/>
                    <a:pt x="92" y="943"/>
                    <a:pt x="517" y="973"/>
                  </a:cubicBezTo>
                  <a:cubicBezTo>
                    <a:pt x="153" y="852"/>
                    <a:pt x="92" y="396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79;p53"/>
            <p:cNvSpPr/>
            <p:nvPr/>
          </p:nvSpPr>
          <p:spPr>
            <a:xfrm>
              <a:off x="5559060" y="2520704"/>
              <a:ext cx="17993" cy="18915"/>
            </a:xfrm>
            <a:custGeom>
              <a:avLst/>
              <a:gdLst/>
              <a:ahLst/>
              <a:cxnLst/>
              <a:rect l="l" t="t" r="r" b="b"/>
              <a:pathLst>
                <a:path w="1191" h="1252" extrusionOk="0">
                  <a:moveTo>
                    <a:pt x="547" y="1"/>
                  </a:moveTo>
                  <a:cubicBezTo>
                    <a:pt x="534" y="1"/>
                    <a:pt x="519" y="2"/>
                    <a:pt x="505" y="3"/>
                  </a:cubicBezTo>
                  <a:cubicBezTo>
                    <a:pt x="0" y="62"/>
                    <a:pt x="46" y="1251"/>
                    <a:pt x="586" y="1251"/>
                  </a:cubicBezTo>
                  <a:cubicBezTo>
                    <a:pt x="599" y="1251"/>
                    <a:pt x="613" y="1251"/>
                    <a:pt x="626" y="1249"/>
                  </a:cubicBezTo>
                  <a:cubicBezTo>
                    <a:pt x="1190" y="1190"/>
                    <a:pt x="1117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80;p53"/>
            <p:cNvSpPr/>
            <p:nvPr/>
          </p:nvSpPr>
          <p:spPr>
            <a:xfrm>
              <a:off x="5509495" y="2500023"/>
              <a:ext cx="20924" cy="13551"/>
            </a:xfrm>
            <a:custGeom>
              <a:avLst/>
              <a:gdLst/>
              <a:ahLst/>
              <a:cxnLst/>
              <a:rect l="l" t="t" r="r" b="b"/>
              <a:pathLst>
                <a:path w="1385" h="897" extrusionOk="0">
                  <a:moveTo>
                    <a:pt x="935" y="0"/>
                  </a:moveTo>
                  <a:cubicBezTo>
                    <a:pt x="829" y="0"/>
                    <a:pt x="723" y="23"/>
                    <a:pt x="625" y="65"/>
                  </a:cubicBezTo>
                  <a:cubicBezTo>
                    <a:pt x="412" y="126"/>
                    <a:pt x="199" y="308"/>
                    <a:pt x="108" y="491"/>
                  </a:cubicBezTo>
                  <a:cubicBezTo>
                    <a:pt x="1" y="705"/>
                    <a:pt x="154" y="896"/>
                    <a:pt x="338" y="896"/>
                  </a:cubicBezTo>
                  <a:cubicBezTo>
                    <a:pt x="362" y="896"/>
                    <a:pt x="387" y="893"/>
                    <a:pt x="412" y="886"/>
                  </a:cubicBezTo>
                  <a:cubicBezTo>
                    <a:pt x="594" y="855"/>
                    <a:pt x="746" y="795"/>
                    <a:pt x="898" y="703"/>
                  </a:cubicBezTo>
                  <a:cubicBezTo>
                    <a:pt x="1081" y="673"/>
                    <a:pt x="1233" y="551"/>
                    <a:pt x="1354" y="430"/>
                  </a:cubicBezTo>
                  <a:cubicBezTo>
                    <a:pt x="1385" y="308"/>
                    <a:pt x="1385" y="187"/>
                    <a:pt x="1293" y="95"/>
                  </a:cubicBezTo>
                  <a:cubicBezTo>
                    <a:pt x="1179" y="30"/>
                    <a:pt x="1057" y="0"/>
                    <a:pt x="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81;p53"/>
            <p:cNvSpPr/>
            <p:nvPr/>
          </p:nvSpPr>
          <p:spPr>
            <a:xfrm>
              <a:off x="5557489" y="2498814"/>
              <a:ext cx="21951" cy="12343"/>
            </a:xfrm>
            <a:custGeom>
              <a:avLst/>
              <a:gdLst/>
              <a:ahLst/>
              <a:cxnLst/>
              <a:rect l="l" t="t" r="r" b="b"/>
              <a:pathLst>
                <a:path w="1453" h="817" extrusionOk="0">
                  <a:moveTo>
                    <a:pt x="531" y="0"/>
                  </a:moveTo>
                  <a:cubicBezTo>
                    <a:pt x="366" y="0"/>
                    <a:pt x="197" y="63"/>
                    <a:pt x="62" y="175"/>
                  </a:cubicBezTo>
                  <a:cubicBezTo>
                    <a:pt x="1" y="267"/>
                    <a:pt x="1" y="388"/>
                    <a:pt x="62" y="510"/>
                  </a:cubicBezTo>
                  <a:cubicBezTo>
                    <a:pt x="183" y="601"/>
                    <a:pt x="366" y="692"/>
                    <a:pt x="548" y="692"/>
                  </a:cubicBezTo>
                  <a:cubicBezTo>
                    <a:pt x="700" y="753"/>
                    <a:pt x="882" y="783"/>
                    <a:pt x="1065" y="814"/>
                  </a:cubicBezTo>
                  <a:cubicBezTo>
                    <a:pt x="1076" y="815"/>
                    <a:pt x="1087" y="816"/>
                    <a:pt x="1097" y="816"/>
                  </a:cubicBezTo>
                  <a:cubicBezTo>
                    <a:pt x="1296" y="816"/>
                    <a:pt x="1452" y="560"/>
                    <a:pt x="1308" y="358"/>
                  </a:cubicBezTo>
                  <a:cubicBezTo>
                    <a:pt x="1156" y="175"/>
                    <a:pt x="943" y="54"/>
                    <a:pt x="700" y="24"/>
                  </a:cubicBezTo>
                  <a:cubicBezTo>
                    <a:pt x="645" y="8"/>
                    <a:pt x="588" y="0"/>
                    <a:pt x="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82;p53"/>
            <p:cNvSpPr/>
            <p:nvPr/>
          </p:nvSpPr>
          <p:spPr>
            <a:xfrm>
              <a:off x="5523982" y="2581613"/>
              <a:ext cx="11950" cy="4895"/>
            </a:xfrm>
            <a:custGeom>
              <a:avLst/>
              <a:gdLst/>
              <a:ahLst/>
              <a:cxnLst/>
              <a:rect l="l" t="t" r="r" b="b"/>
              <a:pathLst>
                <a:path w="791" h="324" extrusionOk="0">
                  <a:moveTo>
                    <a:pt x="23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30" y="166"/>
                    <a:pt x="152" y="287"/>
                    <a:pt x="334" y="318"/>
                  </a:cubicBezTo>
                  <a:cubicBezTo>
                    <a:pt x="358" y="322"/>
                    <a:pt x="382" y="323"/>
                    <a:pt x="405" y="323"/>
                  </a:cubicBezTo>
                  <a:cubicBezTo>
                    <a:pt x="562" y="323"/>
                    <a:pt x="711" y="237"/>
                    <a:pt x="790" y="105"/>
                  </a:cubicBezTo>
                  <a:lnTo>
                    <a:pt x="790" y="105"/>
                  </a:lnTo>
                  <a:cubicBezTo>
                    <a:pt x="669" y="166"/>
                    <a:pt x="517" y="196"/>
                    <a:pt x="365" y="226"/>
                  </a:cubicBezTo>
                  <a:cubicBezTo>
                    <a:pt x="243" y="226"/>
                    <a:pt x="122" y="105"/>
                    <a:pt x="30" y="14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83;p53"/>
            <p:cNvSpPr/>
            <p:nvPr/>
          </p:nvSpPr>
          <p:spPr>
            <a:xfrm>
              <a:off x="5529481" y="2499857"/>
              <a:ext cx="34113" cy="72682"/>
            </a:xfrm>
            <a:custGeom>
              <a:avLst/>
              <a:gdLst/>
              <a:ahLst/>
              <a:cxnLst/>
              <a:rect l="l" t="t" r="r" b="b"/>
              <a:pathLst>
                <a:path w="2258" h="4811" extrusionOk="0">
                  <a:moveTo>
                    <a:pt x="1551" y="0"/>
                  </a:moveTo>
                  <a:cubicBezTo>
                    <a:pt x="1536" y="0"/>
                    <a:pt x="1521" y="15"/>
                    <a:pt x="1521" y="46"/>
                  </a:cubicBezTo>
                  <a:cubicBezTo>
                    <a:pt x="1581" y="1292"/>
                    <a:pt x="1916" y="2477"/>
                    <a:pt x="1977" y="3724"/>
                  </a:cubicBezTo>
                  <a:cubicBezTo>
                    <a:pt x="1794" y="3632"/>
                    <a:pt x="1581" y="3602"/>
                    <a:pt x="1369" y="3572"/>
                  </a:cubicBezTo>
                  <a:cubicBezTo>
                    <a:pt x="1308" y="3572"/>
                    <a:pt x="1460" y="4423"/>
                    <a:pt x="1460" y="4575"/>
                  </a:cubicBezTo>
                  <a:cubicBezTo>
                    <a:pt x="1389" y="4583"/>
                    <a:pt x="1317" y="4588"/>
                    <a:pt x="1245" y="4588"/>
                  </a:cubicBezTo>
                  <a:cubicBezTo>
                    <a:pt x="825" y="4588"/>
                    <a:pt x="399" y="4439"/>
                    <a:pt x="62" y="4179"/>
                  </a:cubicBezTo>
                  <a:cubicBezTo>
                    <a:pt x="31" y="4179"/>
                    <a:pt x="1" y="4210"/>
                    <a:pt x="31" y="4240"/>
                  </a:cubicBezTo>
                  <a:cubicBezTo>
                    <a:pt x="244" y="4544"/>
                    <a:pt x="578" y="4757"/>
                    <a:pt x="943" y="4787"/>
                  </a:cubicBezTo>
                  <a:cubicBezTo>
                    <a:pt x="1019" y="4803"/>
                    <a:pt x="1095" y="4810"/>
                    <a:pt x="1171" y="4810"/>
                  </a:cubicBezTo>
                  <a:cubicBezTo>
                    <a:pt x="1247" y="4810"/>
                    <a:pt x="1323" y="4803"/>
                    <a:pt x="1399" y="4787"/>
                  </a:cubicBezTo>
                  <a:lnTo>
                    <a:pt x="1581" y="4787"/>
                  </a:lnTo>
                  <a:cubicBezTo>
                    <a:pt x="1612" y="4787"/>
                    <a:pt x="1642" y="4757"/>
                    <a:pt x="1642" y="4696"/>
                  </a:cubicBezTo>
                  <a:cubicBezTo>
                    <a:pt x="1642" y="4696"/>
                    <a:pt x="1642" y="4666"/>
                    <a:pt x="1642" y="4666"/>
                  </a:cubicBezTo>
                  <a:lnTo>
                    <a:pt x="1642" y="4635"/>
                  </a:lnTo>
                  <a:cubicBezTo>
                    <a:pt x="1642" y="4331"/>
                    <a:pt x="1612" y="3876"/>
                    <a:pt x="1612" y="3876"/>
                  </a:cubicBezTo>
                  <a:lnTo>
                    <a:pt x="1612" y="3876"/>
                  </a:lnTo>
                  <a:cubicBezTo>
                    <a:pt x="1682" y="3899"/>
                    <a:pt x="2036" y="4047"/>
                    <a:pt x="2185" y="4047"/>
                  </a:cubicBezTo>
                  <a:cubicBezTo>
                    <a:pt x="2231" y="4047"/>
                    <a:pt x="2257" y="4033"/>
                    <a:pt x="2250" y="3997"/>
                  </a:cubicBezTo>
                  <a:cubicBezTo>
                    <a:pt x="2159" y="2660"/>
                    <a:pt x="1946" y="1322"/>
                    <a:pt x="1581" y="46"/>
                  </a:cubicBezTo>
                  <a:cubicBezTo>
                    <a:pt x="1581" y="15"/>
                    <a:pt x="1566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84;p53"/>
            <p:cNvSpPr/>
            <p:nvPr/>
          </p:nvSpPr>
          <p:spPr>
            <a:xfrm>
              <a:off x="5527185" y="2563909"/>
              <a:ext cx="20682" cy="14881"/>
            </a:xfrm>
            <a:custGeom>
              <a:avLst/>
              <a:gdLst/>
              <a:ahLst/>
              <a:cxnLst/>
              <a:rect l="l" t="t" r="r" b="b"/>
              <a:pathLst>
                <a:path w="1369" h="985" extrusionOk="0">
                  <a:moveTo>
                    <a:pt x="183" y="0"/>
                  </a:moveTo>
                  <a:cubicBezTo>
                    <a:pt x="122" y="122"/>
                    <a:pt x="92" y="243"/>
                    <a:pt x="62" y="365"/>
                  </a:cubicBezTo>
                  <a:cubicBezTo>
                    <a:pt x="1" y="608"/>
                    <a:pt x="31" y="912"/>
                    <a:pt x="335" y="973"/>
                  </a:cubicBezTo>
                  <a:cubicBezTo>
                    <a:pt x="376" y="981"/>
                    <a:pt x="417" y="985"/>
                    <a:pt x="457" y="985"/>
                  </a:cubicBezTo>
                  <a:cubicBezTo>
                    <a:pt x="566" y="985"/>
                    <a:pt x="672" y="957"/>
                    <a:pt x="761" y="912"/>
                  </a:cubicBezTo>
                  <a:cubicBezTo>
                    <a:pt x="1004" y="821"/>
                    <a:pt x="1217" y="639"/>
                    <a:pt x="1369" y="426"/>
                  </a:cubicBezTo>
                  <a:cubicBezTo>
                    <a:pt x="943" y="395"/>
                    <a:pt x="518" y="243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85;p53"/>
            <p:cNvSpPr/>
            <p:nvPr/>
          </p:nvSpPr>
          <p:spPr>
            <a:xfrm>
              <a:off x="5527185" y="2569422"/>
              <a:ext cx="11497" cy="9367"/>
            </a:xfrm>
            <a:custGeom>
              <a:avLst/>
              <a:gdLst/>
              <a:ahLst/>
              <a:cxnLst/>
              <a:rect l="l" t="t" r="r" b="b"/>
              <a:pathLst>
                <a:path w="761" h="620" extrusionOk="0">
                  <a:moveTo>
                    <a:pt x="62" y="0"/>
                  </a:moveTo>
                  <a:cubicBezTo>
                    <a:pt x="1" y="243"/>
                    <a:pt x="31" y="547"/>
                    <a:pt x="335" y="608"/>
                  </a:cubicBezTo>
                  <a:cubicBezTo>
                    <a:pt x="376" y="616"/>
                    <a:pt x="417" y="620"/>
                    <a:pt x="457" y="620"/>
                  </a:cubicBezTo>
                  <a:cubicBezTo>
                    <a:pt x="566" y="620"/>
                    <a:pt x="672" y="592"/>
                    <a:pt x="761" y="547"/>
                  </a:cubicBezTo>
                  <a:cubicBezTo>
                    <a:pt x="700" y="243"/>
                    <a:pt x="396" y="0"/>
                    <a:pt x="62" y="0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86;p53"/>
            <p:cNvSpPr/>
            <p:nvPr/>
          </p:nvSpPr>
          <p:spPr>
            <a:xfrm>
              <a:off x="5424792" y="2398250"/>
              <a:ext cx="173132" cy="139049"/>
            </a:xfrm>
            <a:custGeom>
              <a:avLst/>
              <a:gdLst/>
              <a:ahLst/>
              <a:cxnLst/>
              <a:rect l="l" t="t" r="r" b="b"/>
              <a:pathLst>
                <a:path w="11460" h="9204" extrusionOk="0">
                  <a:moveTo>
                    <a:pt x="9908" y="0"/>
                  </a:moveTo>
                  <a:cubicBezTo>
                    <a:pt x="9571" y="0"/>
                    <a:pt x="9184" y="210"/>
                    <a:pt x="8937" y="601"/>
                  </a:cubicBezTo>
                  <a:cubicBezTo>
                    <a:pt x="9150" y="875"/>
                    <a:pt x="9241" y="1179"/>
                    <a:pt x="9241" y="1513"/>
                  </a:cubicBezTo>
                  <a:cubicBezTo>
                    <a:pt x="9241" y="1943"/>
                    <a:pt x="9053" y="2163"/>
                    <a:pt x="8878" y="2163"/>
                  </a:cubicBezTo>
                  <a:cubicBezTo>
                    <a:pt x="8694" y="2163"/>
                    <a:pt x="8525" y="1920"/>
                    <a:pt x="8603" y="1422"/>
                  </a:cubicBezTo>
                  <a:cubicBezTo>
                    <a:pt x="8663" y="1118"/>
                    <a:pt x="8755" y="845"/>
                    <a:pt x="8937" y="601"/>
                  </a:cubicBezTo>
                  <a:cubicBezTo>
                    <a:pt x="8769" y="399"/>
                    <a:pt x="8526" y="291"/>
                    <a:pt x="8285" y="291"/>
                  </a:cubicBezTo>
                  <a:cubicBezTo>
                    <a:pt x="8092" y="291"/>
                    <a:pt x="7901" y="361"/>
                    <a:pt x="7752" y="510"/>
                  </a:cubicBezTo>
                  <a:cubicBezTo>
                    <a:pt x="7387" y="784"/>
                    <a:pt x="7113" y="1149"/>
                    <a:pt x="6931" y="1574"/>
                  </a:cubicBezTo>
                  <a:cubicBezTo>
                    <a:pt x="6931" y="1574"/>
                    <a:pt x="5265" y="1073"/>
                    <a:pt x="4010" y="1073"/>
                  </a:cubicBezTo>
                  <a:cubicBezTo>
                    <a:pt x="3544" y="1073"/>
                    <a:pt x="3135" y="1142"/>
                    <a:pt x="2888" y="1331"/>
                  </a:cubicBezTo>
                  <a:cubicBezTo>
                    <a:pt x="2402" y="1635"/>
                    <a:pt x="2098" y="2121"/>
                    <a:pt x="1976" y="2668"/>
                  </a:cubicBezTo>
                  <a:cubicBezTo>
                    <a:pt x="1976" y="2668"/>
                    <a:pt x="821" y="2881"/>
                    <a:pt x="426" y="3763"/>
                  </a:cubicBezTo>
                  <a:cubicBezTo>
                    <a:pt x="1" y="4674"/>
                    <a:pt x="396" y="9203"/>
                    <a:pt x="1733" y="9203"/>
                  </a:cubicBezTo>
                  <a:cubicBezTo>
                    <a:pt x="2615" y="9203"/>
                    <a:pt x="3010" y="5890"/>
                    <a:pt x="3010" y="5890"/>
                  </a:cubicBezTo>
                  <a:cubicBezTo>
                    <a:pt x="3058" y="5893"/>
                    <a:pt x="3105" y="5895"/>
                    <a:pt x="3152" y="5895"/>
                  </a:cubicBezTo>
                  <a:cubicBezTo>
                    <a:pt x="4040" y="5895"/>
                    <a:pt x="4850" y="5361"/>
                    <a:pt x="5168" y="4553"/>
                  </a:cubicBezTo>
                  <a:cubicBezTo>
                    <a:pt x="5168" y="4553"/>
                    <a:pt x="6672" y="5681"/>
                    <a:pt x="8258" y="5681"/>
                  </a:cubicBezTo>
                  <a:cubicBezTo>
                    <a:pt x="8787" y="5681"/>
                    <a:pt x="9324" y="5556"/>
                    <a:pt x="9818" y="5222"/>
                  </a:cubicBezTo>
                  <a:cubicBezTo>
                    <a:pt x="11460" y="4127"/>
                    <a:pt x="11065" y="723"/>
                    <a:pt x="10335" y="145"/>
                  </a:cubicBezTo>
                  <a:cubicBezTo>
                    <a:pt x="10218" y="48"/>
                    <a:pt x="10069" y="0"/>
                    <a:pt x="9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87;p53"/>
            <p:cNvSpPr/>
            <p:nvPr/>
          </p:nvSpPr>
          <p:spPr>
            <a:xfrm>
              <a:off x="5418371" y="2515341"/>
              <a:ext cx="46395" cy="55716"/>
            </a:xfrm>
            <a:custGeom>
              <a:avLst/>
              <a:gdLst/>
              <a:ahLst/>
              <a:cxnLst/>
              <a:rect l="l" t="t" r="r" b="b"/>
              <a:pathLst>
                <a:path w="3071" h="3688" extrusionOk="0">
                  <a:moveTo>
                    <a:pt x="1104" y="0"/>
                  </a:moveTo>
                  <a:cubicBezTo>
                    <a:pt x="1018" y="0"/>
                    <a:pt x="934" y="17"/>
                    <a:pt x="851" y="54"/>
                  </a:cubicBezTo>
                  <a:cubicBezTo>
                    <a:pt x="0" y="419"/>
                    <a:pt x="760" y="3124"/>
                    <a:pt x="1702" y="3580"/>
                  </a:cubicBezTo>
                  <a:cubicBezTo>
                    <a:pt x="1847" y="3653"/>
                    <a:pt x="2006" y="3687"/>
                    <a:pt x="2164" y="3687"/>
                  </a:cubicBezTo>
                  <a:cubicBezTo>
                    <a:pt x="2534" y="3687"/>
                    <a:pt x="2899" y="3496"/>
                    <a:pt x="3070" y="3154"/>
                  </a:cubicBezTo>
                  <a:lnTo>
                    <a:pt x="2857" y="1574"/>
                  </a:lnTo>
                  <a:cubicBezTo>
                    <a:pt x="2857" y="1574"/>
                    <a:pt x="1933" y="0"/>
                    <a:pt x="110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88;p53"/>
            <p:cNvSpPr/>
            <p:nvPr/>
          </p:nvSpPr>
          <p:spPr>
            <a:xfrm>
              <a:off x="5434898" y="2527638"/>
              <a:ext cx="22979" cy="35548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669" y="334"/>
                    <a:pt x="973" y="1003"/>
                    <a:pt x="1186" y="1672"/>
                  </a:cubicBezTo>
                  <a:cubicBezTo>
                    <a:pt x="1086" y="1473"/>
                    <a:pt x="883" y="1365"/>
                    <a:pt x="678" y="1365"/>
                  </a:cubicBezTo>
                  <a:cubicBezTo>
                    <a:pt x="569" y="1365"/>
                    <a:pt x="460" y="1396"/>
                    <a:pt x="365" y="1459"/>
                  </a:cubicBezTo>
                  <a:cubicBezTo>
                    <a:pt x="365" y="1459"/>
                    <a:pt x="365" y="1489"/>
                    <a:pt x="365" y="1489"/>
                  </a:cubicBezTo>
                  <a:cubicBezTo>
                    <a:pt x="413" y="1479"/>
                    <a:pt x="459" y="1474"/>
                    <a:pt x="505" y="1474"/>
                  </a:cubicBezTo>
                  <a:cubicBezTo>
                    <a:pt x="721" y="1474"/>
                    <a:pt x="908" y="1587"/>
                    <a:pt x="1034" y="1763"/>
                  </a:cubicBezTo>
                  <a:cubicBezTo>
                    <a:pt x="1125" y="1945"/>
                    <a:pt x="1247" y="2128"/>
                    <a:pt x="1307" y="2310"/>
                  </a:cubicBezTo>
                  <a:cubicBezTo>
                    <a:pt x="1321" y="2337"/>
                    <a:pt x="1353" y="2352"/>
                    <a:pt x="1382" y="2352"/>
                  </a:cubicBezTo>
                  <a:cubicBezTo>
                    <a:pt x="1416" y="2352"/>
                    <a:pt x="1446" y="2330"/>
                    <a:pt x="1429" y="2280"/>
                  </a:cubicBezTo>
                  <a:cubicBezTo>
                    <a:pt x="1520" y="1398"/>
                    <a:pt x="943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89;p53"/>
            <p:cNvSpPr/>
            <p:nvPr/>
          </p:nvSpPr>
          <p:spPr>
            <a:xfrm>
              <a:off x="5426635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5806" y="0"/>
                  </a:moveTo>
                  <a:lnTo>
                    <a:pt x="0" y="61703"/>
                  </a:lnTo>
                  <a:lnTo>
                    <a:pt x="1854" y="61703"/>
                  </a:lnTo>
                  <a:lnTo>
                    <a:pt x="1124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90;p53"/>
            <p:cNvSpPr/>
            <p:nvPr/>
          </p:nvSpPr>
          <p:spPr>
            <a:xfrm>
              <a:off x="5506066" y="3087365"/>
              <a:ext cx="90479" cy="89089"/>
            </a:xfrm>
            <a:custGeom>
              <a:avLst/>
              <a:gdLst/>
              <a:ahLst/>
              <a:cxnLst/>
              <a:rect l="l" t="t" r="r" b="b"/>
              <a:pathLst>
                <a:path w="5989" h="5897" extrusionOk="0">
                  <a:moveTo>
                    <a:pt x="548" y="0"/>
                  </a:moveTo>
                  <a:lnTo>
                    <a:pt x="1" y="5897"/>
                  </a:lnTo>
                  <a:lnTo>
                    <a:pt x="5107" y="5897"/>
                  </a:lnTo>
                  <a:lnTo>
                    <a:pt x="5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91;p53"/>
            <p:cNvSpPr/>
            <p:nvPr/>
          </p:nvSpPr>
          <p:spPr>
            <a:xfrm>
              <a:off x="7551254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0" y="0"/>
                  </a:moveTo>
                  <a:lnTo>
                    <a:pt x="9392" y="61703"/>
                  </a:lnTo>
                  <a:lnTo>
                    <a:pt x="11247" y="61703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92;p53"/>
            <p:cNvSpPr/>
            <p:nvPr/>
          </p:nvSpPr>
          <p:spPr>
            <a:xfrm>
              <a:off x="7551254" y="3087365"/>
              <a:ext cx="90932" cy="89089"/>
            </a:xfrm>
            <a:custGeom>
              <a:avLst/>
              <a:gdLst/>
              <a:ahLst/>
              <a:cxnLst/>
              <a:rect l="l" t="t" r="r" b="b"/>
              <a:pathLst>
                <a:path w="6019" h="5897" extrusionOk="0">
                  <a:moveTo>
                    <a:pt x="0" y="0"/>
                  </a:moveTo>
                  <a:lnTo>
                    <a:pt x="912" y="5897"/>
                  </a:lnTo>
                  <a:lnTo>
                    <a:pt x="6018" y="5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93;p53"/>
            <p:cNvSpPr/>
            <p:nvPr/>
          </p:nvSpPr>
          <p:spPr>
            <a:xfrm>
              <a:off x="5373822" y="3021244"/>
              <a:ext cx="2400280" cy="46848"/>
            </a:xfrm>
            <a:custGeom>
              <a:avLst/>
              <a:gdLst/>
              <a:ahLst/>
              <a:cxnLst/>
              <a:rect l="l" t="t" r="r" b="b"/>
              <a:pathLst>
                <a:path w="158880" h="3101" extrusionOk="0">
                  <a:moveTo>
                    <a:pt x="1" y="0"/>
                  </a:moveTo>
                  <a:lnTo>
                    <a:pt x="1" y="3101"/>
                  </a:lnTo>
                  <a:lnTo>
                    <a:pt x="158879" y="3101"/>
                  </a:lnTo>
                  <a:lnTo>
                    <a:pt x="1588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94;p53"/>
            <p:cNvSpPr/>
            <p:nvPr/>
          </p:nvSpPr>
          <p:spPr>
            <a:xfrm>
              <a:off x="5400455" y="3068074"/>
              <a:ext cx="2347011" cy="19307"/>
            </a:xfrm>
            <a:custGeom>
              <a:avLst/>
              <a:gdLst/>
              <a:ahLst/>
              <a:cxnLst/>
              <a:rect l="l" t="t" r="r" b="b"/>
              <a:pathLst>
                <a:path w="155354" h="1278" extrusionOk="0">
                  <a:moveTo>
                    <a:pt x="1" y="1"/>
                  </a:moveTo>
                  <a:lnTo>
                    <a:pt x="1" y="1277"/>
                  </a:lnTo>
                  <a:lnTo>
                    <a:pt x="155353" y="1277"/>
                  </a:lnTo>
                  <a:lnTo>
                    <a:pt x="1553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95;p53"/>
            <p:cNvSpPr/>
            <p:nvPr/>
          </p:nvSpPr>
          <p:spPr>
            <a:xfrm>
              <a:off x="7379053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5077" y="1"/>
                  </a:moveTo>
                  <a:lnTo>
                    <a:pt x="4439" y="5411"/>
                  </a:lnTo>
                  <a:lnTo>
                    <a:pt x="1" y="38390"/>
                  </a:lnTo>
                  <a:lnTo>
                    <a:pt x="973" y="38390"/>
                  </a:lnTo>
                  <a:lnTo>
                    <a:pt x="7083" y="541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96;p53"/>
            <p:cNvSpPr/>
            <p:nvPr/>
          </p:nvSpPr>
          <p:spPr>
            <a:xfrm>
              <a:off x="7446096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639" y="1"/>
                  </a:moveTo>
                  <a:lnTo>
                    <a:pt x="1" y="5411"/>
                  </a:lnTo>
                  <a:lnTo>
                    <a:pt x="2645" y="541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97;p53"/>
            <p:cNvSpPr/>
            <p:nvPr/>
          </p:nvSpPr>
          <p:spPr>
            <a:xfrm>
              <a:off x="7668799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0" y="1"/>
                  </a:moveTo>
                  <a:lnTo>
                    <a:pt x="882" y="5411"/>
                  </a:lnTo>
                  <a:lnTo>
                    <a:pt x="6991" y="38390"/>
                  </a:lnTo>
                  <a:lnTo>
                    <a:pt x="7994" y="38390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98;p53"/>
            <p:cNvSpPr/>
            <p:nvPr/>
          </p:nvSpPr>
          <p:spPr>
            <a:xfrm>
              <a:off x="7668799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0" y="1"/>
                  </a:moveTo>
                  <a:lnTo>
                    <a:pt x="882" y="5411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99;p53"/>
            <p:cNvSpPr/>
            <p:nvPr/>
          </p:nvSpPr>
          <p:spPr>
            <a:xfrm>
              <a:off x="7945221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1" y="1"/>
                  </a:moveTo>
                  <a:lnTo>
                    <a:pt x="913" y="5411"/>
                  </a:lnTo>
                  <a:lnTo>
                    <a:pt x="7022" y="38390"/>
                  </a:lnTo>
                  <a:lnTo>
                    <a:pt x="7995" y="38390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00;p53"/>
            <p:cNvSpPr/>
            <p:nvPr/>
          </p:nvSpPr>
          <p:spPr>
            <a:xfrm>
              <a:off x="7945221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1" y="1"/>
                  </a:moveTo>
                  <a:lnTo>
                    <a:pt x="913" y="5411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01;p53"/>
            <p:cNvSpPr/>
            <p:nvPr/>
          </p:nvSpPr>
          <p:spPr>
            <a:xfrm>
              <a:off x="7366665" y="2915634"/>
              <a:ext cx="675955" cy="566214"/>
            </a:xfrm>
            <a:custGeom>
              <a:avLst/>
              <a:gdLst/>
              <a:ahLst/>
              <a:cxnLst/>
              <a:rect l="l" t="t" r="r" b="b"/>
              <a:pathLst>
                <a:path w="44743" h="37479" extrusionOk="0">
                  <a:moveTo>
                    <a:pt x="22371" y="0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8"/>
                  </a:lnTo>
                  <a:lnTo>
                    <a:pt x="44743" y="37478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02;p53"/>
            <p:cNvSpPr/>
            <p:nvPr/>
          </p:nvSpPr>
          <p:spPr>
            <a:xfrm>
              <a:off x="7981492" y="2915634"/>
              <a:ext cx="61095" cy="566214"/>
            </a:xfrm>
            <a:custGeom>
              <a:avLst/>
              <a:gdLst/>
              <a:ahLst/>
              <a:cxnLst/>
              <a:rect l="l" t="t" r="r" b="b"/>
              <a:pathLst>
                <a:path w="4044" h="37479" extrusionOk="0">
                  <a:moveTo>
                    <a:pt x="1" y="0"/>
                  </a:moveTo>
                  <a:lnTo>
                    <a:pt x="1612" y="37478"/>
                  </a:lnTo>
                  <a:lnTo>
                    <a:pt x="4044" y="3747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03;p53"/>
            <p:cNvSpPr/>
            <p:nvPr/>
          </p:nvSpPr>
          <p:spPr>
            <a:xfrm>
              <a:off x="7315227" y="3707700"/>
              <a:ext cx="394940" cy="428464"/>
            </a:xfrm>
            <a:custGeom>
              <a:avLst/>
              <a:gdLst/>
              <a:ahLst/>
              <a:cxnLst/>
              <a:rect l="l" t="t" r="r" b="b"/>
              <a:pathLst>
                <a:path w="26142" h="28361" extrusionOk="0">
                  <a:moveTo>
                    <a:pt x="17691" y="1"/>
                  </a:moveTo>
                  <a:lnTo>
                    <a:pt x="2372" y="4286"/>
                  </a:lnTo>
                  <a:lnTo>
                    <a:pt x="9332" y="18208"/>
                  </a:lnTo>
                  <a:cubicBezTo>
                    <a:pt x="9332" y="18208"/>
                    <a:pt x="6475" y="20275"/>
                    <a:pt x="4013" y="22250"/>
                  </a:cubicBezTo>
                  <a:cubicBezTo>
                    <a:pt x="2919" y="23071"/>
                    <a:pt x="1855" y="23952"/>
                    <a:pt x="882" y="24925"/>
                  </a:cubicBezTo>
                  <a:cubicBezTo>
                    <a:pt x="153" y="25807"/>
                    <a:pt x="1" y="28299"/>
                    <a:pt x="852" y="28360"/>
                  </a:cubicBezTo>
                  <a:cubicBezTo>
                    <a:pt x="859" y="28360"/>
                    <a:pt x="867" y="28361"/>
                    <a:pt x="877" y="28361"/>
                  </a:cubicBezTo>
                  <a:cubicBezTo>
                    <a:pt x="2109" y="28361"/>
                    <a:pt x="25326" y="22791"/>
                    <a:pt x="26050" y="22037"/>
                  </a:cubicBezTo>
                  <a:cubicBezTo>
                    <a:pt x="26141" y="21946"/>
                    <a:pt x="25685" y="19819"/>
                    <a:pt x="24986" y="16901"/>
                  </a:cubicBezTo>
                  <a:lnTo>
                    <a:pt x="24986" y="16840"/>
                  </a:lnTo>
                  <a:cubicBezTo>
                    <a:pt x="24560" y="14986"/>
                    <a:pt x="17691" y="1"/>
                    <a:pt x="1769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04;p53"/>
            <p:cNvSpPr/>
            <p:nvPr/>
          </p:nvSpPr>
          <p:spPr>
            <a:xfrm>
              <a:off x="7315227" y="3870246"/>
              <a:ext cx="394940" cy="265907"/>
            </a:xfrm>
            <a:custGeom>
              <a:avLst/>
              <a:gdLst/>
              <a:ahLst/>
              <a:cxnLst/>
              <a:rect l="l" t="t" r="r" b="b"/>
              <a:pathLst>
                <a:path w="26142" h="17601" extrusionOk="0">
                  <a:moveTo>
                    <a:pt x="22524" y="1"/>
                  </a:moveTo>
                  <a:cubicBezTo>
                    <a:pt x="20001" y="669"/>
                    <a:pt x="10974" y="3131"/>
                    <a:pt x="7691" y="4134"/>
                  </a:cubicBezTo>
                  <a:lnTo>
                    <a:pt x="9332" y="7448"/>
                  </a:lnTo>
                  <a:cubicBezTo>
                    <a:pt x="9332" y="7448"/>
                    <a:pt x="6475" y="9515"/>
                    <a:pt x="4013" y="11490"/>
                  </a:cubicBezTo>
                  <a:cubicBezTo>
                    <a:pt x="2919" y="12311"/>
                    <a:pt x="1885" y="13192"/>
                    <a:pt x="882" y="14165"/>
                  </a:cubicBezTo>
                  <a:cubicBezTo>
                    <a:pt x="153" y="15077"/>
                    <a:pt x="1" y="17539"/>
                    <a:pt x="852" y="17600"/>
                  </a:cubicBezTo>
                  <a:cubicBezTo>
                    <a:pt x="859" y="17600"/>
                    <a:pt x="867" y="17601"/>
                    <a:pt x="877" y="17601"/>
                  </a:cubicBezTo>
                  <a:cubicBezTo>
                    <a:pt x="2109" y="17601"/>
                    <a:pt x="25326" y="12031"/>
                    <a:pt x="26050" y="11277"/>
                  </a:cubicBezTo>
                  <a:cubicBezTo>
                    <a:pt x="26141" y="11186"/>
                    <a:pt x="25685" y="9059"/>
                    <a:pt x="24986" y="6141"/>
                  </a:cubicBezTo>
                  <a:lnTo>
                    <a:pt x="24986" y="6080"/>
                  </a:lnTo>
                  <a:cubicBezTo>
                    <a:pt x="24834" y="5381"/>
                    <a:pt x="23770" y="2858"/>
                    <a:pt x="22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05;p53"/>
            <p:cNvSpPr/>
            <p:nvPr/>
          </p:nvSpPr>
          <p:spPr>
            <a:xfrm>
              <a:off x="7313399" y="3920294"/>
              <a:ext cx="399518" cy="217699"/>
            </a:xfrm>
            <a:custGeom>
              <a:avLst/>
              <a:gdLst/>
              <a:ahLst/>
              <a:cxnLst/>
              <a:rect l="l" t="t" r="r" b="b"/>
              <a:pathLst>
                <a:path w="26445" h="14410" extrusionOk="0">
                  <a:moveTo>
                    <a:pt x="24651" y="1"/>
                  </a:moveTo>
                  <a:lnTo>
                    <a:pt x="9453" y="3709"/>
                  </a:lnTo>
                  <a:cubicBezTo>
                    <a:pt x="9453" y="3709"/>
                    <a:pt x="1672" y="9879"/>
                    <a:pt x="942" y="10822"/>
                  </a:cubicBezTo>
                  <a:cubicBezTo>
                    <a:pt x="183" y="11794"/>
                    <a:pt x="0" y="14348"/>
                    <a:pt x="912" y="14408"/>
                  </a:cubicBezTo>
                  <a:cubicBezTo>
                    <a:pt x="919" y="14409"/>
                    <a:pt x="927" y="14409"/>
                    <a:pt x="937" y="14409"/>
                  </a:cubicBezTo>
                  <a:cubicBezTo>
                    <a:pt x="2165" y="14409"/>
                    <a:pt x="25387" y="8779"/>
                    <a:pt x="26171" y="7995"/>
                  </a:cubicBezTo>
                  <a:cubicBezTo>
                    <a:pt x="26444" y="7691"/>
                    <a:pt x="25928" y="3983"/>
                    <a:pt x="246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06;p53"/>
            <p:cNvSpPr/>
            <p:nvPr/>
          </p:nvSpPr>
          <p:spPr>
            <a:xfrm>
              <a:off x="7327630" y="4036931"/>
              <a:ext cx="362323" cy="86808"/>
            </a:xfrm>
            <a:custGeom>
              <a:avLst/>
              <a:gdLst/>
              <a:ahLst/>
              <a:cxnLst/>
              <a:rect l="l" t="t" r="r" b="b"/>
              <a:pathLst>
                <a:path w="23983" h="5746" extrusionOk="0">
                  <a:moveTo>
                    <a:pt x="23922" y="0"/>
                  </a:moveTo>
                  <a:cubicBezTo>
                    <a:pt x="19970" y="730"/>
                    <a:pt x="4013" y="4620"/>
                    <a:pt x="61" y="5684"/>
                  </a:cubicBezTo>
                  <a:cubicBezTo>
                    <a:pt x="0" y="5684"/>
                    <a:pt x="0" y="5745"/>
                    <a:pt x="92" y="5745"/>
                  </a:cubicBezTo>
                  <a:cubicBezTo>
                    <a:pt x="4073" y="4894"/>
                    <a:pt x="20062" y="1155"/>
                    <a:pt x="23922" y="31"/>
                  </a:cubicBezTo>
                  <a:cubicBezTo>
                    <a:pt x="23983" y="0"/>
                    <a:pt x="23952" y="0"/>
                    <a:pt x="23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07;p53"/>
            <p:cNvSpPr/>
            <p:nvPr/>
          </p:nvSpPr>
          <p:spPr>
            <a:xfrm>
              <a:off x="7346513" y="4064017"/>
              <a:ext cx="60566" cy="36500"/>
            </a:xfrm>
            <a:custGeom>
              <a:avLst/>
              <a:gdLst/>
              <a:ahLst/>
              <a:cxnLst/>
              <a:rect l="l" t="t" r="r" b="b"/>
              <a:pathLst>
                <a:path w="4009" h="2416" extrusionOk="0">
                  <a:moveTo>
                    <a:pt x="27" y="122"/>
                  </a:moveTo>
                  <a:cubicBezTo>
                    <a:pt x="7" y="122"/>
                    <a:pt x="0" y="136"/>
                    <a:pt x="7" y="136"/>
                  </a:cubicBezTo>
                  <a:cubicBezTo>
                    <a:pt x="10" y="136"/>
                    <a:pt x="17" y="132"/>
                    <a:pt x="27" y="122"/>
                  </a:cubicBezTo>
                  <a:close/>
                  <a:moveTo>
                    <a:pt x="921" y="1"/>
                  </a:moveTo>
                  <a:cubicBezTo>
                    <a:pt x="621" y="1"/>
                    <a:pt x="321" y="41"/>
                    <a:pt x="27" y="122"/>
                  </a:cubicBezTo>
                  <a:cubicBezTo>
                    <a:pt x="169" y="107"/>
                    <a:pt x="310" y="99"/>
                    <a:pt x="451" y="99"/>
                  </a:cubicBezTo>
                  <a:cubicBezTo>
                    <a:pt x="1965" y="99"/>
                    <a:pt x="3366" y="983"/>
                    <a:pt x="3978" y="2402"/>
                  </a:cubicBezTo>
                  <a:cubicBezTo>
                    <a:pt x="3978" y="2412"/>
                    <a:pt x="3982" y="2415"/>
                    <a:pt x="3986" y="2415"/>
                  </a:cubicBezTo>
                  <a:cubicBezTo>
                    <a:pt x="3995" y="2415"/>
                    <a:pt x="4009" y="2402"/>
                    <a:pt x="4009" y="2402"/>
                  </a:cubicBezTo>
                  <a:cubicBezTo>
                    <a:pt x="3826" y="1612"/>
                    <a:pt x="3310" y="912"/>
                    <a:pt x="2641" y="487"/>
                  </a:cubicBezTo>
                  <a:cubicBezTo>
                    <a:pt x="2114" y="163"/>
                    <a:pt x="1520" y="1"/>
                    <a:pt x="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08;p53"/>
            <p:cNvSpPr/>
            <p:nvPr/>
          </p:nvSpPr>
          <p:spPr>
            <a:xfrm>
              <a:off x="7436911" y="3983726"/>
              <a:ext cx="75326" cy="16482"/>
            </a:xfrm>
            <a:custGeom>
              <a:avLst/>
              <a:gdLst/>
              <a:ahLst/>
              <a:cxnLst/>
              <a:rect l="l" t="t" r="r" b="b"/>
              <a:pathLst>
                <a:path w="4986" h="1091" extrusionOk="0">
                  <a:moveTo>
                    <a:pt x="1790" y="1"/>
                  </a:moveTo>
                  <a:cubicBezTo>
                    <a:pt x="1207" y="1"/>
                    <a:pt x="627" y="75"/>
                    <a:pt x="92" y="209"/>
                  </a:cubicBezTo>
                  <a:cubicBezTo>
                    <a:pt x="1" y="270"/>
                    <a:pt x="1" y="392"/>
                    <a:pt x="122" y="422"/>
                  </a:cubicBezTo>
                  <a:cubicBezTo>
                    <a:pt x="1733" y="452"/>
                    <a:pt x="3314" y="695"/>
                    <a:pt x="4864" y="1091"/>
                  </a:cubicBezTo>
                  <a:cubicBezTo>
                    <a:pt x="4925" y="1091"/>
                    <a:pt x="4985" y="1030"/>
                    <a:pt x="4925" y="969"/>
                  </a:cubicBezTo>
                  <a:cubicBezTo>
                    <a:pt x="4080" y="285"/>
                    <a:pt x="2930" y="1"/>
                    <a:pt x="1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09;p53"/>
            <p:cNvSpPr/>
            <p:nvPr/>
          </p:nvSpPr>
          <p:spPr>
            <a:xfrm>
              <a:off x="7419463" y="3995570"/>
              <a:ext cx="76112" cy="16210"/>
            </a:xfrm>
            <a:custGeom>
              <a:avLst/>
              <a:gdLst/>
              <a:ahLst/>
              <a:cxnLst/>
              <a:rect l="l" t="t" r="r" b="b"/>
              <a:pathLst>
                <a:path w="5038" h="1073" extrusionOk="0">
                  <a:moveTo>
                    <a:pt x="1862" y="0"/>
                  </a:moveTo>
                  <a:cubicBezTo>
                    <a:pt x="1264" y="0"/>
                    <a:pt x="669" y="79"/>
                    <a:pt x="122" y="215"/>
                  </a:cubicBezTo>
                  <a:cubicBezTo>
                    <a:pt x="1" y="215"/>
                    <a:pt x="1" y="428"/>
                    <a:pt x="153" y="428"/>
                  </a:cubicBezTo>
                  <a:cubicBezTo>
                    <a:pt x="1764" y="459"/>
                    <a:pt x="3374" y="671"/>
                    <a:pt x="4925" y="1067"/>
                  </a:cubicBezTo>
                  <a:cubicBezTo>
                    <a:pt x="4933" y="1071"/>
                    <a:pt x="4942" y="1073"/>
                    <a:pt x="4950" y="1073"/>
                  </a:cubicBezTo>
                  <a:cubicBezTo>
                    <a:pt x="5000" y="1073"/>
                    <a:pt x="5038" y="1001"/>
                    <a:pt x="4985" y="975"/>
                  </a:cubicBezTo>
                  <a:cubicBezTo>
                    <a:pt x="4131" y="280"/>
                    <a:pt x="2991" y="0"/>
                    <a:pt x="1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10;p53"/>
            <p:cNvSpPr/>
            <p:nvPr/>
          </p:nvSpPr>
          <p:spPr>
            <a:xfrm>
              <a:off x="7402937" y="4007156"/>
              <a:ext cx="75779" cy="16467"/>
            </a:xfrm>
            <a:custGeom>
              <a:avLst/>
              <a:gdLst/>
              <a:ahLst/>
              <a:cxnLst/>
              <a:rect l="l" t="t" r="r" b="b"/>
              <a:pathLst>
                <a:path w="5016" h="1090" extrusionOk="0">
                  <a:moveTo>
                    <a:pt x="1822" y="0"/>
                  </a:moveTo>
                  <a:cubicBezTo>
                    <a:pt x="1237" y="0"/>
                    <a:pt x="657" y="75"/>
                    <a:pt x="122" y="208"/>
                  </a:cubicBezTo>
                  <a:cubicBezTo>
                    <a:pt x="0" y="239"/>
                    <a:pt x="0" y="421"/>
                    <a:pt x="152" y="421"/>
                  </a:cubicBezTo>
                  <a:cubicBezTo>
                    <a:pt x="1763" y="482"/>
                    <a:pt x="3344" y="695"/>
                    <a:pt x="4924" y="1090"/>
                  </a:cubicBezTo>
                  <a:cubicBezTo>
                    <a:pt x="4985" y="1090"/>
                    <a:pt x="5016" y="1029"/>
                    <a:pt x="4985" y="968"/>
                  </a:cubicBezTo>
                  <a:cubicBezTo>
                    <a:pt x="4121" y="285"/>
                    <a:pt x="2964" y="0"/>
                    <a:pt x="1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11;p53"/>
            <p:cNvSpPr/>
            <p:nvPr/>
          </p:nvSpPr>
          <p:spPr>
            <a:xfrm>
              <a:off x="7386863" y="4018773"/>
              <a:ext cx="75326" cy="16331"/>
            </a:xfrm>
            <a:custGeom>
              <a:avLst/>
              <a:gdLst/>
              <a:ahLst/>
              <a:cxnLst/>
              <a:rect l="l" t="t" r="r" b="b"/>
              <a:pathLst>
                <a:path w="4986" h="1081" extrusionOk="0">
                  <a:moveTo>
                    <a:pt x="1827" y="1"/>
                  </a:moveTo>
                  <a:cubicBezTo>
                    <a:pt x="1232" y="1"/>
                    <a:pt x="638" y="83"/>
                    <a:pt x="92" y="230"/>
                  </a:cubicBezTo>
                  <a:cubicBezTo>
                    <a:pt x="0" y="260"/>
                    <a:pt x="0" y="382"/>
                    <a:pt x="92" y="412"/>
                  </a:cubicBezTo>
                  <a:cubicBezTo>
                    <a:pt x="1703" y="473"/>
                    <a:pt x="3314" y="686"/>
                    <a:pt x="4864" y="1081"/>
                  </a:cubicBezTo>
                  <a:cubicBezTo>
                    <a:pt x="4925" y="1081"/>
                    <a:pt x="4985" y="1020"/>
                    <a:pt x="4925" y="990"/>
                  </a:cubicBezTo>
                  <a:cubicBezTo>
                    <a:pt x="4089" y="293"/>
                    <a:pt x="2955" y="1"/>
                    <a:pt x="18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12;p53"/>
            <p:cNvSpPr/>
            <p:nvPr/>
          </p:nvSpPr>
          <p:spPr>
            <a:xfrm>
              <a:off x="7635338" y="3983001"/>
              <a:ext cx="60022" cy="43132"/>
            </a:xfrm>
            <a:custGeom>
              <a:avLst/>
              <a:gdLst/>
              <a:ahLst/>
              <a:cxnLst/>
              <a:rect l="l" t="t" r="r" b="b"/>
              <a:pathLst>
                <a:path w="3973" h="2855" extrusionOk="0">
                  <a:moveTo>
                    <a:pt x="2003" y="0"/>
                  </a:moveTo>
                  <a:cubicBezTo>
                    <a:pt x="1887" y="0"/>
                    <a:pt x="1765" y="14"/>
                    <a:pt x="1638" y="44"/>
                  </a:cubicBezTo>
                  <a:cubicBezTo>
                    <a:pt x="0" y="440"/>
                    <a:pt x="435" y="2855"/>
                    <a:pt x="1942" y="2855"/>
                  </a:cubicBezTo>
                  <a:cubicBezTo>
                    <a:pt x="2058" y="2855"/>
                    <a:pt x="2179" y="2841"/>
                    <a:pt x="2307" y="2810"/>
                  </a:cubicBezTo>
                  <a:cubicBezTo>
                    <a:pt x="3973" y="2415"/>
                    <a:pt x="3514" y="0"/>
                    <a:pt x="20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13;p53"/>
            <p:cNvSpPr/>
            <p:nvPr/>
          </p:nvSpPr>
          <p:spPr>
            <a:xfrm>
              <a:off x="7387316" y="3922046"/>
              <a:ext cx="83590" cy="69223"/>
            </a:xfrm>
            <a:custGeom>
              <a:avLst/>
              <a:gdLst/>
              <a:ahLst/>
              <a:cxnLst/>
              <a:rect l="l" t="t" r="r" b="b"/>
              <a:pathLst>
                <a:path w="5533" h="4582" extrusionOk="0">
                  <a:moveTo>
                    <a:pt x="1552" y="465"/>
                  </a:moveTo>
                  <a:cubicBezTo>
                    <a:pt x="2073" y="465"/>
                    <a:pt x="2769" y="863"/>
                    <a:pt x="3040" y="1101"/>
                  </a:cubicBezTo>
                  <a:cubicBezTo>
                    <a:pt x="3344" y="1405"/>
                    <a:pt x="3618" y="1709"/>
                    <a:pt x="3861" y="2043"/>
                  </a:cubicBezTo>
                  <a:cubicBezTo>
                    <a:pt x="4408" y="2712"/>
                    <a:pt x="4864" y="3441"/>
                    <a:pt x="5320" y="4171"/>
                  </a:cubicBezTo>
                  <a:cubicBezTo>
                    <a:pt x="4712" y="3867"/>
                    <a:pt x="4043" y="3654"/>
                    <a:pt x="3405" y="3380"/>
                  </a:cubicBezTo>
                  <a:cubicBezTo>
                    <a:pt x="2645" y="3076"/>
                    <a:pt x="1065" y="2468"/>
                    <a:pt x="943" y="1496"/>
                  </a:cubicBezTo>
                  <a:cubicBezTo>
                    <a:pt x="836" y="716"/>
                    <a:pt x="1138" y="465"/>
                    <a:pt x="1552" y="465"/>
                  </a:cubicBezTo>
                  <a:close/>
                  <a:moveTo>
                    <a:pt x="1638" y="1"/>
                  </a:moveTo>
                  <a:cubicBezTo>
                    <a:pt x="1263" y="1"/>
                    <a:pt x="904" y="140"/>
                    <a:pt x="639" y="493"/>
                  </a:cubicBezTo>
                  <a:cubicBezTo>
                    <a:pt x="1" y="1344"/>
                    <a:pt x="670" y="2256"/>
                    <a:pt x="1338" y="2772"/>
                  </a:cubicBezTo>
                  <a:cubicBezTo>
                    <a:pt x="2463" y="3684"/>
                    <a:pt x="3922" y="4049"/>
                    <a:pt x="5229" y="4566"/>
                  </a:cubicBezTo>
                  <a:cubicBezTo>
                    <a:pt x="5257" y="4577"/>
                    <a:pt x="5283" y="4582"/>
                    <a:pt x="5306" y="4582"/>
                  </a:cubicBezTo>
                  <a:cubicBezTo>
                    <a:pt x="5412" y="4582"/>
                    <a:pt x="5478" y="4483"/>
                    <a:pt x="5502" y="4383"/>
                  </a:cubicBezTo>
                  <a:cubicBezTo>
                    <a:pt x="5533" y="4353"/>
                    <a:pt x="5533" y="4323"/>
                    <a:pt x="5533" y="4323"/>
                  </a:cubicBezTo>
                  <a:cubicBezTo>
                    <a:pt x="5047" y="2894"/>
                    <a:pt x="4226" y="1617"/>
                    <a:pt x="3101" y="614"/>
                  </a:cubicBezTo>
                  <a:cubicBezTo>
                    <a:pt x="2728" y="276"/>
                    <a:pt x="2167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14;p53"/>
            <p:cNvSpPr/>
            <p:nvPr/>
          </p:nvSpPr>
          <p:spPr>
            <a:xfrm>
              <a:off x="7464466" y="3939132"/>
              <a:ext cx="93228" cy="51894"/>
            </a:xfrm>
            <a:custGeom>
              <a:avLst/>
              <a:gdLst/>
              <a:ahLst/>
              <a:cxnLst/>
              <a:rect l="l" t="t" r="r" b="b"/>
              <a:pathLst>
                <a:path w="6171" h="3435" extrusionOk="0">
                  <a:moveTo>
                    <a:pt x="4558" y="486"/>
                  </a:moveTo>
                  <a:cubicBezTo>
                    <a:pt x="5170" y="486"/>
                    <a:pt x="5680" y="756"/>
                    <a:pt x="5259" y="1702"/>
                  </a:cubicBezTo>
                  <a:cubicBezTo>
                    <a:pt x="4833" y="2584"/>
                    <a:pt x="3161" y="2736"/>
                    <a:pt x="2341" y="2827"/>
                  </a:cubicBezTo>
                  <a:cubicBezTo>
                    <a:pt x="1642" y="2888"/>
                    <a:pt x="973" y="2918"/>
                    <a:pt x="274" y="3040"/>
                  </a:cubicBezTo>
                  <a:cubicBezTo>
                    <a:pt x="943" y="2462"/>
                    <a:pt x="1551" y="1885"/>
                    <a:pt x="2280" y="1398"/>
                  </a:cubicBezTo>
                  <a:cubicBezTo>
                    <a:pt x="2614" y="1155"/>
                    <a:pt x="2979" y="942"/>
                    <a:pt x="3374" y="760"/>
                  </a:cubicBezTo>
                  <a:cubicBezTo>
                    <a:pt x="3606" y="631"/>
                    <a:pt x="4110" y="486"/>
                    <a:pt x="4558" y="486"/>
                  </a:cubicBezTo>
                  <a:close/>
                  <a:moveTo>
                    <a:pt x="4477" y="0"/>
                  </a:moveTo>
                  <a:cubicBezTo>
                    <a:pt x="4105" y="0"/>
                    <a:pt x="3721" y="97"/>
                    <a:pt x="3405" y="243"/>
                  </a:cubicBezTo>
                  <a:cubicBezTo>
                    <a:pt x="2037" y="881"/>
                    <a:pt x="882" y="1854"/>
                    <a:pt x="31" y="3100"/>
                  </a:cubicBezTo>
                  <a:cubicBezTo>
                    <a:pt x="31" y="3131"/>
                    <a:pt x="31" y="3161"/>
                    <a:pt x="31" y="3161"/>
                  </a:cubicBezTo>
                  <a:cubicBezTo>
                    <a:pt x="0" y="3283"/>
                    <a:pt x="92" y="3435"/>
                    <a:pt x="213" y="3435"/>
                  </a:cubicBezTo>
                  <a:cubicBezTo>
                    <a:pt x="1642" y="3313"/>
                    <a:pt x="3161" y="3374"/>
                    <a:pt x="4468" y="2827"/>
                  </a:cubicBezTo>
                  <a:cubicBezTo>
                    <a:pt x="5259" y="2492"/>
                    <a:pt x="6171" y="1763"/>
                    <a:pt x="5806" y="821"/>
                  </a:cubicBezTo>
                  <a:cubicBezTo>
                    <a:pt x="5569" y="219"/>
                    <a:pt x="5036" y="0"/>
                    <a:pt x="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15;p53"/>
            <p:cNvSpPr/>
            <p:nvPr/>
          </p:nvSpPr>
          <p:spPr>
            <a:xfrm>
              <a:off x="7151304" y="3098378"/>
              <a:ext cx="821062" cy="864693"/>
            </a:xfrm>
            <a:custGeom>
              <a:avLst/>
              <a:gdLst/>
              <a:ahLst/>
              <a:cxnLst/>
              <a:rect l="l" t="t" r="r" b="b"/>
              <a:pathLst>
                <a:path w="54348" h="57236" extrusionOk="0">
                  <a:moveTo>
                    <a:pt x="32554" y="1"/>
                  </a:moveTo>
                  <a:cubicBezTo>
                    <a:pt x="32554" y="1"/>
                    <a:pt x="32858" y="3527"/>
                    <a:pt x="32220" y="4104"/>
                  </a:cubicBezTo>
                  <a:cubicBezTo>
                    <a:pt x="31764" y="4469"/>
                    <a:pt x="8511" y="6505"/>
                    <a:pt x="4043" y="15077"/>
                  </a:cubicBezTo>
                  <a:cubicBezTo>
                    <a:pt x="0" y="22828"/>
                    <a:pt x="18451" y="57236"/>
                    <a:pt x="18451" y="57236"/>
                  </a:cubicBezTo>
                  <a:lnTo>
                    <a:pt x="34834" y="52342"/>
                  </a:lnTo>
                  <a:cubicBezTo>
                    <a:pt x="34834" y="52342"/>
                    <a:pt x="21338" y="24226"/>
                    <a:pt x="21764" y="22767"/>
                  </a:cubicBezTo>
                  <a:cubicBezTo>
                    <a:pt x="22037" y="21794"/>
                    <a:pt x="42281" y="21734"/>
                    <a:pt x="48238" y="16414"/>
                  </a:cubicBezTo>
                  <a:cubicBezTo>
                    <a:pt x="54348" y="10913"/>
                    <a:pt x="49576" y="62"/>
                    <a:pt x="49576" y="62"/>
                  </a:cubicBezTo>
                  <a:lnTo>
                    <a:pt x="325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16;p53"/>
            <p:cNvSpPr/>
            <p:nvPr/>
          </p:nvSpPr>
          <p:spPr>
            <a:xfrm>
              <a:off x="7180234" y="3097924"/>
              <a:ext cx="626372" cy="613047"/>
            </a:xfrm>
            <a:custGeom>
              <a:avLst/>
              <a:gdLst/>
              <a:ahLst/>
              <a:cxnLst/>
              <a:rect l="l" t="t" r="r" b="b"/>
              <a:pathLst>
                <a:path w="41461" h="40579" extrusionOk="0">
                  <a:moveTo>
                    <a:pt x="30639" y="0"/>
                  </a:moveTo>
                  <a:cubicBezTo>
                    <a:pt x="30639" y="0"/>
                    <a:pt x="30943" y="3557"/>
                    <a:pt x="30305" y="4104"/>
                  </a:cubicBezTo>
                  <a:cubicBezTo>
                    <a:pt x="29879" y="4468"/>
                    <a:pt x="6596" y="6535"/>
                    <a:pt x="2128" y="15077"/>
                  </a:cubicBezTo>
                  <a:cubicBezTo>
                    <a:pt x="0" y="19180"/>
                    <a:pt x="4104" y="30639"/>
                    <a:pt x="8481" y="40578"/>
                  </a:cubicBezTo>
                  <a:lnTo>
                    <a:pt x="20700" y="25563"/>
                  </a:lnTo>
                  <a:cubicBezTo>
                    <a:pt x="20092" y="24043"/>
                    <a:pt x="19758" y="23040"/>
                    <a:pt x="19849" y="22797"/>
                  </a:cubicBezTo>
                  <a:cubicBezTo>
                    <a:pt x="19910" y="22554"/>
                    <a:pt x="21338" y="22371"/>
                    <a:pt x="23496" y="22098"/>
                  </a:cubicBezTo>
                  <a:lnTo>
                    <a:pt x="41460" y="61"/>
                  </a:lnTo>
                  <a:lnTo>
                    <a:pt x="306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17;p53"/>
            <p:cNvSpPr/>
            <p:nvPr/>
          </p:nvSpPr>
          <p:spPr>
            <a:xfrm>
              <a:off x="7423602" y="3847737"/>
              <a:ext cx="221808" cy="65234"/>
            </a:xfrm>
            <a:custGeom>
              <a:avLst/>
              <a:gdLst/>
              <a:ahLst/>
              <a:cxnLst/>
              <a:rect l="l" t="t" r="r" b="b"/>
              <a:pathLst>
                <a:path w="14682" h="4318" extrusionOk="0">
                  <a:moveTo>
                    <a:pt x="14577" y="0"/>
                  </a:moveTo>
                  <a:cubicBezTo>
                    <a:pt x="14359" y="0"/>
                    <a:pt x="12285" y="555"/>
                    <a:pt x="11307" y="792"/>
                  </a:cubicBezTo>
                  <a:cubicBezTo>
                    <a:pt x="9392" y="1278"/>
                    <a:pt x="7508" y="1795"/>
                    <a:pt x="5593" y="2342"/>
                  </a:cubicBezTo>
                  <a:cubicBezTo>
                    <a:pt x="4651" y="2615"/>
                    <a:pt x="3708" y="2889"/>
                    <a:pt x="2797" y="3193"/>
                  </a:cubicBezTo>
                  <a:cubicBezTo>
                    <a:pt x="2310" y="3345"/>
                    <a:pt x="1824" y="3497"/>
                    <a:pt x="1368" y="3679"/>
                  </a:cubicBezTo>
                  <a:cubicBezTo>
                    <a:pt x="912" y="3801"/>
                    <a:pt x="456" y="3983"/>
                    <a:pt x="31" y="4166"/>
                  </a:cubicBezTo>
                  <a:cubicBezTo>
                    <a:pt x="0" y="4196"/>
                    <a:pt x="31" y="4317"/>
                    <a:pt x="91" y="4317"/>
                  </a:cubicBezTo>
                  <a:cubicBezTo>
                    <a:pt x="638" y="4226"/>
                    <a:pt x="1216" y="4105"/>
                    <a:pt x="1763" y="3953"/>
                  </a:cubicBezTo>
                  <a:cubicBezTo>
                    <a:pt x="2280" y="3801"/>
                    <a:pt x="2827" y="3710"/>
                    <a:pt x="3344" y="3558"/>
                  </a:cubicBezTo>
                  <a:cubicBezTo>
                    <a:pt x="5259" y="3071"/>
                    <a:pt x="7113" y="2524"/>
                    <a:pt x="8997" y="1947"/>
                  </a:cubicBezTo>
                  <a:cubicBezTo>
                    <a:pt x="10882" y="1369"/>
                    <a:pt x="12766" y="792"/>
                    <a:pt x="14620" y="153"/>
                  </a:cubicBezTo>
                  <a:cubicBezTo>
                    <a:pt x="14681" y="92"/>
                    <a:pt x="14651" y="32"/>
                    <a:pt x="14590" y="1"/>
                  </a:cubicBezTo>
                  <a:cubicBezTo>
                    <a:pt x="14587" y="1"/>
                    <a:pt x="14583" y="0"/>
                    <a:pt x="145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18;p53"/>
            <p:cNvSpPr/>
            <p:nvPr/>
          </p:nvSpPr>
          <p:spPr>
            <a:xfrm>
              <a:off x="7408904" y="3122034"/>
              <a:ext cx="481718" cy="704840"/>
            </a:xfrm>
            <a:custGeom>
              <a:avLst/>
              <a:gdLst/>
              <a:ahLst/>
              <a:cxnLst/>
              <a:rect l="l" t="t" r="r" b="b"/>
              <a:pathLst>
                <a:path w="31886" h="46655" extrusionOk="0">
                  <a:moveTo>
                    <a:pt x="31384" y="0"/>
                  </a:moveTo>
                  <a:cubicBezTo>
                    <a:pt x="31361" y="0"/>
                    <a:pt x="31338" y="15"/>
                    <a:pt x="31338" y="46"/>
                  </a:cubicBezTo>
                  <a:cubicBezTo>
                    <a:pt x="31551" y="2356"/>
                    <a:pt x="31794" y="4696"/>
                    <a:pt x="31369" y="7006"/>
                  </a:cubicBezTo>
                  <a:cubicBezTo>
                    <a:pt x="30974" y="9104"/>
                    <a:pt x="29910" y="11049"/>
                    <a:pt x="28329" y="12508"/>
                  </a:cubicBezTo>
                  <a:cubicBezTo>
                    <a:pt x="24955" y="15639"/>
                    <a:pt x="20244" y="16581"/>
                    <a:pt x="15837" y="17310"/>
                  </a:cubicBezTo>
                  <a:cubicBezTo>
                    <a:pt x="13314" y="17766"/>
                    <a:pt x="10791" y="18070"/>
                    <a:pt x="8238" y="18344"/>
                  </a:cubicBezTo>
                  <a:cubicBezTo>
                    <a:pt x="6991" y="18465"/>
                    <a:pt x="5745" y="18557"/>
                    <a:pt x="4499" y="18648"/>
                  </a:cubicBezTo>
                  <a:cubicBezTo>
                    <a:pt x="3253" y="18709"/>
                    <a:pt x="2007" y="18739"/>
                    <a:pt x="760" y="18800"/>
                  </a:cubicBezTo>
                  <a:cubicBezTo>
                    <a:pt x="396" y="18830"/>
                    <a:pt x="0" y="18982"/>
                    <a:pt x="92" y="19438"/>
                  </a:cubicBezTo>
                  <a:cubicBezTo>
                    <a:pt x="152" y="19712"/>
                    <a:pt x="244" y="19955"/>
                    <a:pt x="396" y="20198"/>
                  </a:cubicBezTo>
                  <a:cubicBezTo>
                    <a:pt x="517" y="20502"/>
                    <a:pt x="669" y="20806"/>
                    <a:pt x="760" y="21110"/>
                  </a:cubicBezTo>
                  <a:cubicBezTo>
                    <a:pt x="1277" y="22234"/>
                    <a:pt x="1763" y="23359"/>
                    <a:pt x="2280" y="24484"/>
                  </a:cubicBezTo>
                  <a:cubicBezTo>
                    <a:pt x="3314" y="26794"/>
                    <a:pt x="4347" y="29104"/>
                    <a:pt x="5411" y="31384"/>
                  </a:cubicBezTo>
                  <a:cubicBezTo>
                    <a:pt x="7539" y="35943"/>
                    <a:pt x="9727" y="40472"/>
                    <a:pt x="12007" y="44970"/>
                  </a:cubicBezTo>
                  <a:lnTo>
                    <a:pt x="12858" y="46642"/>
                  </a:lnTo>
                  <a:cubicBezTo>
                    <a:pt x="12858" y="46651"/>
                    <a:pt x="12863" y="46655"/>
                    <a:pt x="12870" y="46655"/>
                  </a:cubicBezTo>
                  <a:cubicBezTo>
                    <a:pt x="12888" y="46655"/>
                    <a:pt x="12919" y="46633"/>
                    <a:pt x="12919" y="46612"/>
                  </a:cubicBezTo>
                  <a:cubicBezTo>
                    <a:pt x="10730" y="42052"/>
                    <a:pt x="8602" y="37493"/>
                    <a:pt x="6475" y="32934"/>
                  </a:cubicBezTo>
                  <a:cubicBezTo>
                    <a:pt x="5411" y="30654"/>
                    <a:pt x="4377" y="28374"/>
                    <a:pt x="3344" y="26125"/>
                  </a:cubicBezTo>
                  <a:cubicBezTo>
                    <a:pt x="2797" y="24970"/>
                    <a:pt x="2280" y="23845"/>
                    <a:pt x="1794" y="22690"/>
                  </a:cubicBezTo>
                  <a:lnTo>
                    <a:pt x="1034" y="20988"/>
                  </a:lnTo>
                  <a:lnTo>
                    <a:pt x="639" y="20137"/>
                  </a:lnTo>
                  <a:cubicBezTo>
                    <a:pt x="548" y="19894"/>
                    <a:pt x="152" y="19316"/>
                    <a:pt x="426" y="19104"/>
                  </a:cubicBezTo>
                  <a:cubicBezTo>
                    <a:pt x="608" y="18952"/>
                    <a:pt x="973" y="19013"/>
                    <a:pt x="1186" y="18982"/>
                  </a:cubicBezTo>
                  <a:lnTo>
                    <a:pt x="2159" y="18952"/>
                  </a:lnTo>
                  <a:cubicBezTo>
                    <a:pt x="2797" y="18952"/>
                    <a:pt x="3405" y="18921"/>
                    <a:pt x="4043" y="18891"/>
                  </a:cubicBezTo>
                  <a:cubicBezTo>
                    <a:pt x="5320" y="18830"/>
                    <a:pt x="6566" y="18739"/>
                    <a:pt x="7843" y="18617"/>
                  </a:cubicBezTo>
                  <a:cubicBezTo>
                    <a:pt x="10305" y="18405"/>
                    <a:pt x="12797" y="18101"/>
                    <a:pt x="15229" y="17706"/>
                  </a:cubicBezTo>
                  <a:cubicBezTo>
                    <a:pt x="19606" y="17006"/>
                    <a:pt x="24347" y="16216"/>
                    <a:pt x="27873" y="13268"/>
                  </a:cubicBezTo>
                  <a:cubicBezTo>
                    <a:pt x="29423" y="11991"/>
                    <a:pt x="30579" y="10289"/>
                    <a:pt x="31217" y="8374"/>
                  </a:cubicBezTo>
                  <a:cubicBezTo>
                    <a:pt x="31886" y="6277"/>
                    <a:pt x="31825" y="3967"/>
                    <a:pt x="31612" y="1748"/>
                  </a:cubicBezTo>
                  <a:cubicBezTo>
                    <a:pt x="31551" y="1170"/>
                    <a:pt x="31490" y="593"/>
                    <a:pt x="31430" y="46"/>
                  </a:cubicBezTo>
                  <a:cubicBezTo>
                    <a:pt x="31430" y="15"/>
                    <a:pt x="31407" y="0"/>
                    <a:pt x="313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19;p53"/>
            <p:cNvSpPr/>
            <p:nvPr/>
          </p:nvSpPr>
          <p:spPr>
            <a:xfrm>
              <a:off x="6775239" y="3563523"/>
              <a:ext cx="530847" cy="416061"/>
            </a:xfrm>
            <a:custGeom>
              <a:avLst/>
              <a:gdLst/>
              <a:ahLst/>
              <a:cxnLst/>
              <a:rect l="l" t="t" r="r" b="b"/>
              <a:pathLst>
                <a:path w="35138" h="27540" extrusionOk="0">
                  <a:moveTo>
                    <a:pt x="21612" y="0"/>
                  </a:moveTo>
                  <a:lnTo>
                    <a:pt x="13648" y="13922"/>
                  </a:lnTo>
                  <a:cubicBezTo>
                    <a:pt x="13648" y="13922"/>
                    <a:pt x="10092" y="13678"/>
                    <a:pt x="6961" y="13618"/>
                  </a:cubicBezTo>
                  <a:cubicBezTo>
                    <a:pt x="6476" y="13596"/>
                    <a:pt x="5992" y="13586"/>
                    <a:pt x="5507" y="13586"/>
                  </a:cubicBezTo>
                  <a:cubicBezTo>
                    <a:pt x="4624" y="13586"/>
                    <a:pt x="3741" y="13620"/>
                    <a:pt x="2858" y="13678"/>
                  </a:cubicBezTo>
                  <a:cubicBezTo>
                    <a:pt x="1703" y="13952"/>
                    <a:pt x="0" y="15745"/>
                    <a:pt x="608" y="16353"/>
                  </a:cubicBezTo>
                  <a:cubicBezTo>
                    <a:pt x="1213" y="16958"/>
                    <a:pt x="22764" y="27540"/>
                    <a:pt x="24024" y="27540"/>
                  </a:cubicBezTo>
                  <a:cubicBezTo>
                    <a:pt x="24031" y="27540"/>
                    <a:pt x="24038" y="27540"/>
                    <a:pt x="24043" y="27539"/>
                  </a:cubicBezTo>
                  <a:cubicBezTo>
                    <a:pt x="24195" y="27539"/>
                    <a:pt x="25198" y="25594"/>
                    <a:pt x="26536" y="22888"/>
                  </a:cubicBezTo>
                  <a:lnTo>
                    <a:pt x="26566" y="22858"/>
                  </a:lnTo>
                  <a:cubicBezTo>
                    <a:pt x="27417" y="21156"/>
                    <a:pt x="35138" y="6839"/>
                    <a:pt x="35138" y="6839"/>
                  </a:cubicBezTo>
                  <a:lnTo>
                    <a:pt x="2161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20;p53"/>
            <p:cNvSpPr/>
            <p:nvPr/>
          </p:nvSpPr>
          <p:spPr>
            <a:xfrm>
              <a:off x="6775239" y="3714135"/>
              <a:ext cx="448647" cy="265439"/>
            </a:xfrm>
            <a:custGeom>
              <a:avLst/>
              <a:gdLst/>
              <a:ahLst/>
              <a:cxnLst/>
              <a:rect l="l" t="t" r="r" b="b"/>
              <a:pathLst>
                <a:path w="29697" h="17570" extrusionOk="0">
                  <a:moveTo>
                    <a:pt x="15897" y="0"/>
                  </a:moveTo>
                  <a:lnTo>
                    <a:pt x="13648" y="3952"/>
                  </a:lnTo>
                  <a:cubicBezTo>
                    <a:pt x="13648" y="3952"/>
                    <a:pt x="10122" y="3708"/>
                    <a:pt x="6961" y="3648"/>
                  </a:cubicBezTo>
                  <a:cubicBezTo>
                    <a:pt x="6476" y="3626"/>
                    <a:pt x="5992" y="3616"/>
                    <a:pt x="5507" y="3616"/>
                  </a:cubicBezTo>
                  <a:cubicBezTo>
                    <a:pt x="4624" y="3616"/>
                    <a:pt x="3741" y="3650"/>
                    <a:pt x="2858" y="3708"/>
                  </a:cubicBezTo>
                  <a:cubicBezTo>
                    <a:pt x="1703" y="3982"/>
                    <a:pt x="0" y="5775"/>
                    <a:pt x="608" y="6383"/>
                  </a:cubicBezTo>
                  <a:cubicBezTo>
                    <a:pt x="1213" y="6988"/>
                    <a:pt x="22764" y="17570"/>
                    <a:pt x="24054" y="17570"/>
                  </a:cubicBezTo>
                  <a:cubicBezTo>
                    <a:pt x="24061" y="17570"/>
                    <a:pt x="24068" y="17570"/>
                    <a:pt x="24074" y="17569"/>
                  </a:cubicBezTo>
                  <a:cubicBezTo>
                    <a:pt x="24195" y="17569"/>
                    <a:pt x="25198" y="15624"/>
                    <a:pt x="26536" y="12949"/>
                  </a:cubicBezTo>
                  <a:lnTo>
                    <a:pt x="26566" y="12888"/>
                  </a:lnTo>
                  <a:cubicBezTo>
                    <a:pt x="26627" y="12766"/>
                    <a:pt x="26688" y="12645"/>
                    <a:pt x="26749" y="12523"/>
                  </a:cubicBezTo>
                  <a:cubicBezTo>
                    <a:pt x="26809" y="12402"/>
                    <a:pt x="26840" y="12341"/>
                    <a:pt x="26870" y="12280"/>
                  </a:cubicBezTo>
                  <a:cubicBezTo>
                    <a:pt x="26931" y="12189"/>
                    <a:pt x="27022" y="12006"/>
                    <a:pt x="27083" y="11885"/>
                  </a:cubicBezTo>
                  <a:cubicBezTo>
                    <a:pt x="27660" y="10760"/>
                    <a:pt x="28633" y="8967"/>
                    <a:pt x="29697" y="6991"/>
                  </a:cubicBezTo>
                  <a:lnTo>
                    <a:pt x="15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21;p53"/>
            <p:cNvSpPr/>
            <p:nvPr/>
          </p:nvSpPr>
          <p:spPr>
            <a:xfrm>
              <a:off x="6772942" y="3767778"/>
              <a:ext cx="424324" cy="212245"/>
            </a:xfrm>
            <a:custGeom>
              <a:avLst/>
              <a:gdLst/>
              <a:ahLst/>
              <a:cxnLst/>
              <a:rect l="l" t="t" r="r" b="b"/>
              <a:pathLst>
                <a:path w="28087" h="14049" extrusionOk="0">
                  <a:moveTo>
                    <a:pt x="7366" y="1"/>
                  </a:moveTo>
                  <a:cubicBezTo>
                    <a:pt x="5293" y="1"/>
                    <a:pt x="3423" y="30"/>
                    <a:pt x="2949" y="127"/>
                  </a:cubicBezTo>
                  <a:cubicBezTo>
                    <a:pt x="1763" y="401"/>
                    <a:pt x="0" y="2255"/>
                    <a:pt x="639" y="2863"/>
                  </a:cubicBezTo>
                  <a:cubicBezTo>
                    <a:pt x="1274" y="3498"/>
                    <a:pt x="22915" y="14049"/>
                    <a:pt x="24180" y="14049"/>
                  </a:cubicBezTo>
                  <a:cubicBezTo>
                    <a:pt x="24186" y="14049"/>
                    <a:pt x="24191" y="14049"/>
                    <a:pt x="24195" y="14048"/>
                  </a:cubicBezTo>
                  <a:cubicBezTo>
                    <a:pt x="24591" y="13987"/>
                    <a:pt x="26566" y="10796"/>
                    <a:pt x="28086" y="6905"/>
                  </a:cubicBezTo>
                  <a:lnTo>
                    <a:pt x="14043" y="66"/>
                  </a:lnTo>
                  <a:cubicBezTo>
                    <a:pt x="14043" y="66"/>
                    <a:pt x="10476" y="1"/>
                    <a:pt x="736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22;p53"/>
            <p:cNvSpPr/>
            <p:nvPr/>
          </p:nvSpPr>
          <p:spPr>
            <a:xfrm>
              <a:off x="6792506" y="3800061"/>
              <a:ext cx="334042" cy="164339"/>
            </a:xfrm>
            <a:custGeom>
              <a:avLst/>
              <a:gdLst/>
              <a:ahLst/>
              <a:cxnLst/>
              <a:rect l="l" t="t" r="r" b="b"/>
              <a:pathLst>
                <a:path w="22111" h="10878" extrusionOk="0">
                  <a:moveTo>
                    <a:pt x="27" y="1"/>
                  </a:moveTo>
                  <a:cubicBezTo>
                    <a:pt x="2" y="1"/>
                    <a:pt x="1" y="36"/>
                    <a:pt x="43" y="57"/>
                  </a:cubicBezTo>
                  <a:cubicBezTo>
                    <a:pt x="3660" y="1972"/>
                    <a:pt x="18371" y="9267"/>
                    <a:pt x="22080" y="10878"/>
                  </a:cubicBezTo>
                  <a:cubicBezTo>
                    <a:pt x="22110" y="10878"/>
                    <a:pt x="22110" y="10847"/>
                    <a:pt x="22080" y="10847"/>
                  </a:cubicBezTo>
                  <a:cubicBezTo>
                    <a:pt x="18554" y="8902"/>
                    <a:pt x="3781" y="1698"/>
                    <a:pt x="73" y="27"/>
                  </a:cubicBezTo>
                  <a:cubicBezTo>
                    <a:pt x="54" y="8"/>
                    <a:pt x="3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23;p53"/>
            <p:cNvSpPr/>
            <p:nvPr/>
          </p:nvSpPr>
          <p:spPr>
            <a:xfrm>
              <a:off x="6843189" y="3767854"/>
              <a:ext cx="31711" cy="65431"/>
            </a:xfrm>
            <a:custGeom>
              <a:avLst/>
              <a:gdLst/>
              <a:ahLst/>
              <a:cxnLst/>
              <a:rect l="l" t="t" r="r" b="b"/>
              <a:pathLst>
                <a:path w="2099" h="4331" extrusionOk="0">
                  <a:moveTo>
                    <a:pt x="62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1460" y="973"/>
                    <a:pt x="2098" y="2675"/>
                    <a:pt x="1612" y="4317"/>
                  </a:cubicBezTo>
                  <a:cubicBezTo>
                    <a:pt x="1612" y="4317"/>
                    <a:pt x="1639" y="4330"/>
                    <a:pt x="1657" y="4330"/>
                  </a:cubicBezTo>
                  <a:cubicBezTo>
                    <a:pt x="1666" y="4330"/>
                    <a:pt x="1673" y="4327"/>
                    <a:pt x="1673" y="4317"/>
                  </a:cubicBezTo>
                  <a:cubicBezTo>
                    <a:pt x="2007" y="3587"/>
                    <a:pt x="2068" y="2736"/>
                    <a:pt x="1794" y="1976"/>
                  </a:cubicBezTo>
                  <a:cubicBezTo>
                    <a:pt x="1521" y="1095"/>
                    <a:pt x="882" y="396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24;p53"/>
            <p:cNvSpPr/>
            <p:nvPr/>
          </p:nvSpPr>
          <p:spPr>
            <a:xfrm>
              <a:off x="6961836" y="3765769"/>
              <a:ext cx="51728" cy="56593"/>
            </a:xfrm>
            <a:custGeom>
              <a:avLst/>
              <a:gdLst/>
              <a:ahLst/>
              <a:cxnLst/>
              <a:rect l="l" t="t" r="r" b="b"/>
              <a:pathLst>
                <a:path w="3424" h="3746" extrusionOk="0">
                  <a:moveTo>
                    <a:pt x="121" y="1"/>
                  </a:moveTo>
                  <a:cubicBezTo>
                    <a:pt x="51" y="1"/>
                    <a:pt x="0" y="95"/>
                    <a:pt x="50" y="169"/>
                  </a:cubicBezTo>
                  <a:cubicBezTo>
                    <a:pt x="1266" y="1233"/>
                    <a:pt x="2360" y="2418"/>
                    <a:pt x="3302" y="3725"/>
                  </a:cubicBezTo>
                  <a:cubicBezTo>
                    <a:pt x="3315" y="3738"/>
                    <a:pt x="3338" y="3745"/>
                    <a:pt x="3360" y="3745"/>
                  </a:cubicBezTo>
                  <a:cubicBezTo>
                    <a:pt x="3392" y="3745"/>
                    <a:pt x="3424" y="3730"/>
                    <a:pt x="3424" y="3695"/>
                  </a:cubicBezTo>
                  <a:cubicBezTo>
                    <a:pt x="3089" y="2053"/>
                    <a:pt x="1661" y="686"/>
                    <a:pt x="171" y="17"/>
                  </a:cubicBezTo>
                  <a:cubicBezTo>
                    <a:pt x="154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25;p53"/>
            <p:cNvSpPr/>
            <p:nvPr/>
          </p:nvSpPr>
          <p:spPr>
            <a:xfrm>
              <a:off x="6941216" y="3763971"/>
              <a:ext cx="52151" cy="56744"/>
            </a:xfrm>
            <a:custGeom>
              <a:avLst/>
              <a:gdLst/>
              <a:ahLst/>
              <a:cxnLst/>
              <a:rect l="l" t="t" r="r" b="b"/>
              <a:pathLst>
                <a:path w="3452" h="3756" extrusionOk="0">
                  <a:moveTo>
                    <a:pt x="143" y="0"/>
                  </a:moveTo>
                  <a:cubicBezTo>
                    <a:pt x="53" y="0"/>
                    <a:pt x="1" y="115"/>
                    <a:pt x="77" y="166"/>
                  </a:cubicBezTo>
                  <a:cubicBezTo>
                    <a:pt x="1293" y="1230"/>
                    <a:pt x="2387" y="2446"/>
                    <a:pt x="3330" y="3723"/>
                  </a:cubicBezTo>
                  <a:cubicBezTo>
                    <a:pt x="3341" y="3746"/>
                    <a:pt x="3362" y="3756"/>
                    <a:pt x="3383" y="3756"/>
                  </a:cubicBezTo>
                  <a:cubicBezTo>
                    <a:pt x="3417" y="3756"/>
                    <a:pt x="3451" y="3730"/>
                    <a:pt x="3451" y="3692"/>
                  </a:cubicBezTo>
                  <a:cubicBezTo>
                    <a:pt x="3117" y="2051"/>
                    <a:pt x="1658" y="713"/>
                    <a:pt x="199" y="14"/>
                  </a:cubicBezTo>
                  <a:cubicBezTo>
                    <a:pt x="179" y="4"/>
                    <a:pt x="161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26;p53"/>
            <p:cNvSpPr/>
            <p:nvPr/>
          </p:nvSpPr>
          <p:spPr>
            <a:xfrm>
              <a:off x="6921351" y="3762264"/>
              <a:ext cx="51804" cy="56850"/>
            </a:xfrm>
            <a:custGeom>
              <a:avLst/>
              <a:gdLst/>
              <a:ahLst/>
              <a:cxnLst/>
              <a:rect l="l" t="t" r="r" b="b"/>
              <a:pathLst>
                <a:path w="3429" h="3763" extrusionOk="0">
                  <a:moveTo>
                    <a:pt x="148" y="1"/>
                  </a:moveTo>
                  <a:cubicBezTo>
                    <a:pt x="68" y="1"/>
                    <a:pt x="1" y="107"/>
                    <a:pt x="55" y="188"/>
                  </a:cubicBezTo>
                  <a:cubicBezTo>
                    <a:pt x="1271" y="1252"/>
                    <a:pt x="2365" y="2437"/>
                    <a:pt x="3307" y="3744"/>
                  </a:cubicBezTo>
                  <a:cubicBezTo>
                    <a:pt x="3318" y="3756"/>
                    <a:pt x="3338" y="3763"/>
                    <a:pt x="3358" y="3763"/>
                  </a:cubicBezTo>
                  <a:cubicBezTo>
                    <a:pt x="3392" y="3763"/>
                    <a:pt x="3429" y="3741"/>
                    <a:pt x="3429" y="3684"/>
                  </a:cubicBezTo>
                  <a:cubicBezTo>
                    <a:pt x="3095" y="2042"/>
                    <a:pt x="1666" y="705"/>
                    <a:pt x="177" y="6"/>
                  </a:cubicBezTo>
                  <a:cubicBezTo>
                    <a:pt x="167" y="2"/>
                    <a:pt x="157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27;p53"/>
            <p:cNvSpPr/>
            <p:nvPr/>
          </p:nvSpPr>
          <p:spPr>
            <a:xfrm>
              <a:off x="6900428" y="3760754"/>
              <a:ext cx="52076" cy="56744"/>
            </a:xfrm>
            <a:custGeom>
              <a:avLst/>
              <a:gdLst/>
              <a:ahLst/>
              <a:cxnLst/>
              <a:rect l="l" t="t" r="r" b="b"/>
              <a:pathLst>
                <a:path w="3447" h="3756" extrusionOk="0">
                  <a:moveTo>
                    <a:pt x="149" y="1"/>
                  </a:moveTo>
                  <a:cubicBezTo>
                    <a:pt x="70" y="1"/>
                    <a:pt x="0" y="120"/>
                    <a:pt x="103" y="197"/>
                  </a:cubicBezTo>
                  <a:cubicBezTo>
                    <a:pt x="1288" y="1261"/>
                    <a:pt x="2382" y="2446"/>
                    <a:pt x="3325" y="3723"/>
                  </a:cubicBezTo>
                  <a:cubicBezTo>
                    <a:pt x="3348" y="3746"/>
                    <a:pt x="3371" y="3756"/>
                    <a:pt x="3391" y="3756"/>
                  </a:cubicBezTo>
                  <a:cubicBezTo>
                    <a:pt x="3423" y="3756"/>
                    <a:pt x="3446" y="3730"/>
                    <a:pt x="3446" y="3692"/>
                  </a:cubicBezTo>
                  <a:cubicBezTo>
                    <a:pt x="3112" y="2051"/>
                    <a:pt x="1683" y="714"/>
                    <a:pt x="194" y="15"/>
                  </a:cubicBezTo>
                  <a:cubicBezTo>
                    <a:pt x="179" y="5"/>
                    <a:pt x="16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28;p53"/>
            <p:cNvSpPr/>
            <p:nvPr/>
          </p:nvSpPr>
          <p:spPr>
            <a:xfrm>
              <a:off x="7097268" y="3902257"/>
              <a:ext cx="61714" cy="42981"/>
            </a:xfrm>
            <a:custGeom>
              <a:avLst/>
              <a:gdLst/>
              <a:ahLst/>
              <a:cxnLst/>
              <a:rect l="l" t="t" r="r" b="b"/>
              <a:pathLst>
                <a:path w="4085" h="2845" extrusionOk="0">
                  <a:moveTo>
                    <a:pt x="2026" y="1"/>
                  </a:moveTo>
                  <a:cubicBezTo>
                    <a:pt x="739" y="1"/>
                    <a:pt x="1" y="2001"/>
                    <a:pt x="1419" y="2684"/>
                  </a:cubicBezTo>
                  <a:cubicBezTo>
                    <a:pt x="1642" y="2795"/>
                    <a:pt x="1857" y="2845"/>
                    <a:pt x="2059" y="2845"/>
                  </a:cubicBezTo>
                  <a:cubicBezTo>
                    <a:pt x="3346" y="2845"/>
                    <a:pt x="4084" y="844"/>
                    <a:pt x="2666" y="161"/>
                  </a:cubicBezTo>
                  <a:cubicBezTo>
                    <a:pt x="2443" y="50"/>
                    <a:pt x="2228" y="1"/>
                    <a:pt x="2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29;p53"/>
            <p:cNvSpPr/>
            <p:nvPr/>
          </p:nvSpPr>
          <p:spPr>
            <a:xfrm>
              <a:off x="6952939" y="3694753"/>
              <a:ext cx="47317" cy="93319"/>
            </a:xfrm>
            <a:custGeom>
              <a:avLst/>
              <a:gdLst/>
              <a:ahLst/>
              <a:cxnLst/>
              <a:rect l="l" t="t" r="r" b="b"/>
              <a:pathLst>
                <a:path w="3132" h="6177" extrusionOk="0">
                  <a:moveTo>
                    <a:pt x="1411" y="407"/>
                  </a:moveTo>
                  <a:cubicBezTo>
                    <a:pt x="2004" y="407"/>
                    <a:pt x="2457" y="1548"/>
                    <a:pt x="2523" y="2013"/>
                  </a:cubicBezTo>
                  <a:cubicBezTo>
                    <a:pt x="2584" y="2438"/>
                    <a:pt x="2584" y="2864"/>
                    <a:pt x="2584" y="3289"/>
                  </a:cubicBezTo>
                  <a:cubicBezTo>
                    <a:pt x="2554" y="4140"/>
                    <a:pt x="2463" y="4991"/>
                    <a:pt x="2341" y="5843"/>
                  </a:cubicBezTo>
                  <a:cubicBezTo>
                    <a:pt x="2037" y="5235"/>
                    <a:pt x="1703" y="4627"/>
                    <a:pt x="1368" y="4019"/>
                  </a:cubicBezTo>
                  <a:cubicBezTo>
                    <a:pt x="973" y="3289"/>
                    <a:pt x="183" y="1830"/>
                    <a:pt x="700" y="979"/>
                  </a:cubicBezTo>
                  <a:cubicBezTo>
                    <a:pt x="948" y="566"/>
                    <a:pt x="1189" y="407"/>
                    <a:pt x="1411" y="407"/>
                  </a:cubicBezTo>
                  <a:close/>
                  <a:moveTo>
                    <a:pt x="1396" y="1"/>
                  </a:moveTo>
                  <a:cubicBezTo>
                    <a:pt x="1299" y="1"/>
                    <a:pt x="1199" y="12"/>
                    <a:pt x="1095" y="37"/>
                  </a:cubicBezTo>
                  <a:cubicBezTo>
                    <a:pt x="61" y="280"/>
                    <a:pt x="1" y="1405"/>
                    <a:pt x="152" y="2225"/>
                  </a:cubicBezTo>
                  <a:cubicBezTo>
                    <a:pt x="456" y="3624"/>
                    <a:pt x="1338" y="4870"/>
                    <a:pt x="2037" y="6086"/>
                  </a:cubicBezTo>
                  <a:cubicBezTo>
                    <a:pt x="2067" y="6146"/>
                    <a:pt x="2128" y="6177"/>
                    <a:pt x="2189" y="6177"/>
                  </a:cubicBezTo>
                  <a:cubicBezTo>
                    <a:pt x="2250" y="6177"/>
                    <a:pt x="2311" y="6146"/>
                    <a:pt x="2341" y="6086"/>
                  </a:cubicBezTo>
                  <a:cubicBezTo>
                    <a:pt x="2356" y="6101"/>
                    <a:pt x="2371" y="6108"/>
                    <a:pt x="2387" y="6108"/>
                  </a:cubicBezTo>
                  <a:cubicBezTo>
                    <a:pt x="2402" y="6108"/>
                    <a:pt x="2417" y="6101"/>
                    <a:pt x="2432" y="6086"/>
                  </a:cubicBezTo>
                  <a:cubicBezTo>
                    <a:pt x="2979" y="4688"/>
                    <a:pt x="3131" y="3198"/>
                    <a:pt x="2919" y="1709"/>
                  </a:cubicBezTo>
                  <a:cubicBezTo>
                    <a:pt x="2782" y="916"/>
                    <a:pt x="2252" y="1"/>
                    <a:pt x="1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30;p53"/>
            <p:cNvSpPr/>
            <p:nvPr/>
          </p:nvSpPr>
          <p:spPr>
            <a:xfrm>
              <a:off x="6983243" y="3777144"/>
              <a:ext cx="101039" cy="46501"/>
            </a:xfrm>
            <a:custGeom>
              <a:avLst/>
              <a:gdLst/>
              <a:ahLst/>
              <a:cxnLst/>
              <a:rect l="l" t="t" r="r" b="b"/>
              <a:pathLst>
                <a:path w="6688" h="3078" extrusionOk="0">
                  <a:moveTo>
                    <a:pt x="1688" y="427"/>
                  </a:moveTo>
                  <a:cubicBezTo>
                    <a:pt x="2121" y="427"/>
                    <a:pt x="2554" y="434"/>
                    <a:pt x="2979" y="449"/>
                  </a:cubicBezTo>
                  <a:cubicBezTo>
                    <a:pt x="3405" y="480"/>
                    <a:pt x="3800" y="541"/>
                    <a:pt x="4226" y="632"/>
                  </a:cubicBezTo>
                  <a:cubicBezTo>
                    <a:pt x="4834" y="753"/>
                    <a:pt x="6688" y="1787"/>
                    <a:pt x="5077" y="2547"/>
                  </a:cubicBezTo>
                  <a:cubicBezTo>
                    <a:pt x="4921" y="2622"/>
                    <a:pt x="4749" y="2654"/>
                    <a:pt x="4569" y="2654"/>
                  </a:cubicBezTo>
                  <a:cubicBezTo>
                    <a:pt x="3732" y="2654"/>
                    <a:pt x="2704" y="1954"/>
                    <a:pt x="2128" y="1604"/>
                  </a:cubicBezTo>
                  <a:cubicBezTo>
                    <a:pt x="1551" y="1209"/>
                    <a:pt x="973" y="814"/>
                    <a:pt x="396" y="449"/>
                  </a:cubicBezTo>
                  <a:cubicBezTo>
                    <a:pt x="821" y="434"/>
                    <a:pt x="1254" y="427"/>
                    <a:pt x="1688" y="427"/>
                  </a:cubicBezTo>
                  <a:close/>
                  <a:moveTo>
                    <a:pt x="2461" y="1"/>
                  </a:moveTo>
                  <a:cubicBezTo>
                    <a:pt x="1691" y="1"/>
                    <a:pt x="925" y="107"/>
                    <a:pt x="183" y="328"/>
                  </a:cubicBezTo>
                  <a:cubicBezTo>
                    <a:pt x="153" y="328"/>
                    <a:pt x="122" y="358"/>
                    <a:pt x="153" y="389"/>
                  </a:cubicBezTo>
                  <a:cubicBezTo>
                    <a:pt x="31" y="449"/>
                    <a:pt x="1" y="632"/>
                    <a:pt x="122" y="723"/>
                  </a:cubicBezTo>
                  <a:cubicBezTo>
                    <a:pt x="1277" y="1513"/>
                    <a:pt x="2402" y="2516"/>
                    <a:pt x="3800" y="2942"/>
                  </a:cubicBezTo>
                  <a:cubicBezTo>
                    <a:pt x="4066" y="3024"/>
                    <a:pt x="4374" y="3078"/>
                    <a:pt x="4678" y="3078"/>
                  </a:cubicBezTo>
                  <a:cubicBezTo>
                    <a:pt x="5275" y="3078"/>
                    <a:pt x="5858" y="2868"/>
                    <a:pt x="6080" y="2243"/>
                  </a:cubicBezTo>
                  <a:cubicBezTo>
                    <a:pt x="6414" y="1209"/>
                    <a:pt x="5441" y="480"/>
                    <a:pt x="4590" y="267"/>
                  </a:cubicBezTo>
                  <a:cubicBezTo>
                    <a:pt x="3889" y="92"/>
                    <a:pt x="3174" y="1"/>
                    <a:pt x="2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31;p53"/>
            <p:cNvSpPr/>
            <p:nvPr/>
          </p:nvSpPr>
          <p:spPr>
            <a:xfrm>
              <a:off x="6982321" y="3099752"/>
              <a:ext cx="1031842" cy="763216"/>
            </a:xfrm>
            <a:custGeom>
              <a:avLst/>
              <a:gdLst/>
              <a:ahLst/>
              <a:cxnLst/>
              <a:rect l="l" t="t" r="r" b="b"/>
              <a:pathLst>
                <a:path w="68300" h="50519" extrusionOk="0">
                  <a:moveTo>
                    <a:pt x="44713" y="1"/>
                  </a:moveTo>
                  <a:cubicBezTo>
                    <a:pt x="44774" y="1703"/>
                    <a:pt x="45108" y="3405"/>
                    <a:pt x="45746" y="5016"/>
                  </a:cubicBezTo>
                  <a:cubicBezTo>
                    <a:pt x="45746" y="5016"/>
                    <a:pt x="43838" y="4904"/>
                    <a:pt x="41005" y="4904"/>
                  </a:cubicBezTo>
                  <a:cubicBezTo>
                    <a:pt x="34406" y="4904"/>
                    <a:pt x="22792" y="5514"/>
                    <a:pt x="18603" y="9576"/>
                  </a:cubicBezTo>
                  <a:cubicBezTo>
                    <a:pt x="14013" y="14044"/>
                    <a:pt x="1" y="42372"/>
                    <a:pt x="1" y="42372"/>
                  </a:cubicBezTo>
                  <a:lnTo>
                    <a:pt x="16354" y="50518"/>
                  </a:lnTo>
                  <a:cubicBezTo>
                    <a:pt x="16354" y="50518"/>
                    <a:pt x="29090" y="24591"/>
                    <a:pt x="30488" y="22919"/>
                  </a:cubicBezTo>
                  <a:cubicBezTo>
                    <a:pt x="32342" y="20700"/>
                    <a:pt x="56628" y="23861"/>
                    <a:pt x="62373" y="16658"/>
                  </a:cubicBezTo>
                  <a:cubicBezTo>
                    <a:pt x="68300" y="9211"/>
                    <a:pt x="63224" y="1"/>
                    <a:pt x="632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32;p53"/>
            <p:cNvSpPr/>
            <p:nvPr/>
          </p:nvSpPr>
          <p:spPr>
            <a:xfrm>
              <a:off x="7543897" y="3161523"/>
              <a:ext cx="180489" cy="43404"/>
            </a:xfrm>
            <a:custGeom>
              <a:avLst/>
              <a:gdLst/>
              <a:ahLst/>
              <a:cxnLst/>
              <a:rect l="l" t="t" r="r" b="b"/>
              <a:pathLst>
                <a:path w="11947" h="2873" extrusionOk="0">
                  <a:moveTo>
                    <a:pt x="6236" y="0"/>
                  </a:moveTo>
                  <a:cubicBezTo>
                    <a:pt x="6171" y="0"/>
                    <a:pt x="6232" y="46"/>
                    <a:pt x="6475" y="167"/>
                  </a:cubicBezTo>
                  <a:lnTo>
                    <a:pt x="7843" y="806"/>
                  </a:lnTo>
                  <a:lnTo>
                    <a:pt x="7569" y="806"/>
                  </a:lnTo>
                  <a:cubicBezTo>
                    <a:pt x="7205" y="806"/>
                    <a:pt x="6840" y="806"/>
                    <a:pt x="6475" y="775"/>
                  </a:cubicBezTo>
                  <a:lnTo>
                    <a:pt x="4347" y="775"/>
                  </a:lnTo>
                  <a:cubicBezTo>
                    <a:pt x="2888" y="775"/>
                    <a:pt x="1460" y="897"/>
                    <a:pt x="31" y="988"/>
                  </a:cubicBezTo>
                  <a:cubicBezTo>
                    <a:pt x="1" y="988"/>
                    <a:pt x="1" y="1049"/>
                    <a:pt x="31" y="1049"/>
                  </a:cubicBezTo>
                  <a:cubicBezTo>
                    <a:pt x="405" y="1033"/>
                    <a:pt x="781" y="1027"/>
                    <a:pt x="1157" y="1027"/>
                  </a:cubicBezTo>
                  <a:cubicBezTo>
                    <a:pt x="2004" y="1027"/>
                    <a:pt x="2856" y="1055"/>
                    <a:pt x="3701" y="1055"/>
                  </a:cubicBezTo>
                  <a:cubicBezTo>
                    <a:pt x="3917" y="1055"/>
                    <a:pt x="4132" y="1053"/>
                    <a:pt x="4347" y="1049"/>
                  </a:cubicBezTo>
                  <a:cubicBezTo>
                    <a:pt x="5046" y="1049"/>
                    <a:pt x="5776" y="1079"/>
                    <a:pt x="6475" y="1079"/>
                  </a:cubicBezTo>
                  <a:lnTo>
                    <a:pt x="7509" y="1110"/>
                  </a:lnTo>
                  <a:cubicBezTo>
                    <a:pt x="7661" y="1125"/>
                    <a:pt x="7812" y="1132"/>
                    <a:pt x="7964" y="1132"/>
                  </a:cubicBezTo>
                  <a:cubicBezTo>
                    <a:pt x="8116" y="1132"/>
                    <a:pt x="8268" y="1125"/>
                    <a:pt x="8420" y="1110"/>
                  </a:cubicBezTo>
                  <a:lnTo>
                    <a:pt x="8785" y="1292"/>
                  </a:lnTo>
                  <a:cubicBezTo>
                    <a:pt x="9819" y="1778"/>
                    <a:pt x="10882" y="2295"/>
                    <a:pt x="11886" y="2873"/>
                  </a:cubicBezTo>
                  <a:cubicBezTo>
                    <a:pt x="11916" y="2873"/>
                    <a:pt x="11946" y="2842"/>
                    <a:pt x="11916" y="2812"/>
                  </a:cubicBezTo>
                  <a:cubicBezTo>
                    <a:pt x="10974" y="2143"/>
                    <a:pt x="10001" y="1565"/>
                    <a:pt x="8998" y="1018"/>
                  </a:cubicBezTo>
                  <a:cubicBezTo>
                    <a:pt x="8268" y="623"/>
                    <a:pt x="7539" y="319"/>
                    <a:pt x="6749" y="107"/>
                  </a:cubicBezTo>
                  <a:cubicBezTo>
                    <a:pt x="6490" y="46"/>
                    <a:pt x="6300" y="0"/>
                    <a:pt x="6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33;p53"/>
            <p:cNvSpPr/>
            <p:nvPr/>
          </p:nvSpPr>
          <p:spPr>
            <a:xfrm>
              <a:off x="7649508" y="3088694"/>
              <a:ext cx="39974" cy="90539"/>
            </a:xfrm>
            <a:custGeom>
              <a:avLst/>
              <a:gdLst/>
              <a:ahLst/>
              <a:cxnLst/>
              <a:rect l="l" t="t" r="r" b="b"/>
              <a:pathLst>
                <a:path w="2646" h="5993" extrusionOk="0">
                  <a:moveTo>
                    <a:pt x="56" y="1"/>
                  </a:moveTo>
                  <a:cubicBezTo>
                    <a:pt x="24" y="1"/>
                    <a:pt x="1" y="27"/>
                    <a:pt x="1" y="64"/>
                  </a:cubicBezTo>
                  <a:cubicBezTo>
                    <a:pt x="62" y="1006"/>
                    <a:pt x="214" y="1949"/>
                    <a:pt x="457" y="2861"/>
                  </a:cubicBezTo>
                  <a:cubicBezTo>
                    <a:pt x="548" y="3225"/>
                    <a:pt x="639" y="3590"/>
                    <a:pt x="761" y="3985"/>
                  </a:cubicBezTo>
                  <a:cubicBezTo>
                    <a:pt x="821" y="4289"/>
                    <a:pt x="1004" y="4563"/>
                    <a:pt x="1247" y="4776"/>
                  </a:cubicBezTo>
                  <a:cubicBezTo>
                    <a:pt x="1369" y="4897"/>
                    <a:pt x="1551" y="4958"/>
                    <a:pt x="1733" y="4988"/>
                  </a:cubicBezTo>
                  <a:cubicBezTo>
                    <a:pt x="1733" y="5049"/>
                    <a:pt x="1733" y="5079"/>
                    <a:pt x="1733" y="5140"/>
                  </a:cubicBezTo>
                  <a:cubicBezTo>
                    <a:pt x="1733" y="5231"/>
                    <a:pt x="1794" y="5323"/>
                    <a:pt x="1794" y="5414"/>
                  </a:cubicBezTo>
                  <a:cubicBezTo>
                    <a:pt x="1794" y="5505"/>
                    <a:pt x="1825" y="5596"/>
                    <a:pt x="1855" y="5687"/>
                  </a:cubicBezTo>
                  <a:cubicBezTo>
                    <a:pt x="1855" y="5718"/>
                    <a:pt x="1885" y="5779"/>
                    <a:pt x="1916" y="5809"/>
                  </a:cubicBezTo>
                  <a:cubicBezTo>
                    <a:pt x="1946" y="5870"/>
                    <a:pt x="1946" y="5900"/>
                    <a:pt x="1977" y="5961"/>
                  </a:cubicBezTo>
                  <a:cubicBezTo>
                    <a:pt x="1987" y="5982"/>
                    <a:pt x="2013" y="5993"/>
                    <a:pt x="2041" y="5993"/>
                  </a:cubicBezTo>
                  <a:cubicBezTo>
                    <a:pt x="2092" y="5993"/>
                    <a:pt x="2148" y="5959"/>
                    <a:pt x="2128" y="5900"/>
                  </a:cubicBezTo>
                  <a:lnTo>
                    <a:pt x="2128" y="5748"/>
                  </a:lnTo>
                  <a:cubicBezTo>
                    <a:pt x="2128" y="5718"/>
                    <a:pt x="2098" y="5657"/>
                    <a:pt x="2098" y="5627"/>
                  </a:cubicBezTo>
                  <a:cubicBezTo>
                    <a:pt x="2068" y="5535"/>
                    <a:pt x="2037" y="5414"/>
                    <a:pt x="2007" y="5353"/>
                  </a:cubicBezTo>
                  <a:cubicBezTo>
                    <a:pt x="1977" y="5262"/>
                    <a:pt x="1977" y="5171"/>
                    <a:pt x="1916" y="5079"/>
                  </a:cubicBezTo>
                  <a:cubicBezTo>
                    <a:pt x="1916" y="5049"/>
                    <a:pt x="1916" y="5019"/>
                    <a:pt x="1885" y="4988"/>
                  </a:cubicBezTo>
                  <a:cubicBezTo>
                    <a:pt x="2220" y="4988"/>
                    <a:pt x="2493" y="4776"/>
                    <a:pt x="2584" y="4472"/>
                  </a:cubicBezTo>
                  <a:cubicBezTo>
                    <a:pt x="2645" y="4137"/>
                    <a:pt x="2645" y="3803"/>
                    <a:pt x="2524" y="3499"/>
                  </a:cubicBezTo>
                  <a:cubicBezTo>
                    <a:pt x="2432" y="3073"/>
                    <a:pt x="2372" y="2648"/>
                    <a:pt x="2280" y="2253"/>
                  </a:cubicBezTo>
                  <a:cubicBezTo>
                    <a:pt x="2189" y="1827"/>
                    <a:pt x="2068" y="1402"/>
                    <a:pt x="1977" y="976"/>
                  </a:cubicBezTo>
                  <a:cubicBezTo>
                    <a:pt x="1916" y="763"/>
                    <a:pt x="1855" y="551"/>
                    <a:pt x="1794" y="307"/>
                  </a:cubicBezTo>
                  <a:cubicBezTo>
                    <a:pt x="1764" y="247"/>
                    <a:pt x="1764" y="125"/>
                    <a:pt x="1673" y="64"/>
                  </a:cubicBezTo>
                  <a:lnTo>
                    <a:pt x="1642" y="64"/>
                  </a:lnTo>
                  <a:cubicBezTo>
                    <a:pt x="1612" y="95"/>
                    <a:pt x="1612" y="95"/>
                    <a:pt x="1612" y="125"/>
                  </a:cubicBezTo>
                  <a:cubicBezTo>
                    <a:pt x="1612" y="155"/>
                    <a:pt x="1642" y="155"/>
                    <a:pt x="1642" y="155"/>
                  </a:cubicBezTo>
                  <a:lnTo>
                    <a:pt x="1673" y="155"/>
                  </a:lnTo>
                  <a:cubicBezTo>
                    <a:pt x="1703" y="277"/>
                    <a:pt x="1733" y="703"/>
                    <a:pt x="1733" y="763"/>
                  </a:cubicBezTo>
                  <a:cubicBezTo>
                    <a:pt x="1764" y="976"/>
                    <a:pt x="1794" y="1219"/>
                    <a:pt x="1825" y="1432"/>
                  </a:cubicBezTo>
                  <a:cubicBezTo>
                    <a:pt x="1885" y="1888"/>
                    <a:pt x="1977" y="2344"/>
                    <a:pt x="2037" y="2800"/>
                  </a:cubicBezTo>
                  <a:cubicBezTo>
                    <a:pt x="2098" y="3195"/>
                    <a:pt x="2189" y="3620"/>
                    <a:pt x="2220" y="3985"/>
                  </a:cubicBezTo>
                  <a:cubicBezTo>
                    <a:pt x="2247" y="4309"/>
                    <a:pt x="2106" y="4608"/>
                    <a:pt x="1798" y="4608"/>
                  </a:cubicBezTo>
                  <a:cubicBezTo>
                    <a:pt x="1759" y="4608"/>
                    <a:pt x="1717" y="4603"/>
                    <a:pt x="1673" y="4593"/>
                  </a:cubicBezTo>
                  <a:cubicBezTo>
                    <a:pt x="1308" y="4532"/>
                    <a:pt x="1125" y="4137"/>
                    <a:pt x="1034" y="3833"/>
                  </a:cubicBezTo>
                  <a:cubicBezTo>
                    <a:pt x="882" y="3438"/>
                    <a:pt x="791" y="3043"/>
                    <a:pt x="700" y="2648"/>
                  </a:cubicBezTo>
                  <a:cubicBezTo>
                    <a:pt x="457" y="1766"/>
                    <a:pt x="305" y="885"/>
                    <a:pt x="122" y="34"/>
                  </a:cubicBezTo>
                  <a:cubicBezTo>
                    <a:pt x="99" y="11"/>
                    <a:pt x="76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34;p53"/>
            <p:cNvSpPr/>
            <p:nvPr/>
          </p:nvSpPr>
          <p:spPr>
            <a:xfrm>
              <a:off x="7784048" y="3126204"/>
              <a:ext cx="93243" cy="100420"/>
            </a:xfrm>
            <a:custGeom>
              <a:avLst/>
              <a:gdLst/>
              <a:ahLst/>
              <a:cxnLst/>
              <a:rect l="l" t="t" r="r" b="b"/>
              <a:pathLst>
                <a:path w="6172" h="6647" extrusionOk="0">
                  <a:moveTo>
                    <a:pt x="96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864"/>
                    <a:pt x="62" y="1685"/>
                    <a:pt x="244" y="2475"/>
                  </a:cubicBezTo>
                  <a:cubicBezTo>
                    <a:pt x="335" y="3113"/>
                    <a:pt x="609" y="3752"/>
                    <a:pt x="1004" y="4268"/>
                  </a:cubicBezTo>
                  <a:cubicBezTo>
                    <a:pt x="1399" y="4785"/>
                    <a:pt x="1916" y="5211"/>
                    <a:pt x="2463" y="5575"/>
                  </a:cubicBezTo>
                  <a:cubicBezTo>
                    <a:pt x="3010" y="5910"/>
                    <a:pt x="3618" y="6214"/>
                    <a:pt x="4256" y="6396"/>
                  </a:cubicBezTo>
                  <a:cubicBezTo>
                    <a:pt x="4560" y="6487"/>
                    <a:pt x="4894" y="6548"/>
                    <a:pt x="5198" y="6578"/>
                  </a:cubicBezTo>
                  <a:cubicBezTo>
                    <a:pt x="5350" y="6624"/>
                    <a:pt x="5502" y="6647"/>
                    <a:pt x="5654" y="6647"/>
                  </a:cubicBezTo>
                  <a:cubicBezTo>
                    <a:pt x="5806" y="6647"/>
                    <a:pt x="5958" y="6624"/>
                    <a:pt x="6110" y="6578"/>
                  </a:cubicBezTo>
                  <a:cubicBezTo>
                    <a:pt x="6171" y="6548"/>
                    <a:pt x="6171" y="6457"/>
                    <a:pt x="6110" y="6426"/>
                  </a:cubicBezTo>
                  <a:cubicBezTo>
                    <a:pt x="5958" y="6335"/>
                    <a:pt x="5806" y="6305"/>
                    <a:pt x="5624" y="6305"/>
                  </a:cubicBezTo>
                  <a:cubicBezTo>
                    <a:pt x="5411" y="6274"/>
                    <a:pt x="5229" y="6214"/>
                    <a:pt x="5016" y="6183"/>
                  </a:cubicBezTo>
                  <a:cubicBezTo>
                    <a:pt x="4651" y="6062"/>
                    <a:pt x="4256" y="5940"/>
                    <a:pt x="3891" y="5788"/>
                  </a:cubicBezTo>
                  <a:cubicBezTo>
                    <a:pt x="3192" y="5484"/>
                    <a:pt x="2524" y="5089"/>
                    <a:pt x="1916" y="4572"/>
                  </a:cubicBezTo>
                  <a:cubicBezTo>
                    <a:pt x="1612" y="4329"/>
                    <a:pt x="1338" y="4025"/>
                    <a:pt x="1095" y="3691"/>
                  </a:cubicBezTo>
                  <a:cubicBezTo>
                    <a:pt x="882" y="3356"/>
                    <a:pt x="730" y="2961"/>
                    <a:pt x="609" y="2566"/>
                  </a:cubicBezTo>
                  <a:cubicBezTo>
                    <a:pt x="487" y="2171"/>
                    <a:pt x="396" y="1745"/>
                    <a:pt x="305" y="1320"/>
                  </a:cubicBezTo>
                  <a:cubicBezTo>
                    <a:pt x="214" y="894"/>
                    <a:pt x="183" y="438"/>
                    <a:pt x="122" y="13"/>
                  </a:cubicBezTo>
                  <a:cubicBezTo>
                    <a:pt x="113" y="4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35;p53"/>
            <p:cNvSpPr/>
            <p:nvPr/>
          </p:nvSpPr>
          <p:spPr>
            <a:xfrm>
              <a:off x="7031055" y="3694768"/>
              <a:ext cx="205160" cy="107173"/>
            </a:xfrm>
            <a:custGeom>
              <a:avLst/>
              <a:gdLst/>
              <a:ahLst/>
              <a:cxnLst/>
              <a:rect l="l" t="t" r="r" b="b"/>
              <a:pathLst>
                <a:path w="13580" h="7094" extrusionOk="0">
                  <a:moveTo>
                    <a:pt x="69" y="1"/>
                  </a:moveTo>
                  <a:cubicBezTo>
                    <a:pt x="21" y="1"/>
                    <a:pt x="0" y="100"/>
                    <a:pt x="27" y="127"/>
                  </a:cubicBezTo>
                  <a:cubicBezTo>
                    <a:pt x="514" y="462"/>
                    <a:pt x="1000" y="765"/>
                    <a:pt x="1517" y="1009"/>
                  </a:cubicBezTo>
                  <a:cubicBezTo>
                    <a:pt x="1973" y="1282"/>
                    <a:pt x="2459" y="1556"/>
                    <a:pt x="2915" y="1829"/>
                  </a:cubicBezTo>
                  <a:cubicBezTo>
                    <a:pt x="4647" y="2802"/>
                    <a:pt x="6380" y="3653"/>
                    <a:pt x="8143" y="4535"/>
                  </a:cubicBezTo>
                  <a:cubicBezTo>
                    <a:pt x="9906" y="5416"/>
                    <a:pt x="11669" y="6297"/>
                    <a:pt x="13462" y="7088"/>
                  </a:cubicBezTo>
                  <a:cubicBezTo>
                    <a:pt x="13470" y="7092"/>
                    <a:pt x="13479" y="7094"/>
                    <a:pt x="13487" y="7094"/>
                  </a:cubicBezTo>
                  <a:cubicBezTo>
                    <a:pt x="13538" y="7094"/>
                    <a:pt x="13580" y="7019"/>
                    <a:pt x="13553" y="6966"/>
                  </a:cubicBezTo>
                  <a:cubicBezTo>
                    <a:pt x="13462" y="6875"/>
                    <a:pt x="11517" y="5781"/>
                    <a:pt x="10635" y="5294"/>
                  </a:cubicBezTo>
                  <a:cubicBezTo>
                    <a:pt x="8903" y="4322"/>
                    <a:pt x="7140" y="3410"/>
                    <a:pt x="5407" y="2498"/>
                  </a:cubicBezTo>
                  <a:cubicBezTo>
                    <a:pt x="4526" y="2042"/>
                    <a:pt x="3644" y="1617"/>
                    <a:pt x="2763" y="1191"/>
                  </a:cubicBezTo>
                  <a:cubicBezTo>
                    <a:pt x="2307" y="978"/>
                    <a:pt x="1851" y="765"/>
                    <a:pt x="1395" y="553"/>
                  </a:cubicBezTo>
                  <a:cubicBezTo>
                    <a:pt x="969" y="340"/>
                    <a:pt x="544" y="158"/>
                    <a:pt x="88" y="6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36;p53"/>
            <p:cNvSpPr/>
            <p:nvPr/>
          </p:nvSpPr>
          <p:spPr>
            <a:xfrm>
              <a:off x="7227533" y="3163819"/>
              <a:ext cx="710400" cy="609331"/>
            </a:xfrm>
            <a:custGeom>
              <a:avLst/>
              <a:gdLst/>
              <a:ahLst/>
              <a:cxnLst/>
              <a:rect l="l" t="t" r="r" b="b"/>
              <a:pathLst>
                <a:path w="47023" h="40333" extrusionOk="0">
                  <a:moveTo>
                    <a:pt x="46889" y="0"/>
                  </a:moveTo>
                  <a:cubicBezTo>
                    <a:pt x="46863" y="0"/>
                    <a:pt x="46840" y="15"/>
                    <a:pt x="46840" y="46"/>
                  </a:cubicBezTo>
                  <a:cubicBezTo>
                    <a:pt x="46870" y="4058"/>
                    <a:pt x="46262" y="8556"/>
                    <a:pt x="43162" y="11444"/>
                  </a:cubicBezTo>
                  <a:cubicBezTo>
                    <a:pt x="39905" y="14495"/>
                    <a:pt x="35233" y="14941"/>
                    <a:pt x="30949" y="14941"/>
                  </a:cubicBezTo>
                  <a:cubicBezTo>
                    <a:pt x="30794" y="14941"/>
                    <a:pt x="30640" y="14941"/>
                    <a:pt x="30487" y="14940"/>
                  </a:cubicBezTo>
                  <a:cubicBezTo>
                    <a:pt x="28954" y="14921"/>
                    <a:pt x="27421" y="14891"/>
                    <a:pt x="25888" y="14891"/>
                  </a:cubicBezTo>
                  <a:cubicBezTo>
                    <a:pt x="24898" y="14891"/>
                    <a:pt x="23908" y="14904"/>
                    <a:pt x="22919" y="14940"/>
                  </a:cubicBezTo>
                  <a:cubicBezTo>
                    <a:pt x="20396" y="15031"/>
                    <a:pt x="17842" y="15152"/>
                    <a:pt x="15320" y="15456"/>
                  </a:cubicBezTo>
                  <a:cubicBezTo>
                    <a:pt x="14347" y="15547"/>
                    <a:pt x="13435" y="16003"/>
                    <a:pt x="12736" y="16702"/>
                  </a:cubicBezTo>
                  <a:cubicBezTo>
                    <a:pt x="12067" y="17462"/>
                    <a:pt x="11490" y="18283"/>
                    <a:pt x="11034" y="19165"/>
                  </a:cubicBezTo>
                  <a:cubicBezTo>
                    <a:pt x="9757" y="21262"/>
                    <a:pt x="8541" y="23389"/>
                    <a:pt x="7326" y="25548"/>
                  </a:cubicBezTo>
                  <a:cubicBezTo>
                    <a:pt x="4955" y="29803"/>
                    <a:pt x="2766" y="34150"/>
                    <a:pt x="760" y="38618"/>
                  </a:cubicBezTo>
                  <a:cubicBezTo>
                    <a:pt x="517" y="39165"/>
                    <a:pt x="243" y="39712"/>
                    <a:pt x="0" y="40289"/>
                  </a:cubicBezTo>
                  <a:cubicBezTo>
                    <a:pt x="0" y="40311"/>
                    <a:pt x="15" y="40332"/>
                    <a:pt x="35" y="40332"/>
                  </a:cubicBezTo>
                  <a:cubicBezTo>
                    <a:pt x="43" y="40332"/>
                    <a:pt x="52" y="40329"/>
                    <a:pt x="61" y="40320"/>
                  </a:cubicBezTo>
                  <a:cubicBezTo>
                    <a:pt x="2097" y="35852"/>
                    <a:pt x="4286" y="31444"/>
                    <a:pt x="6657" y="27128"/>
                  </a:cubicBezTo>
                  <a:cubicBezTo>
                    <a:pt x="7812" y="24970"/>
                    <a:pt x="9028" y="22842"/>
                    <a:pt x="10304" y="20715"/>
                  </a:cubicBezTo>
                  <a:cubicBezTo>
                    <a:pt x="10882" y="19742"/>
                    <a:pt x="11429" y="18709"/>
                    <a:pt x="12098" y="17766"/>
                  </a:cubicBezTo>
                  <a:cubicBezTo>
                    <a:pt x="12706" y="16915"/>
                    <a:pt x="13405" y="16125"/>
                    <a:pt x="14438" y="15821"/>
                  </a:cubicBezTo>
                  <a:cubicBezTo>
                    <a:pt x="15046" y="15669"/>
                    <a:pt x="15684" y="15578"/>
                    <a:pt x="16323" y="15547"/>
                  </a:cubicBezTo>
                  <a:cubicBezTo>
                    <a:pt x="16961" y="15487"/>
                    <a:pt x="17599" y="15456"/>
                    <a:pt x="18268" y="15395"/>
                  </a:cubicBezTo>
                  <a:cubicBezTo>
                    <a:pt x="19514" y="15304"/>
                    <a:pt x="20791" y="15243"/>
                    <a:pt x="22067" y="15183"/>
                  </a:cubicBezTo>
                  <a:cubicBezTo>
                    <a:pt x="23206" y="15142"/>
                    <a:pt x="24351" y="15125"/>
                    <a:pt x="25500" y="15125"/>
                  </a:cubicBezTo>
                  <a:cubicBezTo>
                    <a:pt x="26895" y="15125"/>
                    <a:pt x="28296" y="15149"/>
                    <a:pt x="29697" y="15183"/>
                  </a:cubicBezTo>
                  <a:cubicBezTo>
                    <a:pt x="30217" y="15193"/>
                    <a:pt x="30742" y="15201"/>
                    <a:pt x="31271" y="15201"/>
                  </a:cubicBezTo>
                  <a:cubicBezTo>
                    <a:pt x="35228" y="15201"/>
                    <a:pt x="39371" y="14788"/>
                    <a:pt x="42615" y="12295"/>
                  </a:cubicBezTo>
                  <a:cubicBezTo>
                    <a:pt x="44165" y="11079"/>
                    <a:pt x="45351" y="9438"/>
                    <a:pt x="46019" y="7553"/>
                  </a:cubicBezTo>
                  <a:cubicBezTo>
                    <a:pt x="46658" y="5638"/>
                    <a:pt x="46992" y="3602"/>
                    <a:pt x="47022" y="1565"/>
                  </a:cubicBezTo>
                  <a:cubicBezTo>
                    <a:pt x="46992" y="1049"/>
                    <a:pt x="46962" y="562"/>
                    <a:pt x="46962" y="46"/>
                  </a:cubicBezTo>
                  <a:cubicBezTo>
                    <a:pt x="46946" y="15"/>
                    <a:pt x="46916" y="0"/>
                    <a:pt x="468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37;p53"/>
            <p:cNvSpPr/>
            <p:nvPr/>
          </p:nvSpPr>
          <p:spPr>
            <a:xfrm>
              <a:off x="7304668" y="3429906"/>
              <a:ext cx="233290" cy="278477"/>
            </a:xfrm>
            <a:custGeom>
              <a:avLst/>
              <a:gdLst/>
              <a:ahLst/>
              <a:cxnLst/>
              <a:rect l="l" t="t" r="r" b="b"/>
              <a:pathLst>
                <a:path w="15442" h="18433" extrusionOk="0">
                  <a:moveTo>
                    <a:pt x="15411" y="0"/>
                  </a:moveTo>
                  <a:cubicBezTo>
                    <a:pt x="14499" y="0"/>
                    <a:pt x="13588" y="61"/>
                    <a:pt x="12706" y="92"/>
                  </a:cubicBezTo>
                  <a:cubicBezTo>
                    <a:pt x="11946" y="92"/>
                    <a:pt x="11186" y="152"/>
                    <a:pt x="10457" y="304"/>
                  </a:cubicBezTo>
                  <a:cubicBezTo>
                    <a:pt x="9788" y="456"/>
                    <a:pt x="9241" y="547"/>
                    <a:pt x="8694" y="1307"/>
                  </a:cubicBezTo>
                  <a:cubicBezTo>
                    <a:pt x="7995" y="2250"/>
                    <a:pt x="4195" y="9605"/>
                    <a:pt x="2615" y="12827"/>
                  </a:cubicBezTo>
                  <a:cubicBezTo>
                    <a:pt x="2159" y="13739"/>
                    <a:pt x="1733" y="14651"/>
                    <a:pt x="1308" y="15563"/>
                  </a:cubicBezTo>
                  <a:cubicBezTo>
                    <a:pt x="882" y="16444"/>
                    <a:pt x="457" y="17447"/>
                    <a:pt x="1" y="18390"/>
                  </a:cubicBezTo>
                  <a:cubicBezTo>
                    <a:pt x="1" y="18411"/>
                    <a:pt x="31" y="18433"/>
                    <a:pt x="49" y="18433"/>
                  </a:cubicBezTo>
                  <a:cubicBezTo>
                    <a:pt x="56" y="18433"/>
                    <a:pt x="61" y="18429"/>
                    <a:pt x="61" y="18420"/>
                  </a:cubicBezTo>
                  <a:cubicBezTo>
                    <a:pt x="457" y="17630"/>
                    <a:pt x="882" y="16870"/>
                    <a:pt x="1308" y="16080"/>
                  </a:cubicBezTo>
                  <a:cubicBezTo>
                    <a:pt x="1703" y="15320"/>
                    <a:pt x="2098" y="14529"/>
                    <a:pt x="2493" y="13739"/>
                  </a:cubicBezTo>
                  <a:cubicBezTo>
                    <a:pt x="3283" y="12159"/>
                    <a:pt x="4074" y="10578"/>
                    <a:pt x="4864" y="8997"/>
                  </a:cubicBezTo>
                  <a:cubicBezTo>
                    <a:pt x="5654" y="7447"/>
                    <a:pt x="6596" y="5897"/>
                    <a:pt x="7417" y="4347"/>
                  </a:cubicBezTo>
                  <a:cubicBezTo>
                    <a:pt x="8086" y="3040"/>
                    <a:pt x="8998" y="1247"/>
                    <a:pt x="9636" y="973"/>
                  </a:cubicBezTo>
                  <a:cubicBezTo>
                    <a:pt x="10518" y="639"/>
                    <a:pt x="11460" y="395"/>
                    <a:pt x="12432" y="304"/>
                  </a:cubicBezTo>
                  <a:cubicBezTo>
                    <a:pt x="13405" y="244"/>
                    <a:pt x="14408" y="183"/>
                    <a:pt x="15411" y="92"/>
                  </a:cubicBezTo>
                  <a:cubicBezTo>
                    <a:pt x="15442" y="61"/>
                    <a:pt x="15442" y="31"/>
                    <a:pt x="15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38;p53"/>
            <p:cNvSpPr/>
            <p:nvPr/>
          </p:nvSpPr>
          <p:spPr>
            <a:xfrm>
              <a:off x="7389612" y="2693810"/>
              <a:ext cx="374167" cy="327863"/>
            </a:xfrm>
            <a:custGeom>
              <a:avLst/>
              <a:gdLst/>
              <a:ahLst/>
              <a:cxnLst/>
              <a:rect l="l" t="t" r="r" b="b"/>
              <a:pathLst>
                <a:path w="24767" h="21702" extrusionOk="0">
                  <a:moveTo>
                    <a:pt x="7064" y="0"/>
                  </a:moveTo>
                  <a:cubicBezTo>
                    <a:pt x="6971" y="0"/>
                    <a:pt x="6914" y="11"/>
                    <a:pt x="6901" y="34"/>
                  </a:cubicBezTo>
                  <a:cubicBezTo>
                    <a:pt x="913" y="10429"/>
                    <a:pt x="1" y="21280"/>
                    <a:pt x="2706" y="21645"/>
                  </a:cubicBezTo>
                  <a:cubicBezTo>
                    <a:pt x="3007" y="21683"/>
                    <a:pt x="3313" y="21701"/>
                    <a:pt x="3623" y="21701"/>
                  </a:cubicBezTo>
                  <a:cubicBezTo>
                    <a:pt x="11520" y="21701"/>
                    <a:pt x="22169" y="9824"/>
                    <a:pt x="23953" y="6812"/>
                  </a:cubicBezTo>
                  <a:cubicBezTo>
                    <a:pt x="24766" y="5411"/>
                    <a:pt x="24521" y="4379"/>
                    <a:pt x="23268" y="4379"/>
                  </a:cubicBezTo>
                  <a:cubicBezTo>
                    <a:pt x="22836" y="4379"/>
                    <a:pt x="22283" y="4502"/>
                    <a:pt x="21612" y="4775"/>
                  </a:cubicBezTo>
                  <a:cubicBezTo>
                    <a:pt x="16855" y="6747"/>
                    <a:pt x="13734" y="8082"/>
                    <a:pt x="13094" y="8505"/>
                  </a:cubicBezTo>
                  <a:lnTo>
                    <a:pt x="13094" y="8505"/>
                  </a:lnTo>
                  <a:cubicBezTo>
                    <a:pt x="13528" y="7714"/>
                    <a:pt x="14898" y="3688"/>
                    <a:pt x="14925" y="3499"/>
                  </a:cubicBezTo>
                  <a:cubicBezTo>
                    <a:pt x="15094" y="1697"/>
                    <a:pt x="8226" y="0"/>
                    <a:pt x="706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39;p53"/>
            <p:cNvSpPr/>
            <p:nvPr/>
          </p:nvSpPr>
          <p:spPr>
            <a:xfrm>
              <a:off x="7531509" y="2816913"/>
              <a:ext cx="55777" cy="149776"/>
            </a:xfrm>
            <a:custGeom>
              <a:avLst/>
              <a:gdLst/>
              <a:ahLst/>
              <a:cxnLst/>
              <a:rect l="l" t="t" r="r" b="b"/>
              <a:pathLst>
                <a:path w="3692" h="9914" extrusionOk="0">
                  <a:moveTo>
                    <a:pt x="3678" y="0"/>
                  </a:moveTo>
                  <a:cubicBezTo>
                    <a:pt x="3678" y="1"/>
                    <a:pt x="3678" y="2"/>
                    <a:pt x="3677" y="3"/>
                  </a:cubicBezTo>
                  <a:lnTo>
                    <a:pt x="3677" y="3"/>
                  </a:lnTo>
                  <a:cubicBezTo>
                    <a:pt x="3687" y="0"/>
                    <a:pt x="3692" y="0"/>
                    <a:pt x="3678" y="0"/>
                  </a:cubicBezTo>
                  <a:close/>
                  <a:moveTo>
                    <a:pt x="3677" y="3"/>
                  </a:moveTo>
                  <a:cubicBezTo>
                    <a:pt x="3666" y="6"/>
                    <a:pt x="3648" y="14"/>
                    <a:pt x="3648" y="31"/>
                  </a:cubicBezTo>
                  <a:cubicBezTo>
                    <a:pt x="2766" y="2614"/>
                    <a:pt x="1824" y="5198"/>
                    <a:pt x="821" y="7751"/>
                  </a:cubicBezTo>
                  <a:cubicBezTo>
                    <a:pt x="547" y="8450"/>
                    <a:pt x="274" y="9180"/>
                    <a:pt x="0" y="9879"/>
                  </a:cubicBezTo>
                  <a:cubicBezTo>
                    <a:pt x="0" y="9896"/>
                    <a:pt x="10" y="9914"/>
                    <a:pt x="19" y="9914"/>
                  </a:cubicBezTo>
                  <a:cubicBezTo>
                    <a:pt x="25" y="9914"/>
                    <a:pt x="30" y="9904"/>
                    <a:pt x="30" y="9879"/>
                  </a:cubicBezTo>
                  <a:cubicBezTo>
                    <a:pt x="669" y="8663"/>
                    <a:pt x="1216" y="7417"/>
                    <a:pt x="1733" y="6140"/>
                  </a:cubicBezTo>
                  <a:cubicBezTo>
                    <a:pt x="2249" y="4894"/>
                    <a:pt x="2705" y="3587"/>
                    <a:pt x="3100" y="2280"/>
                  </a:cubicBezTo>
                  <a:cubicBezTo>
                    <a:pt x="3313" y="1521"/>
                    <a:pt x="3495" y="762"/>
                    <a:pt x="367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40;p53"/>
            <p:cNvSpPr/>
            <p:nvPr/>
          </p:nvSpPr>
          <p:spPr>
            <a:xfrm>
              <a:off x="7479618" y="2613156"/>
              <a:ext cx="227323" cy="153266"/>
            </a:xfrm>
            <a:custGeom>
              <a:avLst/>
              <a:gdLst/>
              <a:ahLst/>
              <a:cxnLst/>
              <a:rect l="l" t="t" r="r" b="b"/>
              <a:pathLst>
                <a:path w="15047" h="10145" extrusionOk="0">
                  <a:moveTo>
                    <a:pt x="8233" y="0"/>
                  </a:moveTo>
                  <a:cubicBezTo>
                    <a:pt x="5530" y="0"/>
                    <a:pt x="4235" y="1326"/>
                    <a:pt x="3253" y="2242"/>
                  </a:cubicBezTo>
                  <a:cubicBezTo>
                    <a:pt x="1277" y="4035"/>
                    <a:pt x="0" y="7318"/>
                    <a:pt x="0" y="7318"/>
                  </a:cubicBezTo>
                  <a:lnTo>
                    <a:pt x="7174" y="10145"/>
                  </a:lnTo>
                  <a:cubicBezTo>
                    <a:pt x="8876" y="9385"/>
                    <a:pt x="9332" y="8230"/>
                    <a:pt x="9332" y="8230"/>
                  </a:cubicBezTo>
                  <a:cubicBezTo>
                    <a:pt x="9514" y="8321"/>
                    <a:pt x="9727" y="8382"/>
                    <a:pt x="9940" y="8443"/>
                  </a:cubicBezTo>
                  <a:cubicBezTo>
                    <a:pt x="10457" y="7440"/>
                    <a:pt x="10912" y="6376"/>
                    <a:pt x="11277" y="5312"/>
                  </a:cubicBezTo>
                  <a:cubicBezTo>
                    <a:pt x="11733" y="4066"/>
                    <a:pt x="10031" y="2120"/>
                    <a:pt x="10031" y="2120"/>
                  </a:cubicBezTo>
                  <a:lnTo>
                    <a:pt x="10031" y="2120"/>
                  </a:lnTo>
                  <a:cubicBezTo>
                    <a:pt x="11599" y="2303"/>
                    <a:pt x="13010" y="3969"/>
                    <a:pt x="13877" y="3969"/>
                  </a:cubicBezTo>
                  <a:cubicBezTo>
                    <a:pt x="14018" y="3969"/>
                    <a:pt x="14145" y="3925"/>
                    <a:pt x="14256" y="3822"/>
                  </a:cubicBezTo>
                  <a:cubicBezTo>
                    <a:pt x="15046" y="3093"/>
                    <a:pt x="13010" y="965"/>
                    <a:pt x="11764" y="601"/>
                  </a:cubicBezTo>
                  <a:cubicBezTo>
                    <a:pt x="10369" y="173"/>
                    <a:pt x="9209" y="0"/>
                    <a:pt x="8233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41;p53"/>
            <p:cNvSpPr/>
            <p:nvPr/>
          </p:nvSpPr>
          <p:spPr>
            <a:xfrm>
              <a:off x="7551254" y="2632114"/>
              <a:ext cx="150169" cy="127235"/>
            </a:xfrm>
            <a:custGeom>
              <a:avLst/>
              <a:gdLst/>
              <a:ahLst/>
              <a:cxnLst/>
              <a:rect l="l" t="t" r="r" b="b"/>
              <a:pathLst>
                <a:path w="9940" h="8422" extrusionOk="0">
                  <a:moveTo>
                    <a:pt x="784" y="1"/>
                  </a:moveTo>
                  <a:cubicBezTo>
                    <a:pt x="478" y="1"/>
                    <a:pt x="211" y="7"/>
                    <a:pt x="0" y="14"/>
                  </a:cubicBezTo>
                  <a:cubicBezTo>
                    <a:pt x="0" y="14"/>
                    <a:pt x="2875" y="7127"/>
                    <a:pt x="3220" y="7127"/>
                  </a:cubicBezTo>
                  <a:cubicBezTo>
                    <a:pt x="3221" y="7127"/>
                    <a:pt x="3221" y="7127"/>
                    <a:pt x="3222" y="7127"/>
                  </a:cubicBezTo>
                  <a:cubicBezTo>
                    <a:pt x="3273" y="7121"/>
                    <a:pt x="3324" y="7119"/>
                    <a:pt x="3375" y="7119"/>
                  </a:cubicBezTo>
                  <a:cubicBezTo>
                    <a:pt x="4520" y="7119"/>
                    <a:pt x="5849" y="8422"/>
                    <a:pt x="6648" y="8422"/>
                  </a:cubicBezTo>
                  <a:cubicBezTo>
                    <a:pt x="6805" y="8422"/>
                    <a:pt x="6941" y="8372"/>
                    <a:pt x="7052" y="8251"/>
                  </a:cubicBezTo>
                  <a:cubicBezTo>
                    <a:pt x="7660" y="7613"/>
                    <a:pt x="6991" y="6853"/>
                    <a:pt x="6991" y="6853"/>
                  </a:cubicBezTo>
                  <a:lnTo>
                    <a:pt x="6991" y="6853"/>
                  </a:lnTo>
                  <a:cubicBezTo>
                    <a:pt x="6991" y="6853"/>
                    <a:pt x="7326" y="7007"/>
                    <a:pt x="7701" y="7007"/>
                  </a:cubicBezTo>
                  <a:cubicBezTo>
                    <a:pt x="7994" y="7007"/>
                    <a:pt x="8311" y="6913"/>
                    <a:pt x="8511" y="6580"/>
                  </a:cubicBezTo>
                  <a:cubicBezTo>
                    <a:pt x="9028" y="5729"/>
                    <a:pt x="7751" y="4726"/>
                    <a:pt x="7751" y="4726"/>
                  </a:cubicBezTo>
                  <a:lnTo>
                    <a:pt x="7751" y="4726"/>
                  </a:lnTo>
                  <a:cubicBezTo>
                    <a:pt x="7751" y="4726"/>
                    <a:pt x="8123" y="4874"/>
                    <a:pt x="8527" y="4874"/>
                  </a:cubicBezTo>
                  <a:cubicBezTo>
                    <a:pt x="8897" y="4874"/>
                    <a:pt x="9293" y="4749"/>
                    <a:pt x="9453" y="4270"/>
                  </a:cubicBezTo>
                  <a:cubicBezTo>
                    <a:pt x="9940" y="2902"/>
                    <a:pt x="6535" y="1169"/>
                    <a:pt x="4681" y="531"/>
                  </a:cubicBezTo>
                  <a:cubicBezTo>
                    <a:pt x="3383" y="83"/>
                    <a:pt x="1847" y="1"/>
                    <a:pt x="78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42;p53"/>
            <p:cNvSpPr/>
            <p:nvPr/>
          </p:nvSpPr>
          <p:spPr>
            <a:xfrm>
              <a:off x="7607270" y="2668144"/>
              <a:ext cx="61548" cy="35367"/>
            </a:xfrm>
            <a:custGeom>
              <a:avLst/>
              <a:gdLst/>
              <a:ahLst/>
              <a:cxnLst/>
              <a:rect l="l" t="t" r="r" b="b"/>
              <a:pathLst>
                <a:path w="4074" h="2341" extrusionOk="0">
                  <a:moveTo>
                    <a:pt x="0" y="0"/>
                  </a:moveTo>
                  <a:lnTo>
                    <a:pt x="0" y="0"/>
                  </a:lnTo>
                  <a:cubicBezTo>
                    <a:pt x="1429" y="608"/>
                    <a:pt x="2797" y="1398"/>
                    <a:pt x="4043" y="2341"/>
                  </a:cubicBezTo>
                  <a:cubicBezTo>
                    <a:pt x="4073" y="2341"/>
                    <a:pt x="4073" y="2310"/>
                    <a:pt x="4043" y="2280"/>
                  </a:cubicBezTo>
                  <a:cubicBezTo>
                    <a:pt x="2949" y="1125"/>
                    <a:pt x="1551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43;p53"/>
            <p:cNvSpPr/>
            <p:nvPr/>
          </p:nvSpPr>
          <p:spPr>
            <a:xfrm>
              <a:off x="7620125" y="2637372"/>
              <a:ext cx="62001" cy="35382"/>
            </a:xfrm>
            <a:custGeom>
              <a:avLst/>
              <a:gdLst/>
              <a:ahLst/>
              <a:cxnLst/>
              <a:rect l="l" t="t" r="r" b="b"/>
              <a:pathLst>
                <a:path w="4104" h="2342" extrusionOk="0">
                  <a:moveTo>
                    <a:pt x="0" y="1"/>
                  </a:moveTo>
                  <a:cubicBezTo>
                    <a:pt x="21" y="5"/>
                    <a:pt x="41" y="9"/>
                    <a:pt x="62" y="14"/>
                  </a:cubicBezTo>
                  <a:lnTo>
                    <a:pt x="62" y="14"/>
                  </a:lnTo>
                  <a:cubicBezTo>
                    <a:pt x="52" y="9"/>
                    <a:pt x="41" y="5"/>
                    <a:pt x="31" y="1"/>
                  </a:cubicBezTo>
                  <a:close/>
                  <a:moveTo>
                    <a:pt x="62" y="14"/>
                  </a:moveTo>
                  <a:lnTo>
                    <a:pt x="62" y="14"/>
                  </a:lnTo>
                  <a:cubicBezTo>
                    <a:pt x="1479" y="620"/>
                    <a:pt x="2836" y="1406"/>
                    <a:pt x="4073" y="2341"/>
                  </a:cubicBezTo>
                  <a:cubicBezTo>
                    <a:pt x="4104" y="2341"/>
                    <a:pt x="4104" y="2311"/>
                    <a:pt x="4073" y="2280"/>
                  </a:cubicBezTo>
                  <a:cubicBezTo>
                    <a:pt x="2993" y="1140"/>
                    <a:pt x="1617" y="355"/>
                    <a:pt x="62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144;p53"/>
            <p:cNvSpPr/>
            <p:nvPr/>
          </p:nvSpPr>
          <p:spPr>
            <a:xfrm>
              <a:off x="7598085" y="2697057"/>
              <a:ext cx="59252" cy="38600"/>
            </a:xfrm>
            <a:custGeom>
              <a:avLst/>
              <a:gdLst/>
              <a:ahLst/>
              <a:cxnLst/>
              <a:rect l="l" t="t" r="r" b="b"/>
              <a:pathLst>
                <a:path w="3922" h="2555" extrusionOk="0">
                  <a:moveTo>
                    <a:pt x="0" y="1"/>
                  </a:moveTo>
                  <a:lnTo>
                    <a:pt x="0" y="1"/>
                  </a:lnTo>
                  <a:cubicBezTo>
                    <a:pt x="1399" y="700"/>
                    <a:pt x="2706" y="1582"/>
                    <a:pt x="3922" y="2554"/>
                  </a:cubicBezTo>
                  <a:cubicBezTo>
                    <a:pt x="3922" y="2546"/>
                    <a:pt x="3922" y="2535"/>
                    <a:pt x="3922" y="2524"/>
                  </a:cubicBezTo>
                  <a:cubicBezTo>
                    <a:pt x="2858" y="1338"/>
                    <a:pt x="1490" y="45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145;p53"/>
            <p:cNvSpPr/>
            <p:nvPr/>
          </p:nvSpPr>
          <p:spPr>
            <a:xfrm>
              <a:off x="7559049" y="2734220"/>
              <a:ext cx="59720" cy="28523"/>
            </a:xfrm>
            <a:custGeom>
              <a:avLst/>
              <a:gdLst/>
              <a:ahLst/>
              <a:cxnLst/>
              <a:rect l="l" t="t" r="r" b="b"/>
              <a:pathLst>
                <a:path w="3953" h="1888" extrusionOk="0">
                  <a:moveTo>
                    <a:pt x="1882" y="0"/>
                  </a:moveTo>
                  <a:cubicBezTo>
                    <a:pt x="1832" y="0"/>
                    <a:pt x="1783" y="1"/>
                    <a:pt x="1733" y="3"/>
                  </a:cubicBezTo>
                  <a:cubicBezTo>
                    <a:pt x="1703" y="3"/>
                    <a:pt x="1703" y="64"/>
                    <a:pt x="1733" y="64"/>
                  </a:cubicBezTo>
                  <a:cubicBezTo>
                    <a:pt x="2372" y="185"/>
                    <a:pt x="2858" y="337"/>
                    <a:pt x="2888" y="337"/>
                  </a:cubicBezTo>
                  <a:cubicBezTo>
                    <a:pt x="2068" y="1310"/>
                    <a:pt x="639" y="1705"/>
                    <a:pt x="31" y="1827"/>
                  </a:cubicBezTo>
                  <a:cubicBezTo>
                    <a:pt x="1" y="1827"/>
                    <a:pt x="1" y="1888"/>
                    <a:pt x="31" y="1888"/>
                  </a:cubicBezTo>
                  <a:cubicBezTo>
                    <a:pt x="1186" y="1888"/>
                    <a:pt x="2402" y="1371"/>
                    <a:pt x="2949" y="368"/>
                  </a:cubicBezTo>
                  <a:cubicBezTo>
                    <a:pt x="3284" y="489"/>
                    <a:pt x="3588" y="581"/>
                    <a:pt x="3922" y="641"/>
                  </a:cubicBezTo>
                  <a:cubicBezTo>
                    <a:pt x="3922" y="641"/>
                    <a:pt x="3952" y="641"/>
                    <a:pt x="3952" y="611"/>
                  </a:cubicBezTo>
                  <a:cubicBezTo>
                    <a:pt x="3326" y="212"/>
                    <a:pt x="2619" y="0"/>
                    <a:pt x="1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146;p53"/>
            <p:cNvSpPr/>
            <p:nvPr/>
          </p:nvSpPr>
          <p:spPr>
            <a:xfrm>
              <a:off x="7586604" y="2757317"/>
              <a:ext cx="189146" cy="119304"/>
            </a:xfrm>
            <a:custGeom>
              <a:avLst/>
              <a:gdLst/>
              <a:ahLst/>
              <a:cxnLst/>
              <a:rect l="l" t="t" r="r" b="b"/>
              <a:pathLst>
                <a:path w="12520" h="7897" extrusionOk="0">
                  <a:moveTo>
                    <a:pt x="10692" y="0"/>
                  </a:moveTo>
                  <a:cubicBezTo>
                    <a:pt x="10201" y="0"/>
                    <a:pt x="9578" y="86"/>
                    <a:pt x="8815" y="267"/>
                  </a:cubicBezTo>
                  <a:cubicBezTo>
                    <a:pt x="6414" y="845"/>
                    <a:pt x="1" y="3884"/>
                    <a:pt x="1" y="3884"/>
                  </a:cubicBezTo>
                  <a:lnTo>
                    <a:pt x="7022" y="7897"/>
                  </a:lnTo>
                  <a:cubicBezTo>
                    <a:pt x="8481" y="6346"/>
                    <a:pt x="9849" y="4766"/>
                    <a:pt x="11156" y="3094"/>
                  </a:cubicBezTo>
                  <a:cubicBezTo>
                    <a:pt x="12520" y="1180"/>
                    <a:pt x="12509" y="0"/>
                    <a:pt x="1069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147;p53"/>
            <p:cNvSpPr/>
            <p:nvPr/>
          </p:nvSpPr>
          <p:spPr>
            <a:xfrm>
              <a:off x="7671095" y="2798996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0" y="1"/>
                  </a:moveTo>
                  <a:cubicBezTo>
                    <a:pt x="31" y="214"/>
                    <a:pt x="92" y="426"/>
                    <a:pt x="183" y="639"/>
                  </a:cubicBezTo>
                  <a:cubicBezTo>
                    <a:pt x="274" y="821"/>
                    <a:pt x="396" y="1034"/>
                    <a:pt x="517" y="1186"/>
                  </a:cubicBezTo>
                  <a:cubicBezTo>
                    <a:pt x="487" y="973"/>
                    <a:pt x="426" y="761"/>
                    <a:pt x="335" y="548"/>
                  </a:cubicBezTo>
                  <a:cubicBezTo>
                    <a:pt x="244" y="366"/>
                    <a:pt x="152" y="15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148;p53"/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149;p53"/>
            <p:cNvSpPr/>
            <p:nvPr/>
          </p:nvSpPr>
          <p:spPr>
            <a:xfrm>
              <a:off x="7700025" y="2856854"/>
              <a:ext cx="8732" cy="4155"/>
            </a:xfrm>
            <a:custGeom>
              <a:avLst/>
              <a:gdLst/>
              <a:ahLst/>
              <a:cxnLst/>
              <a:rect l="l" t="t" r="r" b="b"/>
              <a:pathLst>
                <a:path w="578" h="275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92"/>
                    <a:pt x="304" y="183"/>
                    <a:pt x="456" y="274"/>
                  </a:cubicBezTo>
                  <a:lnTo>
                    <a:pt x="578" y="153"/>
                  </a:lnTo>
                  <a:cubicBezTo>
                    <a:pt x="395" y="61"/>
                    <a:pt x="18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150;p53"/>
            <p:cNvSpPr/>
            <p:nvPr/>
          </p:nvSpPr>
          <p:spPr>
            <a:xfrm>
              <a:off x="7698182" y="27723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365" y="244"/>
                    <a:pt x="761" y="426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151;p53"/>
            <p:cNvSpPr/>
            <p:nvPr/>
          </p:nvSpPr>
          <p:spPr>
            <a:xfrm>
              <a:off x="7616908" y="2810024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0"/>
                  </a:moveTo>
                  <a:cubicBezTo>
                    <a:pt x="365" y="152"/>
                    <a:pt x="244" y="365"/>
                    <a:pt x="183" y="578"/>
                  </a:cubicBezTo>
                  <a:cubicBezTo>
                    <a:pt x="92" y="791"/>
                    <a:pt x="31" y="1003"/>
                    <a:pt x="1" y="1216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152;p53"/>
            <p:cNvSpPr/>
            <p:nvPr/>
          </p:nvSpPr>
          <p:spPr>
            <a:xfrm>
              <a:off x="7679359" y="2843349"/>
              <a:ext cx="44416" cy="35110"/>
            </a:xfrm>
            <a:custGeom>
              <a:avLst/>
              <a:gdLst/>
              <a:ahLst/>
              <a:cxnLst/>
              <a:rect l="l" t="t" r="r" b="b"/>
              <a:pathLst>
                <a:path w="2940" h="2324" extrusionOk="0">
                  <a:moveTo>
                    <a:pt x="2913" y="1"/>
                  </a:moveTo>
                  <a:cubicBezTo>
                    <a:pt x="2906" y="1"/>
                    <a:pt x="2897" y="4"/>
                    <a:pt x="2888" y="13"/>
                  </a:cubicBezTo>
                  <a:cubicBezTo>
                    <a:pt x="2706" y="165"/>
                    <a:pt x="2493" y="408"/>
                    <a:pt x="2341" y="591"/>
                  </a:cubicBezTo>
                  <a:cubicBezTo>
                    <a:pt x="2159" y="743"/>
                    <a:pt x="2007" y="925"/>
                    <a:pt x="1855" y="1107"/>
                  </a:cubicBezTo>
                  <a:cubicBezTo>
                    <a:pt x="1520" y="1442"/>
                    <a:pt x="1216" y="1807"/>
                    <a:pt x="882" y="2171"/>
                  </a:cubicBezTo>
                  <a:cubicBezTo>
                    <a:pt x="852" y="2110"/>
                    <a:pt x="122" y="1746"/>
                    <a:pt x="31" y="1715"/>
                  </a:cubicBezTo>
                  <a:cubicBezTo>
                    <a:pt x="1" y="1715"/>
                    <a:pt x="1" y="1746"/>
                    <a:pt x="1" y="1746"/>
                  </a:cubicBezTo>
                  <a:cubicBezTo>
                    <a:pt x="304" y="1958"/>
                    <a:pt x="608" y="2141"/>
                    <a:pt x="943" y="2323"/>
                  </a:cubicBezTo>
                  <a:cubicBezTo>
                    <a:pt x="1277" y="1958"/>
                    <a:pt x="1642" y="1563"/>
                    <a:pt x="1946" y="1199"/>
                  </a:cubicBezTo>
                  <a:cubicBezTo>
                    <a:pt x="2128" y="1016"/>
                    <a:pt x="2250" y="864"/>
                    <a:pt x="2432" y="651"/>
                  </a:cubicBezTo>
                  <a:cubicBezTo>
                    <a:pt x="2584" y="439"/>
                    <a:pt x="2736" y="287"/>
                    <a:pt x="2919" y="44"/>
                  </a:cubicBezTo>
                  <a:cubicBezTo>
                    <a:pt x="2940" y="22"/>
                    <a:pt x="2931" y="1"/>
                    <a:pt x="2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153;p53"/>
            <p:cNvSpPr/>
            <p:nvPr/>
          </p:nvSpPr>
          <p:spPr>
            <a:xfrm>
              <a:off x="7602224" y="2811852"/>
              <a:ext cx="94059" cy="52952"/>
            </a:xfrm>
            <a:custGeom>
              <a:avLst/>
              <a:gdLst/>
              <a:ahLst/>
              <a:cxnLst/>
              <a:rect l="l" t="t" r="r" b="b"/>
              <a:pathLst>
                <a:path w="6226" h="3505" extrusionOk="0">
                  <a:moveTo>
                    <a:pt x="61" y="1"/>
                  </a:moveTo>
                  <a:cubicBezTo>
                    <a:pt x="30" y="1"/>
                    <a:pt x="0" y="31"/>
                    <a:pt x="30" y="62"/>
                  </a:cubicBezTo>
                  <a:cubicBezTo>
                    <a:pt x="1064" y="609"/>
                    <a:pt x="2097" y="1186"/>
                    <a:pt x="3131" y="1764"/>
                  </a:cubicBezTo>
                  <a:cubicBezTo>
                    <a:pt x="3617" y="2037"/>
                    <a:pt x="4134" y="2341"/>
                    <a:pt x="4651" y="2615"/>
                  </a:cubicBezTo>
                  <a:cubicBezTo>
                    <a:pt x="5137" y="2919"/>
                    <a:pt x="5684" y="3192"/>
                    <a:pt x="6170" y="3496"/>
                  </a:cubicBezTo>
                  <a:cubicBezTo>
                    <a:pt x="6176" y="3502"/>
                    <a:pt x="6183" y="3505"/>
                    <a:pt x="6188" y="3505"/>
                  </a:cubicBezTo>
                  <a:cubicBezTo>
                    <a:pt x="6210" y="3505"/>
                    <a:pt x="6225" y="3466"/>
                    <a:pt x="6201" y="3466"/>
                  </a:cubicBezTo>
                  <a:cubicBezTo>
                    <a:pt x="5714" y="3162"/>
                    <a:pt x="5228" y="2797"/>
                    <a:pt x="4711" y="2493"/>
                  </a:cubicBezTo>
                  <a:cubicBezTo>
                    <a:pt x="4225" y="2189"/>
                    <a:pt x="3708" y="1916"/>
                    <a:pt x="3192" y="1612"/>
                  </a:cubicBezTo>
                  <a:cubicBezTo>
                    <a:pt x="2189" y="1034"/>
                    <a:pt x="1125" y="518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154;p53"/>
            <p:cNvSpPr/>
            <p:nvPr/>
          </p:nvSpPr>
          <p:spPr>
            <a:xfrm>
              <a:off x="7626561" y="2763179"/>
              <a:ext cx="329253" cy="363819"/>
            </a:xfrm>
            <a:custGeom>
              <a:avLst/>
              <a:gdLst/>
              <a:ahLst/>
              <a:cxnLst/>
              <a:rect l="l" t="t" r="r" b="b"/>
              <a:pathLst>
                <a:path w="21794" h="24082" extrusionOk="0">
                  <a:moveTo>
                    <a:pt x="8963" y="1"/>
                  </a:moveTo>
                  <a:cubicBezTo>
                    <a:pt x="8039" y="1"/>
                    <a:pt x="7159" y="423"/>
                    <a:pt x="6353" y="1095"/>
                  </a:cubicBezTo>
                  <a:cubicBezTo>
                    <a:pt x="5927" y="1460"/>
                    <a:pt x="790" y="7934"/>
                    <a:pt x="365" y="10214"/>
                  </a:cubicBezTo>
                  <a:cubicBezTo>
                    <a:pt x="0" y="12220"/>
                    <a:pt x="1611" y="14439"/>
                    <a:pt x="1611" y="14439"/>
                  </a:cubicBezTo>
                  <a:lnTo>
                    <a:pt x="486" y="23132"/>
                  </a:lnTo>
                  <a:cubicBezTo>
                    <a:pt x="486" y="23132"/>
                    <a:pt x="4517" y="24081"/>
                    <a:pt x="12271" y="24081"/>
                  </a:cubicBezTo>
                  <a:cubicBezTo>
                    <a:pt x="14991" y="24081"/>
                    <a:pt x="18170" y="23965"/>
                    <a:pt x="21794" y="23649"/>
                  </a:cubicBezTo>
                  <a:cubicBezTo>
                    <a:pt x="21794" y="23649"/>
                    <a:pt x="16353" y="6232"/>
                    <a:pt x="11946" y="1551"/>
                  </a:cubicBezTo>
                  <a:cubicBezTo>
                    <a:pt x="10925" y="453"/>
                    <a:pt x="9920" y="1"/>
                    <a:pt x="89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155;p53"/>
            <p:cNvSpPr/>
            <p:nvPr/>
          </p:nvSpPr>
          <p:spPr>
            <a:xfrm>
              <a:off x="7842360" y="2990018"/>
              <a:ext cx="7826" cy="17917"/>
            </a:xfrm>
            <a:custGeom>
              <a:avLst/>
              <a:gdLst/>
              <a:ahLst/>
              <a:cxnLst/>
              <a:rect l="l" t="t" r="r" b="b"/>
              <a:pathLst>
                <a:path w="518" h="11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426"/>
                    <a:pt x="244" y="851"/>
                    <a:pt x="518" y="1186"/>
                  </a:cubicBezTo>
                  <a:cubicBezTo>
                    <a:pt x="487" y="973"/>
                    <a:pt x="427" y="760"/>
                    <a:pt x="335" y="547"/>
                  </a:cubicBezTo>
                  <a:cubicBezTo>
                    <a:pt x="244" y="365"/>
                    <a:pt x="123" y="15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156;p53"/>
            <p:cNvSpPr/>
            <p:nvPr/>
          </p:nvSpPr>
          <p:spPr>
            <a:xfrm>
              <a:off x="7751448" y="2877067"/>
              <a:ext cx="7826" cy="18371"/>
            </a:xfrm>
            <a:custGeom>
              <a:avLst/>
              <a:gdLst/>
              <a:ahLst/>
              <a:cxnLst/>
              <a:rect l="l" t="t" r="r" b="b"/>
              <a:pathLst>
                <a:path w="518" h="1216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21"/>
                    <a:pt x="396" y="1034"/>
                    <a:pt x="517" y="1216"/>
                  </a:cubicBezTo>
                  <a:cubicBezTo>
                    <a:pt x="457" y="760"/>
                    <a:pt x="274" y="3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157;p53"/>
            <p:cNvSpPr/>
            <p:nvPr/>
          </p:nvSpPr>
          <p:spPr>
            <a:xfrm>
              <a:off x="7913996" y="3091957"/>
              <a:ext cx="7826" cy="18386"/>
            </a:xfrm>
            <a:custGeom>
              <a:avLst/>
              <a:gdLst/>
              <a:ahLst/>
              <a:cxnLst/>
              <a:rect l="l" t="t" r="r" b="b"/>
              <a:pathLst>
                <a:path w="518" h="1217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51"/>
                    <a:pt x="365" y="1034"/>
                    <a:pt x="517" y="1216"/>
                  </a:cubicBezTo>
                  <a:cubicBezTo>
                    <a:pt x="487" y="973"/>
                    <a:pt x="426" y="760"/>
                    <a:pt x="335" y="578"/>
                  </a:cubicBezTo>
                  <a:cubicBezTo>
                    <a:pt x="244" y="365"/>
                    <a:pt x="122" y="18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158;p53"/>
            <p:cNvSpPr/>
            <p:nvPr/>
          </p:nvSpPr>
          <p:spPr>
            <a:xfrm>
              <a:off x="7712427" y="3016651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0" y="0"/>
                  </a:moveTo>
                  <a:cubicBezTo>
                    <a:pt x="30" y="213"/>
                    <a:pt x="91" y="426"/>
                    <a:pt x="182" y="639"/>
                  </a:cubicBezTo>
                  <a:cubicBezTo>
                    <a:pt x="274" y="821"/>
                    <a:pt x="365" y="1034"/>
                    <a:pt x="517" y="1216"/>
                  </a:cubicBezTo>
                  <a:cubicBezTo>
                    <a:pt x="486" y="973"/>
                    <a:pt x="426" y="760"/>
                    <a:pt x="334" y="578"/>
                  </a:cubicBezTo>
                  <a:cubicBezTo>
                    <a:pt x="243" y="365"/>
                    <a:pt x="122" y="18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159;p53"/>
            <p:cNvSpPr/>
            <p:nvPr/>
          </p:nvSpPr>
          <p:spPr>
            <a:xfrm>
              <a:off x="7778081" y="2770067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4"/>
                    <a:pt x="92" y="426"/>
                    <a:pt x="183" y="639"/>
                  </a:cubicBezTo>
                  <a:cubicBezTo>
                    <a:pt x="274" y="822"/>
                    <a:pt x="396" y="1034"/>
                    <a:pt x="517" y="1186"/>
                  </a:cubicBezTo>
                  <a:cubicBezTo>
                    <a:pt x="457" y="761"/>
                    <a:pt x="274" y="3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160;p53"/>
            <p:cNvSpPr/>
            <p:nvPr/>
          </p:nvSpPr>
          <p:spPr>
            <a:xfrm>
              <a:off x="7769364" y="2985426"/>
              <a:ext cx="17917" cy="7826"/>
            </a:xfrm>
            <a:custGeom>
              <a:avLst/>
              <a:gdLst/>
              <a:ahLst/>
              <a:cxnLst/>
              <a:rect l="l" t="t" r="r" b="b"/>
              <a:pathLst>
                <a:path w="1186" h="518" extrusionOk="0">
                  <a:moveTo>
                    <a:pt x="1186" y="0"/>
                  </a:moveTo>
                  <a:lnTo>
                    <a:pt x="1186" y="0"/>
                  </a:lnTo>
                  <a:cubicBezTo>
                    <a:pt x="973" y="31"/>
                    <a:pt x="760" y="92"/>
                    <a:pt x="578" y="183"/>
                  </a:cubicBezTo>
                  <a:cubicBezTo>
                    <a:pt x="365" y="274"/>
                    <a:pt x="152" y="365"/>
                    <a:pt x="0" y="517"/>
                  </a:cubicBezTo>
                  <a:cubicBezTo>
                    <a:pt x="213" y="487"/>
                    <a:pt x="426" y="396"/>
                    <a:pt x="638" y="335"/>
                  </a:cubicBezTo>
                  <a:cubicBezTo>
                    <a:pt x="821" y="244"/>
                    <a:pt x="1034" y="122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161;p53"/>
            <p:cNvSpPr/>
            <p:nvPr/>
          </p:nvSpPr>
          <p:spPr>
            <a:xfrm>
              <a:off x="7663285" y="293216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973" y="31"/>
                    <a:pt x="761" y="92"/>
                    <a:pt x="578" y="183"/>
                  </a:cubicBezTo>
                  <a:cubicBezTo>
                    <a:pt x="365" y="274"/>
                    <a:pt x="183" y="396"/>
                    <a:pt x="1" y="548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4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162;p53"/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163;p53"/>
            <p:cNvSpPr/>
            <p:nvPr/>
          </p:nvSpPr>
          <p:spPr>
            <a:xfrm>
              <a:off x="7724361" y="3092864"/>
              <a:ext cx="18386" cy="8294"/>
            </a:xfrm>
            <a:custGeom>
              <a:avLst/>
              <a:gdLst/>
              <a:ahLst/>
              <a:cxnLst/>
              <a:rect l="l" t="t" r="r" b="b"/>
              <a:pathLst>
                <a:path w="1217" h="549" extrusionOk="0">
                  <a:moveTo>
                    <a:pt x="1216" y="1"/>
                  </a:moveTo>
                  <a:cubicBezTo>
                    <a:pt x="760" y="92"/>
                    <a:pt x="365" y="275"/>
                    <a:pt x="0" y="548"/>
                  </a:cubicBezTo>
                  <a:cubicBezTo>
                    <a:pt x="213" y="487"/>
                    <a:pt x="426" y="427"/>
                    <a:pt x="639" y="335"/>
                  </a:cubicBezTo>
                  <a:cubicBezTo>
                    <a:pt x="851" y="275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164;p53"/>
            <p:cNvSpPr/>
            <p:nvPr/>
          </p:nvSpPr>
          <p:spPr>
            <a:xfrm>
              <a:off x="7839610" y="286329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791" y="91"/>
                    <a:pt x="365" y="274"/>
                    <a:pt x="1" y="547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3"/>
                    <a:pt x="1034" y="152"/>
                    <a:pt x="1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165;p53"/>
            <p:cNvSpPr/>
            <p:nvPr/>
          </p:nvSpPr>
          <p:spPr>
            <a:xfrm>
              <a:off x="7858433" y="3064403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7" y="0"/>
                  </a:moveTo>
                  <a:cubicBezTo>
                    <a:pt x="974" y="31"/>
                    <a:pt x="761" y="92"/>
                    <a:pt x="578" y="183"/>
                  </a:cubicBezTo>
                  <a:cubicBezTo>
                    <a:pt x="366" y="274"/>
                    <a:pt x="183" y="365"/>
                    <a:pt x="1" y="517"/>
                  </a:cubicBezTo>
                  <a:cubicBezTo>
                    <a:pt x="426" y="426"/>
                    <a:pt x="852" y="274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166;p53"/>
            <p:cNvSpPr/>
            <p:nvPr/>
          </p:nvSpPr>
          <p:spPr>
            <a:xfrm>
              <a:off x="7787719" y="304006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0"/>
                  </a:moveTo>
                  <a:lnTo>
                    <a:pt x="1" y="0"/>
                  </a:lnTo>
                  <a:cubicBezTo>
                    <a:pt x="183" y="152"/>
                    <a:pt x="366" y="244"/>
                    <a:pt x="578" y="335"/>
                  </a:cubicBezTo>
                  <a:cubicBezTo>
                    <a:pt x="791" y="396"/>
                    <a:pt x="1004" y="456"/>
                    <a:pt x="1217" y="487"/>
                  </a:cubicBezTo>
                  <a:cubicBezTo>
                    <a:pt x="1034" y="365"/>
                    <a:pt x="852" y="244"/>
                    <a:pt x="639" y="183"/>
                  </a:cubicBezTo>
                  <a:cubicBezTo>
                    <a:pt x="426" y="92"/>
                    <a:pt x="214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167;p53"/>
            <p:cNvSpPr/>
            <p:nvPr/>
          </p:nvSpPr>
          <p:spPr>
            <a:xfrm>
              <a:off x="7654100" y="29950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183" y="122"/>
                    <a:pt x="366" y="213"/>
                    <a:pt x="578" y="305"/>
                  </a:cubicBezTo>
                  <a:cubicBezTo>
                    <a:pt x="791" y="396"/>
                    <a:pt x="1004" y="457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168;p53"/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169;p53"/>
            <p:cNvSpPr/>
            <p:nvPr/>
          </p:nvSpPr>
          <p:spPr>
            <a:xfrm>
              <a:off x="7700025" y="2856854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122"/>
                    <a:pt x="365" y="244"/>
                    <a:pt x="578" y="305"/>
                  </a:cubicBezTo>
                  <a:cubicBezTo>
                    <a:pt x="791" y="396"/>
                    <a:pt x="1003" y="457"/>
                    <a:pt x="1216" y="487"/>
                  </a:cubicBezTo>
                  <a:cubicBezTo>
                    <a:pt x="1034" y="365"/>
                    <a:pt x="851" y="244"/>
                    <a:pt x="639" y="153"/>
                  </a:cubicBezTo>
                  <a:cubicBezTo>
                    <a:pt x="426" y="92"/>
                    <a:pt x="21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170;p53"/>
            <p:cNvSpPr/>
            <p:nvPr/>
          </p:nvSpPr>
          <p:spPr>
            <a:xfrm>
              <a:off x="7899312" y="3017573"/>
              <a:ext cx="18371" cy="7357"/>
            </a:xfrm>
            <a:custGeom>
              <a:avLst/>
              <a:gdLst/>
              <a:ahLst/>
              <a:cxnLst/>
              <a:rect l="l" t="t" r="r" b="b"/>
              <a:pathLst>
                <a:path w="1216" h="487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152"/>
                    <a:pt x="365" y="243"/>
                    <a:pt x="578" y="334"/>
                  </a:cubicBezTo>
                  <a:cubicBezTo>
                    <a:pt x="790" y="395"/>
                    <a:pt x="1003" y="456"/>
                    <a:pt x="1216" y="486"/>
                  </a:cubicBezTo>
                  <a:cubicBezTo>
                    <a:pt x="1064" y="365"/>
                    <a:pt x="851" y="243"/>
                    <a:pt x="638" y="182"/>
                  </a:cubicBezTo>
                  <a:cubicBezTo>
                    <a:pt x="426" y="9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171;p53"/>
            <p:cNvSpPr/>
            <p:nvPr/>
          </p:nvSpPr>
          <p:spPr>
            <a:xfrm>
              <a:off x="7874507" y="2929864"/>
              <a:ext cx="6904" cy="18839"/>
            </a:xfrm>
            <a:custGeom>
              <a:avLst/>
              <a:gdLst/>
              <a:ahLst/>
              <a:cxnLst/>
              <a:rect l="l" t="t" r="r" b="b"/>
              <a:pathLst>
                <a:path w="457" h="1247" extrusionOk="0">
                  <a:moveTo>
                    <a:pt x="457" y="1"/>
                  </a:moveTo>
                  <a:cubicBezTo>
                    <a:pt x="335" y="183"/>
                    <a:pt x="244" y="396"/>
                    <a:pt x="153" y="608"/>
                  </a:cubicBezTo>
                  <a:cubicBezTo>
                    <a:pt x="61" y="791"/>
                    <a:pt x="1" y="1004"/>
                    <a:pt x="1" y="1247"/>
                  </a:cubicBezTo>
                  <a:cubicBezTo>
                    <a:pt x="244" y="882"/>
                    <a:pt x="396" y="456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172;p53"/>
            <p:cNvSpPr/>
            <p:nvPr/>
          </p:nvSpPr>
          <p:spPr>
            <a:xfrm>
              <a:off x="7724815" y="2944095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cubicBezTo>
                    <a:pt x="335" y="153"/>
                    <a:pt x="244" y="366"/>
                    <a:pt x="153" y="578"/>
                  </a:cubicBezTo>
                  <a:cubicBezTo>
                    <a:pt x="61" y="761"/>
                    <a:pt x="31" y="973"/>
                    <a:pt x="1" y="1217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4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173;p53"/>
            <p:cNvSpPr/>
            <p:nvPr/>
          </p:nvSpPr>
          <p:spPr>
            <a:xfrm>
              <a:off x="7668346" y="3073588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517" y="0"/>
                  </a:moveTo>
                  <a:cubicBezTo>
                    <a:pt x="365" y="183"/>
                    <a:pt x="274" y="365"/>
                    <a:pt x="182" y="578"/>
                  </a:cubicBezTo>
                  <a:cubicBezTo>
                    <a:pt x="91" y="791"/>
                    <a:pt x="30" y="1003"/>
                    <a:pt x="0" y="1216"/>
                  </a:cubicBezTo>
                  <a:cubicBezTo>
                    <a:pt x="152" y="1064"/>
                    <a:pt x="243" y="851"/>
                    <a:pt x="334" y="639"/>
                  </a:cubicBezTo>
                  <a:cubicBezTo>
                    <a:pt x="426" y="426"/>
                    <a:pt x="486" y="213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174;p53"/>
            <p:cNvSpPr/>
            <p:nvPr/>
          </p:nvSpPr>
          <p:spPr>
            <a:xfrm>
              <a:off x="7812524" y="3094707"/>
              <a:ext cx="7357" cy="18386"/>
            </a:xfrm>
            <a:custGeom>
              <a:avLst/>
              <a:gdLst/>
              <a:ahLst/>
              <a:cxnLst/>
              <a:rect l="l" t="t" r="r" b="b"/>
              <a:pathLst>
                <a:path w="487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5" y="183"/>
                    <a:pt x="243" y="365"/>
                    <a:pt x="183" y="578"/>
                  </a:cubicBezTo>
                  <a:cubicBezTo>
                    <a:pt x="91" y="791"/>
                    <a:pt x="31" y="1004"/>
                    <a:pt x="0" y="1216"/>
                  </a:cubicBezTo>
                  <a:cubicBezTo>
                    <a:pt x="152" y="1034"/>
                    <a:pt x="243" y="852"/>
                    <a:pt x="335" y="639"/>
                  </a:cubicBezTo>
                  <a:cubicBezTo>
                    <a:pt x="395" y="426"/>
                    <a:pt x="456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175;p53"/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176;p53"/>
            <p:cNvSpPr/>
            <p:nvPr/>
          </p:nvSpPr>
          <p:spPr>
            <a:xfrm>
              <a:off x="7654100" y="2874302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6" y="183"/>
                    <a:pt x="244" y="365"/>
                    <a:pt x="183" y="578"/>
                  </a:cubicBezTo>
                  <a:cubicBezTo>
                    <a:pt x="92" y="791"/>
                    <a:pt x="31" y="1004"/>
                    <a:pt x="1" y="1217"/>
                  </a:cubicBezTo>
                  <a:cubicBezTo>
                    <a:pt x="153" y="1034"/>
                    <a:pt x="244" y="852"/>
                    <a:pt x="335" y="639"/>
                  </a:cubicBezTo>
                  <a:cubicBezTo>
                    <a:pt x="426" y="426"/>
                    <a:pt x="457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177;p53"/>
            <p:cNvSpPr/>
            <p:nvPr/>
          </p:nvSpPr>
          <p:spPr>
            <a:xfrm>
              <a:off x="7630685" y="2832065"/>
              <a:ext cx="50988" cy="95525"/>
            </a:xfrm>
            <a:custGeom>
              <a:avLst/>
              <a:gdLst/>
              <a:ahLst/>
              <a:cxnLst/>
              <a:rect l="l" t="t" r="r" b="b"/>
              <a:pathLst>
                <a:path w="3375" h="6323" extrusionOk="0">
                  <a:moveTo>
                    <a:pt x="3374" y="0"/>
                  </a:moveTo>
                  <a:cubicBezTo>
                    <a:pt x="3010" y="426"/>
                    <a:pt x="2675" y="851"/>
                    <a:pt x="2371" y="1307"/>
                  </a:cubicBezTo>
                  <a:cubicBezTo>
                    <a:pt x="2402" y="1247"/>
                    <a:pt x="2402" y="1186"/>
                    <a:pt x="2432" y="1125"/>
                  </a:cubicBezTo>
                  <a:cubicBezTo>
                    <a:pt x="2554" y="882"/>
                    <a:pt x="2615" y="669"/>
                    <a:pt x="2706" y="426"/>
                  </a:cubicBezTo>
                  <a:lnTo>
                    <a:pt x="2706" y="426"/>
                  </a:lnTo>
                  <a:cubicBezTo>
                    <a:pt x="2554" y="639"/>
                    <a:pt x="2463" y="851"/>
                    <a:pt x="2371" y="1095"/>
                  </a:cubicBezTo>
                  <a:cubicBezTo>
                    <a:pt x="2311" y="1247"/>
                    <a:pt x="2219" y="1398"/>
                    <a:pt x="2189" y="1550"/>
                  </a:cubicBezTo>
                  <a:cubicBezTo>
                    <a:pt x="1855" y="2006"/>
                    <a:pt x="1551" y="2462"/>
                    <a:pt x="1216" y="2918"/>
                  </a:cubicBezTo>
                  <a:cubicBezTo>
                    <a:pt x="882" y="3435"/>
                    <a:pt x="608" y="3982"/>
                    <a:pt x="365" y="4529"/>
                  </a:cubicBezTo>
                  <a:cubicBezTo>
                    <a:pt x="244" y="4803"/>
                    <a:pt x="153" y="5107"/>
                    <a:pt x="92" y="5411"/>
                  </a:cubicBezTo>
                  <a:cubicBezTo>
                    <a:pt x="31" y="5715"/>
                    <a:pt x="1" y="6019"/>
                    <a:pt x="61" y="6323"/>
                  </a:cubicBezTo>
                  <a:cubicBezTo>
                    <a:pt x="61" y="5715"/>
                    <a:pt x="213" y="5137"/>
                    <a:pt x="487" y="4590"/>
                  </a:cubicBezTo>
                  <a:cubicBezTo>
                    <a:pt x="760" y="4043"/>
                    <a:pt x="1064" y="3526"/>
                    <a:pt x="1399" y="3040"/>
                  </a:cubicBezTo>
                  <a:cubicBezTo>
                    <a:pt x="2037" y="2006"/>
                    <a:pt x="2736" y="1003"/>
                    <a:pt x="3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178;p53"/>
            <p:cNvSpPr/>
            <p:nvPr/>
          </p:nvSpPr>
          <p:spPr>
            <a:xfrm>
              <a:off x="7722518" y="2468994"/>
              <a:ext cx="161529" cy="135197"/>
            </a:xfrm>
            <a:custGeom>
              <a:avLst/>
              <a:gdLst/>
              <a:ahLst/>
              <a:cxnLst/>
              <a:rect l="l" t="t" r="r" b="b"/>
              <a:pathLst>
                <a:path w="10692" h="8949" extrusionOk="0">
                  <a:moveTo>
                    <a:pt x="4876" y="1"/>
                  </a:moveTo>
                  <a:cubicBezTo>
                    <a:pt x="4095" y="1"/>
                    <a:pt x="3288" y="237"/>
                    <a:pt x="2524" y="782"/>
                  </a:cubicBezTo>
                  <a:cubicBezTo>
                    <a:pt x="1" y="2575"/>
                    <a:pt x="122" y="5706"/>
                    <a:pt x="1399" y="7560"/>
                  </a:cubicBezTo>
                  <a:cubicBezTo>
                    <a:pt x="1724" y="8056"/>
                    <a:pt x="3293" y="8948"/>
                    <a:pt x="5026" y="8948"/>
                  </a:cubicBezTo>
                  <a:cubicBezTo>
                    <a:pt x="6369" y="8948"/>
                    <a:pt x="7810" y="8412"/>
                    <a:pt x="8846" y="6739"/>
                  </a:cubicBezTo>
                  <a:cubicBezTo>
                    <a:pt x="10691" y="3729"/>
                    <a:pt x="7979" y="1"/>
                    <a:pt x="4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179;p53"/>
            <p:cNvSpPr/>
            <p:nvPr/>
          </p:nvSpPr>
          <p:spPr>
            <a:xfrm>
              <a:off x="7687622" y="2679609"/>
              <a:ext cx="83137" cy="144700"/>
            </a:xfrm>
            <a:custGeom>
              <a:avLst/>
              <a:gdLst/>
              <a:ahLst/>
              <a:cxnLst/>
              <a:rect l="l" t="t" r="r" b="b"/>
              <a:pathLst>
                <a:path w="5503" h="9578" extrusionOk="0">
                  <a:moveTo>
                    <a:pt x="3709" y="1"/>
                  </a:moveTo>
                  <a:lnTo>
                    <a:pt x="3223" y="396"/>
                  </a:lnTo>
                  <a:lnTo>
                    <a:pt x="1" y="3436"/>
                  </a:lnTo>
                  <a:lnTo>
                    <a:pt x="1277" y="6414"/>
                  </a:lnTo>
                  <a:lnTo>
                    <a:pt x="1368" y="6627"/>
                  </a:lnTo>
                  <a:cubicBezTo>
                    <a:pt x="1368" y="6627"/>
                    <a:pt x="1900" y="9578"/>
                    <a:pt x="2438" y="9578"/>
                  </a:cubicBezTo>
                  <a:cubicBezTo>
                    <a:pt x="2447" y="9578"/>
                    <a:pt x="2455" y="9577"/>
                    <a:pt x="2463" y="9576"/>
                  </a:cubicBezTo>
                  <a:cubicBezTo>
                    <a:pt x="4165" y="9332"/>
                    <a:pt x="5502" y="6627"/>
                    <a:pt x="5502" y="6232"/>
                  </a:cubicBezTo>
                  <a:cubicBezTo>
                    <a:pt x="5350" y="5290"/>
                    <a:pt x="5138" y="4348"/>
                    <a:pt x="4864" y="3436"/>
                  </a:cubicBezTo>
                  <a:cubicBezTo>
                    <a:pt x="4803" y="3314"/>
                    <a:pt x="4773" y="3223"/>
                    <a:pt x="4742" y="3071"/>
                  </a:cubicBezTo>
                  <a:cubicBezTo>
                    <a:pt x="4712" y="2919"/>
                    <a:pt x="4682" y="2858"/>
                    <a:pt x="4621" y="2676"/>
                  </a:cubicBezTo>
                  <a:cubicBezTo>
                    <a:pt x="4560" y="2524"/>
                    <a:pt x="4499" y="2372"/>
                    <a:pt x="4469" y="2220"/>
                  </a:cubicBezTo>
                  <a:cubicBezTo>
                    <a:pt x="4438" y="2159"/>
                    <a:pt x="4408" y="2098"/>
                    <a:pt x="4408" y="2037"/>
                  </a:cubicBezTo>
                  <a:cubicBezTo>
                    <a:pt x="4378" y="2007"/>
                    <a:pt x="4347" y="1946"/>
                    <a:pt x="4347" y="1885"/>
                  </a:cubicBezTo>
                  <a:cubicBezTo>
                    <a:pt x="3982" y="82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180;p53"/>
            <p:cNvSpPr/>
            <p:nvPr/>
          </p:nvSpPr>
          <p:spPr>
            <a:xfrm>
              <a:off x="7687622" y="2679156"/>
              <a:ext cx="65687" cy="97368"/>
            </a:xfrm>
            <a:custGeom>
              <a:avLst/>
              <a:gdLst/>
              <a:ahLst/>
              <a:cxnLst/>
              <a:rect l="l" t="t" r="r" b="b"/>
              <a:pathLst>
                <a:path w="4348" h="6445" extrusionOk="0">
                  <a:moveTo>
                    <a:pt x="3709" y="1"/>
                  </a:moveTo>
                  <a:lnTo>
                    <a:pt x="3223" y="426"/>
                  </a:lnTo>
                  <a:lnTo>
                    <a:pt x="1" y="3466"/>
                  </a:lnTo>
                  <a:lnTo>
                    <a:pt x="1277" y="6444"/>
                  </a:lnTo>
                  <a:cubicBezTo>
                    <a:pt x="2919" y="5441"/>
                    <a:pt x="4043" y="3800"/>
                    <a:pt x="4347" y="1915"/>
                  </a:cubicBezTo>
                  <a:cubicBezTo>
                    <a:pt x="3982" y="85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181;p53"/>
            <p:cNvSpPr/>
            <p:nvPr/>
          </p:nvSpPr>
          <p:spPr>
            <a:xfrm>
              <a:off x="7599006" y="2557549"/>
              <a:ext cx="188738" cy="200582"/>
            </a:xfrm>
            <a:custGeom>
              <a:avLst/>
              <a:gdLst/>
              <a:ahLst/>
              <a:cxnLst/>
              <a:rect l="l" t="t" r="r" b="b"/>
              <a:pathLst>
                <a:path w="12493" h="13277" extrusionOk="0">
                  <a:moveTo>
                    <a:pt x="6459" y="0"/>
                  </a:moveTo>
                  <a:cubicBezTo>
                    <a:pt x="4238" y="0"/>
                    <a:pt x="1843" y="1423"/>
                    <a:pt x="1003" y="6105"/>
                  </a:cubicBezTo>
                  <a:cubicBezTo>
                    <a:pt x="0" y="11698"/>
                    <a:pt x="3222" y="12944"/>
                    <a:pt x="4438" y="13157"/>
                  </a:cubicBezTo>
                  <a:cubicBezTo>
                    <a:pt x="4700" y="13208"/>
                    <a:pt x="5113" y="13276"/>
                    <a:pt x="5612" y="13276"/>
                  </a:cubicBezTo>
                  <a:cubicBezTo>
                    <a:pt x="7199" y="13276"/>
                    <a:pt x="9656" y="12585"/>
                    <a:pt x="10882" y="8446"/>
                  </a:cubicBezTo>
                  <a:cubicBezTo>
                    <a:pt x="12493" y="2975"/>
                    <a:pt x="10183" y="725"/>
                    <a:pt x="7721" y="148"/>
                  </a:cubicBezTo>
                  <a:cubicBezTo>
                    <a:pt x="7315" y="54"/>
                    <a:pt x="6890" y="0"/>
                    <a:pt x="645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182;p53"/>
            <p:cNvSpPr/>
            <p:nvPr/>
          </p:nvSpPr>
          <p:spPr>
            <a:xfrm>
              <a:off x="7607723" y="2605648"/>
              <a:ext cx="51365" cy="149428"/>
            </a:xfrm>
            <a:custGeom>
              <a:avLst/>
              <a:gdLst/>
              <a:ahLst/>
              <a:cxnLst/>
              <a:rect l="l" t="t" r="r" b="b"/>
              <a:pathLst>
                <a:path w="3400" h="9891" extrusionOk="0">
                  <a:moveTo>
                    <a:pt x="1246" y="1"/>
                  </a:moveTo>
                  <a:cubicBezTo>
                    <a:pt x="1230" y="1"/>
                    <a:pt x="1217" y="10"/>
                    <a:pt x="1217" y="34"/>
                  </a:cubicBezTo>
                  <a:cubicBezTo>
                    <a:pt x="639" y="1553"/>
                    <a:pt x="122" y="3104"/>
                    <a:pt x="62" y="4745"/>
                  </a:cubicBezTo>
                  <a:cubicBezTo>
                    <a:pt x="1" y="6143"/>
                    <a:pt x="426" y="7511"/>
                    <a:pt x="1247" y="8666"/>
                  </a:cubicBezTo>
                  <a:cubicBezTo>
                    <a:pt x="1794" y="9304"/>
                    <a:pt x="2524" y="9730"/>
                    <a:pt x="3344" y="9882"/>
                  </a:cubicBezTo>
                  <a:cubicBezTo>
                    <a:pt x="3350" y="9888"/>
                    <a:pt x="3356" y="9890"/>
                    <a:pt x="3361" y="9890"/>
                  </a:cubicBezTo>
                  <a:cubicBezTo>
                    <a:pt x="3384" y="9890"/>
                    <a:pt x="3399" y="9846"/>
                    <a:pt x="3375" y="9821"/>
                  </a:cubicBezTo>
                  <a:cubicBezTo>
                    <a:pt x="2676" y="9578"/>
                    <a:pt x="2037" y="9152"/>
                    <a:pt x="1521" y="8575"/>
                  </a:cubicBezTo>
                  <a:cubicBezTo>
                    <a:pt x="1095" y="8058"/>
                    <a:pt x="791" y="7450"/>
                    <a:pt x="609" y="6812"/>
                  </a:cubicBezTo>
                  <a:cubicBezTo>
                    <a:pt x="183" y="5414"/>
                    <a:pt x="335" y="3955"/>
                    <a:pt x="639" y="2557"/>
                  </a:cubicBezTo>
                  <a:cubicBezTo>
                    <a:pt x="821" y="1736"/>
                    <a:pt x="1065" y="885"/>
                    <a:pt x="1308" y="64"/>
                  </a:cubicBezTo>
                  <a:cubicBezTo>
                    <a:pt x="1308" y="26"/>
                    <a:pt x="1273" y="1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183;p53"/>
            <p:cNvSpPr/>
            <p:nvPr/>
          </p:nvSpPr>
          <p:spPr>
            <a:xfrm>
              <a:off x="7624265" y="2628987"/>
              <a:ext cx="17464" cy="8400"/>
            </a:xfrm>
            <a:custGeom>
              <a:avLst/>
              <a:gdLst/>
              <a:ahLst/>
              <a:cxnLst/>
              <a:rect l="l" t="t" r="r" b="b"/>
              <a:pathLst>
                <a:path w="1156" h="556" extrusionOk="0">
                  <a:moveTo>
                    <a:pt x="729" y="1"/>
                  </a:moveTo>
                  <a:cubicBezTo>
                    <a:pt x="699" y="1"/>
                    <a:pt x="669" y="3"/>
                    <a:pt x="638" y="8"/>
                  </a:cubicBezTo>
                  <a:cubicBezTo>
                    <a:pt x="456" y="8"/>
                    <a:pt x="274" y="69"/>
                    <a:pt x="152" y="191"/>
                  </a:cubicBezTo>
                  <a:cubicBezTo>
                    <a:pt x="0" y="312"/>
                    <a:pt x="91" y="556"/>
                    <a:pt x="304" y="556"/>
                  </a:cubicBezTo>
                  <a:cubicBezTo>
                    <a:pt x="426" y="556"/>
                    <a:pt x="547" y="556"/>
                    <a:pt x="669" y="525"/>
                  </a:cubicBezTo>
                  <a:cubicBezTo>
                    <a:pt x="707" y="533"/>
                    <a:pt x="743" y="537"/>
                    <a:pt x="777" y="537"/>
                  </a:cubicBezTo>
                  <a:cubicBezTo>
                    <a:pt x="882" y="537"/>
                    <a:pt x="973" y="502"/>
                    <a:pt x="1064" y="434"/>
                  </a:cubicBezTo>
                  <a:cubicBezTo>
                    <a:pt x="1125" y="373"/>
                    <a:pt x="1155" y="282"/>
                    <a:pt x="1125" y="191"/>
                  </a:cubicBezTo>
                  <a:cubicBezTo>
                    <a:pt x="1023" y="64"/>
                    <a:pt x="880" y="1"/>
                    <a:pt x="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184;p53"/>
            <p:cNvSpPr/>
            <p:nvPr/>
          </p:nvSpPr>
          <p:spPr>
            <a:xfrm>
              <a:off x="7675219" y="2636088"/>
              <a:ext cx="16452" cy="10530"/>
            </a:xfrm>
            <a:custGeom>
              <a:avLst/>
              <a:gdLst/>
              <a:ahLst/>
              <a:cxnLst/>
              <a:rect l="l" t="t" r="r" b="b"/>
              <a:pathLst>
                <a:path w="1089" h="697" extrusionOk="0">
                  <a:moveTo>
                    <a:pt x="382" y="0"/>
                  </a:moveTo>
                  <a:cubicBezTo>
                    <a:pt x="279" y="0"/>
                    <a:pt x="180" y="33"/>
                    <a:pt x="92" y="86"/>
                  </a:cubicBezTo>
                  <a:cubicBezTo>
                    <a:pt x="31" y="146"/>
                    <a:pt x="1" y="238"/>
                    <a:pt x="62" y="329"/>
                  </a:cubicBezTo>
                  <a:cubicBezTo>
                    <a:pt x="153" y="450"/>
                    <a:pt x="275" y="511"/>
                    <a:pt x="396" y="542"/>
                  </a:cubicBezTo>
                  <a:cubicBezTo>
                    <a:pt x="518" y="602"/>
                    <a:pt x="639" y="633"/>
                    <a:pt x="791" y="693"/>
                  </a:cubicBezTo>
                  <a:cubicBezTo>
                    <a:pt x="803" y="696"/>
                    <a:pt x="814" y="697"/>
                    <a:pt x="825" y="697"/>
                  </a:cubicBezTo>
                  <a:cubicBezTo>
                    <a:pt x="965" y="697"/>
                    <a:pt x="1088" y="530"/>
                    <a:pt x="1004" y="390"/>
                  </a:cubicBezTo>
                  <a:cubicBezTo>
                    <a:pt x="913" y="207"/>
                    <a:pt x="791" y="116"/>
                    <a:pt x="609" y="55"/>
                  </a:cubicBezTo>
                  <a:cubicBezTo>
                    <a:pt x="532" y="17"/>
                    <a:pt x="456" y="0"/>
                    <a:pt x="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185;p53"/>
            <p:cNvSpPr/>
            <p:nvPr/>
          </p:nvSpPr>
          <p:spPr>
            <a:xfrm>
              <a:off x="7667424" y="2664926"/>
              <a:ext cx="6436" cy="16543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183" y="0"/>
                  </a:moveTo>
                  <a:lnTo>
                    <a:pt x="183" y="0"/>
                  </a:lnTo>
                  <a:cubicBezTo>
                    <a:pt x="61" y="365"/>
                    <a:pt x="0" y="943"/>
                    <a:pt x="426" y="1095"/>
                  </a:cubicBezTo>
                  <a:lnTo>
                    <a:pt x="426" y="1064"/>
                  </a:lnTo>
                  <a:cubicBezTo>
                    <a:pt x="91" y="882"/>
                    <a:pt x="122" y="426"/>
                    <a:pt x="213" y="61"/>
                  </a:cubicBezTo>
                  <a:cubicBezTo>
                    <a:pt x="213" y="31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186;p53"/>
            <p:cNvSpPr/>
            <p:nvPr/>
          </p:nvSpPr>
          <p:spPr>
            <a:xfrm>
              <a:off x="7665687" y="2659865"/>
              <a:ext cx="19897" cy="18884"/>
            </a:xfrm>
            <a:custGeom>
              <a:avLst/>
              <a:gdLst/>
              <a:ahLst/>
              <a:cxnLst/>
              <a:rect l="l" t="t" r="r" b="b"/>
              <a:pathLst>
                <a:path w="1317" h="1250" extrusionOk="0">
                  <a:moveTo>
                    <a:pt x="704" y="0"/>
                  </a:moveTo>
                  <a:cubicBezTo>
                    <a:pt x="201" y="0"/>
                    <a:pt x="1" y="1187"/>
                    <a:pt x="571" y="1247"/>
                  </a:cubicBezTo>
                  <a:cubicBezTo>
                    <a:pt x="585" y="1249"/>
                    <a:pt x="599" y="1249"/>
                    <a:pt x="613" y="1249"/>
                  </a:cubicBezTo>
                  <a:cubicBezTo>
                    <a:pt x="1157" y="1249"/>
                    <a:pt x="1316" y="90"/>
                    <a:pt x="723" y="1"/>
                  </a:cubicBezTo>
                  <a:cubicBezTo>
                    <a:pt x="717" y="1"/>
                    <a:pt x="710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187;p53"/>
            <p:cNvSpPr/>
            <p:nvPr/>
          </p:nvSpPr>
          <p:spPr>
            <a:xfrm>
              <a:off x="7678905" y="2661587"/>
              <a:ext cx="11950" cy="8400"/>
            </a:xfrm>
            <a:custGeom>
              <a:avLst/>
              <a:gdLst/>
              <a:ahLst/>
              <a:cxnLst/>
              <a:rect l="l" t="t" r="r" b="b"/>
              <a:pathLst>
                <a:path w="791" h="556" extrusionOk="0">
                  <a:moveTo>
                    <a:pt x="44" y="0"/>
                  </a:moveTo>
                  <a:cubicBezTo>
                    <a:pt x="20" y="0"/>
                    <a:pt x="0" y="45"/>
                    <a:pt x="0" y="69"/>
                  </a:cubicBezTo>
                  <a:cubicBezTo>
                    <a:pt x="0" y="312"/>
                    <a:pt x="91" y="556"/>
                    <a:pt x="365" y="556"/>
                  </a:cubicBezTo>
                  <a:cubicBezTo>
                    <a:pt x="638" y="556"/>
                    <a:pt x="760" y="312"/>
                    <a:pt x="790" y="100"/>
                  </a:cubicBezTo>
                  <a:lnTo>
                    <a:pt x="790" y="69"/>
                  </a:lnTo>
                  <a:cubicBezTo>
                    <a:pt x="685" y="175"/>
                    <a:pt x="556" y="258"/>
                    <a:pt x="445" y="258"/>
                  </a:cubicBezTo>
                  <a:cubicBezTo>
                    <a:pt x="428" y="258"/>
                    <a:pt x="411" y="256"/>
                    <a:pt x="395" y="252"/>
                  </a:cubicBezTo>
                  <a:cubicBezTo>
                    <a:pt x="274" y="221"/>
                    <a:pt x="182" y="69"/>
                    <a:pt x="61" y="9"/>
                  </a:cubicBezTo>
                  <a:cubicBezTo>
                    <a:pt x="55" y="3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188;p53"/>
            <p:cNvSpPr/>
            <p:nvPr/>
          </p:nvSpPr>
          <p:spPr>
            <a:xfrm>
              <a:off x="7629763" y="2659412"/>
              <a:ext cx="8747" cy="14246"/>
            </a:xfrm>
            <a:custGeom>
              <a:avLst/>
              <a:gdLst/>
              <a:ahLst/>
              <a:cxnLst/>
              <a:rect l="l" t="t" r="r" b="b"/>
              <a:pathLst>
                <a:path w="579" h="943" extrusionOk="0">
                  <a:moveTo>
                    <a:pt x="548" y="1"/>
                  </a:moveTo>
                  <a:cubicBezTo>
                    <a:pt x="548" y="1"/>
                    <a:pt x="518" y="1"/>
                    <a:pt x="518" y="31"/>
                  </a:cubicBezTo>
                  <a:cubicBezTo>
                    <a:pt x="487" y="396"/>
                    <a:pt x="366" y="852"/>
                    <a:pt x="1" y="912"/>
                  </a:cubicBezTo>
                  <a:lnTo>
                    <a:pt x="1" y="943"/>
                  </a:lnTo>
                  <a:cubicBezTo>
                    <a:pt x="457" y="943"/>
                    <a:pt x="578" y="365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89;p53"/>
            <p:cNvSpPr/>
            <p:nvPr/>
          </p:nvSpPr>
          <p:spPr>
            <a:xfrm>
              <a:off x="7621893" y="2652403"/>
              <a:ext cx="19458" cy="18628"/>
            </a:xfrm>
            <a:custGeom>
              <a:avLst/>
              <a:gdLst/>
              <a:ahLst/>
              <a:cxnLst/>
              <a:rect l="l" t="t" r="r" b="b"/>
              <a:pathLst>
                <a:path w="1288" h="1233" extrusionOk="0">
                  <a:moveTo>
                    <a:pt x="711" y="0"/>
                  </a:moveTo>
                  <a:cubicBezTo>
                    <a:pt x="169" y="0"/>
                    <a:pt x="1" y="1109"/>
                    <a:pt x="522" y="1224"/>
                  </a:cubicBezTo>
                  <a:cubicBezTo>
                    <a:pt x="549" y="1230"/>
                    <a:pt x="576" y="1233"/>
                    <a:pt x="602" y="1233"/>
                  </a:cubicBezTo>
                  <a:cubicBezTo>
                    <a:pt x="1118" y="1233"/>
                    <a:pt x="1288" y="124"/>
                    <a:pt x="795" y="9"/>
                  </a:cubicBezTo>
                  <a:cubicBezTo>
                    <a:pt x="766" y="3"/>
                    <a:pt x="738" y="0"/>
                    <a:pt x="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90;p53"/>
            <p:cNvSpPr/>
            <p:nvPr/>
          </p:nvSpPr>
          <p:spPr>
            <a:xfrm>
              <a:off x="7619672" y="2650696"/>
              <a:ext cx="11028" cy="9095"/>
            </a:xfrm>
            <a:custGeom>
              <a:avLst/>
              <a:gdLst/>
              <a:ahLst/>
              <a:cxnLst/>
              <a:rect l="l" t="t" r="r" b="b"/>
              <a:pathLst>
                <a:path w="730" h="602" extrusionOk="0">
                  <a:moveTo>
                    <a:pt x="30" y="0"/>
                  </a:moveTo>
                  <a:cubicBezTo>
                    <a:pt x="0" y="243"/>
                    <a:pt x="30" y="486"/>
                    <a:pt x="243" y="578"/>
                  </a:cubicBezTo>
                  <a:cubicBezTo>
                    <a:pt x="281" y="594"/>
                    <a:pt x="319" y="601"/>
                    <a:pt x="354" y="601"/>
                  </a:cubicBezTo>
                  <a:cubicBezTo>
                    <a:pt x="518" y="601"/>
                    <a:pt x="655" y="443"/>
                    <a:pt x="730" y="243"/>
                  </a:cubicBezTo>
                  <a:cubicBezTo>
                    <a:pt x="730" y="219"/>
                    <a:pt x="710" y="174"/>
                    <a:pt x="702" y="174"/>
                  </a:cubicBezTo>
                  <a:cubicBezTo>
                    <a:pt x="700" y="174"/>
                    <a:pt x="699" y="177"/>
                    <a:pt x="699" y="182"/>
                  </a:cubicBezTo>
                  <a:cubicBezTo>
                    <a:pt x="578" y="213"/>
                    <a:pt x="456" y="304"/>
                    <a:pt x="334" y="304"/>
                  </a:cubicBezTo>
                  <a:cubicBezTo>
                    <a:pt x="213" y="304"/>
                    <a:pt x="122" y="152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91;p53"/>
            <p:cNvSpPr/>
            <p:nvPr/>
          </p:nvSpPr>
          <p:spPr>
            <a:xfrm>
              <a:off x="7652272" y="2712678"/>
              <a:ext cx="12403" cy="5061"/>
            </a:xfrm>
            <a:custGeom>
              <a:avLst/>
              <a:gdLst/>
              <a:ahLst/>
              <a:cxnLst/>
              <a:rect l="l" t="t" r="r" b="b"/>
              <a:pathLst>
                <a:path w="821" h="335" extrusionOk="0">
                  <a:moveTo>
                    <a:pt x="790" y="0"/>
                  </a:moveTo>
                  <a:cubicBezTo>
                    <a:pt x="699" y="92"/>
                    <a:pt x="578" y="213"/>
                    <a:pt x="426" y="213"/>
                  </a:cubicBezTo>
                  <a:cubicBezTo>
                    <a:pt x="304" y="183"/>
                    <a:pt x="152" y="152"/>
                    <a:pt x="31" y="61"/>
                  </a:cubicBezTo>
                  <a:lnTo>
                    <a:pt x="0" y="92"/>
                  </a:lnTo>
                  <a:cubicBezTo>
                    <a:pt x="122" y="244"/>
                    <a:pt x="304" y="335"/>
                    <a:pt x="487" y="335"/>
                  </a:cubicBezTo>
                  <a:cubicBezTo>
                    <a:pt x="638" y="304"/>
                    <a:pt x="790" y="183"/>
                    <a:pt x="821" y="31"/>
                  </a:cubicBezTo>
                  <a:cubicBezTo>
                    <a:pt x="821" y="0"/>
                    <a:pt x="821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92;p53"/>
            <p:cNvSpPr/>
            <p:nvPr/>
          </p:nvSpPr>
          <p:spPr>
            <a:xfrm>
              <a:off x="7643087" y="2697057"/>
              <a:ext cx="19761" cy="13793"/>
            </a:xfrm>
            <a:custGeom>
              <a:avLst/>
              <a:gdLst/>
              <a:ahLst/>
              <a:cxnLst/>
              <a:rect l="l" t="t" r="r" b="b"/>
              <a:pathLst>
                <a:path w="1308" h="913" extrusionOk="0">
                  <a:moveTo>
                    <a:pt x="1246" y="1"/>
                  </a:moveTo>
                  <a:cubicBezTo>
                    <a:pt x="973" y="138"/>
                    <a:pt x="648" y="206"/>
                    <a:pt x="323" y="206"/>
                  </a:cubicBezTo>
                  <a:cubicBezTo>
                    <a:pt x="215" y="206"/>
                    <a:pt x="107" y="199"/>
                    <a:pt x="0" y="183"/>
                  </a:cubicBezTo>
                  <a:lnTo>
                    <a:pt x="0" y="183"/>
                  </a:lnTo>
                  <a:cubicBezTo>
                    <a:pt x="122" y="427"/>
                    <a:pt x="304" y="639"/>
                    <a:pt x="517" y="791"/>
                  </a:cubicBezTo>
                  <a:cubicBezTo>
                    <a:pt x="639" y="882"/>
                    <a:pt x="791" y="913"/>
                    <a:pt x="943" y="913"/>
                  </a:cubicBezTo>
                  <a:cubicBezTo>
                    <a:pt x="1246" y="913"/>
                    <a:pt x="1307" y="639"/>
                    <a:pt x="1307" y="366"/>
                  </a:cubicBezTo>
                  <a:cubicBezTo>
                    <a:pt x="1307" y="244"/>
                    <a:pt x="1307" y="123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93;p53"/>
            <p:cNvSpPr/>
            <p:nvPr/>
          </p:nvSpPr>
          <p:spPr>
            <a:xfrm>
              <a:off x="7650883" y="2702405"/>
              <a:ext cx="11965" cy="8445"/>
            </a:xfrm>
            <a:custGeom>
              <a:avLst/>
              <a:gdLst/>
              <a:ahLst/>
              <a:cxnLst/>
              <a:rect l="l" t="t" r="r" b="b"/>
              <a:pathLst>
                <a:path w="792" h="559" extrusionOk="0">
                  <a:moveTo>
                    <a:pt x="663" y="0"/>
                  </a:moveTo>
                  <a:cubicBezTo>
                    <a:pt x="381" y="0"/>
                    <a:pt x="133" y="173"/>
                    <a:pt x="1" y="437"/>
                  </a:cubicBezTo>
                  <a:cubicBezTo>
                    <a:pt x="123" y="528"/>
                    <a:pt x="275" y="559"/>
                    <a:pt x="427" y="559"/>
                  </a:cubicBezTo>
                  <a:cubicBezTo>
                    <a:pt x="730" y="559"/>
                    <a:pt x="791" y="285"/>
                    <a:pt x="791" y="12"/>
                  </a:cubicBezTo>
                  <a:cubicBezTo>
                    <a:pt x="748" y="4"/>
                    <a:pt x="705" y="0"/>
                    <a:pt x="663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94;p53"/>
            <p:cNvSpPr/>
            <p:nvPr/>
          </p:nvSpPr>
          <p:spPr>
            <a:xfrm>
              <a:off x="7632785" y="2632130"/>
              <a:ext cx="29596" cy="70628"/>
            </a:xfrm>
            <a:custGeom>
              <a:avLst/>
              <a:gdLst/>
              <a:ahLst/>
              <a:cxnLst/>
              <a:rect l="l" t="t" r="r" b="b"/>
              <a:pathLst>
                <a:path w="1959" h="4675" extrusionOk="0">
                  <a:moveTo>
                    <a:pt x="1407" y="1"/>
                  </a:moveTo>
                  <a:cubicBezTo>
                    <a:pt x="1399" y="1"/>
                    <a:pt x="1390" y="4"/>
                    <a:pt x="1381" y="13"/>
                  </a:cubicBezTo>
                  <a:cubicBezTo>
                    <a:pt x="804" y="1199"/>
                    <a:pt x="348" y="2414"/>
                    <a:pt x="14" y="3691"/>
                  </a:cubicBezTo>
                  <a:cubicBezTo>
                    <a:pt x="1" y="3756"/>
                    <a:pt x="103" y="3776"/>
                    <a:pt x="233" y="3776"/>
                  </a:cubicBezTo>
                  <a:cubicBezTo>
                    <a:pt x="407" y="3776"/>
                    <a:pt x="630" y="3739"/>
                    <a:pt x="682" y="3721"/>
                  </a:cubicBezTo>
                  <a:lnTo>
                    <a:pt x="682" y="3721"/>
                  </a:lnTo>
                  <a:cubicBezTo>
                    <a:pt x="682" y="3722"/>
                    <a:pt x="530" y="4269"/>
                    <a:pt x="469" y="4542"/>
                  </a:cubicBezTo>
                  <a:cubicBezTo>
                    <a:pt x="469" y="4573"/>
                    <a:pt x="530" y="4573"/>
                    <a:pt x="621" y="4603"/>
                  </a:cubicBezTo>
                  <a:cubicBezTo>
                    <a:pt x="764" y="4650"/>
                    <a:pt x="912" y="4674"/>
                    <a:pt x="1060" y="4674"/>
                  </a:cubicBezTo>
                  <a:cubicBezTo>
                    <a:pt x="1386" y="4674"/>
                    <a:pt x="1708" y="4559"/>
                    <a:pt x="1959" y="4329"/>
                  </a:cubicBezTo>
                  <a:cubicBezTo>
                    <a:pt x="1959" y="4299"/>
                    <a:pt x="1959" y="4269"/>
                    <a:pt x="1928" y="4269"/>
                  </a:cubicBezTo>
                  <a:cubicBezTo>
                    <a:pt x="1656" y="4395"/>
                    <a:pt x="1368" y="4462"/>
                    <a:pt x="1077" y="4462"/>
                  </a:cubicBezTo>
                  <a:cubicBezTo>
                    <a:pt x="946" y="4462"/>
                    <a:pt x="814" y="4449"/>
                    <a:pt x="682" y="4421"/>
                  </a:cubicBezTo>
                  <a:cubicBezTo>
                    <a:pt x="682" y="4360"/>
                    <a:pt x="1017" y="3478"/>
                    <a:pt x="986" y="3478"/>
                  </a:cubicBezTo>
                  <a:cubicBezTo>
                    <a:pt x="924" y="3469"/>
                    <a:pt x="859" y="3466"/>
                    <a:pt x="794" y="3466"/>
                  </a:cubicBezTo>
                  <a:cubicBezTo>
                    <a:pt x="636" y="3466"/>
                    <a:pt x="477" y="3487"/>
                    <a:pt x="348" y="3509"/>
                  </a:cubicBezTo>
                  <a:cubicBezTo>
                    <a:pt x="652" y="2323"/>
                    <a:pt x="1169" y="1229"/>
                    <a:pt x="1442" y="44"/>
                  </a:cubicBezTo>
                  <a:cubicBezTo>
                    <a:pt x="1442" y="22"/>
                    <a:pt x="1427" y="1"/>
                    <a:pt x="14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95;p53"/>
            <p:cNvSpPr/>
            <p:nvPr/>
          </p:nvSpPr>
          <p:spPr>
            <a:xfrm>
              <a:off x="7622422" y="2545962"/>
              <a:ext cx="176017" cy="144352"/>
            </a:xfrm>
            <a:custGeom>
              <a:avLst/>
              <a:gdLst/>
              <a:ahLst/>
              <a:cxnLst/>
              <a:rect l="l" t="t" r="r" b="b"/>
              <a:pathLst>
                <a:path w="11651" h="9555" extrusionOk="0">
                  <a:moveTo>
                    <a:pt x="4139" y="1"/>
                  </a:moveTo>
                  <a:cubicBezTo>
                    <a:pt x="3723" y="1"/>
                    <a:pt x="3312" y="66"/>
                    <a:pt x="2918" y="216"/>
                  </a:cubicBezTo>
                  <a:cubicBezTo>
                    <a:pt x="548" y="1127"/>
                    <a:pt x="0" y="4441"/>
                    <a:pt x="152" y="4441"/>
                  </a:cubicBezTo>
                  <a:cubicBezTo>
                    <a:pt x="330" y="4468"/>
                    <a:pt x="538" y="4480"/>
                    <a:pt x="766" y="4480"/>
                  </a:cubicBezTo>
                  <a:cubicBezTo>
                    <a:pt x="2326" y="4480"/>
                    <a:pt x="4803" y="3924"/>
                    <a:pt x="4803" y="3924"/>
                  </a:cubicBezTo>
                  <a:lnTo>
                    <a:pt x="4803" y="3924"/>
                  </a:lnTo>
                  <a:cubicBezTo>
                    <a:pt x="4256" y="4319"/>
                    <a:pt x="2523" y="4471"/>
                    <a:pt x="2554" y="4593"/>
                  </a:cubicBezTo>
                  <a:cubicBezTo>
                    <a:pt x="2605" y="4669"/>
                    <a:pt x="3086" y="4789"/>
                    <a:pt x="3942" y="4789"/>
                  </a:cubicBezTo>
                  <a:cubicBezTo>
                    <a:pt x="4104" y="4789"/>
                    <a:pt x="4280" y="4785"/>
                    <a:pt x="4469" y="4775"/>
                  </a:cubicBezTo>
                  <a:cubicBezTo>
                    <a:pt x="5380" y="4653"/>
                    <a:pt x="6292" y="4410"/>
                    <a:pt x="7143" y="4045"/>
                  </a:cubicBezTo>
                  <a:lnTo>
                    <a:pt x="7143" y="4045"/>
                  </a:lnTo>
                  <a:cubicBezTo>
                    <a:pt x="6765" y="6152"/>
                    <a:pt x="7347" y="7611"/>
                    <a:pt x="7396" y="7611"/>
                  </a:cubicBezTo>
                  <a:cubicBezTo>
                    <a:pt x="7402" y="7611"/>
                    <a:pt x="7400" y="7588"/>
                    <a:pt x="7387" y="7541"/>
                  </a:cubicBezTo>
                  <a:cubicBezTo>
                    <a:pt x="7324" y="7323"/>
                    <a:pt x="7390" y="6516"/>
                    <a:pt x="7468" y="5779"/>
                  </a:cubicBezTo>
                  <a:lnTo>
                    <a:pt x="7468" y="5779"/>
                  </a:lnTo>
                  <a:cubicBezTo>
                    <a:pt x="7395" y="7983"/>
                    <a:pt x="8335" y="9419"/>
                    <a:pt x="8846" y="9547"/>
                  </a:cubicBezTo>
                  <a:cubicBezTo>
                    <a:pt x="8864" y="9552"/>
                    <a:pt x="8883" y="9555"/>
                    <a:pt x="8903" y="9555"/>
                  </a:cubicBezTo>
                  <a:cubicBezTo>
                    <a:pt x="9604" y="9555"/>
                    <a:pt x="11650" y="6547"/>
                    <a:pt x="10882" y="4775"/>
                  </a:cubicBezTo>
                  <a:cubicBezTo>
                    <a:pt x="10061" y="2982"/>
                    <a:pt x="9058" y="2586"/>
                    <a:pt x="9058" y="2586"/>
                  </a:cubicBezTo>
                  <a:cubicBezTo>
                    <a:pt x="8474" y="1697"/>
                    <a:pt x="6254" y="1"/>
                    <a:pt x="4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96;p53"/>
            <p:cNvSpPr/>
            <p:nvPr/>
          </p:nvSpPr>
          <p:spPr>
            <a:xfrm>
              <a:off x="7653179" y="2642009"/>
              <a:ext cx="64992" cy="54175"/>
            </a:xfrm>
            <a:custGeom>
              <a:avLst/>
              <a:gdLst/>
              <a:ahLst/>
              <a:cxnLst/>
              <a:rect l="l" t="t" r="r" b="b"/>
              <a:pathLst>
                <a:path w="4302" h="3586" extrusionOk="0">
                  <a:moveTo>
                    <a:pt x="2002" y="239"/>
                  </a:moveTo>
                  <a:cubicBezTo>
                    <a:pt x="2024" y="239"/>
                    <a:pt x="2046" y="240"/>
                    <a:pt x="2068" y="241"/>
                  </a:cubicBezTo>
                  <a:cubicBezTo>
                    <a:pt x="2189" y="241"/>
                    <a:pt x="2311" y="271"/>
                    <a:pt x="2433" y="301"/>
                  </a:cubicBezTo>
                  <a:cubicBezTo>
                    <a:pt x="3770" y="697"/>
                    <a:pt x="3922" y="2490"/>
                    <a:pt x="2706" y="3159"/>
                  </a:cubicBezTo>
                  <a:cubicBezTo>
                    <a:pt x="2469" y="3283"/>
                    <a:pt x="2225" y="3340"/>
                    <a:pt x="1990" y="3340"/>
                  </a:cubicBezTo>
                  <a:cubicBezTo>
                    <a:pt x="1023" y="3340"/>
                    <a:pt x="200" y="2386"/>
                    <a:pt x="518" y="1335"/>
                  </a:cubicBezTo>
                  <a:cubicBezTo>
                    <a:pt x="724" y="687"/>
                    <a:pt x="1329" y="239"/>
                    <a:pt x="2002" y="239"/>
                  </a:cubicBezTo>
                  <a:close/>
                  <a:moveTo>
                    <a:pt x="1988" y="0"/>
                  </a:moveTo>
                  <a:cubicBezTo>
                    <a:pt x="1251" y="0"/>
                    <a:pt x="520" y="450"/>
                    <a:pt x="275" y="1274"/>
                  </a:cubicBezTo>
                  <a:cubicBezTo>
                    <a:pt x="1" y="2216"/>
                    <a:pt x="518" y="3219"/>
                    <a:pt x="1460" y="3493"/>
                  </a:cubicBezTo>
                  <a:cubicBezTo>
                    <a:pt x="1612" y="3554"/>
                    <a:pt x="1764" y="3554"/>
                    <a:pt x="1916" y="3584"/>
                  </a:cubicBezTo>
                  <a:cubicBezTo>
                    <a:pt x="1942" y="3585"/>
                    <a:pt x="1969" y="3586"/>
                    <a:pt x="1995" y="3586"/>
                  </a:cubicBezTo>
                  <a:cubicBezTo>
                    <a:pt x="3437" y="3586"/>
                    <a:pt x="4302" y="1952"/>
                    <a:pt x="3436" y="757"/>
                  </a:cubicBezTo>
                  <a:cubicBezTo>
                    <a:pt x="3075" y="243"/>
                    <a:pt x="2530" y="0"/>
                    <a:pt x="198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97;p53"/>
            <p:cNvSpPr/>
            <p:nvPr/>
          </p:nvSpPr>
          <p:spPr>
            <a:xfrm>
              <a:off x="7601302" y="2631963"/>
              <a:ext cx="43177" cy="53662"/>
            </a:xfrm>
            <a:custGeom>
              <a:avLst/>
              <a:gdLst/>
              <a:ahLst/>
              <a:cxnLst/>
              <a:rect l="l" t="t" r="r" b="b"/>
              <a:pathLst>
                <a:path w="2858" h="3552" extrusionOk="0">
                  <a:moveTo>
                    <a:pt x="1558" y="263"/>
                  </a:moveTo>
                  <a:cubicBezTo>
                    <a:pt x="1586" y="263"/>
                    <a:pt x="1614" y="264"/>
                    <a:pt x="1642" y="267"/>
                  </a:cubicBezTo>
                  <a:lnTo>
                    <a:pt x="1733" y="267"/>
                  </a:lnTo>
                  <a:cubicBezTo>
                    <a:pt x="2037" y="328"/>
                    <a:pt x="2280" y="541"/>
                    <a:pt x="2402" y="815"/>
                  </a:cubicBezTo>
                  <a:cubicBezTo>
                    <a:pt x="2584" y="1179"/>
                    <a:pt x="2614" y="1574"/>
                    <a:pt x="2553" y="1939"/>
                  </a:cubicBezTo>
                  <a:cubicBezTo>
                    <a:pt x="2412" y="2733"/>
                    <a:pt x="1899" y="3316"/>
                    <a:pt x="1337" y="3316"/>
                  </a:cubicBezTo>
                  <a:cubicBezTo>
                    <a:pt x="1297" y="3316"/>
                    <a:pt x="1257" y="3313"/>
                    <a:pt x="1216" y="3307"/>
                  </a:cubicBezTo>
                  <a:cubicBezTo>
                    <a:pt x="639" y="3216"/>
                    <a:pt x="243" y="2456"/>
                    <a:pt x="395" y="1605"/>
                  </a:cubicBezTo>
                  <a:cubicBezTo>
                    <a:pt x="456" y="1210"/>
                    <a:pt x="639" y="845"/>
                    <a:pt x="912" y="571"/>
                  </a:cubicBezTo>
                  <a:cubicBezTo>
                    <a:pt x="1076" y="380"/>
                    <a:pt x="1313" y="263"/>
                    <a:pt x="1558" y="263"/>
                  </a:cubicBezTo>
                  <a:close/>
                  <a:moveTo>
                    <a:pt x="1574" y="1"/>
                  </a:moveTo>
                  <a:cubicBezTo>
                    <a:pt x="1267" y="1"/>
                    <a:pt x="956" y="125"/>
                    <a:pt x="730" y="389"/>
                  </a:cubicBezTo>
                  <a:cubicBezTo>
                    <a:pt x="426" y="723"/>
                    <a:pt x="243" y="1118"/>
                    <a:pt x="152" y="1574"/>
                  </a:cubicBezTo>
                  <a:cubicBezTo>
                    <a:pt x="0" y="2547"/>
                    <a:pt x="456" y="3429"/>
                    <a:pt x="1186" y="3550"/>
                  </a:cubicBezTo>
                  <a:lnTo>
                    <a:pt x="1307" y="3550"/>
                  </a:lnTo>
                  <a:cubicBezTo>
                    <a:pt x="1322" y="3551"/>
                    <a:pt x="1337" y="3551"/>
                    <a:pt x="1351" y="3551"/>
                  </a:cubicBezTo>
                  <a:cubicBezTo>
                    <a:pt x="2005" y="3551"/>
                    <a:pt x="2648" y="2892"/>
                    <a:pt x="2797" y="2000"/>
                  </a:cubicBezTo>
                  <a:cubicBezTo>
                    <a:pt x="2857" y="1544"/>
                    <a:pt x="2797" y="1088"/>
                    <a:pt x="2614" y="693"/>
                  </a:cubicBezTo>
                  <a:cubicBezTo>
                    <a:pt x="2436" y="248"/>
                    <a:pt x="2008" y="1"/>
                    <a:pt x="15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98;p53"/>
            <p:cNvSpPr/>
            <p:nvPr/>
          </p:nvSpPr>
          <p:spPr>
            <a:xfrm>
              <a:off x="7640791" y="2655348"/>
              <a:ext cx="19761" cy="9125"/>
            </a:xfrm>
            <a:custGeom>
              <a:avLst/>
              <a:gdLst/>
              <a:ahLst/>
              <a:cxnLst/>
              <a:rect l="l" t="t" r="r" b="b"/>
              <a:pathLst>
                <a:path w="1308" h="604" extrusionOk="0">
                  <a:moveTo>
                    <a:pt x="452" y="1"/>
                  </a:moveTo>
                  <a:cubicBezTo>
                    <a:pt x="303" y="1"/>
                    <a:pt x="149" y="43"/>
                    <a:pt x="0" y="148"/>
                  </a:cubicBezTo>
                  <a:lnTo>
                    <a:pt x="152" y="361"/>
                  </a:lnTo>
                  <a:cubicBezTo>
                    <a:pt x="261" y="274"/>
                    <a:pt x="371" y="240"/>
                    <a:pt x="477" y="240"/>
                  </a:cubicBezTo>
                  <a:cubicBezTo>
                    <a:pt x="814" y="240"/>
                    <a:pt x="1102" y="581"/>
                    <a:pt x="1125" y="604"/>
                  </a:cubicBezTo>
                  <a:lnTo>
                    <a:pt x="1307" y="452"/>
                  </a:lnTo>
                  <a:cubicBezTo>
                    <a:pt x="1156" y="257"/>
                    <a:pt x="820" y="1"/>
                    <a:pt x="45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99;p53"/>
            <p:cNvSpPr/>
            <p:nvPr/>
          </p:nvSpPr>
          <p:spPr>
            <a:xfrm>
              <a:off x="7707835" y="2665379"/>
              <a:ext cx="71187" cy="25275"/>
            </a:xfrm>
            <a:custGeom>
              <a:avLst/>
              <a:gdLst/>
              <a:ahLst/>
              <a:cxnLst/>
              <a:rect l="l" t="t" r="r" b="b"/>
              <a:pathLst>
                <a:path w="4712" h="1673" extrusionOk="0">
                  <a:moveTo>
                    <a:pt x="0" y="1"/>
                  </a:moveTo>
                  <a:lnTo>
                    <a:pt x="0" y="244"/>
                  </a:lnTo>
                  <a:cubicBezTo>
                    <a:pt x="912" y="305"/>
                    <a:pt x="3374" y="517"/>
                    <a:pt x="3769" y="639"/>
                  </a:cubicBezTo>
                  <a:cubicBezTo>
                    <a:pt x="4134" y="761"/>
                    <a:pt x="4377" y="1429"/>
                    <a:pt x="4468" y="1672"/>
                  </a:cubicBezTo>
                  <a:lnTo>
                    <a:pt x="4711" y="1612"/>
                  </a:lnTo>
                  <a:cubicBezTo>
                    <a:pt x="4651" y="1490"/>
                    <a:pt x="4347" y="578"/>
                    <a:pt x="3830" y="396"/>
                  </a:cubicBezTo>
                  <a:cubicBezTo>
                    <a:pt x="3313" y="213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00;p53"/>
            <p:cNvSpPr/>
            <p:nvPr/>
          </p:nvSpPr>
          <p:spPr>
            <a:xfrm>
              <a:off x="7739045" y="2665727"/>
              <a:ext cx="50988" cy="51441"/>
            </a:xfrm>
            <a:custGeom>
              <a:avLst/>
              <a:gdLst/>
              <a:ahLst/>
              <a:cxnLst/>
              <a:rect l="l" t="t" r="r" b="b"/>
              <a:pathLst>
                <a:path w="3375" h="3405" extrusionOk="0">
                  <a:moveTo>
                    <a:pt x="2280" y="0"/>
                  </a:moveTo>
                  <a:cubicBezTo>
                    <a:pt x="1506" y="0"/>
                    <a:pt x="457" y="1254"/>
                    <a:pt x="457" y="1254"/>
                  </a:cubicBezTo>
                  <a:lnTo>
                    <a:pt x="1" y="2744"/>
                  </a:lnTo>
                  <a:cubicBezTo>
                    <a:pt x="62" y="2865"/>
                    <a:pt x="123" y="2956"/>
                    <a:pt x="183" y="3078"/>
                  </a:cubicBezTo>
                  <a:cubicBezTo>
                    <a:pt x="244" y="3139"/>
                    <a:pt x="305" y="3200"/>
                    <a:pt x="396" y="3260"/>
                  </a:cubicBezTo>
                  <a:cubicBezTo>
                    <a:pt x="487" y="3321"/>
                    <a:pt x="609" y="3382"/>
                    <a:pt x="700" y="3382"/>
                  </a:cubicBezTo>
                  <a:cubicBezTo>
                    <a:pt x="746" y="3397"/>
                    <a:pt x="791" y="3405"/>
                    <a:pt x="837" y="3405"/>
                  </a:cubicBezTo>
                  <a:cubicBezTo>
                    <a:pt x="882" y="3405"/>
                    <a:pt x="928" y="3397"/>
                    <a:pt x="974" y="3382"/>
                  </a:cubicBezTo>
                  <a:cubicBezTo>
                    <a:pt x="1065" y="3382"/>
                    <a:pt x="1156" y="3382"/>
                    <a:pt x="1247" y="3352"/>
                  </a:cubicBezTo>
                  <a:cubicBezTo>
                    <a:pt x="2220" y="3078"/>
                    <a:pt x="3375" y="616"/>
                    <a:pt x="2615" y="99"/>
                  </a:cubicBezTo>
                  <a:cubicBezTo>
                    <a:pt x="2513" y="30"/>
                    <a:pt x="2400" y="0"/>
                    <a:pt x="228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01;p53"/>
            <p:cNvSpPr/>
            <p:nvPr/>
          </p:nvSpPr>
          <p:spPr>
            <a:xfrm>
              <a:off x="7747006" y="2677782"/>
              <a:ext cx="26499" cy="30714"/>
            </a:xfrm>
            <a:custGeom>
              <a:avLst/>
              <a:gdLst/>
              <a:ahLst/>
              <a:cxnLst/>
              <a:rect l="l" t="t" r="r" b="b"/>
              <a:pathLst>
                <a:path w="1754" h="2033" extrusionOk="0">
                  <a:moveTo>
                    <a:pt x="1754" y="0"/>
                  </a:moveTo>
                  <a:cubicBezTo>
                    <a:pt x="842" y="0"/>
                    <a:pt x="82" y="1095"/>
                    <a:pt x="21" y="1976"/>
                  </a:cubicBezTo>
                  <a:cubicBezTo>
                    <a:pt x="0" y="1997"/>
                    <a:pt x="37" y="2032"/>
                    <a:pt x="72" y="2032"/>
                  </a:cubicBezTo>
                  <a:cubicBezTo>
                    <a:pt x="88" y="2032"/>
                    <a:pt x="103" y="2025"/>
                    <a:pt x="112" y="2006"/>
                  </a:cubicBezTo>
                  <a:cubicBezTo>
                    <a:pt x="203" y="1824"/>
                    <a:pt x="325" y="1672"/>
                    <a:pt x="477" y="1520"/>
                  </a:cubicBezTo>
                  <a:cubicBezTo>
                    <a:pt x="582" y="1394"/>
                    <a:pt x="745" y="1326"/>
                    <a:pt x="916" y="1326"/>
                  </a:cubicBezTo>
                  <a:cubicBezTo>
                    <a:pt x="992" y="1326"/>
                    <a:pt x="1070" y="1340"/>
                    <a:pt x="1146" y="1368"/>
                  </a:cubicBezTo>
                  <a:cubicBezTo>
                    <a:pt x="1176" y="1368"/>
                    <a:pt x="1176" y="1338"/>
                    <a:pt x="1176" y="1338"/>
                  </a:cubicBezTo>
                  <a:cubicBezTo>
                    <a:pt x="1070" y="1231"/>
                    <a:pt x="934" y="1183"/>
                    <a:pt x="799" y="1183"/>
                  </a:cubicBezTo>
                  <a:cubicBezTo>
                    <a:pt x="627" y="1183"/>
                    <a:pt x="458" y="1262"/>
                    <a:pt x="355" y="1399"/>
                  </a:cubicBezTo>
                  <a:cubicBezTo>
                    <a:pt x="599" y="760"/>
                    <a:pt x="1115" y="244"/>
                    <a:pt x="1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02;p53"/>
            <p:cNvSpPr/>
            <p:nvPr/>
          </p:nvSpPr>
          <p:spPr>
            <a:xfrm>
              <a:off x="7748230" y="2707269"/>
              <a:ext cx="9503" cy="8007"/>
            </a:xfrm>
            <a:custGeom>
              <a:avLst/>
              <a:gdLst/>
              <a:ahLst/>
              <a:cxnLst/>
              <a:rect l="l" t="t" r="r" b="b"/>
              <a:pathLst>
                <a:path w="629" h="530" extrusionOk="0">
                  <a:moveTo>
                    <a:pt x="317" y="0"/>
                  </a:moveTo>
                  <a:cubicBezTo>
                    <a:pt x="282" y="0"/>
                    <a:pt x="247" y="8"/>
                    <a:pt x="214" y="24"/>
                  </a:cubicBezTo>
                  <a:cubicBezTo>
                    <a:pt x="1" y="146"/>
                    <a:pt x="31" y="450"/>
                    <a:pt x="244" y="510"/>
                  </a:cubicBezTo>
                  <a:cubicBezTo>
                    <a:pt x="277" y="523"/>
                    <a:pt x="309" y="529"/>
                    <a:pt x="340" y="529"/>
                  </a:cubicBezTo>
                  <a:cubicBezTo>
                    <a:pt x="455" y="529"/>
                    <a:pt x="554" y="448"/>
                    <a:pt x="578" y="328"/>
                  </a:cubicBezTo>
                  <a:cubicBezTo>
                    <a:pt x="628" y="154"/>
                    <a:pt x="474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03;p53"/>
            <p:cNvSpPr/>
            <p:nvPr/>
          </p:nvSpPr>
          <p:spPr>
            <a:xfrm>
              <a:off x="7760799" y="2703432"/>
              <a:ext cx="5363" cy="4865"/>
            </a:xfrm>
            <a:custGeom>
              <a:avLst/>
              <a:gdLst/>
              <a:ahLst/>
              <a:cxnLst/>
              <a:rect l="l" t="t" r="r" b="b"/>
              <a:pathLst>
                <a:path w="355" h="322" extrusionOk="0">
                  <a:moveTo>
                    <a:pt x="165" y="0"/>
                  </a:moveTo>
                  <a:cubicBezTo>
                    <a:pt x="1" y="0"/>
                    <a:pt x="144" y="322"/>
                    <a:pt x="253" y="322"/>
                  </a:cubicBezTo>
                  <a:cubicBezTo>
                    <a:pt x="281" y="322"/>
                    <a:pt x="306" y="301"/>
                    <a:pt x="324" y="248"/>
                  </a:cubicBezTo>
                  <a:cubicBezTo>
                    <a:pt x="354" y="157"/>
                    <a:pt x="294" y="35"/>
                    <a:pt x="202" y="5"/>
                  </a:cubicBezTo>
                  <a:cubicBezTo>
                    <a:pt x="188" y="1"/>
                    <a:pt x="17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04;p53"/>
            <p:cNvSpPr/>
            <p:nvPr/>
          </p:nvSpPr>
          <p:spPr>
            <a:xfrm>
              <a:off x="7532416" y="2780476"/>
              <a:ext cx="380694" cy="337502"/>
            </a:xfrm>
            <a:custGeom>
              <a:avLst/>
              <a:gdLst/>
              <a:ahLst/>
              <a:cxnLst/>
              <a:rect l="l" t="t" r="r" b="b"/>
              <a:pathLst>
                <a:path w="25199" h="22340" extrusionOk="0">
                  <a:moveTo>
                    <a:pt x="17070" y="0"/>
                  </a:moveTo>
                  <a:cubicBezTo>
                    <a:pt x="16334" y="0"/>
                    <a:pt x="15713" y="914"/>
                    <a:pt x="15685" y="3658"/>
                  </a:cubicBezTo>
                  <a:cubicBezTo>
                    <a:pt x="15655" y="8765"/>
                    <a:pt x="15655" y="12868"/>
                    <a:pt x="15472" y="13294"/>
                  </a:cubicBezTo>
                  <a:cubicBezTo>
                    <a:pt x="15431" y="13387"/>
                    <a:pt x="15199" y="13427"/>
                    <a:pt x="14823" y="13427"/>
                  </a:cubicBezTo>
                  <a:cubicBezTo>
                    <a:pt x="12523" y="13427"/>
                    <a:pt x="4823" y="11935"/>
                    <a:pt x="2038" y="11935"/>
                  </a:cubicBezTo>
                  <a:cubicBezTo>
                    <a:pt x="1565" y="11935"/>
                    <a:pt x="1234" y="11977"/>
                    <a:pt x="1095" y="12078"/>
                  </a:cubicBezTo>
                  <a:cubicBezTo>
                    <a:pt x="1" y="12868"/>
                    <a:pt x="274" y="21379"/>
                    <a:pt x="1521" y="21561"/>
                  </a:cubicBezTo>
                  <a:cubicBezTo>
                    <a:pt x="3161" y="21803"/>
                    <a:pt x="7950" y="22339"/>
                    <a:pt x="12706" y="22339"/>
                  </a:cubicBezTo>
                  <a:cubicBezTo>
                    <a:pt x="16322" y="22339"/>
                    <a:pt x="19919" y="22029"/>
                    <a:pt x="22099" y="21045"/>
                  </a:cubicBezTo>
                  <a:cubicBezTo>
                    <a:pt x="25199" y="19647"/>
                    <a:pt x="22038" y="8826"/>
                    <a:pt x="19333" y="2230"/>
                  </a:cubicBezTo>
                  <a:cubicBezTo>
                    <a:pt x="18910" y="1206"/>
                    <a:pt x="17914" y="0"/>
                    <a:pt x="1707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05;p53"/>
            <p:cNvSpPr/>
            <p:nvPr/>
          </p:nvSpPr>
          <p:spPr>
            <a:xfrm>
              <a:off x="7292733" y="2930227"/>
              <a:ext cx="298947" cy="178087"/>
            </a:xfrm>
            <a:custGeom>
              <a:avLst/>
              <a:gdLst/>
              <a:ahLst/>
              <a:cxnLst/>
              <a:rect l="l" t="t" r="r" b="b"/>
              <a:pathLst>
                <a:path w="19788" h="11788" extrusionOk="0">
                  <a:moveTo>
                    <a:pt x="9185" y="1"/>
                  </a:moveTo>
                  <a:cubicBezTo>
                    <a:pt x="8843" y="1"/>
                    <a:pt x="8539" y="21"/>
                    <a:pt x="8298" y="68"/>
                  </a:cubicBezTo>
                  <a:cubicBezTo>
                    <a:pt x="6657" y="402"/>
                    <a:pt x="0" y="2864"/>
                    <a:pt x="547" y="4505"/>
                  </a:cubicBezTo>
                  <a:cubicBezTo>
                    <a:pt x="654" y="4813"/>
                    <a:pt x="973" y="4936"/>
                    <a:pt x="1411" y="4936"/>
                  </a:cubicBezTo>
                  <a:cubicBezTo>
                    <a:pt x="2306" y="4936"/>
                    <a:pt x="3699" y="4427"/>
                    <a:pt x="4807" y="3950"/>
                  </a:cubicBezTo>
                  <a:lnTo>
                    <a:pt x="4807" y="3950"/>
                  </a:lnTo>
                  <a:cubicBezTo>
                    <a:pt x="3191" y="4790"/>
                    <a:pt x="1108" y="6125"/>
                    <a:pt x="1702" y="7180"/>
                  </a:cubicBezTo>
                  <a:cubicBezTo>
                    <a:pt x="1864" y="7467"/>
                    <a:pt x="2166" y="7585"/>
                    <a:pt x="2557" y="7585"/>
                  </a:cubicBezTo>
                  <a:cubicBezTo>
                    <a:pt x="3121" y="7585"/>
                    <a:pt x="3870" y="7337"/>
                    <a:pt x="4642" y="6989"/>
                  </a:cubicBezTo>
                  <a:lnTo>
                    <a:pt x="4642" y="6989"/>
                  </a:lnTo>
                  <a:cubicBezTo>
                    <a:pt x="3809" y="7667"/>
                    <a:pt x="3289" y="8389"/>
                    <a:pt x="3739" y="8974"/>
                  </a:cubicBezTo>
                  <a:cubicBezTo>
                    <a:pt x="3878" y="9144"/>
                    <a:pt x="4114" y="9216"/>
                    <a:pt x="4415" y="9216"/>
                  </a:cubicBezTo>
                  <a:cubicBezTo>
                    <a:pt x="5177" y="9216"/>
                    <a:pt x="6358" y="8751"/>
                    <a:pt x="7447" y="8228"/>
                  </a:cubicBezTo>
                  <a:lnTo>
                    <a:pt x="7447" y="8228"/>
                  </a:lnTo>
                  <a:cubicBezTo>
                    <a:pt x="6414" y="8912"/>
                    <a:pt x="5566" y="9704"/>
                    <a:pt x="5988" y="10281"/>
                  </a:cubicBezTo>
                  <a:cubicBezTo>
                    <a:pt x="6189" y="10560"/>
                    <a:pt x="6557" y="10672"/>
                    <a:pt x="7018" y="10672"/>
                  </a:cubicBezTo>
                  <a:cubicBezTo>
                    <a:pt x="8863" y="10672"/>
                    <a:pt x="12189" y="8882"/>
                    <a:pt x="12189" y="8882"/>
                  </a:cubicBezTo>
                  <a:cubicBezTo>
                    <a:pt x="14725" y="11364"/>
                    <a:pt x="16973" y="11787"/>
                    <a:pt x="18701" y="11787"/>
                  </a:cubicBezTo>
                  <a:cubicBezTo>
                    <a:pt x="18920" y="11787"/>
                    <a:pt x="19130" y="11780"/>
                    <a:pt x="19332" y="11770"/>
                  </a:cubicBezTo>
                  <a:cubicBezTo>
                    <a:pt x="19788" y="11740"/>
                    <a:pt x="19241" y="2074"/>
                    <a:pt x="19241" y="2074"/>
                  </a:cubicBezTo>
                  <a:cubicBezTo>
                    <a:pt x="19241" y="2074"/>
                    <a:pt x="15563" y="1040"/>
                    <a:pt x="13131" y="493"/>
                  </a:cubicBezTo>
                  <a:cubicBezTo>
                    <a:pt x="12088" y="256"/>
                    <a:pt x="10398" y="1"/>
                    <a:pt x="9185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06;p53"/>
            <p:cNvSpPr/>
            <p:nvPr/>
          </p:nvSpPr>
          <p:spPr>
            <a:xfrm>
              <a:off x="7325333" y="2963386"/>
              <a:ext cx="95525" cy="53284"/>
            </a:xfrm>
            <a:custGeom>
              <a:avLst/>
              <a:gdLst/>
              <a:ahLst/>
              <a:cxnLst/>
              <a:rect l="l" t="t" r="r" b="b"/>
              <a:pathLst>
                <a:path w="6323" h="3527" extrusionOk="0">
                  <a:moveTo>
                    <a:pt x="6292" y="0"/>
                  </a:moveTo>
                  <a:cubicBezTo>
                    <a:pt x="5624" y="244"/>
                    <a:pt x="4925" y="487"/>
                    <a:pt x="4256" y="821"/>
                  </a:cubicBezTo>
                  <a:cubicBezTo>
                    <a:pt x="3587" y="1125"/>
                    <a:pt x="2949" y="1459"/>
                    <a:pt x="2311" y="1855"/>
                  </a:cubicBezTo>
                  <a:cubicBezTo>
                    <a:pt x="1490" y="2310"/>
                    <a:pt x="700" y="2888"/>
                    <a:pt x="0" y="3526"/>
                  </a:cubicBezTo>
                  <a:cubicBezTo>
                    <a:pt x="1338" y="2462"/>
                    <a:pt x="3678" y="1307"/>
                    <a:pt x="4347" y="973"/>
                  </a:cubicBezTo>
                  <a:cubicBezTo>
                    <a:pt x="5016" y="669"/>
                    <a:pt x="5654" y="335"/>
                    <a:pt x="6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07;p53"/>
            <p:cNvSpPr/>
            <p:nvPr/>
          </p:nvSpPr>
          <p:spPr>
            <a:xfrm>
              <a:off x="7362330" y="2999203"/>
              <a:ext cx="76444" cy="36938"/>
            </a:xfrm>
            <a:custGeom>
              <a:avLst/>
              <a:gdLst/>
              <a:ahLst/>
              <a:cxnLst/>
              <a:rect l="l" t="t" r="r" b="b"/>
              <a:pathLst>
                <a:path w="5060" h="2445" extrusionOk="0">
                  <a:moveTo>
                    <a:pt x="5029" y="0"/>
                  </a:moveTo>
                  <a:cubicBezTo>
                    <a:pt x="4178" y="365"/>
                    <a:pt x="3296" y="699"/>
                    <a:pt x="2476" y="1095"/>
                  </a:cubicBezTo>
                  <a:cubicBezTo>
                    <a:pt x="1624" y="1490"/>
                    <a:pt x="865" y="1946"/>
                    <a:pt x="44" y="2402"/>
                  </a:cubicBezTo>
                  <a:cubicBezTo>
                    <a:pt x="1" y="2423"/>
                    <a:pt x="4" y="2445"/>
                    <a:pt x="30" y="2445"/>
                  </a:cubicBezTo>
                  <a:cubicBezTo>
                    <a:pt x="41" y="2445"/>
                    <a:pt x="56" y="2441"/>
                    <a:pt x="74" y="2432"/>
                  </a:cubicBezTo>
                  <a:cubicBezTo>
                    <a:pt x="925" y="2006"/>
                    <a:pt x="1716" y="1672"/>
                    <a:pt x="2536" y="1247"/>
                  </a:cubicBezTo>
                  <a:cubicBezTo>
                    <a:pt x="3387" y="851"/>
                    <a:pt x="4208" y="395"/>
                    <a:pt x="5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08;p53"/>
            <p:cNvSpPr/>
            <p:nvPr/>
          </p:nvSpPr>
          <p:spPr>
            <a:xfrm>
              <a:off x="7401486" y="3027075"/>
              <a:ext cx="58859" cy="30532"/>
            </a:xfrm>
            <a:custGeom>
              <a:avLst/>
              <a:gdLst/>
              <a:ahLst/>
              <a:cxnLst/>
              <a:rect l="l" t="t" r="r" b="b"/>
              <a:pathLst>
                <a:path w="3896" h="2021" extrusionOk="0">
                  <a:moveTo>
                    <a:pt x="3850" y="1"/>
                  </a:moveTo>
                  <a:cubicBezTo>
                    <a:pt x="3846" y="1"/>
                    <a:pt x="3841" y="3"/>
                    <a:pt x="3835" y="9"/>
                  </a:cubicBezTo>
                  <a:cubicBezTo>
                    <a:pt x="2498" y="526"/>
                    <a:pt x="1221" y="1195"/>
                    <a:pt x="36" y="1985"/>
                  </a:cubicBezTo>
                  <a:cubicBezTo>
                    <a:pt x="0" y="2003"/>
                    <a:pt x="6" y="2020"/>
                    <a:pt x="28" y="2020"/>
                  </a:cubicBezTo>
                  <a:cubicBezTo>
                    <a:pt x="45" y="2020"/>
                    <a:pt x="71" y="2011"/>
                    <a:pt x="96" y="1985"/>
                  </a:cubicBezTo>
                  <a:cubicBezTo>
                    <a:pt x="1343" y="1316"/>
                    <a:pt x="2315" y="769"/>
                    <a:pt x="3896" y="40"/>
                  </a:cubicBezTo>
                  <a:cubicBezTo>
                    <a:pt x="3871" y="40"/>
                    <a:pt x="3867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09;p53"/>
            <p:cNvSpPr/>
            <p:nvPr/>
          </p:nvSpPr>
          <p:spPr>
            <a:xfrm>
              <a:off x="7409357" y="2929290"/>
              <a:ext cx="183707" cy="35034"/>
            </a:xfrm>
            <a:custGeom>
              <a:avLst/>
              <a:gdLst/>
              <a:ahLst/>
              <a:cxnLst/>
              <a:rect l="l" t="t" r="r" b="b"/>
              <a:pathLst>
                <a:path w="12160" h="2319" extrusionOk="0">
                  <a:moveTo>
                    <a:pt x="2227" y="1"/>
                  </a:moveTo>
                  <a:cubicBezTo>
                    <a:pt x="1485" y="1"/>
                    <a:pt x="748" y="72"/>
                    <a:pt x="31" y="251"/>
                  </a:cubicBezTo>
                  <a:cubicBezTo>
                    <a:pt x="1" y="251"/>
                    <a:pt x="31" y="312"/>
                    <a:pt x="31" y="312"/>
                  </a:cubicBezTo>
                  <a:cubicBezTo>
                    <a:pt x="558" y="251"/>
                    <a:pt x="1088" y="221"/>
                    <a:pt x="1620" y="221"/>
                  </a:cubicBezTo>
                  <a:cubicBezTo>
                    <a:pt x="2682" y="221"/>
                    <a:pt x="3750" y="343"/>
                    <a:pt x="4803" y="586"/>
                  </a:cubicBezTo>
                  <a:cubicBezTo>
                    <a:pt x="6323" y="920"/>
                    <a:pt x="7873" y="1315"/>
                    <a:pt x="9393" y="1680"/>
                  </a:cubicBezTo>
                  <a:cubicBezTo>
                    <a:pt x="10305" y="1923"/>
                    <a:pt x="11186" y="2105"/>
                    <a:pt x="12098" y="2318"/>
                  </a:cubicBezTo>
                  <a:cubicBezTo>
                    <a:pt x="12129" y="2318"/>
                    <a:pt x="12159" y="2257"/>
                    <a:pt x="12129" y="2257"/>
                  </a:cubicBezTo>
                  <a:cubicBezTo>
                    <a:pt x="10548" y="1801"/>
                    <a:pt x="8937" y="1376"/>
                    <a:pt x="7326" y="950"/>
                  </a:cubicBezTo>
                  <a:cubicBezTo>
                    <a:pt x="5806" y="586"/>
                    <a:pt x="4226" y="99"/>
                    <a:pt x="2645" y="8"/>
                  </a:cubicBezTo>
                  <a:cubicBezTo>
                    <a:pt x="2506" y="3"/>
                    <a:pt x="2366" y="1"/>
                    <a:pt x="2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10;p53"/>
            <p:cNvSpPr/>
            <p:nvPr/>
          </p:nvSpPr>
          <p:spPr>
            <a:xfrm>
              <a:off x="7759258" y="2775642"/>
              <a:ext cx="117567" cy="164808"/>
            </a:xfrm>
            <a:custGeom>
              <a:avLst/>
              <a:gdLst/>
              <a:ahLst/>
              <a:cxnLst/>
              <a:rect l="l" t="t" r="r" b="b"/>
              <a:pathLst>
                <a:path w="7782" h="10909" extrusionOk="0">
                  <a:moveTo>
                    <a:pt x="1915" y="1"/>
                  </a:moveTo>
                  <a:cubicBezTo>
                    <a:pt x="1239" y="1"/>
                    <a:pt x="763" y="882"/>
                    <a:pt x="487" y="2459"/>
                  </a:cubicBezTo>
                  <a:cubicBezTo>
                    <a:pt x="213" y="4556"/>
                    <a:pt x="61" y="6653"/>
                    <a:pt x="0" y="8751"/>
                  </a:cubicBezTo>
                  <a:lnTo>
                    <a:pt x="7782" y="10909"/>
                  </a:lnTo>
                  <a:cubicBezTo>
                    <a:pt x="7782" y="10909"/>
                    <a:pt x="5411" y="4252"/>
                    <a:pt x="4134" y="2124"/>
                  </a:cubicBezTo>
                  <a:cubicBezTo>
                    <a:pt x="3243" y="668"/>
                    <a:pt x="2504" y="1"/>
                    <a:pt x="1915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11;p53"/>
            <p:cNvSpPr/>
            <p:nvPr/>
          </p:nvSpPr>
          <p:spPr>
            <a:xfrm>
              <a:off x="7780014" y="2776895"/>
              <a:ext cx="5892" cy="11104"/>
            </a:xfrm>
            <a:custGeom>
              <a:avLst/>
              <a:gdLst/>
              <a:ahLst/>
              <a:cxnLst/>
              <a:rect l="l" t="t" r="r" b="b"/>
              <a:pathLst>
                <a:path w="390" h="735" extrusionOk="0">
                  <a:moveTo>
                    <a:pt x="148" y="0"/>
                  </a:moveTo>
                  <a:cubicBezTo>
                    <a:pt x="68" y="0"/>
                    <a:pt x="1" y="106"/>
                    <a:pt x="55" y="187"/>
                  </a:cubicBezTo>
                  <a:cubicBezTo>
                    <a:pt x="146" y="370"/>
                    <a:pt x="268" y="582"/>
                    <a:pt x="389" y="734"/>
                  </a:cubicBezTo>
                  <a:cubicBezTo>
                    <a:pt x="359" y="522"/>
                    <a:pt x="298" y="309"/>
                    <a:pt x="207" y="96"/>
                  </a:cubicBezTo>
                  <a:lnTo>
                    <a:pt x="177" y="5"/>
                  </a:lnTo>
                  <a:cubicBezTo>
                    <a:pt x="167" y="2"/>
                    <a:pt x="157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12;p53"/>
            <p:cNvSpPr/>
            <p:nvPr/>
          </p:nvSpPr>
          <p:spPr>
            <a:xfrm>
              <a:off x="7840079" y="2866039"/>
              <a:ext cx="9654" cy="5061"/>
            </a:xfrm>
            <a:custGeom>
              <a:avLst/>
              <a:gdLst/>
              <a:ahLst/>
              <a:cxnLst/>
              <a:rect l="l" t="t" r="r" b="b"/>
              <a:pathLst>
                <a:path w="639" h="335" extrusionOk="0">
                  <a:moveTo>
                    <a:pt x="547" y="1"/>
                  </a:moveTo>
                  <a:cubicBezTo>
                    <a:pt x="365" y="92"/>
                    <a:pt x="152" y="213"/>
                    <a:pt x="0" y="335"/>
                  </a:cubicBezTo>
                  <a:cubicBezTo>
                    <a:pt x="213" y="305"/>
                    <a:pt x="426" y="244"/>
                    <a:pt x="638" y="153"/>
                  </a:cubicBezTo>
                  <a:cubicBezTo>
                    <a:pt x="608" y="122"/>
                    <a:pt x="578" y="6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13;p53"/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14;p53"/>
            <p:cNvSpPr/>
            <p:nvPr/>
          </p:nvSpPr>
          <p:spPr>
            <a:xfrm>
              <a:off x="7876350" y="2939970"/>
              <a:ext cx="468" cy="468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15;p53"/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16;p53"/>
            <p:cNvSpPr/>
            <p:nvPr/>
          </p:nvSpPr>
          <p:spPr>
            <a:xfrm>
              <a:off x="7756962" y="2862942"/>
              <a:ext cx="16543" cy="49492"/>
            </a:xfrm>
            <a:custGeom>
              <a:avLst/>
              <a:gdLst/>
              <a:ahLst/>
              <a:cxnLst/>
              <a:rect l="l" t="t" r="r" b="b"/>
              <a:pathLst>
                <a:path w="1095" h="3276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83" y="327"/>
                    <a:pt x="152" y="540"/>
                    <a:pt x="122" y="813"/>
                  </a:cubicBezTo>
                  <a:cubicBezTo>
                    <a:pt x="122" y="1057"/>
                    <a:pt x="92" y="1269"/>
                    <a:pt x="92" y="1513"/>
                  </a:cubicBezTo>
                  <a:cubicBezTo>
                    <a:pt x="61" y="1999"/>
                    <a:pt x="0" y="2546"/>
                    <a:pt x="0" y="3032"/>
                  </a:cubicBezTo>
                  <a:cubicBezTo>
                    <a:pt x="335" y="3124"/>
                    <a:pt x="699" y="3215"/>
                    <a:pt x="1064" y="3276"/>
                  </a:cubicBezTo>
                  <a:cubicBezTo>
                    <a:pt x="1064" y="3276"/>
                    <a:pt x="1095" y="3245"/>
                    <a:pt x="1095" y="3245"/>
                  </a:cubicBezTo>
                  <a:cubicBezTo>
                    <a:pt x="1003" y="3215"/>
                    <a:pt x="213" y="2972"/>
                    <a:pt x="152" y="2972"/>
                  </a:cubicBezTo>
                  <a:cubicBezTo>
                    <a:pt x="183" y="2485"/>
                    <a:pt x="213" y="1999"/>
                    <a:pt x="244" y="1513"/>
                  </a:cubicBezTo>
                  <a:lnTo>
                    <a:pt x="244" y="813"/>
                  </a:lnTo>
                  <a:cubicBezTo>
                    <a:pt x="244" y="570"/>
                    <a:pt x="244" y="23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17;p53"/>
            <p:cNvSpPr/>
            <p:nvPr/>
          </p:nvSpPr>
          <p:spPr>
            <a:xfrm>
              <a:off x="7764772" y="2896811"/>
              <a:ext cx="103789" cy="30321"/>
            </a:xfrm>
            <a:custGeom>
              <a:avLst/>
              <a:gdLst/>
              <a:ahLst/>
              <a:cxnLst/>
              <a:rect l="l" t="t" r="r" b="b"/>
              <a:pathLst>
                <a:path w="6870" h="2007" extrusionOk="0">
                  <a:moveTo>
                    <a:pt x="31" y="0"/>
                  </a:moveTo>
                  <a:cubicBezTo>
                    <a:pt x="0" y="0"/>
                    <a:pt x="0" y="30"/>
                    <a:pt x="31" y="61"/>
                  </a:cubicBezTo>
                  <a:cubicBezTo>
                    <a:pt x="608" y="182"/>
                    <a:pt x="1186" y="365"/>
                    <a:pt x="1733" y="517"/>
                  </a:cubicBezTo>
                  <a:lnTo>
                    <a:pt x="3435" y="1003"/>
                  </a:lnTo>
                  <a:cubicBezTo>
                    <a:pt x="4590" y="1337"/>
                    <a:pt x="5715" y="1641"/>
                    <a:pt x="6839" y="2006"/>
                  </a:cubicBezTo>
                  <a:cubicBezTo>
                    <a:pt x="6839" y="2006"/>
                    <a:pt x="6870" y="1945"/>
                    <a:pt x="6839" y="1945"/>
                  </a:cubicBezTo>
                  <a:cubicBezTo>
                    <a:pt x="5715" y="1550"/>
                    <a:pt x="4590" y="1185"/>
                    <a:pt x="3465" y="851"/>
                  </a:cubicBezTo>
                  <a:cubicBezTo>
                    <a:pt x="2888" y="699"/>
                    <a:pt x="2310" y="517"/>
                    <a:pt x="1763" y="395"/>
                  </a:cubicBezTo>
                  <a:cubicBezTo>
                    <a:pt x="1186" y="243"/>
                    <a:pt x="608" y="152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218;p53"/>
            <p:cNvSpPr/>
            <p:nvPr/>
          </p:nvSpPr>
          <p:spPr>
            <a:xfrm>
              <a:off x="6420745" y="3005623"/>
              <a:ext cx="345796" cy="15636"/>
            </a:xfrm>
            <a:custGeom>
              <a:avLst/>
              <a:gdLst/>
              <a:ahLst/>
              <a:cxnLst/>
              <a:rect l="l" t="t" r="r" b="b"/>
              <a:pathLst>
                <a:path w="22889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22889" y="1034"/>
                  </a:lnTo>
                  <a:lnTo>
                    <a:pt x="2288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19;p53"/>
            <p:cNvSpPr/>
            <p:nvPr/>
          </p:nvSpPr>
          <p:spPr>
            <a:xfrm>
              <a:off x="6420745" y="3005623"/>
              <a:ext cx="174054" cy="15636"/>
            </a:xfrm>
            <a:custGeom>
              <a:avLst/>
              <a:gdLst/>
              <a:ahLst/>
              <a:cxnLst/>
              <a:rect l="l" t="t" r="r" b="b"/>
              <a:pathLst>
                <a:path w="11521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1521" y="1034"/>
                  </a:lnTo>
                  <a:lnTo>
                    <a:pt x="115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20;p53"/>
            <p:cNvSpPr/>
            <p:nvPr/>
          </p:nvSpPr>
          <p:spPr>
            <a:xfrm>
              <a:off x="6195293" y="2792576"/>
              <a:ext cx="380694" cy="228697"/>
            </a:xfrm>
            <a:custGeom>
              <a:avLst/>
              <a:gdLst/>
              <a:ahLst/>
              <a:cxnLst/>
              <a:rect l="l" t="t" r="r" b="b"/>
              <a:pathLst>
                <a:path w="25199" h="15138" extrusionOk="0">
                  <a:moveTo>
                    <a:pt x="1" y="0"/>
                  </a:moveTo>
                  <a:lnTo>
                    <a:pt x="2919" y="15137"/>
                  </a:lnTo>
                  <a:lnTo>
                    <a:pt x="25199" y="15137"/>
                  </a:lnTo>
                  <a:lnTo>
                    <a:pt x="2228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221;p53"/>
            <p:cNvSpPr/>
            <p:nvPr/>
          </p:nvSpPr>
          <p:spPr>
            <a:xfrm>
              <a:off x="6363808" y="2886237"/>
              <a:ext cx="43646" cy="41349"/>
            </a:xfrm>
            <a:custGeom>
              <a:avLst/>
              <a:gdLst/>
              <a:ahLst/>
              <a:cxnLst/>
              <a:rect l="l" t="t" r="r" b="b"/>
              <a:pathLst>
                <a:path w="2889" h="2737" extrusionOk="0">
                  <a:moveTo>
                    <a:pt x="1338" y="1"/>
                  </a:moveTo>
                  <a:cubicBezTo>
                    <a:pt x="578" y="1"/>
                    <a:pt x="1" y="639"/>
                    <a:pt x="92" y="1369"/>
                  </a:cubicBezTo>
                  <a:cubicBezTo>
                    <a:pt x="153" y="2129"/>
                    <a:pt x="791" y="2706"/>
                    <a:pt x="1551" y="2737"/>
                  </a:cubicBezTo>
                  <a:cubicBezTo>
                    <a:pt x="2311" y="2737"/>
                    <a:pt x="2888" y="2098"/>
                    <a:pt x="2797" y="1369"/>
                  </a:cubicBezTo>
                  <a:cubicBezTo>
                    <a:pt x="2706" y="609"/>
                    <a:pt x="2098" y="31"/>
                    <a:pt x="133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222;p53"/>
            <p:cNvSpPr/>
            <p:nvPr/>
          </p:nvSpPr>
          <p:spPr>
            <a:xfrm>
              <a:off x="6041477" y="2474372"/>
              <a:ext cx="251646" cy="511555"/>
            </a:xfrm>
            <a:custGeom>
              <a:avLst/>
              <a:gdLst/>
              <a:ahLst/>
              <a:cxnLst/>
              <a:rect l="l" t="t" r="r" b="b"/>
              <a:pathLst>
                <a:path w="16657" h="33861" extrusionOk="0">
                  <a:moveTo>
                    <a:pt x="16323" y="0"/>
                  </a:moveTo>
                  <a:lnTo>
                    <a:pt x="3526" y="6991"/>
                  </a:lnTo>
                  <a:lnTo>
                    <a:pt x="0" y="33770"/>
                  </a:lnTo>
                  <a:lnTo>
                    <a:pt x="699" y="33861"/>
                  </a:lnTo>
                  <a:lnTo>
                    <a:pt x="4164" y="7447"/>
                  </a:lnTo>
                  <a:lnTo>
                    <a:pt x="16657" y="608"/>
                  </a:lnTo>
                  <a:lnTo>
                    <a:pt x="163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23;p53"/>
            <p:cNvSpPr/>
            <p:nvPr/>
          </p:nvSpPr>
          <p:spPr>
            <a:xfrm>
              <a:off x="6085090" y="2568939"/>
              <a:ext cx="34460" cy="29157"/>
            </a:xfrm>
            <a:custGeom>
              <a:avLst/>
              <a:gdLst/>
              <a:ahLst/>
              <a:cxnLst/>
              <a:rect l="l" t="t" r="r" b="b"/>
              <a:pathLst>
                <a:path w="2281" h="1930" extrusionOk="0">
                  <a:moveTo>
                    <a:pt x="922" y="0"/>
                  </a:moveTo>
                  <a:cubicBezTo>
                    <a:pt x="400" y="0"/>
                    <a:pt x="1" y="444"/>
                    <a:pt x="1" y="974"/>
                  </a:cubicBezTo>
                  <a:cubicBezTo>
                    <a:pt x="1" y="1549"/>
                    <a:pt x="471" y="1929"/>
                    <a:pt x="964" y="1929"/>
                  </a:cubicBezTo>
                  <a:cubicBezTo>
                    <a:pt x="1202" y="1929"/>
                    <a:pt x="1444" y="1841"/>
                    <a:pt x="1642" y="1643"/>
                  </a:cubicBezTo>
                  <a:cubicBezTo>
                    <a:pt x="2280" y="1035"/>
                    <a:pt x="1824" y="2"/>
                    <a:pt x="973" y="2"/>
                  </a:cubicBezTo>
                  <a:cubicBezTo>
                    <a:pt x="956" y="1"/>
                    <a:pt x="939" y="0"/>
                    <a:pt x="92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24;p53"/>
            <p:cNvSpPr/>
            <p:nvPr/>
          </p:nvSpPr>
          <p:spPr>
            <a:xfrm>
              <a:off x="6273818" y="2464266"/>
              <a:ext cx="33992" cy="29127"/>
            </a:xfrm>
            <a:custGeom>
              <a:avLst/>
              <a:gdLst/>
              <a:ahLst/>
              <a:cxnLst/>
              <a:rect l="l" t="t" r="r" b="b"/>
              <a:pathLst>
                <a:path w="2250" h="1928" extrusionOk="0">
                  <a:moveTo>
                    <a:pt x="973" y="0"/>
                  </a:moveTo>
                  <a:cubicBezTo>
                    <a:pt x="426" y="0"/>
                    <a:pt x="0" y="426"/>
                    <a:pt x="0" y="973"/>
                  </a:cubicBezTo>
                  <a:cubicBezTo>
                    <a:pt x="0" y="1547"/>
                    <a:pt x="471" y="1928"/>
                    <a:pt x="964" y="1928"/>
                  </a:cubicBezTo>
                  <a:cubicBezTo>
                    <a:pt x="1201" y="1928"/>
                    <a:pt x="1444" y="1840"/>
                    <a:pt x="1642" y="1642"/>
                  </a:cubicBezTo>
                  <a:cubicBezTo>
                    <a:pt x="2250" y="1034"/>
                    <a:pt x="1824" y="0"/>
                    <a:pt x="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25;p53"/>
            <p:cNvSpPr/>
            <p:nvPr/>
          </p:nvSpPr>
          <p:spPr>
            <a:xfrm>
              <a:off x="6266929" y="2448192"/>
              <a:ext cx="120316" cy="121253"/>
            </a:xfrm>
            <a:custGeom>
              <a:avLst/>
              <a:gdLst/>
              <a:ahLst/>
              <a:cxnLst/>
              <a:rect l="l" t="t" r="r" b="b"/>
              <a:pathLst>
                <a:path w="7964" h="8026" extrusionOk="0">
                  <a:moveTo>
                    <a:pt x="3405" y="1"/>
                  </a:moveTo>
                  <a:lnTo>
                    <a:pt x="0" y="3830"/>
                  </a:lnTo>
                  <a:lnTo>
                    <a:pt x="1277" y="5411"/>
                  </a:lnTo>
                  <a:lnTo>
                    <a:pt x="3374" y="8025"/>
                  </a:lnTo>
                  <a:lnTo>
                    <a:pt x="7964" y="2919"/>
                  </a:lnTo>
                  <a:lnTo>
                    <a:pt x="5137" y="1095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26;p53"/>
            <p:cNvSpPr/>
            <p:nvPr/>
          </p:nvSpPr>
          <p:spPr>
            <a:xfrm>
              <a:off x="6286205" y="2464719"/>
              <a:ext cx="101039" cy="104725"/>
            </a:xfrm>
            <a:custGeom>
              <a:avLst/>
              <a:gdLst/>
              <a:ahLst/>
              <a:cxnLst/>
              <a:rect l="l" t="t" r="r" b="b"/>
              <a:pathLst>
                <a:path w="6688" h="6932" extrusionOk="0">
                  <a:moveTo>
                    <a:pt x="3861" y="1"/>
                  </a:moveTo>
                  <a:lnTo>
                    <a:pt x="1" y="4317"/>
                  </a:lnTo>
                  <a:lnTo>
                    <a:pt x="2098" y="6931"/>
                  </a:lnTo>
                  <a:lnTo>
                    <a:pt x="6688" y="1825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27;p53"/>
            <p:cNvSpPr/>
            <p:nvPr/>
          </p:nvSpPr>
          <p:spPr>
            <a:xfrm>
              <a:off x="6286673" y="2461970"/>
              <a:ext cx="200688" cy="202516"/>
            </a:xfrm>
            <a:custGeom>
              <a:avLst/>
              <a:gdLst/>
              <a:ahLst/>
              <a:cxnLst/>
              <a:rect l="l" t="t" r="r" b="b"/>
              <a:pathLst>
                <a:path w="13284" h="13405" extrusionOk="0">
                  <a:moveTo>
                    <a:pt x="5988" y="0"/>
                  </a:moveTo>
                  <a:lnTo>
                    <a:pt x="0" y="6657"/>
                  </a:lnTo>
                  <a:lnTo>
                    <a:pt x="5320" y="13405"/>
                  </a:lnTo>
                  <a:lnTo>
                    <a:pt x="13283" y="452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28;p53"/>
            <p:cNvSpPr/>
            <p:nvPr/>
          </p:nvSpPr>
          <p:spPr>
            <a:xfrm>
              <a:off x="5963406" y="2965229"/>
              <a:ext cx="178193" cy="56034"/>
            </a:xfrm>
            <a:custGeom>
              <a:avLst/>
              <a:gdLst/>
              <a:ahLst/>
              <a:cxnLst/>
              <a:rect l="l" t="t" r="r" b="b"/>
              <a:pathLst>
                <a:path w="11795" h="3709" extrusionOk="0">
                  <a:moveTo>
                    <a:pt x="700" y="0"/>
                  </a:moveTo>
                  <a:lnTo>
                    <a:pt x="1" y="3708"/>
                  </a:lnTo>
                  <a:lnTo>
                    <a:pt x="11794" y="3708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29;p53"/>
            <p:cNvSpPr/>
            <p:nvPr/>
          </p:nvSpPr>
          <p:spPr>
            <a:xfrm>
              <a:off x="6568609" y="2403658"/>
              <a:ext cx="234212" cy="170397"/>
            </a:xfrm>
            <a:custGeom>
              <a:avLst/>
              <a:gdLst/>
              <a:ahLst/>
              <a:cxnLst/>
              <a:rect l="l" t="t" r="r" b="b"/>
              <a:pathLst>
                <a:path w="15503" h="11279" extrusionOk="0">
                  <a:moveTo>
                    <a:pt x="7630" y="0"/>
                  </a:moveTo>
                  <a:cubicBezTo>
                    <a:pt x="3405" y="0"/>
                    <a:pt x="0" y="2523"/>
                    <a:pt x="0" y="565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7679" y="11278"/>
                    <a:pt x="7727" y="11278"/>
                    <a:pt x="7776" y="11278"/>
                  </a:cubicBezTo>
                  <a:cubicBezTo>
                    <a:pt x="9581" y="11278"/>
                    <a:pt x="11379" y="10733"/>
                    <a:pt x="12888" y="9727"/>
                  </a:cubicBezTo>
                  <a:lnTo>
                    <a:pt x="15502" y="10396"/>
                  </a:lnTo>
                  <a:lnTo>
                    <a:pt x="14499" y="8116"/>
                  </a:lnTo>
                  <a:cubicBezTo>
                    <a:pt x="14985" y="7386"/>
                    <a:pt x="15229" y="6535"/>
                    <a:pt x="15259" y="565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30;p53"/>
            <p:cNvSpPr/>
            <p:nvPr/>
          </p:nvSpPr>
          <p:spPr>
            <a:xfrm>
              <a:off x="6614519" y="2477121"/>
              <a:ext cx="27571" cy="23900"/>
            </a:xfrm>
            <a:custGeom>
              <a:avLst/>
              <a:gdLst/>
              <a:ahLst/>
              <a:cxnLst/>
              <a:rect l="l" t="t" r="r" b="b"/>
              <a:pathLst>
                <a:path w="1825" h="1582" extrusionOk="0">
                  <a:moveTo>
                    <a:pt x="1034" y="1"/>
                  </a:moveTo>
                  <a:cubicBezTo>
                    <a:pt x="335" y="1"/>
                    <a:pt x="1" y="852"/>
                    <a:pt x="487" y="1338"/>
                  </a:cubicBezTo>
                  <a:cubicBezTo>
                    <a:pt x="646" y="1506"/>
                    <a:pt x="843" y="1581"/>
                    <a:pt x="1037" y="1581"/>
                  </a:cubicBezTo>
                  <a:cubicBezTo>
                    <a:pt x="1438" y="1581"/>
                    <a:pt x="1825" y="1262"/>
                    <a:pt x="1825" y="791"/>
                  </a:cubicBezTo>
                  <a:cubicBezTo>
                    <a:pt x="1825" y="335"/>
                    <a:pt x="1490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31;p53"/>
            <p:cNvSpPr/>
            <p:nvPr/>
          </p:nvSpPr>
          <p:spPr>
            <a:xfrm>
              <a:off x="6671924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35" y="1"/>
                    <a:pt x="0" y="335"/>
                    <a:pt x="0" y="791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32;p53"/>
            <p:cNvSpPr/>
            <p:nvPr/>
          </p:nvSpPr>
          <p:spPr>
            <a:xfrm>
              <a:off x="6725190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16"/>
                    <a:pt x="36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28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4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>
                <a:latin typeface="Nunito" pitchFamily="2" charset="0"/>
              </a:rPr>
              <a:t>ExpressJS là gì?</a:t>
            </a:r>
            <a:endParaRPr lang="en-US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019175" y="1149810"/>
            <a:ext cx="5038725" cy="4856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ExpressJS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framework </a:t>
            </a:r>
            <a:r>
              <a:rPr lang="en-US" sz="1800" dirty="0" err="1" smtClean="0">
                <a:latin typeface="Nunito" pitchFamily="2" charset="0"/>
              </a:rPr>
              <a:t>nổi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tiếng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bậc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nhất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được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sử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dụng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phát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triển</a:t>
            </a:r>
            <a:r>
              <a:rPr lang="en-US" sz="1800" dirty="0" smtClean="0">
                <a:latin typeface="Nunito" pitchFamily="2" charset="0"/>
              </a:rPr>
              <a:t> web </a:t>
            </a:r>
            <a:r>
              <a:rPr lang="en-US" sz="1800" dirty="0" err="1" smtClean="0">
                <a:latin typeface="Nunito" pitchFamily="2" charset="0"/>
              </a:rPr>
              <a:t>hoặc</a:t>
            </a:r>
            <a:r>
              <a:rPr lang="en-US" sz="1800" dirty="0" smtClean="0">
                <a:latin typeface="Nunito" pitchFamily="2" charset="0"/>
              </a:rPr>
              <a:t> mobile hay Restful API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Bản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thân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ExpressJS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hỗ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rất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nhiều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middlewares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package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phát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triển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 Server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nhanh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chóng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hoạt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dễ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dàng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mở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rộng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ExpressJS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chỉ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cung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cấp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thêm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tính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năng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để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việc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lập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trình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trở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nên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dễ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dàng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đơn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giản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hơn</a:t>
            </a:r>
            <a:r>
              <a:rPr lang="en-US" sz="1800" dirty="0" smtClean="0">
                <a:latin typeface="Nunito" pitchFamily="2" charset="0"/>
              </a:rPr>
              <a:t>, </a:t>
            </a:r>
            <a:r>
              <a:rPr lang="en-US" sz="1800" dirty="0" err="1" smtClean="0">
                <a:latin typeface="Nunito" pitchFamily="2" charset="0"/>
              </a:rPr>
              <a:t>không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ảnh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hưởng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hiệu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năng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của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NodeJS</a:t>
            </a:r>
            <a:r>
              <a:rPr lang="en-US" sz="1800" dirty="0" smtClean="0">
                <a:latin typeface="Nunito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Cài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đặt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ExpressJS</a:t>
            </a:r>
            <a:r>
              <a:rPr lang="en-US" sz="1800" dirty="0">
                <a:latin typeface="Nunito" pitchFamily="2" charset="0"/>
              </a:rPr>
              <a:t>: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Nunito" pitchFamily="2" charset="0"/>
              </a:rPr>
              <a:t>npm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Nunito" pitchFamily="2" charset="0"/>
              </a:rPr>
              <a:t> install express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Nunito" pitchFamily="2" charset="0"/>
              </a:rPr>
              <a:t>–save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6" y="1663951"/>
            <a:ext cx="5234670" cy="1498533"/>
          </a:xfrm>
          <a:prstGeom prst="rect">
            <a:avLst/>
          </a:prstGeom>
        </p:spPr>
      </p:pic>
      <p:pic>
        <p:nvPicPr>
          <p:cNvPr id="1026" name="Picture 2" descr="GitHub - D3n0Duz/mern: Step by step MERN full-stack development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5300" r="15300" b="15700"/>
          <a:stretch/>
        </p:blipFill>
        <p:spPr bwMode="auto">
          <a:xfrm>
            <a:off x="6281056" y="3162484"/>
            <a:ext cx="4381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5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>
                <a:latin typeface="Nunito" pitchFamily="2" charset="0"/>
              </a:rPr>
              <a:t>Cấu trúc của ExpressJS</a:t>
            </a:r>
            <a:endParaRPr lang="en-US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695325" y="1212824"/>
            <a:ext cx="4571411" cy="4856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Cấu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trúc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của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ExpressJS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vô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cùng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đơn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giản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Root: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bao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gồm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1 file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là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app.js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để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chứa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các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cấu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hình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config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chung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cho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toàn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bộ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dự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án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và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1 file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package.json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để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chứa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các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package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mà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dự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án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dùng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và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cấu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hình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để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chạy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dự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án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Các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routes: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chứa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code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xử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lí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theo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các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route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Views: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Để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chứa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layout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giao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diện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trong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mô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hình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SSR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.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Nunito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Public: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Để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chứa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các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file static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như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ảnh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, file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css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và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javascript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25" y="2025965"/>
            <a:ext cx="6496639" cy="30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6</a:t>
            </a:fld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Nunito" pitchFamily="2" charset="0"/>
              </a:rPr>
              <a:t>Express application generator</a:t>
            </a:r>
            <a:endParaRPr lang="en-US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238250" y="1212824"/>
            <a:ext cx="4660400" cy="4856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ExpressJS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có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một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công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cụ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giúp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tạo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ra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một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cấu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trúc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dự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án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cơ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bản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để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phát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triển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Server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theo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mô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hình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SSR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đó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là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Express Generator.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Cài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đặt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B1.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npm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install -g express-generator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B2. express --view=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ejs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B3.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npm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install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Mặc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định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express-generator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sẽ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dùng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view engine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là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jade,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nên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cần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thêm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prefix </a:t>
            </a:r>
            <a:b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</a:b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--view=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ejs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để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sử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dụng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ejs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view engine.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Sau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khi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chạy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lệnh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xong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sẽ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tạo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ra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một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cấu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trúc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thư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mục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như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sau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: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Nunito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20878"/>
            <a:ext cx="21191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615" y="1770307"/>
            <a:ext cx="3799060" cy="36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7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Config mặc định của Express Generator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94" y="1177545"/>
            <a:ext cx="4586731" cy="4916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90" y="1200894"/>
            <a:ext cx="5240883" cy="48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8</a:t>
            </a:fld>
            <a:endParaRPr lang="en-US"/>
          </a:p>
        </p:txBody>
      </p:sp>
      <p:sp>
        <p:nvSpPr>
          <p:cNvPr id="7" name="Google Shape;12;p3"/>
          <p:cNvSpPr/>
          <p:nvPr/>
        </p:nvSpPr>
        <p:spPr>
          <a:xfrm>
            <a:off x="7015415" y="1819734"/>
            <a:ext cx="4371975" cy="32185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29;p34"/>
          <p:cNvSpPr txBox="1">
            <a:spLocks/>
          </p:cNvSpPr>
          <p:nvPr/>
        </p:nvSpPr>
        <p:spPr>
          <a:xfrm>
            <a:off x="7340813" y="3581181"/>
            <a:ext cx="3721180" cy="936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1200"/>
              </a:spcAft>
            </a:pPr>
            <a:r>
              <a:rPr lang="en-US" sz="3200" b="1" dirty="0" smtClean="0">
                <a:latin typeface="Nunito" pitchFamily="2" charset="0"/>
                <a:ea typeface="Fira Sans Extra Condensed SemiBold"/>
                <a:cs typeface="Fira Sans Extra Condensed SemiBold"/>
                <a:sym typeface="Fira Sans Extra Condensed SemiBold"/>
              </a:rPr>
              <a:t>Express Router</a:t>
            </a:r>
            <a:endParaRPr lang="en-US" sz="3200" b="1" dirty="0">
              <a:latin typeface="Nunito" pitchFamily="2" charset="0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6" name="Google Shape;430;p34"/>
          <p:cNvSpPr txBox="1">
            <a:spLocks/>
          </p:cNvSpPr>
          <p:nvPr/>
        </p:nvSpPr>
        <p:spPr>
          <a:xfrm>
            <a:off x="7883053" y="2467864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000" dirty="0" smtClean="0"/>
              <a:t>02.</a:t>
            </a:r>
            <a:endParaRPr lang="en" sz="7000" dirty="0"/>
          </a:p>
        </p:txBody>
      </p:sp>
      <p:grpSp>
        <p:nvGrpSpPr>
          <p:cNvPr id="417" name="Google Shape;970;p40"/>
          <p:cNvGrpSpPr/>
          <p:nvPr/>
        </p:nvGrpSpPr>
        <p:grpSpPr>
          <a:xfrm>
            <a:off x="133340" y="1819734"/>
            <a:ext cx="6631630" cy="3759876"/>
            <a:chOff x="757875" y="1179775"/>
            <a:chExt cx="6084500" cy="3449675"/>
          </a:xfrm>
        </p:grpSpPr>
        <p:sp>
          <p:nvSpPr>
            <p:cNvPr id="418" name="Google Shape;971;p40"/>
            <p:cNvSpPr/>
            <p:nvPr/>
          </p:nvSpPr>
          <p:spPr>
            <a:xfrm>
              <a:off x="757875" y="4235150"/>
              <a:ext cx="6084500" cy="9900"/>
            </a:xfrm>
            <a:custGeom>
              <a:avLst/>
              <a:gdLst/>
              <a:ahLst/>
              <a:cxnLst/>
              <a:rect l="l" t="t" r="r" b="b"/>
              <a:pathLst>
                <a:path w="243380" h="396" extrusionOk="0">
                  <a:moveTo>
                    <a:pt x="121705" y="1"/>
                  </a:moveTo>
                  <a:lnTo>
                    <a:pt x="60853" y="92"/>
                  </a:lnTo>
                  <a:lnTo>
                    <a:pt x="30427" y="122"/>
                  </a:lnTo>
                  <a:lnTo>
                    <a:pt x="1" y="213"/>
                  </a:lnTo>
                  <a:lnTo>
                    <a:pt x="30427" y="305"/>
                  </a:lnTo>
                  <a:lnTo>
                    <a:pt x="60853" y="335"/>
                  </a:lnTo>
                  <a:lnTo>
                    <a:pt x="121705" y="396"/>
                  </a:lnTo>
                  <a:lnTo>
                    <a:pt x="182527" y="335"/>
                  </a:lnTo>
                  <a:lnTo>
                    <a:pt x="212953" y="305"/>
                  </a:lnTo>
                  <a:lnTo>
                    <a:pt x="243379" y="213"/>
                  </a:lnTo>
                  <a:lnTo>
                    <a:pt x="212953" y="122"/>
                  </a:lnTo>
                  <a:lnTo>
                    <a:pt x="182527" y="92"/>
                  </a:lnTo>
                  <a:lnTo>
                    <a:pt x="1217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972;p40"/>
            <p:cNvSpPr/>
            <p:nvPr/>
          </p:nvSpPr>
          <p:spPr>
            <a:xfrm>
              <a:off x="2665825" y="2551750"/>
              <a:ext cx="1809475" cy="950025"/>
            </a:xfrm>
            <a:custGeom>
              <a:avLst/>
              <a:gdLst/>
              <a:ahLst/>
              <a:cxnLst/>
              <a:rect l="l" t="t" r="r" b="b"/>
              <a:pathLst>
                <a:path w="72379" h="38001" extrusionOk="0">
                  <a:moveTo>
                    <a:pt x="3247" y="1"/>
                  </a:moveTo>
                  <a:cubicBezTo>
                    <a:pt x="0" y="1"/>
                    <a:pt x="852" y="5990"/>
                    <a:pt x="4657" y="11743"/>
                  </a:cubicBezTo>
                  <a:cubicBezTo>
                    <a:pt x="10614" y="20771"/>
                    <a:pt x="22742" y="35938"/>
                    <a:pt x="31952" y="37640"/>
                  </a:cubicBezTo>
                  <a:cubicBezTo>
                    <a:pt x="33279" y="37890"/>
                    <a:pt x="35025" y="38001"/>
                    <a:pt x="37044" y="38001"/>
                  </a:cubicBezTo>
                  <a:cubicBezTo>
                    <a:pt x="49040" y="38001"/>
                    <a:pt x="70686" y="34090"/>
                    <a:pt x="71467" y="32139"/>
                  </a:cubicBezTo>
                  <a:cubicBezTo>
                    <a:pt x="72378" y="29889"/>
                    <a:pt x="65235" y="19220"/>
                    <a:pt x="62986" y="17944"/>
                  </a:cubicBezTo>
                  <a:cubicBezTo>
                    <a:pt x="62608" y="17729"/>
                    <a:pt x="61684" y="17642"/>
                    <a:pt x="60380" y="17642"/>
                  </a:cubicBezTo>
                  <a:cubicBezTo>
                    <a:pt x="54606" y="17642"/>
                    <a:pt x="41398" y="19358"/>
                    <a:pt x="35328" y="19358"/>
                  </a:cubicBezTo>
                  <a:cubicBezTo>
                    <a:pt x="34612" y="19358"/>
                    <a:pt x="33996" y="19335"/>
                    <a:pt x="33502" y="19281"/>
                  </a:cubicBezTo>
                  <a:cubicBezTo>
                    <a:pt x="27879" y="18673"/>
                    <a:pt x="12347" y="5694"/>
                    <a:pt x="8061" y="2351"/>
                  </a:cubicBezTo>
                  <a:cubicBezTo>
                    <a:pt x="5947" y="701"/>
                    <a:pt x="4357" y="1"/>
                    <a:pt x="3247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973;p40"/>
            <p:cNvSpPr/>
            <p:nvPr/>
          </p:nvSpPr>
          <p:spPr>
            <a:xfrm>
              <a:off x="2643275" y="2544450"/>
              <a:ext cx="702825" cy="759100"/>
            </a:xfrm>
            <a:custGeom>
              <a:avLst/>
              <a:gdLst/>
              <a:ahLst/>
              <a:cxnLst/>
              <a:rect l="l" t="t" r="r" b="b"/>
              <a:pathLst>
                <a:path w="28113" h="30364" extrusionOk="0">
                  <a:moveTo>
                    <a:pt x="3341" y="0"/>
                  </a:moveTo>
                  <a:cubicBezTo>
                    <a:pt x="569" y="0"/>
                    <a:pt x="0" y="2938"/>
                    <a:pt x="3674" y="10211"/>
                  </a:cubicBezTo>
                  <a:cubicBezTo>
                    <a:pt x="7504" y="17719"/>
                    <a:pt x="12580" y="24528"/>
                    <a:pt x="18690" y="30364"/>
                  </a:cubicBezTo>
                  <a:lnTo>
                    <a:pt x="28112" y="15774"/>
                  </a:lnTo>
                  <a:cubicBezTo>
                    <a:pt x="28112" y="15774"/>
                    <a:pt x="16592" y="7050"/>
                    <a:pt x="10574" y="3068"/>
                  </a:cubicBezTo>
                  <a:cubicBezTo>
                    <a:pt x="7638" y="1135"/>
                    <a:pt x="5064" y="0"/>
                    <a:pt x="334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974;p40"/>
            <p:cNvSpPr/>
            <p:nvPr/>
          </p:nvSpPr>
          <p:spPr>
            <a:xfrm>
              <a:off x="3056025" y="2926000"/>
              <a:ext cx="193125" cy="270725"/>
            </a:xfrm>
            <a:custGeom>
              <a:avLst/>
              <a:gdLst/>
              <a:ahLst/>
              <a:cxnLst/>
              <a:rect l="l" t="t" r="r" b="b"/>
              <a:pathLst>
                <a:path w="7725" h="10829" extrusionOk="0">
                  <a:moveTo>
                    <a:pt x="7671" y="0"/>
                  </a:moveTo>
                  <a:cubicBezTo>
                    <a:pt x="7656" y="0"/>
                    <a:pt x="7638" y="8"/>
                    <a:pt x="7621" y="26"/>
                  </a:cubicBezTo>
                  <a:cubicBezTo>
                    <a:pt x="7104" y="664"/>
                    <a:pt x="6618" y="1333"/>
                    <a:pt x="6131" y="2001"/>
                  </a:cubicBezTo>
                  <a:lnTo>
                    <a:pt x="4611" y="4159"/>
                  </a:lnTo>
                  <a:cubicBezTo>
                    <a:pt x="3639" y="5557"/>
                    <a:pt x="2666" y="6956"/>
                    <a:pt x="1693" y="8354"/>
                  </a:cubicBezTo>
                  <a:cubicBezTo>
                    <a:pt x="1146" y="9175"/>
                    <a:pt x="599" y="9995"/>
                    <a:pt x="22" y="10786"/>
                  </a:cubicBezTo>
                  <a:cubicBezTo>
                    <a:pt x="0" y="10807"/>
                    <a:pt x="24" y="10829"/>
                    <a:pt x="51" y="10829"/>
                  </a:cubicBezTo>
                  <a:cubicBezTo>
                    <a:pt x="62" y="10829"/>
                    <a:pt x="74" y="10825"/>
                    <a:pt x="82" y="10816"/>
                  </a:cubicBezTo>
                  <a:cubicBezTo>
                    <a:pt x="599" y="10117"/>
                    <a:pt x="1146" y="9479"/>
                    <a:pt x="1663" y="8779"/>
                  </a:cubicBezTo>
                  <a:cubicBezTo>
                    <a:pt x="2180" y="8111"/>
                    <a:pt x="2696" y="7442"/>
                    <a:pt x="3213" y="6743"/>
                  </a:cubicBezTo>
                  <a:cubicBezTo>
                    <a:pt x="4216" y="5375"/>
                    <a:pt x="7256" y="937"/>
                    <a:pt x="7681" y="86"/>
                  </a:cubicBezTo>
                  <a:cubicBezTo>
                    <a:pt x="7724" y="43"/>
                    <a:pt x="7707" y="0"/>
                    <a:pt x="7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975;p40"/>
            <p:cNvSpPr/>
            <p:nvPr/>
          </p:nvSpPr>
          <p:spPr>
            <a:xfrm>
              <a:off x="2678125" y="2658375"/>
              <a:ext cx="549425" cy="645175"/>
            </a:xfrm>
            <a:custGeom>
              <a:avLst/>
              <a:gdLst/>
              <a:ahLst/>
              <a:cxnLst/>
              <a:rect l="l" t="t" r="r" b="b"/>
              <a:pathLst>
                <a:path w="21977" h="25807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1946"/>
                    <a:pt x="1308" y="3861"/>
                    <a:pt x="2280" y="5654"/>
                  </a:cubicBezTo>
                  <a:cubicBezTo>
                    <a:pt x="6110" y="13162"/>
                    <a:pt x="11186" y="19971"/>
                    <a:pt x="17296" y="25807"/>
                  </a:cubicBezTo>
                  <a:lnTo>
                    <a:pt x="21977" y="18603"/>
                  </a:lnTo>
                  <a:cubicBezTo>
                    <a:pt x="16323" y="13861"/>
                    <a:pt x="5289" y="4591"/>
                    <a:pt x="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76;p40"/>
            <p:cNvSpPr/>
            <p:nvPr/>
          </p:nvSpPr>
          <p:spPr>
            <a:xfrm>
              <a:off x="2212325" y="3552775"/>
              <a:ext cx="894400" cy="683925"/>
            </a:xfrm>
            <a:custGeom>
              <a:avLst/>
              <a:gdLst/>
              <a:ahLst/>
              <a:cxnLst/>
              <a:rect l="l" t="t" r="r" b="b"/>
              <a:pathLst>
                <a:path w="35776" h="27357" extrusionOk="0">
                  <a:moveTo>
                    <a:pt x="0" y="0"/>
                  </a:moveTo>
                  <a:cubicBezTo>
                    <a:pt x="0" y="0"/>
                    <a:pt x="2796" y="12280"/>
                    <a:pt x="6231" y="27356"/>
                  </a:cubicBezTo>
                  <a:lnTo>
                    <a:pt x="35776" y="27356"/>
                  </a:lnTo>
                  <a:cubicBezTo>
                    <a:pt x="31277" y="12280"/>
                    <a:pt x="27539" y="0"/>
                    <a:pt x="27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77;p40"/>
            <p:cNvSpPr/>
            <p:nvPr/>
          </p:nvSpPr>
          <p:spPr>
            <a:xfrm>
              <a:off x="2327375" y="3720850"/>
              <a:ext cx="138000" cy="515850"/>
            </a:xfrm>
            <a:custGeom>
              <a:avLst/>
              <a:gdLst/>
              <a:ahLst/>
              <a:cxnLst/>
              <a:rect l="l" t="t" r="r" b="b"/>
              <a:pathLst>
                <a:path w="5520" h="20634" extrusionOk="0">
                  <a:moveTo>
                    <a:pt x="90" y="1"/>
                  </a:moveTo>
                  <a:cubicBezTo>
                    <a:pt x="44" y="1"/>
                    <a:pt x="1" y="33"/>
                    <a:pt x="18" y="86"/>
                  </a:cubicBezTo>
                  <a:cubicBezTo>
                    <a:pt x="1568" y="6955"/>
                    <a:pt x="3240" y="13794"/>
                    <a:pt x="4973" y="20633"/>
                  </a:cubicBezTo>
                  <a:lnTo>
                    <a:pt x="5520" y="20633"/>
                  </a:lnTo>
                  <a:cubicBezTo>
                    <a:pt x="3818" y="13764"/>
                    <a:pt x="2085" y="6895"/>
                    <a:pt x="170" y="56"/>
                  </a:cubicBezTo>
                  <a:cubicBezTo>
                    <a:pt x="157" y="17"/>
                    <a:pt x="123" y="1"/>
                    <a:pt x="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78;p40"/>
            <p:cNvSpPr/>
            <p:nvPr/>
          </p:nvSpPr>
          <p:spPr>
            <a:xfrm>
              <a:off x="1784500" y="3552775"/>
              <a:ext cx="1029675" cy="683925"/>
            </a:xfrm>
            <a:custGeom>
              <a:avLst/>
              <a:gdLst/>
              <a:ahLst/>
              <a:cxnLst/>
              <a:rect l="l" t="t" r="r" b="b"/>
              <a:pathLst>
                <a:path w="41187" h="27357" extrusionOk="0">
                  <a:moveTo>
                    <a:pt x="6262" y="0"/>
                  </a:moveTo>
                  <a:cubicBezTo>
                    <a:pt x="0" y="8906"/>
                    <a:pt x="2553" y="26536"/>
                    <a:pt x="2553" y="26536"/>
                  </a:cubicBezTo>
                  <a:lnTo>
                    <a:pt x="2462" y="27356"/>
                  </a:lnTo>
                  <a:lnTo>
                    <a:pt x="34378" y="27356"/>
                  </a:lnTo>
                  <a:cubicBezTo>
                    <a:pt x="35898" y="26657"/>
                    <a:pt x="36718" y="26323"/>
                    <a:pt x="36718" y="26262"/>
                  </a:cubicBezTo>
                  <a:cubicBezTo>
                    <a:pt x="36749" y="26232"/>
                    <a:pt x="36749" y="26141"/>
                    <a:pt x="36779" y="26019"/>
                  </a:cubicBezTo>
                  <a:cubicBezTo>
                    <a:pt x="37387" y="23283"/>
                    <a:pt x="41186" y="0"/>
                    <a:pt x="4118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979;p40"/>
            <p:cNvSpPr/>
            <p:nvPr/>
          </p:nvSpPr>
          <p:spPr>
            <a:xfrm>
              <a:off x="2634050" y="4189900"/>
              <a:ext cx="111150" cy="47550"/>
            </a:xfrm>
            <a:custGeom>
              <a:avLst/>
              <a:gdLst/>
              <a:ahLst/>
              <a:cxnLst/>
              <a:rect l="l" t="t" r="r" b="b"/>
              <a:pathLst>
                <a:path w="4446" h="1902" extrusionOk="0">
                  <a:moveTo>
                    <a:pt x="4181" y="1"/>
                  </a:moveTo>
                  <a:cubicBezTo>
                    <a:pt x="4157" y="1"/>
                    <a:pt x="4131" y="6"/>
                    <a:pt x="4104" y="17"/>
                  </a:cubicBezTo>
                  <a:cubicBezTo>
                    <a:pt x="3679" y="169"/>
                    <a:pt x="3223" y="352"/>
                    <a:pt x="2797" y="564"/>
                  </a:cubicBezTo>
                  <a:cubicBezTo>
                    <a:pt x="1855" y="960"/>
                    <a:pt x="913" y="1416"/>
                    <a:pt x="1" y="1902"/>
                  </a:cubicBezTo>
                  <a:lnTo>
                    <a:pt x="1429" y="1902"/>
                  </a:lnTo>
                  <a:cubicBezTo>
                    <a:pt x="2402" y="1385"/>
                    <a:pt x="3344" y="899"/>
                    <a:pt x="4286" y="382"/>
                  </a:cubicBezTo>
                  <a:cubicBezTo>
                    <a:pt x="4446" y="249"/>
                    <a:pt x="4350" y="1"/>
                    <a:pt x="4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980;p40"/>
            <p:cNvSpPr/>
            <p:nvPr/>
          </p:nvSpPr>
          <p:spPr>
            <a:xfrm>
              <a:off x="2582600" y="3824425"/>
              <a:ext cx="127475" cy="389550"/>
            </a:xfrm>
            <a:custGeom>
              <a:avLst/>
              <a:gdLst/>
              <a:ahLst/>
              <a:cxnLst/>
              <a:rect l="l" t="t" r="r" b="b"/>
              <a:pathLst>
                <a:path w="5099" h="15582" extrusionOk="0">
                  <a:moveTo>
                    <a:pt x="5034" y="1"/>
                  </a:moveTo>
                  <a:cubicBezTo>
                    <a:pt x="4999" y="1"/>
                    <a:pt x="4961" y="16"/>
                    <a:pt x="4946" y="46"/>
                  </a:cubicBezTo>
                  <a:cubicBezTo>
                    <a:pt x="4460" y="3086"/>
                    <a:pt x="4156" y="6186"/>
                    <a:pt x="3822" y="9256"/>
                  </a:cubicBezTo>
                  <a:cubicBezTo>
                    <a:pt x="3730" y="9986"/>
                    <a:pt x="3639" y="10715"/>
                    <a:pt x="3578" y="11445"/>
                  </a:cubicBezTo>
                  <a:cubicBezTo>
                    <a:pt x="3548" y="12144"/>
                    <a:pt x="3366" y="12782"/>
                    <a:pt x="3031" y="13390"/>
                  </a:cubicBezTo>
                  <a:cubicBezTo>
                    <a:pt x="2363" y="14424"/>
                    <a:pt x="1177" y="14910"/>
                    <a:pt x="113" y="15366"/>
                  </a:cubicBezTo>
                  <a:cubicBezTo>
                    <a:pt x="1" y="15422"/>
                    <a:pt x="44" y="15582"/>
                    <a:pt x="148" y="15582"/>
                  </a:cubicBezTo>
                  <a:cubicBezTo>
                    <a:pt x="156" y="15582"/>
                    <a:pt x="165" y="15581"/>
                    <a:pt x="174" y="15579"/>
                  </a:cubicBezTo>
                  <a:cubicBezTo>
                    <a:pt x="1268" y="15244"/>
                    <a:pt x="2484" y="14788"/>
                    <a:pt x="3274" y="13937"/>
                  </a:cubicBezTo>
                  <a:cubicBezTo>
                    <a:pt x="4247" y="12904"/>
                    <a:pt x="4217" y="11323"/>
                    <a:pt x="4369" y="9986"/>
                  </a:cubicBezTo>
                  <a:cubicBezTo>
                    <a:pt x="4825" y="6703"/>
                    <a:pt x="5068" y="3360"/>
                    <a:pt x="5098" y="46"/>
                  </a:cubicBezTo>
                  <a:cubicBezTo>
                    <a:pt x="5098" y="16"/>
                    <a:pt x="5068" y="1"/>
                    <a:pt x="5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981;p40"/>
            <p:cNvSpPr/>
            <p:nvPr/>
          </p:nvSpPr>
          <p:spPr>
            <a:xfrm>
              <a:off x="2589975" y="3847225"/>
              <a:ext cx="26625" cy="331900"/>
            </a:xfrm>
            <a:custGeom>
              <a:avLst/>
              <a:gdLst/>
              <a:ahLst/>
              <a:cxnLst/>
              <a:rect l="l" t="t" r="r" b="b"/>
              <a:pathLst>
                <a:path w="1065" h="13276" extrusionOk="0">
                  <a:moveTo>
                    <a:pt x="1019" y="1"/>
                  </a:moveTo>
                  <a:cubicBezTo>
                    <a:pt x="996" y="1"/>
                    <a:pt x="973" y="16"/>
                    <a:pt x="973" y="46"/>
                  </a:cubicBezTo>
                  <a:cubicBezTo>
                    <a:pt x="852" y="2265"/>
                    <a:pt x="609" y="4454"/>
                    <a:pt x="426" y="6642"/>
                  </a:cubicBezTo>
                  <a:cubicBezTo>
                    <a:pt x="335" y="7706"/>
                    <a:pt x="244" y="8800"/>
                    <a:pt x="183" y="9895"/>
                  </a:cubicBezTo>
                  <a:cubicBezTo>
                    <a:pt x="122" y="10958"/>
                    <a:pt x="1" y="12113"/>
                    <a:pt x="31" y="13208"/>
                  </a:cubicBezTo>
                  <a:cubicBezTo>
                    <a:pt x="31" y="13253"/>
                    <a:pt x="61" y="13276"/>
                    <a:pt x="92" y="13276"/>
                  </a:cubicBezTo>
                  <a:cubicBezTo>
                    <a:pt x="122" y="13276"/>
                    <a:pt x="153" y="13253"/>
                    <a:pt x="153" y="13208"/>
                  </a:cubicBezTo>
                  <a:cubicBezTo>
                    <a:pt x="335" y="12174"/>
                    <a:pt x="365" y="11080"/>
                    <a:pt x="457" y="10016"/>
                  </a:cubicBezTo>
                  <a:cubicBezTo>
                    <a:pt x="548" y="8983"/>
                    <a:pt x="609" y="7797"/>
                    <a:pt x="669" y="6703"/>
                  </a:cubicBezTo>
                  <a:cubicBezTo>
                    <a:pt x="821" y="4484"/>
                    <a:pt x="882" y="2265"/>
                    <a:pt x="1065" y="46"/>
                  </a:cubicBezTo>
                  <a:cubicBezTo>
                    <a:pt x="1065" y="16"/>
                    <a:pt x="1042" y="1"/>
                    <a:pt x="1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982;p40"/>
            <p:cNvSpPr/>
            <p:nvPr/>
          </p:nvSpPr>
          <p:spPr>
            <a:xfrm>
              <a:off x="2102900" y="3965025"/>
              <a:ext cx="34975" cy="272425"/>
            </a:xfrm>
            <a:custGeom>
              <a:avLst/>
              <a:gdLst/>
              <a:ahLst/>
              <a:cxnLst/>
              <a:rect l="l" t="t" r="r" b="b"/>
              <a:pathLst>
                <a:path w="1399" h="10897" extrusionOk="0">
                  <a:moveTo>
                    <a:pt x="1353" y="0"/>
                  </a:moveTo>
                  <a:cubicBezTo>
                    <a:pt x="1330" y="0"/>
                    <a:pt x="1307" y="15"/>
                    <a:pt x="1307" y="46"/>
                  </a:cubicBezTo>
                  <a:cubicBezTo>
                    <a:pt x="882" y="3663"/>
                    <a:pt x="456" y="7280"/>
                    <a:pt x="0" y="10897"/>
                  </a:cubicBezTo>
                  <a:lnTo>
                    <a:pt x="365" y="10897"/>
                  </a:lnTo>
                  <a:cubicBezTo>
                    <a:pt x="730" y="7280"/>
                    <a:pt x="1064" y="3663"/>
                    <a:pt x="1398" y="46"/>
                  </a:cubicBezTo>
                  <a:cubicBezTo>
                    <a:pt x="1398" y="15"/>
                    <a:pt x="1375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983;p40"/>
            <p:cNvSpPr/>
            <p:nvPr/>
          </p:nvSpPr>
          <p:spPr>
            <a:xfrm>
              <a:off x="1812600" y="2471850"/>
              <a:ext cx="1225750" cy="1397075"/>
            </a:xfrm>
            <a:custGeom>
              <a:avLst/>
              <a:gdLst/>
              <a:ahLst/>
              <a:cxnLst/>
              <a:rect l="l" t="t" r="r" b="b"/>
              <a:pathLst>
                <a:path w="49030" h="55883" extrusionOk="0">
                  <a:moveTo>
                    <a:pt x="31308" y="0"/>
                  </a:moveTo>
                  <a:cubicBezTo>
                    <a:pt x="29693" y="0"/>
                    <a:pt x="28218" y="354"/>
                    <a:pt x="27266" y="1170"/>
                  </a:cubicBezTo>
                  <a:cubicBezTo>
                    <a:pt x="10062" y="16064"/>
                    <a:pt x="1" y="55882"/>
                    <a:pt x="1" y="55882"/>
                  </a:cubicBezTo>
                  <a:lnTo>
                    <a:pt x="48908" y="54757"/>
                  </a:lnTo>
                  <a:cubicBezTo>
                    <a:pt x="49029" y="54605"/>
                    <a:pt x="44379" y="18100"/>
                    <a:pt x="43284" y="12842"/>
                  </a:cubicBezTo>
                  <a:cubicBezTo>
                    <a:pt x="42221" y="7553"/>
                    <a:pt x="38330" y="1960"/>
                    <a:pt x="37205" y="1413"/>
                  </a:cubicBezTo>
                  <a:cubicBezTo>
                    <a:pt x="35509" y="540"/>
                    <a:pt x="33302" y="0"/>
                    <a:pt x="31308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984;p40"/>
            <p:cNvSpPr/>
            <p:nvPr/>
          </p:nvSpPr>
          <p:spPr>
            <a:xfrm>
              <a:off x="2893175" y="2782425"/>
              <a:ext cx="83625" cy="589325"/>
            </a:xfrm>
            <a:custGeom>
              <a:avLst/>
              <a:gdLst/>
              <a:ahLst/>
              <a:cxnLst/>
              <a:rect l="l" t="t" r="r" b="b"/>
              <a:pathLst>
                <a:path w="3345" h="23573" extrusionOk="0">
                  <a:moveTo>
                    <a:pt x="31" y="1"/>
                  </a:moveTo>
                  <a:cubicBezTo>
                    <a:pt x="16" y="1"/>
                    <a:pt x="1" y="9"/>
                    <a:pt x="1" y="24"/>
                  </a:cubicBezTo>
                  <a:cubicBezTo>
                    <a:pt x="122" y="784"/>
                    <a:pt x="213" y="1574"/>
                    <a:pt x="335" y="2334"/>
                  </a:cubicBezTo>
                  <a:cubicBezTo>
                    <a:pt x="426" y="3094"/>
                    <a:pt x="548" y="3884"/>
                    <a:pt x="639" y="4644"/>
                  </a:cubicBezTo>
                  <a:cubicBezTo>
                    <a:pt x="852" y="6164"/>
                    <a:pt x="1064" y="7683"/>
                    <a:pt x="1308" y="9203"/>
                  </a:cubicBezTo>
                  <a:cubicBezTo>
                    <a:pt x="1733" y="12243"/>
                    <a:pt x="2128" y="15282"/>
                    <a:pt x="2554" y="18322"/>
                  </a:cubicBezTo>
                  <a:cubicBezTo>
                    <a:pt x="2797" y="20054"/>
                    <a:pt x="3101" y="21787"/>
                    <a:pt x="3283" y="23550"/>
                  </a:cubicBezTo>
                  <a:cubicBezTo>
                    <a:pt x="3283" y="23565"/>
                    <a:pt x="3299" y="23573"/>
                    <a:pt x="3314" y="23573"/>
                  </a:cubicBezTo>
                  <a:cubicBezTo>
                    <a:pt x="3329" y="23573"/>
                    <a:pt x="3344" y="23565"/>
                    <a:pt x="3344" y="23550"/>
                  </a:cubicBezTo>
                  <a:cubicBezTo>
                    <a:pt x="3223" y="21969"/>
                    <a:pt x="3131" y="20419"/>
                    <a:pt x="2979" y="18869"/>
                  </a:cubicBezTo>
                  <a:cubicBezTo>
                    <a:pt x="2827" y="17349"/>
                    <a:pt x="2645" y="15829"/>
                    <a:pt x="2463" y="14310"/>
                  </a:cubicBezTo>
                  <a:cubicBezTo>
                    <a:pt x="2098" y="11574"/>
                    <a:pt x="1733" y="8838"/>
                    <a:pt x="1247" y="6103"/>
                  </a:cubicBezTo>
                  <a:cubicBezTo>
                    <a:pt x="1277" y="4796"/>
                    <a:pt x="1216" y="3458"/>
                    <a:pt x="1095" y="2121"/>
                  </a:cubicBezTo>
                  <a:lnTo>
                    <a:pt x="1034" y="2121"/>
                  </a:lnTo>
                  <a:cubicBezTo>
                    <a:pt x="1095" y="3276"/>
                    <a:pt x="1125" y="4370"/>
                    <a:pt x="1156" y="5525"/>
                  </a:cubicBezTo>
                  <a:cubicBezTo>
                    <a:pt x="1125" y="5404"/>
                    <a:pt x="1095" y="5282"/>
                    <a:pt x="1064" y="5161"/>
                  </a:cubicBezTo>
                  <a:cubicBezTo>
                    <a:pt x="912" y="4310"/>
                    <a:pt x="760" y="3458"/>
                    <a:pt x="578" y="2577"/>
                  </a:cubicBezTo>
                  <a:cubicBezTo>
                    <a:pt x="426" y="1726"/>
                    <a:pt x="213" y="875"/>
                    <a:pt x="61" y="24"/>
                  </a:cubicBezTo>
                  <a:cubicBezTo>
                    <a:pt x="61" y="9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985;p40"/>
            <p:cNvSpPr/>
            <p:nvPr/>
          </p:nvSpPr>
          <p:spPr>
            <a:xfrm>
              <a:off x="2504875" y="2238925"/>
              <a:ext cx="329825" cy="467725"/>
            </a:xfrm>
            <a:custGeom>
              <a:avLst/>
              <a:gdLst/>
              <a:ahLst/>
              <a:cxnLst/>
              <a:rect l="l" t="t" r="r" b="b"/>
              <a:pathLst>
                <a:path w="13193" h="18709" extrusionOk="0">
                  <a:moveTo>
                    <a:pt x="2250" y="1"/>
                  </a:moveTo>
                  <a:cubicBezTo>
                    <a:pt x="2037" y="1794"/>
                    <a:pt x="1642" y="3739"/>
                    <a:pt x="1277" y="5472"/>
                  </a:cubicBezTo>
                  <a:cubicBezTo>
                    <a:pt x="639" y="8329"/>
                    <a:pt x="0" y="10669"/>
                    <a:pt x="92" y="10913"/>
                  </a:cubicBezTo>
                  <a:cubicBezTo>
                    <a:pt x="1445" y="14297"/>
                    <a:pt x="5279" y="18708"/>
                    <a:pt x="8004" y="18708"/>
                  </a:cubicBezTo>
                  <a:cubicBezTo>
                    <a:pt x="8093" y="18708"/>
                    <a:pt x="8181" y="18703"/>
                    <a:pt x="8268" y="18694"/>
                  </a:cubicBezTo>
                  <a:cubicBezTo>
                    <a:pt x="10912" y="18390"/>
                    <a:pt x="11308" y="13192"/>
                    <a:pt x="11277" y="11794"/>
                  </a:cubicBezTo>
                  <a:lnTo>
                    <a:pt x="11277" y="11672"/>
                  </a:lnTo>
                  <a:cubicBezTo>
                    <a:pt x="11247" y="11399"/>
                    <a:pt x="11247" y="11156"/>
                    <a:pt x="11277" y="10913"/>
                  </a:cubicBezTo>
                  <a:cubicBezTo>
                    <a:pt x="11642" y="7751"/>
                    <a:pt x="13192" y="4134"/>
                    <a:pt x="13192" y="4134"/>
                  </a:cubicBezTo>
                  <a:lnTo>
                    <a:pt x="225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986;p40"/>
            <p:cNvSpPr/>
            <p:nvPr/>
          </p:nvSpPr>
          <p:spPr>
            <a:xfrm>
              <a:off x="2572500" y="2243475"/>
              <a:ext cx="262200" cy="289550"/>
            </a:xfrm>
            <a:custGeom>
              <a:avLst/>
              <a:gdLst/>
              <a:ahLst/>
              <a:cxnLst/>
              <a:rect l="l" t="t" r="r" b="b"/>
              <a:pathLst>
                <a:path w="10488" h="11582" extrusionOk="0">
                  <a:moveTo>
                    <a:pt x="1" y="1"/>
                  </a:moveTo>
                  <a:cubicBezTo>
                    <a:pt x="1" y="2433"/>
                    <a:pt x="609" y="10579"/>
                    <a:pt x="7387" y="11521"/>
                  </a:cubicBezTo>
                  <a:cubicBezTo>
                    <a:pt x="7782" y="11551"/>
                    <a:pt x="8177" y="11582"/>
                    <a:pt x="8572" y="11582"/>
                  </a:cubicBezTo>
                  <a:lnTo>
                    <a:pt x="8572" y="11460"/>
                  </a:lnTo>
                  <a:cubicBezTo>
                    <a:pt x="8542" y="11217"/>
                    <a:pt x="8542" y="10943"/>
                    <a:pt x="8572" y="10700"/>
                  </a:cubicBezTo>
                  <a:cubicBezTo>
                    <a:pt x="8937" y="7569"/>
                    <a:pt x="10487" y="3952"/>
                    <a:pt x="10487" y="3952"/>
                  </a:cubicBezTo>
                  <a:lnTo>
                    <a:pt x="3040" y="1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987;p40"/>
            <p:cNvSpPr/>
            <p:nvPr/>
          </p:nvSpPr>
          <p:spPr>
            <a:xfrm>
              <a:off x="2500325" y="1744850"/>
              <a:ext cx="553975" cy="692075"/>
            </a:xfrm>
            <a:custGeom>
              <a:avLst/>
              <a:gdLst/>
              <a:ahLst/>
              <a:cxnLst/>
              <a:rect l="l" t="t" r="r" b="b"/>
              <a:pathLst>
                <a:path w="22159" h="27683" extrusionOk="0">
                  <a:moveTo>
                    <a:pt x="10844" y="1"/>
                  </a:moveTo>
                  <a:cubicBezTo>
                    <a:pt x="6803" y="1"/>
                    <a:pt x="2586" y="2378"/>
                    <a:pt x="1307" y="6420"/>
                  </a:cubicBezTo>
                  <a:cubicBezTo>
                    <a:pt x="0" y="10432"/>
                    <a:pt x="1976" y="22104"/>
                    <a:pt x="4803" y="24748"/>
                  </a:cubicBezTo>
                  <a:cubicBezTo>
                    <a:pt x="6841" y="26622"/>
                    <a:pt x="9522" y="27682"/>
                    <a:pt x="12110" y="27682"/>
                  </a:cubicBezTo>
                  <a:cubicBezTo>
                    <a:pt x="14771" y="27682"/>
                    <a:pt x="17333" y="26561"/>
                    <a:pt x="18997" y="24049"/>
                  </a:cubicBezTo>
                  <a:cubicBezTo>
                    <a:pt x="22158" y="19247"/>
                    <a:pt x="19301" y="4079"/>
                    <a:pt x="16140" y="1678"/>
                  </a:cubicBezTo>
                  <a:cubicBezTo>
                    <a:pt x="14635" y="535"/>
                    <a:pt x="12759" y="1"/>
                    <a:pt x="1084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988;p40"/>
            <p:cNvSpPr/>
            <p:nvPr/>
          </p:nvSpPr>
          <p:spPr>
            <a:xfrm>
              <a:off x="2820225" y="2214600"/>
              <a:ext cx="69175" cy="49625"/>
            </a:xfrm>
            <a:custGeom>
              <a:avLst/>
              <a:gdLst/>
              <a:ahLst/>
              <a:cxnLst/>
              <a:rect l="l" t="t" r="r" b="b"/>
              <a:pathLst>
                <a:path w="2767" h="1985" extrusionOk="0">
                  <a:moveTo>
                    <a:pt x="274" y="1"/>
                  </a:moveTo>
                  <a:cubicBezTo>
                    <a:pt x="153" y="244"/>
                    <a:pt x="92" y="518"/>
                    <a:pt x="61" y="791"/>
                  </a:cubicBezTo>
                  <a:cubicBezTo>
                    <a:pt x="1" y="1308"/>
                    <a:pt x="92" y="1885"/>
                    <a:pt x="760" y="1977"/>
                  </a:cubicBezTo>
                  <a:cubicBezTo>
                    <a:pt x="811" y="1982"/>
                    <a:pt x="862" y="1984"/>
                    <a:pt x="912" y="1984"/>
                  </a:cubicBezTo>
                  <a:cubicBezTo>
                    <a:pt x="1164" y="1984"/>
                    <a:pt x="1409" y="1921"/>
                    <a:pt x="1612" y="1794"/>
                  </a:cubicBezTo>
                  <a:cubicBezTo>
                    <a:pt x="2098" y="1521"/>
                    <a:pt x="2493" y="1125"/>
                    <a:pt x="2767" y="670"/>
                  </a:cubicBezTo>
                  <a:lnTo>
                    <a:pt x="2767" y="670"/>
                  </a:lnTo>
                  <a:cubicBezTo>
                    <a:pt x="2712" y="671"/>
                    <a:pt x="2657" y="672"/>
                    <a:pt x="2602" y="672"/>
                  </a:cubicBezTo>
                  <a:cubicBezTo>
                    <a:pt x="1776" y="672"/>
                    <a:pt x="958" y="457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989;p40"/>
            <p:cNvSpPr/>
            <p:nvPr/>
          </p:nvSpPr>
          <p:spPr>
            <a:xfrm>
              <a:off x="2853675" y="2251850"/>
              <a:ext cx="15975" cy="3825"/>
            </a:xfrm>
            <a:custGeom>
              <a:avLst/>
              <a:gdLst/>
              <a:ahLst/>
              <a:cxnLst/>
              <a:rect l="l" t="t" r="r" b="b"/>
              <a:pathLst>
                <a:path w="639" h="153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61"/>
                    <a:pt x="365" y="122"/>
                    <a:pt x="547" y="152"/>
                  </a:cubicBezTo>
                  <a:lnTo>
                    <a:pt x="638" y="91"/>
                  </a:lnTo>
                  <a:cubicBezTo>
                    <a:pt x="426" y="6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990;p40"/>
            <p:cNvSpPr/>
            <p:nvPr/>
          </p:nvSpPr>
          <p:spPr>
            <a:xfrm>
              <a:off x="2821750" y="223132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0" y="1"/>
                  </a:moveTo>
                  <a:cubicBezTo>
                    <a:pt x="0" y="61"/>
                    <a:pt x="0" y="92"/>
                    <a:pt x="0" y="122"/>
                  </a:cubicBezTo>
                  <a:cubicBezTo>
                    <a:pt x="31" y="153"/>
                    <a:pt x="61" y="183"/>
                    <a:pt x="92" y="213"/>
                  </a:cubicBezTo>
                  <a:cubicBezTo>
                    <a:pt x="183" y="274"/>
                    <a:pt x="274" y="335"/>
                    <a:pt x="365" y="396"/>
                  </a:cubicBezTo>
                  <a:cubicBezTo>
                    <a:pt x="456" y="456"/>
                    <a:pt x="548" y="487"/>
                    <a:pt x="639" y="548"/>
                  </a:cubicBezTo>
                  <a:cubicBezTo>
                    <a:pt x="426" y="365"/>
                    <a:pt x="213" y="183"/>
                    <a:pt x="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991;p40"/>
            <p:cNvSpPr/>
            <p:nvPr/>
          </p:nvSpPr>
          <p:spPr>
            <a:xfrm>
              <a:off x="2739675" y="2009625"/>
              <a:ext cx="76775" cy="38600"/>
            </a:xfrm>
            <a:custGeom>
              <a:avLst/>
              <a:gdLst/>
              <a:ahLst/>
              <a:cxnLst/>
              <a:rect l="l" t="t" r="r" b="b"/>
              <a:pathLst>
                <a:path w="3071" h="1544" extrusionOk="0">
                  <a:moveTo>
                    <a:pt x="1889" y="0"/>
                  </a:moveTo>
                  <a:cubicBezTo>
                    <a:pt x="1807" y="0"/>
                    <a:pt x="1725" y="8"/>
                    <a:pt x="1642" y="23"/>
                  </a:cubicBezTo>
                  <a:cubicBezTo>
                    <a:pt x="1156" y="23"/>
                    <a:pt x="700" y="236"/>
                    <a:pt x="335" y="571"/>
                  </a:cubicBezTo>
                  <a:cubicBezTo>
                    <a:pt x="1" y="935"/>
                    <a:pt x="244" y="1543"/>
                    <a:pt x="761" y="1543"/>
                  </a:cubicBezTo>
                  <a:cubicBezTo>
                    <a:pt x="1095" y="1543"/>
                    <a:pt x="1429" y="1482"/>
                    <a:pt x="1794" y="1452"/>
                  </a:cubicBezTo>
                  <a:cubicBezTo>
                    <a:pt x="1834" y="1455"/>
                    <a:pt x="1874" y="1457"/>
                    <a:pt x="1914" y="1457"/>
                  </a:cubicBezTo>
                  <a:cubicBezTo>
                    <a:pt x="2263" y="1457"/>
                    <a:pt x="2585" y="1339"/>
                    <a:pt x="2858" y="1148"/>
                  </a:cubicBezTo>
                  <a:cubicBezTo>
                    <a:pt x="3040" y="966"/>
                    <a:pt x="3071" y="692"/>
                    <a:pt x="2949" y="510"/>
                  </a:cubicBezTo>
                  <a:cubicBezTo>
                    <a:pt x="2671" y="182"/>
                    <a:pt x="2289" y="0"/>
                    <a:pt x="1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992;p40"/>
            <p:cNvSpPr/>
            <p:nvPr/>
          </p:nvSpPr>
          <p:spPr>
            <a:xfrm>
              <a:off x="2907625" y="1982200"/>
              <a:ext cx="76000" cy="40175"/>
            </a:xfrm>
            <a:custGeom>
              <a:avLst/>
              <a:gdLst/>
              <a:ahLst/>
              <a:cxnLst/>
              <a:rect l="l" t="t" r="r" b="b"/>
              <a:pathLst>
                <a:path w="3040" h="1607" extrusionOk="0">
                  <a:moveTo>
                    <a:pt x="1153" y="0"/>
                  </a:moveTo>
                  <a:cubicBezTo>
                    <a:pt x="763" y="0"/>
                    <a:pt x="393" y="156"/>
                    <a:pt x="122" y="452"/>
                  </a:cubicBezTo>
                  <a:cubicBezTo>
                    <a:pt x="0" y="665"/>
                    <a:pt x="0" y="938"/>
                    <a:pt x="182" y="1120"/>
                  </a:cubicBezTo>
                  <a:cubicBezTo>
                    <a:pt x="486" y="1333"/>
                    <a:pt x="851" y="1455"/>
                    <a:pt x="1216" y="1455"/>
                  </a:cubicBezTo>
                  <a:cubicBezTo>
                    <a:pt x="1581" y="1516"/>
                    <a:pt x="1915" y="1607"/>
                    <a:pt x="2280" y="1607"/>
                  </a:cubicBezTo>
                  <a:cubicBezTo>
                    <a:pt x="2766" y="1607"/>
                    <a:pt x="3040" y="1029"/>
                    <a:pt x="2736" y="634"/>
                  </a:cubicBezTo>
                  <a:cubicBezTo>
                    <a:pt x="2371" y="269"/>
                    <a:pt x="1915" y="57"/>
                    <a:pt x="1429" y="26"/>
                  </a:cubicBezTo>
                  <a:cubicBezTo>
                    <a:pt x="1336" y="9"/>
                    <a:pt x="1244" y="0"/>
                    <a:pt x="1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93;p40"/>
            <p:cNvSpPr/>
            <p:nvPr/>
          </p:nvSpPr>
          <p:spPr>
            <a:xfrm>
              <a:off x="2804275" y="2269200"/>
              <a:ext cx="39300" cy="23675"/>
            </a:xfrm>
            <a:custGeom>
              <a:avLst/>
              <a:gdLst/>
              <a:ahLst/>
              <a:cxnLst/>
              <a:rect l="l" t="t" r="r" b="b"/>
              <a:pathLst>
                <a:path w="1572" h="947" extrusionOk="0">
                  <a:moveTo>
                    <a:pt x="74" y="1"/>
                  </a:moveTo>
                  <a:cubicBezTo>
                    <a:pt x="51" y="1"/>
                    <a:pt x="31" y="18"/>
                    <a:pt x="31" y="36"/>
                  </a:cubicBezTo>
                  <a:cubicBezTo>
                    <a:pt x="0" y="400"/>
                    <a:pt x="183" y="704"/>
                    <a:pt x="487" y="887"/>
                  </a:cubicBezTo>
                  <a:cubicBezTo>
                    <a:pt x="605" y="926"/>
                    <a:pt x="730" y="947"/>
                    <a:pt x="854" y="947"/>
                  </a:cubicBezTo>
                  <a:cubicBezTo>
                    <a:pt x="1112" y="947"/>
                    <a:pt x="1366" y="859"/>
                    <a:pt x="1550" y="674"/>
                  </a:cubicBezTo>
                  <a:cubicBezTo>
                    <a:pt x="1572" y="653"/>
                    <a:pt x="1563" y="631"/>
                    <a:pt x="1556" y="631"/>
                  </a:cubicBezTo>
                  <a:cubicBezTo>
                    <a:pt x="1553" y="631"/>
                    <a:pt x="1550" y="635"/>
                    <a:pt x="1550" y="644"/>
                  </a:cubicBezTo>
                  <a:cubicBezTo>
                    <a:pt x="1398" y="659"/>
                    <a:pt x="1247" y="666"/>
                    <a:pt x="1098" y="666"/>
                  </a:cubicBezTo>
                  <a:cubicBezTo>
                    <a:pt x="950" y="666"/>
                    <a:pt x="806" y="659"/>
                    <a:pt x="669" y="644"/>
                  </a:cubicBezTo>
                  <a:cubicBezTo>
                    <a:pt x="395" y="552"/>
                    <a:pt x="243" y="248"/>
                    <a:pt x="122" y="36"/>
                  </a:cubicBezTo>
                  <a:cubicBezTo>
                    <a:pt x="109" y="10"/>
                    <a:pt x="91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994;p40"/>
            <p:cNvSpPr/>
            <p:nvPr/>
          </p:nvSpPr>
          <p:spPr>
            <a:xfrm>
              <a:off x="2825225" y="1990075"/>
              <a:ext cx="114800" cy="249925"/>
            </a:xfrm>
            <a:custGeom>
              <a:avLst/>
              <a:gdLst/>
              <a:ahLst/>
              <a:cxnLst/>
              <a:rect l="l" t="t" r="r" b="b"/>
              <a:pathLst>
                <a:path w="4592" h="9997" extrusionOk="0">
                  <a:moveTo>
                    <a:pt x="2473" y="0"/>
                  </a:moveTo>
                  <a:cubicBezTo>
                    <a:pt x="2422" y="0"/>
                    <a:pt x="2364" y="47"/>
                    <a:pt x="2384" y="106"/>
                  </a:cubicBezTo>
                  <a:cubicBezTo>
                    <a:pt x="2749" y="2629"/>
                    <a:pt x="3539" y="5091"/>
                    <a:pt x="3965" y="7614"/>
                  </a:cubicBezTo>
                  <a:cubicBezTo>
                    <a:pt x="3539" y="7492"/>
                    <a:pt x="3083" y="7401"/>
                    <a:pt x="2658" y="7401"/>
                  </a:cubicBezTo>
                  <a:cubicBezTo>
                    <a:pt x="2567" y="7432"/>
                    <a:pt x="3023" y="9164"/>
                    <a:pt x="3023" y="9438"/>
                  </a:cubicBezTo>
                  <a:cubicBezTo>
                    <a:pt x="3023" y="9438"/>
                    <a:pt x="3023" y="9468"/>
                    <a:pt x="3023" y="9468"/>
                  </a:cubicBezTo>
                  <a:cubicBezTo>
                    <a:pt x="2730" y="9548"/>
                    <a:pt x="2452" y="9586"/>
                    <a:pt x="2180" y="9586"/>
                  </a:cubicBezTo>
                  <a:cubicBezTo>
                    <a:pt x="1520" y="9586"/>
                    <a:pt x="888" y="9360"/>
                    <a:pt x="135" y="8951"/>
                  </a:cubicBezTo>
                  <a:cubicBezTo>
                    <a:pt x="108" y="8934"/>
                    <a:pt x="84" y="8926"/>
                    <a:pt x="65" y="8926"/>
                  </a:cubicBezTo>
                  <a:cubicBezTo>
                    <a:pt x="19" y="8926"/>
                    <a:pt x="1" y="8969"/>
                    <a:pt x="44" y="9012"/>
                  </a:cubicBezTo>
                  <a:cubicBezTo>
                    <a:pt x="530" y="9590"/>
                    <a:pt x="1229" y="9955"/>
                    <a:pt x="1989" y="9985"/>
                  </a:cubicBezTo>
                  <a:cubicBezTo>
                    <a:pt x="2073" y="9993"/>
                    <a:pt x="2154" y="9996"/>
                    <a:pt x="2235" y="9996"/>
                  </a:cubicBezTo>
                  <a:cubicBezTo>
                    <a:pt x="2477" y="9996"/>
                    <a:pt x="2711" y="9962"/>
                    <a:pt x="2962" y="9894"/>
                  </a:cubicBezTo>
                  <a:cubicBezTo>
                    <a:pt x="3023" y="9894"/>
                    <a:pt x="3083" y="9894"/>
                    <a:pt x="3144" y="9863"/>
                  </a:cubicBezTo>
                  <a:lnTo>
                    <a:pt x="3327" y="9803"/>
                  </a:lnTo>
                  <a:cubicBezTo>
                    <a:pt x="3387" y="9772"/>
                    <a:pt x="3448" y="9711"/>
                    <a:pt x="3448" y="9620"/>
                  </a:cubicBezTo>
                  <a:cubicBezTo>
                    <a:pt x="3448" y="9590"/>
                    <a:pt x="3448" y="9559"/>
                    <a:pt x="3448" y="9529"/>
                  </a:cubicBezTo>
                  <a:lnTo>
                    <a:pt x="3448" y="9468"/>
                  </a:lnTo>
                  <a:cubicBezTo>
                    <a:pt x="3387" y="8860"/>
                    <a:pt x="3205" y="7948"/>
                    <a:pt x="3205" y="7948"/>
                  </a:cubicBezTo>
                  <a:lnTo>
                    <a:pt x="3205" y="7948"/>
                  </a:lnTo>
                  <a:cubicBezTo>
                    <a:pt x="3374" y="8012"/>
                    <a:pt x="4002" y="8208"/>
                    <a:pt x="4346" y="8208"/>
                  </a:cubicBezTo>
                  <a:cubicBezTo>
                    <a:pt x="4495" y="8208"/>
                    <a:pt x="4591" y="8171"/>
                    <a:pt x="4573" y="8070"/>
                  </a:cubicBezTo>
                  <a:cubicBezTo>
                    <a:pt x="4086" y="5486"/>
                    <a:pt x="3570" y="2568"/>
                    <a:pt x="2536" y="46"/>
                  </a:cubicBezTo>
                  <a:cubicBezTo>
                    <a:pt x="2526" y="14"/>
                    <a:pt x="2500" y="0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995;p40"/>
            <p:cNvSpPr/>
            <p:nvPr/>
          </p:nvSpPr>
          <p:spPr>
            <a:xfrm>
              <a:off x="2803500" y="2109525"/>
              <a:ext cx="31950" cy="29125"/>
            </a:xfrm>
            <a:custGeom>
              <a:avLst/>
              <a:gdLst/>
              <a:ahLst/>
              <a:cxnLst/>
              <a:rect l="l" t="t" r="r" b="b"/>
              <a:pathLst>
                <a:path w="1278" h="1165" extrusionOk="0">
                  <a:moveTo>
                    <a:pt x="964" y="1"/>
                  </a:moveTo>
                  <a:cubicBezTo>
                    <a:pt x="941" y="1"/>
                    <a:pt x="882" y="40"/>
                    <a:pt x="882" y="40"/>
                  </a:cubicBezTo>
                  <a:cubicBezTo>
                    <a:pt x="1034" y="526"/>
                    <a:pt x="1004" y="1043"/>
                    <a:pt x="31" y="1134"/>
                  </a:cubicBezTo>
                  <a:cubicBezTo>
                    <a:pt x="1" y="1134"/>
                    <a:pt x="1" y="1164"/>
                    <a:pt x="31" y="1164"/>
                  </a:cubicBezTo>
                  <a:cubicBezTo>
                    <a:pt x="1278" y="1164"/>
                    <a:pt x="1278" y="465"/>
                    <a:pt x="974" y="9"/>
                  </a:cubicBezTo>
                  <a:cubicBezTo>
                    <a:pt x="974" y="3"/>
                    <a:pt x="970" y="1"/>
                    <a:pt x="9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996;p40"/>
            <p:cNvSpPr/>
            <p:nvPr/>
          </p:nvSpPr>
          <p:spPr>
            <a:xfrm>
              <a:off x="2768550" y="2095975"/>
              <a:ext cx="71925" cy="33000"/>
            </a:xfrm>
            <a:custGeom>
              <a:avLst/>
              <a:gdLst/>
              <a:ahLst/>
              <a:cxnLst/>
              <a:rect l="l" t="t" r="r" b="b"/>
              <a:pathLst>
                <a:path w="2877" h="1320" extrusionOk="0">
                  <a:moveTo>
                    <a:pt x="1088" y="1"/>
                  </a:moveTo>
                  <a:cubicBezTo>
                    <a:pt x="537" y="1"/>
                    <a:pt x="90" y="184"/>
                    <a:pt x="61" y="551"/>
                  </a:cubicBezTo>
                  <a:cubicBezTo>
                    <a:pt x="1" y="946"/>
                    <a:pt x="396" y="1281"/>
                    <a:pt x="1186" y="1311"/>
                  </a:cubicBezTo>
                  <a:cubicBezTo>
                    <a:pt x="1263" y="1317"/>
                    <a:pt x="1337" y="1319"/>
                    <a:pt x="1407" y="1319"/>
                  </a:cubicBezTo>
                  <a:cubicBezTo>
                    <a:pt x="2877" y="1319"/>
                    <a:pt x="2725" y="149"/>
                    <a:pt x="1217" y="4"/>
                  </a:cubicBezTo>
                  <a:cubicBezTo>
                    <a:pt x="1173" y="2"/>
                    <a:pt x="1130" y="1"/>
                    <a:pt x="10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997;p40"/>
            <p:cNvSpPr/>
            <p:nvPr/>
          </p:nvSpPr>
          <p:spPr>
            <a:xfrm>
              <a:off x="2745100" y="2092250"/>
              <a:ext cx="86550" cy="27650"/>
            </a:xfrm>
            <a:custGeom>
              <a:avLst/>
              <a:gdLst/>
              <a:ahLst/>
              <a:cxnLst/>
              <a:rect l="l" t="t" r="r" b="b"/>
              <a:pathLst>
                <a:path w="3462" h="1106" extrusionOk="0">
                  <a:moveTo>
                    <a:pt x="1887" y="0"/>
                  </a:moveTo>
                  <a:cubicBezTo>
                    <a:pt x="869" y="0"/>
                    <a:pt x="0" y="525"/>
                    <a:pt x="27" y="579"/>
                  </a:cubicBezTo>
                  <a:cubicBezTo>
                    <a:pt x="55" y="635"/>
                    <a:pt x="2960" y="1106"/>
                    <a:pt x="3405" y="1106"/>
                  </a:cubicBezTo>
                  <a:cubicBezTo>
                    <a:pt x="3442" y="1106"/>
                    <a:pt x="3462" y="1102"/>
                    <a:pt x="3462" y="1095"/>
                  </a:cubicBezTo>
                  <a:cubicBezTo>
                    <a:pt x="3310" y="548"/>
                    <a:pt x="2854" y="123"/>
                    <a:pt x="2307" y="32"/>
                  </a:cubicBezTo>
                  <a:cubicBezTo>
                    <a:pt x="2165" y="10"/>
                    <a:pt x="2024" y="0"/>
                    <a:pt x="18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998;p40"/>
            <p:cNvSpPr/>
            <p:nvPr/>
          </p:nvSpPr>
          <p:spPr>
            <a:xfrm>
              <a:off x="2933875" y="2096825"/>
              <a:ext cx="29225" cy="24825"/>
            </a:xfrm>
            <a:custGeom>
              <a:avLst/>
              <a:gdLst/>
              <a:ahLst/>
              <a:cxnLst/>
              <a:rect l="l" t="t" r="r" b="b"/>
              <a:pathLst>
                <a:path w="1169" h="993" extrusionOk="0">
                  <a:moveTo>
                    <a:pt x="105" y="1"/>
                  </a:moveTo>
                  <a:cubicBezTo>
                    <a:pt x="1" y="418"/>
                    <a:pt x="120" y="993"/>
                    <a:pt x="772" y="993"/>
                  </a:cubicBezTo>
                  <a:cubicBezTo>
                    <a:pt x="880" y="993"/>
                    <a:pt x="1001" y="977"/>
                    <a:pt x="1139" y="943"/>
                  </a:cubicBezTo>
                  <a:cubicBezTo>
                    <a:pt x="1169" y="912"/>
                    <a:pt x="1169" y="912"/>
                    <a:pt x="1139" y="912"/>
                  </a:cubicBezTo>
                  <a:cubicBezTo>
                    <a:pt x="1077" y="920"/>
                    <a:pt x="1019" y="923"/>
                    <a:pt x="964" y="923"/>
                  </a:cubicBezTo>
                  <a:cubicBezTo>
                    <a:pt x="321" y="923"/>
                    <a:pt x="166" y="449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999;p40"/>
            <p:cNvSpPr/>
            <p:nvPr/>
          </p:nvSpPr>
          <p:spPr>
            <a:xfrm>
              <a:off x="2929625" y="2074450"/>
              <a:ext cx="57050" cy="38150"/>
            </a:xfrm>
            <a:custGeom>
              <a:avLst/>
              <a:gdLst/>
              <a:ahLst/>
              <a:cxnLst/>
              <a:rect l="l" t="t" r="r" b="b"/>
              <a:pathLst>
                <a:path w="2282" h="1526" extrusionOk="0">
                  <a:moveTo>
                    <a:pt x="1609" y="0"/>
                  </a:moveTo>
                  <a:cubicBezTo>
                    <a:pt x="1448" y="0"/>
                    <a:pt x="1248" y="40"/>
                    <a:pt x="1005" y="136"/>
                  </a:cubicBezTo>
                  <a:cubicBezTo>
                    <a:pt x="0" y="470"/>
                    <a:pt x="65" y="1525"/>
                    <a:pt x="866" y="1525"/>
                  </a:cubicBezTo>
                  <a:cubicBezTo>
                    <a:pt x="1011" y="1525"/>
                    <a:pt x="1179" y="1491"/>
                    <a:pt x="1369" y="1412"/>
                  </a:cubicBezTo>
                  <a:cubicBezTo>
                    <a:pt x="2099" y="1139"/>
                    <a:pt x="2281" y="561"/>
                    <a:pt x="2160" y="318"/>
                  </a:cubicBezTo>
                  <a:cubicBezTo>
                    <a:pt x="2080" y="140"/>
                    <a:pt x="1911" y="0"/>
                    <a:pt x="1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00;p40"/>
            <p:cNvSpPr/>
            <p:nvPr/>
          </p:nvSpPr>
          <p:spPr>
            <a:xfrm>
              <a:off x="2934200" y="2069950"/>
              <a:ext cx="64625" cy="36900"/>
            </a:xfrm>
            <a:custGeom>
              <a:avLst/>
              <a:gdLst/>
              <a:ahLst/>
              <a:cxnLst/>
              <a:rect l="l" t="t" r="r" b="b"/>
              <a:pathLst>
                <a:path w="2585" h="1476" extrusionOk="0">
                  <a:moveTo>
                    <a:pt x="1604" y="0"/>
                  </a:moveTo>
                  <a:cubicBezTo>
                    <a:pt x="1285" y="0"/>
                    <a:pt x="966" y="76"/>
                    <a:pt x="670" y="224"/>
                  </a:cubicBezTo>
                  <a:cubicBezTo>
                    <a:pt x="244" y="468"/>
                    <a:pt x="1" y="984"/>
                    <a:pt x="62" y="1471"/>
                  </a:cubicBezTo>
                  <a:cubicBezTo>
                    <a:pt x="63" y="1474"/>
                    <a:pt x="67" y="1475"/>
                    <a:pt x="74" y="1475"/>
                  </a:cubicBezTo>
                  <a:cubicBezTo>
                    <a:pt x="265" y="1475"/>
                    <a:pt x="2585" y="314"/>
                    <a:pt x="2585" y="255"/>
                  </a:cubicBezTo>
                  <a:cubicBezTo>
                    <a:pt x="2273" y="84"/>
                    <a:pt x="1938" y="0"/>
                    <a:pt x="16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01;p40"/>
            <p:cNvSpPr/>
            <p:nvPr/>
          </p:nvSpPr>
          <p:spPr>
            <a:xfrm>
              <a:off x="2473825" y="1646950"/>
              <a:ext cx="585800" cy="485625"/>
            </a:xfrm>
            <a:custGeom>
              <a:avLst/>
              <a:gdLst/>
              <a:ahLst/>
              <a:cxnLst/>
              <a:rect l="l" t="t" r="r" b="b"/>
              <a:pathLst>
                <a:path w="23432" h="19425" extrusionOk="0">
                  <a:moveTo>
                    <a:pt x="20020" y="0"/>
                  </a:moveTo>
                  <a:cubicBezTo>
                    <a:pt x="19311" y="0"/>
                    <a:pt x="18518" y="463"/>
                    <a:pt x="17990" y="1308"/>
                  </a:cubicBezTo>
                  <a:cubicBezTo>
                    <a:pt x="18446" y="1795"/>
                    <a:pt x="18690" y="2463"/>
                    <a:pt x="18690" y="3132"/>
                  </a:cubicBezTo>
                  <a:cubicBezTo>
                    <a:pt x="18735" y="4022"/>
                    <a:pt x="18354" y="4485"/>
                    <a:pt x="17988" y="4485"/>
                  </a:cubicBezTo>
                  <a:cubicBezTo>
                    <a:pt x="17616" y="4485"/>
                    <a:pt x="17260" y="4006"/>
                    <a:pt x="17383" y="3011"/>
                  </a:cubicBezTo>
                  <a:cubicBezTo>
                    <a:pt x="17474" y="2403"/>
                    <a:pt x="17656" y="1795"/>
                    <a:pt x="17990" y="1308"/>
                  </a:cubicBezTo>
                  <a:cubicBezTo>
                    <a:pt x="17664" y="900"/>
                    <a:pt x="17188" y="694"/>
                    <a:pt x="16709" y="694"/>
                  </a:cubicBezTo>
                  <a:cubicBezTo>
                    <a:pt x="16297" y="694"/>
                    <a:pt x="15882" y="847"/>
                    <a:pt x="15559" y="1156"/>
                  </a:cubicBezTo>
                  <a:cubicBezTo>
                    <a:pt x="14860" y="1795"/>
                    <a:pt x="14313" y="2555"/>
                    <a:pt x="13978" y="3436"/>
                  </a:cubicBezTo>
                  <a:cubicBezTo>
                    <a:pt x="13978" y="3436"/>
                    <a:pt x="10830" y="2612"/>
                    <a:pt x="8300" y="2612"/>
                  </a:cubicBezTo>
                  <a:cubicBezTo>
                    <a:pt x="7193" y="2612"/>
                    <a:pt x="6205" y="2770"/>
                    <a:pt x="5650" y="3223"/>
                  </a:cubicBezTo>
                  <a:cubicBezTo>
                    <a:pt x="4008" y="4591"/>
                    <a:pt x="3887" y="5989"/>
                    <a:pt x="3887" y="5989"/>
                  </a:cubicBezTo>
                  <a:cubicBezTo>
                    <a:pt x="3887" y="5989"/>
                    <a:pt x="1607" y="6536"/>
                    <a:pt x="786" y="8391"/>
                  </a:cubicBezTo>
                  <a:cubicBezTo>
                    <a:pt x="0" y="10236"/>
                    <a:pt x="1170" y="19425"/>
                    <a:pt x="3877" y="19425"/>
                  </a:cubicBezTo>
                  <a:cubicBezTo>
                    <a:pt x="3890" y="19425"/>
                    <a:pt x="3904" y="19425"/>
                    <a:pt x="3917" y="19424"/>
                  </a:cubicBezTo>
                  <a:cubicBezTo>
                    <a:pt x="5711" y="19394"/>
                    <a:pt x="6258" y="12555"/>
                    <a:pt x="6258" y="12555"/>
                  </a:cubicBezTo>
                  <a:cubicBezTo>
                    <a:pt x="6327" y="12558"/>
                    <a:pt x="6396" y="12560"/>
                    <a:pt x="6464" y="12560"/>
                  </a:cubicBezTo>
                  <a:cubicBezTo>
                    <a:pt x="8298" y="12560"/>
                    <a:pt x="9959" y="11395"/>
                    <a:pt x="10574" y="9637"/>
                  </a:cubicBezTo>
                  <a:cubicBezTo>
                    <a:pt x="10574" y="9637"/>
                    <a:pt x="13606" y="11756"/>
                    <a:pt x="16770" y="11756"/>
                  </a:cubicBezTo>
                  <a:cubicBezTo>
                    <a:pt x="17926" y="11756"/>
                    <a:pt x="19099" y="11473"/>
                    <a:pt x="20149" y="10701"/>
                  </a:cubicBezTo>
                  <a:cubicBezTo>
                    <a:pt x="23431" y="8299"/>
                    <a:pt x="22367" y="1369"/>
                    <a:pt x="20878" y="275"/>
                  </a:cubicBezTo>
                  <a:cubicBezTo>
                    <a:pt x="20628" y="89"/>
                    <a:pt x="20332" y="0"/>
                    <a:pt x="200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02;p40"/>
            <p:cNvSpPr/>
            <p:nvPr/>
          </p:nvSpPr>
          <p:spPr>
            <a:xfrm>
              <a:off x="2464600" y="2072525"/>
              <a:ext cx="168725" cy="186975"/>
            </a:xfrm>
            <a:custGeom>
              <a:avLst/>
              <a:gdLst/>
              <a:ahLst/>
              <a:cxnLst/>
              <a:rect l="l" t="t" r="r" b="b"/>
              <a:pathLst>
                <a:path w="6749" h="7479" extrusionOk="0">
                  <a:moveTo>
                    <a:pt x="2301" y="1"/>
                  </a:moveTo>
                  <a:cubicBezTo>
                    <a:pt x="2093" y="1"/>
                    <a:pt x="1892" y="47"/>
                    <a:pt x="1703" y="152"/>
                  </a:cubicBezTo>
                  <a:cubicBezTo>
                    <a:pt x="0" y="1125"/>
                    <a:pt x="2007" y="6565"/>
                    <a:pt x="4043" y="7295"/>
                  </a:cubicBezTo>
                  <a:cubicBezTo>
                    <a:pt x="4308" y="7419"/>
                    <a:pt x="4587" y="7478"/>
                    <a:pt x="4862" y="7478"/>
                  </a:cubicBezTo>
                  <a:cubicBezTo>
                    <a:pt x="5662" y="7478"/>
                    <a:pt x="6432" y="6984"/>
                    <a:pt x="6748" y="6170"/>
                  </a:cubicBezTo>
                  <a:lnTo>
                    <a:pt x="6080" y="2979"/>
                  </a:lnTo>
                  <a:cubicBezTo>
                    <a:pt x="6080" y="2979"/>
                    <a:pt x="3966" y="1"/>
                    <a:pt x="230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03;p40"/>
            <p:cNvSpPr/>
            <p:nvPr/>
          </p:nvSpPr>
          <p:spPr>
            <a:xfrm>
              <a:off x="2521600" y="2115075"/>
              <a:ext cx="85325" cy="116375"/>
            </a:xfrm>
            <a:custGeom>
              <a:avLst/>
              <a:gdLst/>
              <a:ahLst/>
              <a:cxnLst/>
              <a:rect l="l" t="t" r="r" b="b"/>
              <a:pathLst>
                <a:path w="3413" h="4655" extrusionOk="0">
                  <a:moveTo>
                    <a:pt x="30" y="0"/>
                  </a:moveTo>
                  <a:cubicBezTo>
                    <a:pt x="0" y="0"/>
                    <a:pt x="0" y="61"/>
                    <a:pt x="30" y="61"/>
                  </a:cubicBezTo>
                  <a:cubicBezTo>
                    <a:pt x="1459" y="608"/>
                    <a:pt x="2189" y="1915"/>
                    <a:pt x="2736" y="3283"/>
                  </a:cubicBezTo>
                  <a:cubicBezTo>
                    <a:pt x="2465" y="2954"/>
                    <a:pt x="2133" y="2711"/>
                    <a:pt x="1747" y="2711"/>
                  </a:cubicBezTo>
                  <a:cubicBezTo>
                    <a:pt x="1526" y="2711"/>
                    <a:pt x="1288" y="2791"/>
                    <a:pt x="1034" y="2979"/>
                  </a:cubicBezTo>
                  <a:cubicBezTo>
                    <a:pt x="1009" y="3003"/>
                    <a:pt x="1024" y="3048"/>
                    <a:pt x="1047" y="3048"/>
                  </a:cubicBezTo>
                  <a:cubicBezTo>
                    <a:pt x="1052" y="3048"/>
                    <a:pt x="1058" y="3045"/>
                    <a:pt x="1064" y="3040"/>
                  </a:cubicBezTo>
                  <a:cubicBezTo>
                    <a:pt x="1187" y="3003"/>
                    <a:pt x="1311" y="2986"/>
                    <a:pt x="1434" y="2986"/>
                  </a:cubicBezTo>
                  <a:cubicBezTo>
                    <a:pt x="1829" y="2986"/>
                    <a:pt x="2207" y="3164"/>
                    <a:pt x="2462" y="3465"/>
                  </a:cubicBezTo>
                  <a:cubicBezTo>
                    <a:pt x="2736" y="3830"/>
                    <a:pt x="2948" y="4195"/>
                    <a:pt x="3131" y="4590"/>
                  </a:cubicBezTo>
                  <a:cubicBezTo>
                    <a:pt x="3153" y="4634"/>
                    <a:pt x="3200" y="4654"/>
                    <a:pt x="3247" y="4654"/>
                  </a:cubicBezTo>
                  <a:cubicBezTo>
                    <a:pt x="3329" y="4654"/>
                    <a:pt x="3412" y="4595"/>
                    <a:pt x="3374" y="4499"/>
                  </a:cubicBezTo>
                  <a:lnTo>
                    <a:pt x="3374" y="4468"/>
                  </a:lnTo>
                  <a:cubicBezTo>
                    <a:pt x="3374" y="2675"/>
                    <a:pt x="1976" y="182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04;p40"/>
            <p:cNvSpPr/>
            <p:nvPr/>
          </p:nvSpPr>
          <p:spPr>
            <a:xfrm>
              <a:off x="1517175" y="2526100"/>
              <a:ext cx="1009025" cy="1632025"/>
            </a:xfrm>
            <a:custGeom>
              <a:avLst/>
              <a:gdLst/>
              <a:ahLst/>
              <a:cxnLst/>
              <a:rect l="l" t="t" r="r" b="b"/>
              <a:pathLst>
                <a:path w="40361" h="65281" extrusionOk="0">
                  <a:moveTo>
                    <a:pt x="38525" y="1"/>
                  </a:moveTo>
                  <a:cubicBezTo>
                    <a:pt x="37918" y="1"/>
                    <a:pt x="37136" y="484"/>
                    <a:pt x="36286" y="1371"/>
                  </a:cubicBezTo>
                  <a:cubicBezTo>
                    <a:pt x="23064" y="15140"/>
                    <a:pt x="3793" y="49973"/>
                    <a:pt x="1423" y="54989"/>
                  </a:cubicBezTo>
                  <a:cubicBezTo>
                    <a:pt x="0" y="57967"/>
                    <a:pt x="13645" y="65281"/>
                    <a:pt x="17385" y="65281"/>
                  </a:cubicBezTo>
                  <a:cubicBezTo>
                    <a:pt x="17881" y="65281"/>
                    <a:pt x="18203" y="65152"/>
                    <a:pt x="18292" y="64867"/>
                  </a:cubicBezTo>
                  <a:cubicBezTo>
                    <a:pt x="19265" y="61706"/>
                    <a:pt x="34706" y="22709"/>
                    <a:pt x="38809" y="7997"/>
                  </a:cubicBezTo>
                  <a:cubicBezTo>
                    <a:pt x="40360" y="2381"/>
                    <a:pt x="39874" y="1"/>
                    <a:pt x="3852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05;p40"/>
            <p:cNvSpPr/>
            <p:nvPr/>
          </p:nvSpPr>
          <p:spPr>
            <a:xfrm>
              <a:off x="1007125" y="3850650"/>
              <a:ext cx="988650" cy="516050"/>
            </a:xfrm>
            <a:custGeom>
              <a:avLst/>
              <a:gdLst/>
              <a:ahLst/>
              <a:cxnLst/>
              <a:rect l="l" t="t" r="r" b="b"/>
              <a:pathLst>
                <a:path w="39546" h="20642" extrusionOk="0">
                  <a:moveTo>
                    <a:pt x="22828" y="1"/>
                  </a:moveTo>
                  <a:cubicBezTo>
                    <a:pt x="22159" y="1277"/>
                    <a:pt x="21217" y="2402"/>
                    <a:pt x="20122" y="3344"/>
                  </a:cubicBezTo>
                  <a:cubicBezTo>
                    <a:pt x="18420" y="4681"/>
                    <a:pt x="2128" y="8086"/>
                    <a:pt x="2493" y="11156"/>
                  </a:cubicBezTo>
                  <a:cubicBezTo>
                    <a:pt x="2508" y="11298"/>
                    <a:pt x="2554" y="11415"/>
                    <a:pt x="2627" y="11511"/>
                  </a:cubicBezTo>
                  <a:lnTo>
                    <a:pt x="2627" y="11511"/>
                  </a:lnTo>
                  <a:cubicBezTo>
                    <a:pt x="1307" y="12086"/>
                    <a:pt x="368" y="12787"/>
                    <a:pt x="396" y="13618"/>
                  </a:cubicBezTo>
                  <a:cubicBezTo>
                    <a:pt x="415" y="14402"/>
                    <a:pt x="1118" y="14541"/>
                    <a:pt x="1614" y="14541"/>
                  </a:cubicBezTo>
                  <a:cubicBezTo>
                    <a:pt x="1887" y="14541"/>
                    <a:pt x="2098" y="14499"/>
                    <a:pt x="2098" y="14499"/>
                  </a:cubicBezTo>
                  <a:lnTo>
                    <a:pt x="2098" y="14499"/>
                  </a:lnTo>
                  <a:cubicBezTo>
                    <a:pt x="2098" y="14499"/>
                    <a:pt x="0" y="15320"/>
                    <a:pt x="456" y="16840"/>
                  </a:cubicBezTo>
                  <a:cubicBezTo>
                    <a:pt x="653" y="17444"/>
                    <a:pt x="1331" y="17606"/>
                    <a:pt x="2002" y="17606"/>
                  </a:cubicBezTo>
                  <a:cubicBezTo>
                    <a:pt x="2784" y="17606"/>
                    <a:pt x="3557" y="17387"/>
                    <a:pt x="3557" y="17387"/>
                  </a:cubicBezTo>
                  <a:lnTo>
                    <a:pt x="3557" y="17387"/>
                  </a:lnTo>
                  <a:cubicBezTo>
                    <a:pt x="3557" y="17387"/>
                    <a:pt x="1824" y="18420"/>
                    <a:pt x="2219" y="19454"/>
                  </a:cubicBezTo>
                  <a:cubicBezTo>
                    <a:pt x="2576" y="20345"/>
                    <a:pt x="3763" y="20641"/>
                    <a:pt x="5243" y="20641"/>
                  </a:cubicBezTo>
                  <a:cubicBezTo>
                    <a:pt x="7549" y="20641"/>
                    <a:pt x="10565" y="19920"/>
                    <a:pt x="12250" y="19606"/>
                  </a:cubicBezTo>
                  <a:cubicBezTo>
                    <a:pt x="13268" y="19413"/>
                    <a:pt x="15417" y="18859"/>
                    <a:pt x="17716" y="18239"/>
                  </a:cubicBezTo>
                  <a:lnTo>
                    <a:pt x="17716" y="18239"/>
                  </a:lnTo>
                  <a:cubicBezTo>
                    <a:pt x="17960" y="19245"/>
                    <a:pt x="19037" y="19970"/>
                    <a:pt x="22250" y="19970"/>
                  </a:cubicBezTo>
                  <a:cubicBezTo>
                    <a:pt x="23488" y="19970"/>
                    <a:pt x="25117" y="19992"/>
                    <a:pt x="26809" y="19992"/>
                  </a:cubicBezTo>
                  <a:cubicBezTo>
                    <a:pt x="30436" y="19992"/>
                    <a:pt x="34356" y="19893"/>
                    <a:pt x="35351" y="19271"/>
                  </a:cubicBezTo>
                  <a:cubicBezTo>
                    <a:pt x="36810" y="18390"/>
                    <a:pt x="38907" y="11216"/>
                    <a:pt x="39545" y="9514"/>
                  </a:cubicBezTo>
                  <a:lnTo>
                    <a:pt x="22828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06;p40"/>
            <p:cNvSpPr/>
            <p:nvPr/>
          </p:nvSpPr>
          <p:spPr>
            <a:xfrm>
              <a:off x="1445575" y="4219875"/>
              <a:ext cx="209750" cy="86725"/>
            </a:xfrm>
            <a:custGeom>
              <a:avLst/>
              <a:gdLst/>
              <a:ahLst/>
              <a:cxnLst/>
              <a:rect l="l" t="t" r="r" b="b"/>
              <a:pathLst>
                <a:path w="8390" h="3469" extrusionOk="0">
                  <a:moveTo>
                    <a:pt x="8045" y="1"/>
                  </a:moveTo>
                  <a:cubicBezTo>
                    <a:pt x="6549" y="1"/>
                    <a:pt x="5055" y="184"/>
                    <a:pt x="3587" y="551"/>
                  </a:cubicBezTo>
                  <a:cubicBezTo>
                    <a:pt x="2797" y="733"/>
                    <a:pt x="2007" y="1037"/>
                    <a:pt x="1308" y="1432"/>
                  </a:cubicBezTo>
                  <a:cubicBezTo>
                    <a:pt x="913" y="1645"/>
                    <a:pt x="609" y="1919"/>
                    <a:pt x="335" y="2253"/>
                  </a:cubicBezTo>
                  <a:cubicBezTo>
                    <a:pt x="62" y="2587"/>
                    <a:pt x="1" y="3043"/>
                    <a:pt x="153" y="3469"/>
                  </a:cubicBezTo>
                  <a:cubicBezTo>
                    <a:pt x="92" y="3074"/>
                    <a:pt x="244" y="2679"/>
                    <a:pt x="518" y="2435"/>
                  </a:cubicBezTo>
                  <a:cubicBezTo>
                    <a:pt x="821" y="2162"/>
                    <a:pt x="1125" y="1949"/>
                    <a:pt x="1490" y="1797"/>
                  </a:cubicBezTo>
                  <a:cubicBezTo>
                    <a:pt x="2189" y="1493"/>
                    <a:pt x="2949" y="1250"/>
                    <a:pt x="3709" y="1098"/>
                  </a:cubicBezTo>
                  <a:cubicBezTo>
                    <a:pt x="5229" y="703"/>
                    <a:pt x="6809" y="429"/>
                    <a:pt x="8390" y="4"/>
                  </a:cubicBezTo>
                  <a:cubicBezTo>
                    <a:pt x="8275" y="2"/>
                    <a:pt x="8160" y="1"/>
                    <a:pt x="8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07;p40"/>
            <p:cNvSpPr/>
            <p:nvPr/>
          </p:nvSpPr>
          <p:spPr>
            <a:xfrm>
              <a:off x="1096025" y="4185750"/>
              <a:ext cx="330575" cy="98825"/>
            </a:xfrm>
            <a:custGeom>
              <a:avLst/>
              <a:gdLst/>
              <a:ahLst/>
              <a:cxnLst/>
              <a:rect l="l" t="t" r="r" b="b"/>
              <a:pathLst>
                <a:path w="13223" h="3953" extrusionOk="0">
                  <a:moveTo>
                    <a:pt x="13223" y="1"/>
                  </a:moveTo>
                  <a:cubicBezTo>
                    <a:pt x="12068" y="153"/>
                    <a:pt x="10913" y="335"/>
                    <a:pt x="9788" y="609"/>
                  </a:cubicBezTo>
                  <a:cubicBezTo>
                    <a:pt x="8664" y="882"/>
                    <a:pt x="7569" y="1217"/>
                    <a:pt x="6445" y="1551"/>
                  </a:cubicBezTo>
                  <a:cubicBezTo>
                    <a:pt x="5350" y="1885"/>
                    <a:pt x="4256" y="2250"/>
                    <a:pt x="3192" y="2645"/>
                  </a:cubicBezTo>
                  <a:cubicBezTo>
                    <a:pt x="2098" y="3071"/>
                    <a:pt x="1034" y="3466"/>
                    <a:pt x="1" y="3952"/>
                  </a:cubicBezTo>
                  <a:cubicBezTo>
                    <a:pt x="1125" y="3679"/>
                    <a:pt x="2220" y="3375"/>
                    <a:pt x="3314" y="3041"/>
                  </a:cubicBezTo>
                  <a:cubicBezTo>
                    <a:pt x="4439" y="2737"/>
                    <a:pt x="5533" y="2402"/>
                    <a:pt x="6627" y="2068"/>
                  </a:cubicBezTo>
                  <a:lnTo>
                    <a:pt x="9910" y="1034"/>
                  </a:lnTo>
                  <a:cubicBezTo>
                    <a:pt x="11004" y="700"/>
                    <a:pt x="12098" y="335"/>
                    <a:pt x="13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08;p40"/>
            <p:cNvSpPr/>
            <p:nvPr/>
          </p:nvSpPr>
          <p:spPr>
            <a:xfrm>
              <a:off x="1059550" y="4118125"/>
              <a:ext cx="300950" cy="95025"/>
            </a:xfrm>
            <a:custGeom>
              <a:avLst/>
              <a:gdLst/>
              <a:ahLst/>
              <a:cxnLst/>
              <a:rect l="l" t="t" r="r" b="b"/>
              <a:pathLst>
                <a:path w="12038" h="3801" extrusionOk="0">
                  <a:moveTo>
                    <a:pt x="12037" y="1"/>
                  </a:moveTo>
                  <a:cubicBezTo>
                    <a:pt x="10974" y="62"/>
                    <a:pt x="9910" y="214"/>
                    <a:pt x="8876" y="426"/>
                  </a:cubicBezTo>
                  <a:cubicBezTo>
                    <a:pt x="7843" y="639"/>
                    <a:pt x="6809" y="913"/>
                    <a:pt x="5806" y="1217"/>
                  </a:cubicBezTo>
                  <a:cubicBezTo>
                    <a:pt x="4803" y="1551"/>
                    <a:pt x="3800" y="1916"/>
                    <a:pt x="2828" y="2341"/>
                  </a:cubicBezTo>
                  <a:cubicBezTo>
                    <a:pt x="1855" y="2767"/>
                    <a:pt x="913" y="3253"/>
                    <a:pt x="1" y="3800"/>
                  </a:cubicBezTo>
                  <a:cubicBezTo>
                    <a:pt x="1004" y="3466"/>
                    <a:pt x="1976" y="3071"/>
                    <a:pt x="2980" y="2736"/>
                  </a:cubicBezTo>
                  <a:cubicBezTo>
                    <a:pt x="3983" y="2402"/>
                    <a:pt x="4955" y="2068"/>
                    <a:pt x="5958" y="1764"/>
                  </a:cubicBezTo>
                  <a:cubicBezTo>
                    <a:pt x="6961" y="1460"/>
                    <a:pt x="7964" y="1156"/>
                    <a:pt x="8998" y="852"/>
                  </a:cubicBezTo>
                  <a:cubicBezTo>
                    <a:pt x="10001" y="548"/>
                    <a:pt x="11004" y="274"/>
                    <a:pt x="12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09;p40"/>
            <p:cNvSpPr/>
            <p:nvPr/>
          </p:nvSpPr>
          <p:spPr>
            <a:xfrm>
              <a:off x="1079325" y="4052775"/>
              <a:ext cx="240900" cy="82100"/>
            </a:xfrm>
            <a:custGeom>
              <a:avLst/>
              <a:gdLst/>
              <a:ahLst/>
              <a:cxnLst/>
              <a:rect l="l" t="t" r="r" b="b"/>
              <a:pathLst>
                <a:path w="9636" h="3284" extrusionOk="0">
                  <a:moveTo>
                    <a:pt x="9635" y="1"/>
                  </a:moveTo>
                  <a:lnTo>
                    <a:pt x="9635" y="1"/>
                  </a:lnTo>
                  <a:cubicBezTo>
                    <a:pt x="7933" y="122"/>
                    <a:pt x="6231" y="487"/>
                    <a:pt x="4620" y="1065"/>
                  </a:cubicBezTo>
                  <a:cubicBezTo>
                    <a:pt x="3009" y="1581"/>
                    <a:pt x="1429" y="2341"/>
                    <a:pt x="0" y="3283"/>
                  </a:cubicBezTo>
                  <a:cubicBezTo>
                    <a:pt x="1641" y="2706"/>
                    <a:pt x="3192" y="2098"/>
                    <a:pt x="4803" y="1581"/>
                  </a:cubicBezTo>
                  <a:cubicBezTo>
                    <a:pt x="6414" y="1034"/>
                    <a:pt x="8025" y="517"/>
                    <a:pt x="9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10;p40"/>
            <p:cNvSpPr/>
            <p:nvPr/>
          </p:nvSpPr>
          <p:spPr>
            <a:xfrm>
              <a:off x="1959275" y="2521775"/>
              <a:ext cx="572300" cy="730100"/>
            </a:xfrm>
            <a:custGeom>
              <a:avLst/>
              <a:gdLst/>
              <a:ahLst/>
              <a:cxnLst/>
              <a:rect l="l" t="t" r="r" b="b"/>
              <a:pathLst>
                <a:path w="22892" h="29204" extrusionOk="0">
                  <a:moveTo>
                    <a:pt x="21061" y="1"/>
                  </a:moveTo>
                  <a:cubicBezTo>
                    <a:pt x="19971" y="1"/>
                    <a:pt x="18039" y="1476"/>
                    <a:pt x="14864" y="5252"/>
                  </a:cubicBezTo>
                  <a:cubicBezTo>
                    <a:pt x="9545" y="11605"/>
                    <a:pt x="4590" y="18231"/>
                    <a:pt x="0" y="25100"/>
                  </a:cubicBezTo>
                  <a:lnTo>
                    <a:pt x="14742" y="29204"/>
                  </a:lnTo>
                  <a:cubicBezTo>
                    <a:pt x="14742" y="29204"/>
                    <a:pt x="19757" y="15587"/>
                    <a:pt x="21338" y="8565"/>
                  </a:cubicBezTo>
                  <a:cubicBezTo>
                    <a:pt x="22348" y="4164"/>
                    <a:pt x="22892" y="1"/>
                    <a:pt x="2106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011;p40"/>
            <p:cNvSpPr/>
            <p:nvPr/>
          </p:nvSpPr>
          <p:spPr>
            <a:xfrm>
              <a:off x="2310400" y="2834100"/>
              <a:ext cx="161825" cy="420825"/>
            </a:xfrm>
            <a:custGeom>
              <a:avLst/>
              <a:gdLst/>
              <a:ahLst/>
              <a:cxnLst/>
              <a:rect l="l" t="t" r="r" b="b"/>
              <a:pathLst>
                <a:path w="6473" h="16833" extrusionOk="0">
                  <a:moveTo>
                    <a:pt x="6442" y="1"/>
                  </a:moveTo>
                  <a:cubicBezTo>
                    <a:pt x="6427" y="1"/>
                    <a:pt x="6412" y="8"/>
                    <a:pt x="6412" y="24"/>
                  </a:cubicBezTo>
                  <a:cubicBezTo>
                    <a:pt x="5560" y="2182"/>
                    <a:pt x="4801" y="4370"/>
                    <a:pt x="4102" y="6559"/>
                  </a:cubicBezTo>
                  <a:cubicBezTo>
                    <a:pt x="3372" y="8717"/>
                    <a:pt x="2612" y="10844"/>
                    <a:pt x="1883" y="12972"/>
                  </a:cubicBezTo>
                  <a:cubicBezTo>
                    <a:pt x="1487" y="14188"/>
                    <a:pt x="728" y="16650"/>
                    <a:pt x="697" y="16650"/>
                  </a:cubicBezTo>
                  <a:cubicBezTo>
                    <a:pt x="667" y="16650"/>
                    <a:pt x="120" y="16559"/>
                    <a:pt x="59" y="16559"/>
                  </a:cubicBezTo>
                  <a:cubicBezTo>
                    <a:pt x="47" y="16553"/>
                    <a:pt x="38" y="16551"/>
                    <a:pt x="31" y="16551"/>
                  </a:cubicBezTo>
                  <a:cubicBezTo>
                    <a:pt x="0" y="16551"/>
                    <a:pt x="10" y="16595"/>
                    <a:pt x="59" y="16620"/>
                  </a:cubicBezTo>
                  <a:lnTo>
                    <a:pt x="819" y="16832"/>
                  </a:lnTo>
                  <a:cubicBezTo>
                    <a:pt x="1335" y="15799"/>
                    <a:pt x="1761" y="14705"/>
                    <a:pt x="2126" y="13610"/>
                  </a:cubicBezTo>
                  <a:cubicBezTo>
                    <a:pt x="2551" y="12547"/>
                    <a:pt x="2916" y="11452"/>
                    <a:pt x="3311" y="10358"/>
                  </a:cubicBezTo>
                  <a:cubicBezTo>
                    <a:pt x="3858" y="8717"/>
                    <a:pt x="4436" y="7106"/>
                    <a:pt x="4953" y="5434"/>
                  </a:cubicBezTo>
                  <a:cubicBezTo>
                    <a:pt x="5226" y="4978"/>
                    <a:pt x="5439" y="4461"/>
                    <a:pt x="5682" y="3975"/>
                  </a:cubicBezTo>
                  <a:cubicBezTo>
                    <a:pt x="5956" y="3428"/>
                    <a:pt x="6199" y="2850"/>
                    <a:pt x="6442" y="2303"/>
                  </a:cubicBezTo>
                  <a:cubicBezTo>
                    <a:pt x="6442" y="2259"/>
                    <a:pt x="6426" y="2231"/>
                    <a:pt x="6417" y="2231"/>
                  </a:cubicBezTo>
                  <a:cubicBezTo>
                    <a:pt x="6414" y="2231"/>
                    <a:pt x="6412" y="2234"/>
                    <a:pt x="6412" y="2243"/>
                  </a:cubicBezTo>
                  <a:cubicBezTo>
                    <a:pt x="6108" y="2790"/>
                    <a:pt x="5804" y="3367"/>
                    <a:pt x="5560" y="3914"/>
                  </a:cubicBezTo>
                  <a:cubicBezTo>
                    <a:pt x="5439" y="4218"/>
                    <a:pt x="5287" y="4492"/>
                    <a:pt x="5165" y="4765"/>
                  </a:cubicBezTo>
                  <a:cubicBezTo>
                    <a:pt x="5257" y="4461"/>
                    <a:pt x="5348" y="4127"/>
                    <a:pt x="5439" y="3793"/>
                  </a:cubicBezTo>
                  <a:cubicBezTo>
                    <a:pt x="5834" y="2546"/>
                    <a:pt x="6168" y="1300"/>
                    <a:pt x="6472" y="24"/>
                  </a:cubicBezTo>
                  <a:cubicBezTo>
                    <a:pt x="6472" y="8"/>
                    <a:pt x="6457" y="1"/>
                    <a:pt x="6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012;p40"/>
            <p:cNvSpPr/>
            <p:nvPr/>
          </p:nvSpPr>
          <p:spPr>
            <a:xfrm>
              <a:off x="2013975" y="3090750"/>
              <a:ext cx="319950" cy="88950"/>
            </a:xfrm>
            <a:custGeom>
              <a:avLst/>
              <a:gdLst/>
              <a:ahLst/>
              <a:cxnLst/>
              <a:rect l="l" t="t" r="r" b="b"/>
              <a:pathLst>
                <a:path w="12798" h="3558" extrusionOk="0">
                  <a:moveTo>
                    <a:pt x="31" y="1"/>
                  </a:moveTo>
                  <a:cubicBezTo>
                    <a:pt x="1" y="1"/>
                    <a:pt x="1" y="62"/>
                    <a:pt x="31" y="62"/>
                  </a:cubicBezTo>
                  <a:cubicBezTo>
                    <a:pt x="852" y="305"/>
                    <a:pt x="1673" y="609"/>
                    <a:pt x="2493" y="852"/>
                  </a:cubicBezTo>
                  <a:cubicBezTo>
                    <a:pt x="3314" y="1126"/>
                    <a:pt x="4135" y="1369"/>
                    <a:pt x="4955" y="1612"/>
                  </a:cubicBezTo>
                  <a:cubicBezTo>
                    <a:pt x="6597" y="2098"/>
                    <a:pt x="11794" y="3436"/>
                    <a:pt x="12737" y="3557"/>
                  </a:cubicBezTo>
                  <a:cubicBezTo>
                    <a:pt x="12767" y="3557"/>
                    <a:pt x="12797" y="3496"/>
                    <a:pt x="12767" y="3436"/>
                  </a:cubicBezTo>
                  <a:cubicBezTo>
                    <a:pt x="12007" y="3162"/>
                    <a:pt x="11156" y="2949"/>
                    <a:pt x="10366" y="2737"/>
                  </a:cubicBezTo>
                  <a:lnTo>
                    <a:pt x="7843" y="2037"/>
                  </a:lnTo>
                  <a:cubicBezTo>
                    <a:pt x="6201" y="1612"/>
                    <a:pt x="4530" y="1156"/>
                    <a:pt x="2888" y="730"/>
                  </a:cubicBezTo>
                  <a:cubicBezTo>
                    <a:pt x="1946" y="487"/>
                    <a:pt x="973" y="27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13;p40"/>
            <p:cNvSpPr/>
            <p:nvPr/>
          </p:nvSpPr>
          <p:spPr>
            <a:xfrm>
              <a:off x="2472950" y="2546875"/>
              <a:ext cx="331350" cy="217500"/>
            </a:xfrm>
            <a:custGeom>
              <a:avLst/>
              <a:gdLst/>
              <a:ahLst/>
              <a:cxnLst/>
              <a:rect l="l" t="t" r="r" b="b"/>
              <a:pathLst>
                <a:path w="13254" h="8700" extrusionOk="0">
                  <a:moveTo>
                    <a:pt x="31" y="0"/>
                  </a:moveTo>
                  <a:cubicBezTo>
                    <a:pt x="16" y="0"/>
                    <a:pt x="1" y="8"/>
                    <a:pt x="1" y="23"/>
                  </a:cubicBezTo>
                  <a:cubicBezTo>
                    <a:pt x="517" y="1330"/>
                    <a:pt x="1156" y="2576"/>
                    <a:pt x="1976" y="3701"/>
                  </a:cubicBezTo>
                  <a:cubicBezTo>
                    <a:pt x="2797" y="4856"/>
                    <a:pt x="3770" y="5889"/>
                    <a:pt x="4864" y="6801"/>
                  </a:cubicBezTo>
                  <a:cubicBezTo>
                    <a:pt x="6019" y="7744"/>
                    <a:pt x="7296" y="8595"/>
                    <a:pt x="8816" y="8686"/>
                  </a:cubicBezTo>
                  <a:cubicBezTo>
                    <a:pt x="8924" y="8695"/>
                    <a:pt x="9033" y="8700"/>
                    <a:pt x="9141" y="8700"/>
                  </a:cubicBezTo>
                  <a:cubicBezTo>
                    <a:pt x="10418" y="8700"/>
                    <a:pt x="11610" y="8044"/>
                    <a:pt x="12311" y="6923"/>
                  </a:cubicBezTo>
                  <a:cubicBezTo>
                    <a:pt x="13253" y="5494"/>
                    <a:pt x="13223" y="3671"/>
                    <a:pt x="13223" y="1999"/>
                  </a:cubicBezTo>
                  <a:cubicBezTo>
                    <a:pt x="13208" y="1953"/>
                    <a:pt x="13177" y="1930"/>
                    <a:pt x="13147" y="1930"/>
                  </a:cubicBezTo>
                  <a:cubicBezTo>
                    <a:pt x="13117" y="1930"/>
                    <a:pt x="13086" y="1953"/>
                    <a:pt x="13071" y="1999"/>
                  </a:cubicBezTo>
                  <a:cubicBezTo>
                    <a:pt x="12980" y="3427"/>
                    <a:pt x="12858" y="4978"/>
                    <a:pt x="12159" y="6254"/>
                  </a:cubicBezTo>
                  <a:cubicBezTo>
                    <a:pt x="11521" y="7409"/>
                    <a:pt x="10487" y="8260"/>
                    <a:pt x="9119" y="8260"/>
                  </a:cubicBezTo>
                  <a:cubicBezTo>
                    <a:pt x="7691" y="8260"/>
                    <a:pt x="6384" y="7440"/>
                    <a:pt x="5259" y="6619"/>
                  </a:cubicBezTo>
                  <a:cubicBezTo>
                    <a:pt x="4195" y="5829"/>
                    <a:pt x="3253" y="4886"/>
                    <a:pt x="2402" y="3853"/>
                  </a:cubicBezTo>
                  <a:cubicBezTo>
                    <a:pt x="1429" y="2698"/>
                    <a:pt x="639" y="1391"/>
                    <a:pt x="62" y="23"/>
                  </a:cubicBezTo>
                  <a:cubicBezTo>
                    <a:pt x="62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14;p40"/>
            <p:cNvSpPr/>
            <p:nvPr/>
          </p:nvSpPr>
          <p:spPr>
            <a:xfrm>
              <a:off x="4203225" y="2874325"/>
              <a:ext cx="721925" cy="540175"/>
            </a:xfrm>
            <a:custGeom>
              <a:avLst/>
              <a:gdLst/>
              <a:ahLst/>
              <a:cxnLst/>
              <a:rect l="l" t="t" r="r" b="b"/>
              <a:pathLst>
                <a:path w="28877" h="21607" extrusionOk="0">
                  <a:moveTo>
                    <a:pt x="21974" y="1"/>
                  </a:moveTo>
                  <a:cubicBezTo>
                    <a:pt x="19897" y="1"/>
                    <a:pt x="16339" y="2769"/>
                    <a:pt x="13892" y="3400"/>
                  </a:cubicBezTo>
                  <a:cubicBezTo>
                    <a:pt x="13223" y="3582"/>
                    <a:pt x="1" y="6044"/>
                    <a:pt x="1" y="6044"/>
                  </a:cubicBezTo>
                  <a:lnTo>
                    <a:pt x="3101" y="21606"/>
                  </a:lnTo>
                  <a:cubicBezTo>
                    <a:pt x="5198" y="21546"/>
                    <a:pt x="16323" y="20695"/>
                    <a:pt x="18937" y="19813"/>
                  </a:cubicBezTo>
                  <a:cubicBezTo>
                    <a:pt x="21551" y="18901"/>
                    <a:pt x="28877" y="15740"/>
                    <a:pt x="28390" y="13673"/>
                  </a:cubicBezTo>
                  <a:cubicBezTo>
                    <a:pt x="28105" y="12462"/>
                    <a:pt x="27225" y="12211"/>
                    <a:pt x="26545" y="12211"/>
                  </a:cubicBezTo>
                  <a:cubicBezTo>
                    <a:pt x="26065" y="12211"/>
                    <a:pt x="25685" y="12336"/>
                    <a:pt x="25685" y="12336"/>
                  </a:cubicBezTo>
                  <a:cubicBezTo>
                    <a:pt x="25685" y="12336"/>
                    <a:pt x="28573" y="10542"/>
                    <a:pt x="27874" y="8476"/>
                  </a:cubicBezTo>
                  <a:cubicBezTo>
                    <a:pt x="27577" y="7572"/>
                    <a:pt x="26742" y="7321"/>
                    <a:pt x="25904" y="7321"/>
                  </a:cubicBezTo>
                  <a:cubicBezTo>
                    <a:pt x="24854" y="7321"/>
                    <a:pt x="23801" y="7716"/>
                    <a:pt x="23801" y="7716"/>
                  </a:cubicBezTo>
                  <a:cubicBezTo>
                    <a:pt x="23801" y="7716"/>
                    <a:pt x="26597" y="5649"/>
                    <a:pt x="25776" y="3643"/>
                  </a:cubicBezTo>
                  <a:cubicBezTo>
                    <a:pt x="25491" y="2956"/>
                    <a:pt x="24916" y="2732"/>
                    <a:pt x="24286" y="2732"/>
                  </a:cubicBezTo>
                  <a:cubicBezTo>
                    <a:pt x="23105" y="2732"/>
                    <a:pt x="21734" y="3521"/>
                    <a:pt x="21734" y="3521"/>
                  </a:cubicBezTo>
                  <a:cubicBezTo>
                    <a:pt x="21734" y="3521"/>
                    <a:pt x="24409" y="1758"/>
                    <a:pt x="23041" y="390"/>
                  </a:cubicBezTo>
                  <a:cubicBezTo>
                    <a:pt x="22762" y="117"/>
                    <a:pt x="22399" y="1"/>
                    <a:pt x="2197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15;p40"/>
            <p:cNvSpPr/>
            <p:nvPr/>
          </p:nvSpPr>
          <p:spPr>
            <a:xfrm>
              <a:off x="4511775" y="2957300"/>
              <a:ext cx="248150" cy="106225"/>
            </a:xfrm>
            <a:custGeom>
              <a:avLst/>
              <a:gdLst/>
              <a:ahLst/>
              <a:cxnLst/>
              <a:rect l="l" t="t" r="r" b="b"/>
              <a:pathLst>
                <a:path w="9926" h="4249" extrusionOk="0">
                  <a:moveTo>
                    <a:pt x="9802" y="0"/>
                  </a:moveTo>
                  <a:cubicBezTo>
                    <a:pt x="9765" y="0"/>
                    <a:pt x="9717" y="15"/>
                    <a:pt x="9665" y="50"/>
                  </a:cubicBezTo>
                  <a:cubicBezTo>
                    <a:pt x="6322" y="2877"/>
                    <a:pt x="4346" y="3546"/>
                    <a:pt x="91" y="4123"/>
                  </a:cubicBezTo>
                  <a:cubicBezTo>
                    <a:pt x="8" y="4123"/>
                    <a:pt x="0" y="4249"/>
                    <a:pt x="68" y="4249"/>
                  </a:cubicBezTo>
                  <a:cubicBezTo>
                    <a:pt x="75" y="4249"/>
                    <a:pt x="82" y="4247"/>
                    <a:pt x="91" y="4245"/>
                  </a:cubicBezTo>
                  <a:cubicBezTo>
                    <a:pt x="4316" y="4062"/>
                    <a:pt x="6899" y="3606"/>
                    <a:pt x="9817" y="202"/>
                  </a:cubicBezTo>
                  <a:cubicBezTo>
                    <a:pt x="9926" y="94"/>
                    <a:pt x="9895" y="0"/>
                    <a:pt x="9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16;p40"/>
            <p:cNvSpPr/>
            <p:nvPr/>
          </p:nvSpPr>
          <p:spPr>
            <a:xfrm>
              <a:off x="4545175" y="3060975"/>
              <a:ext cx="265200" cy="111125"/>
            </a:xfrm>
            <a:custGeom>
              <a:avLst/>
              <a:gdLst/>
              <a:ahLst/>
              <a:cxnLst/>
              <a:rect l="l" t="t" r="r" b="b"/>
              <a:pathLst>
                <a:path w="10608" h="4445" extrusionOk="0">
                  <a:moveTo>
                    <a:pt x="10467" y="1"/>
                  </a:moveTo>
                  <a:cubicBezTo>
                    <a:pt x="10438" y="1"/>
                    <a:pt x="10404" y="11"/>
                    <a:pt x="10366" y="37"/>
                  </a:cubicBezTo>
                  <a:cubicBezTo>
                    <a:pt x="6627" y="2651"/>
                    <a:pt x="4499" y="3380"/>
                    <a:pt x="62" y="4323"/>
                  </a:cubicBezTo>
                  <a:cubicBezTo>
                    <a:pt x="1" y="4323"/>
                    <a:pt x="31" y="4444"/>
                    <a:pt x="92" y="4444"/>
                  </a:cubicBezTo>
                  <a:cubicBezTo>
                    <a:pt x="4530" y="3897"/>
                    <a:pt x="7083" y="3350"/>
                    <a:pt x="10487" y="250"/>
                  </a:cubicBezTo>
                  <a:cubicBezTo>
                    <a:pt x="10607" y="154"/>
                    <a:pt x="10576" y="1"/>
                    <a:pt x="10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17;p40"/>
            <p:cNvSpPr/>
            <p:nvPr/>
          </p:nvSpPr>
          <p:spPr>
            <a:xfrm>
              <a:off x="4574050" y="3182300"/>
              <a:ext cx="271100" cy="94725"/>
            </a:xfrm>
            <a:custGeom>
              <a:avLst/>
              <a:gdLst/>
              <a:ahLst/>
              <a:cxnLst/>
              <a:rect l="l" t="t" r="r" b="b"/>
              <a:pathLst>
                <a:path w="10844" h="3789" extrusionOk="0">
                  <a:moveTo>
                    <a:pt x="10785" y="1"/>
                  </a:moveTo>
                  <a:cubicBezTo>
                    <a:pt x="10753" y="1"/>
                    <a:pt x="10694" y="24"/>
                    <a:pt x="10609" y="78"/>
                  </a:cubicBezTo>
                  <a:cubicBezTo>
                    <a:pt x="6810" y="2357"/>
                    <a:pt x="4530" y="3269"/>
                    <a:pt x="92" y="3603"/>
                  </a:cubicBezTo>
                  <a:cubicBezTo>
                    <a:pt x="1" y="3634"/>
                    <a:pt x="1" y="3755"/>
                    <a:pt x="92" y="3786"/>
                  </a:cubicBezTo>
                  <a:cubicBezTo>
                    <a:pt x="212" y="3787"/>
                    <a:pt x="330" y="3788"/>
                    <a:pt x="447" y="3788"/>
                  </a:cubicBezTo>
                  <a:cubicBezTo>
                    <a:pt x="4801" y="3788"/>
                    <a:pt x="7592" y="2685"/>
                    <a:pt x="10670" y="199"/>
                  </a:cubicBezTo>
                  <a:cubicBezTo>
                    <a:pt x="10808" y="81"/>
                    <a:pt x="10844" y="1"/>
                    <a:pt x="107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18;p40"/>
            <p:cNvSpPr/>
            <p:nvPr/>
          </p:nvSpPr>
          <p:spPr>
            <a:xfrm>
              <a:off x="4134850" y="2813075"/>
              <a:ext cx="462800" cy="407500"/>
            </a:xfrm>
            <a:custGeom>
              <a:avLst/>
              <a:gdLst/>
              <a:ahLst/>
              <a:cxnLst/>
              <a:rect l="l" t="t" r="r" b="b"/>
              <a:pathLst>
                <a:path w="18512" h="16300" extrusionOk="0">
                  <a:moveTo>
                    <a:pt x="15776" y="1"/>
                  </a:moveTo>
                  <a:cubicBezTo>
                    <a:pt x="12791" y="1"/>
                    <a:pt x="6962" y="2040"/>
                    <a:pt x="5471" y="3205"/>
                  </a:cubicBezTo>
                  <a:cubicBezTo>
                    <a:pt x="3496" y="4755"/>
                    <a:pt x="0" y="8980"/>
                    <a:pt x="0" y="8980"/>
                  </a:cubicBezTo>
                  <a:cubicBezTo>
                    <a:pt x="0" y="8980"/>
                    <a:pt x="5119" y="16299"/>
                    <a:pt x="8543" y="16299"/>
                  </a:cubicBezTo>
                  <a:cubicBezTo>
                    <a:pt x="9041" y="16299"/>
                    <a:pt x="9504" y="16144"/>
                    <a:pt x="9909" y="15789"/>
                  </a:cubicBezTo>
                  <a:cubicBezTo>
                    <a:pt x="13070" y="12992"/>
                    <a:pt x="10791" y="7065"/>
                    <a:pt x="10791" y="7065"/>
                  </a:cubicBezTo>
                  <a:cubicBezTo>
                    <a:pt x="13465" y="6032"/>
                    <a:pt x="18511" y="3235"/>
                    <a:pt x="17508" y="652"/>
                  </a:cubicBezTo>
                  <a:cubicBezTo>
                    <a:pt x="17331" y="190"/>
                    <a:pt x="16685" y="1"/>
                    <a:pt x="1577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19;p40"/>
            <p:cNvSpPr/>
            <p:nvPr/>
          </p:nvSpPr>
          <p:spPr>
            <a:xfrm>
              <a:off x="4385950" y="2849300"/>
              <a:ext cx="188900" cy="361300"/>
            </a:xfrm>
            <a:custGeom>
              <a:avLst/>
              <a:gdLst/>
              <a:ahLst/>
              <a:cxnLst/>
              <a:rect l="l" t="t" r="r" b="b"/>
              <a:pathLst>
                <a:path w="7556" h="14452" extrusionOk="0">
                  <a:moveTo>
                    <a:pt x="7540" y="1"/>
                  </a:moveTo>
                  <a:cubicBezTo>
                    <a:pt x="7532" y="1"/>
                    <a:pt x="7525" y="8"/>
                    <a:pt x="7525" y="24"/>
                  </a:cubicBezTo>
                  <a:cubicBezTo>
                    <a:pt x="6735" y="3002"/>
                    <a:pt x="3148" y="4157"/>
                    <a:pt x="686" y="5343"/>
                  </a:cubicBezTo>
                  <a:cubicBezTo>
                    <a:pt x="503" y="5434"/>
                    <a:pt x="473" y="5647"/>
                    <a:pt x="595" y="5768"/>
                  </a:cubicBezTo>
                  <a:cubicBezTo>
                    <a:pt x="1385" y="8291"/>
                    <a:pt x="1780" y="12121"/>
                    <a:pt x="48" y="14340"/>
                  </a:cubicBezTo>
                  <a:cubicBezTo>
                    <a:pt x="1" y="14387"/>
                    <a:pt x="44" y="14451"/>
                    <a:pt x="94" y="14451"/>
                  </a:cubicBezTo>
                  <a:cubicBezTo>
                    <a:pt x="109" y="14451"/>
                    <a:pt x="125" y="14445"/>
                    <a:pt x="139" y="14431"/>
                  </a:cubicBezTo>
                  <a:cubicBezTo>
                    <a:pt x="2327" y="12303"/>
                    <a:pt x="2236" y="8534"/>
                    <a:pt x="1203" y="5799"/>
                  </a:cubicBezTo>
                  <a:cubicBezTo>
                    <a:pt x="3786" y="4583"/>
                    <a:pt x="7312" y="3276"/>
                    <a:pt x="7555" y="24"/>
                  </a:cubicBezTo>
                  <a:cubicBezTo>
                    <a:pt x="7555" y="8"/>
                    <a:pt x="7548" y="1"/>
                    <a:pt x="75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20;p40"/>
            <p:cNvSpPr/>
            <p:nvPr/>
          </p:nvSpPr>
          <p:spPr>
            <a:xfrm>
              <a:off x="4724525" y="3749575"/>
              <a:ext cx="841975" cy="487125"/>
            </a:xfrm>
            <a:custGeom>
              <a:avLst/>
              <a:gdLst/>
              <a:ahLst/>
              <a:cxnLst/>
              <a:rect l="l" t="t" r="r" b="b"/>
              <a:pathLst>
                <a:path w="33679" h="19485" extrusionOk="0">
                  <a:moveTo>
                    <a:pt x="0" y="1"/>
                  </a:moveTo>
                  <a:lnTo>
                    <a:pt x="0" y="62"/>
                  </a:lnTo>
                  <a:lnTo>
                    <a:pt x="1976" y="13405"/>
                  </a:lnTo>
                  <a:lnTo>
                    <a:pt x="2158" y="14621"/>
                  </a:lnTo>
                  <a:lnTo>
                    <a:pt x="2888" y="19484"/>
                  </a:lnTo>
                  <a:lnTo>
                    <a:pt x="33679" y="19484"/>
                  </a:lnTo>
                  <a:lnTo>
                    <a:pt x="28876" y="639"/>
                  </a:lnTo>
                  <a:lnTo>
                    <a:pt x="28815" y="457"/>
                  </a:lnTo>
                  <a:lnTo>
                    <a:pt x="28755" y="214"/>
                  </a:lnTo>
                  <a:lnTo>
                    <a:pt x="28755" y="92"/>
                  </a:lnTo>
                  <a:lnTo>
                    <a:pt x="28755" y="62"/>
                  </a:lnTo>
                  <a:lnTo>
                    <a:pt x="28755" y="31"/>
                  </a:lnTo>
                  <a:lnTo>
                    <a:pt x="287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21;p40"/>
            <p:cNvSpPr/>
            <p:nvPr/>
          </p:nvSpPr>
          <p:spPr>
            <a:xfrm>
              <a:off x="4831675" y="3813550"/>
              <a:ext cx="118550" cy="423150"/>
            </a:xfrm>
            <a:custGeom>
              <a:avLst/>
              <a:gdLst/>
              <a:ahLst/>
              <a:cxnLst/>
              <a:rect l="l" t="t" r="r" b="b"/>
              <a:pathLst>
                <a:path w="4742" h="16926" extrusionOk="0">
                  <a:moveTo>
                    <a:pt x="87" y="1"/>
                  </a:moveTo>
                  <a:cubicBezTo>
                    <a:pt x="41" y="1"/>
                    <a:pt x="0" y="33"/>
                    <a:pt x="0" y="86"/>
                  </a:cubicBezTo>
                  <a:cubicBezTo>
                    <a:pt x="456" y="1940"/>
                    <a:pt x="882" y="3795"/>
                    <a:pt x="1337" y="5649"/>
                  </a:cubicBezTo>
                  <a:cubicBezTo>
                    <a:pt x="1429" y="5983"/>
                    <a:pt x="1520" y="6348"/>
                    <a:pt x="1581" y="6682"/>
                  </a:cubicBezTo>
                  <a:lnTo>
                    <a:pt x="1793" y="7533"/>
                  </a:lnTo>
                  <a:cubicBezTo>
                    <a:pt x="2553" y="10664"/>
                    <a:pt x="3344" y="13795"/>
                    <a:pt x="4164" y="16925"/>
                  </a:cubicBezTo>
                  <a:lnTo>
                    <a:pt x="4742" y="16925"/>
                  </a:lnTo>
                  <a:cubicBezTo>
                    <a:pt x="3799" y="13308"/>
                    <a:pt x="2827" y="9722"/>
                    <a:pt x="1854" y="6105"/>
                  </a:cubicBezTo>
                  <a:cubicBezTo>
                    <a:pt x="1763" y="5801"/>
                    <a:pt x="1672" y="5466"/>
                    <a:pt x="1581" y="5132"/>
                  </a:cubicBezTo>
                  <a:cubicBezTo>
                    <a:pt x="1125" y="3460"/>
                    <a:pt x="638" y="1758"/>
                    <a:pt x="182" y="56"/>
                  </a:cubicBezTo>
                  <a:cubicBezTo>
                    <a:pt x="157" y="18"/>
                    <a:pt x="121" y="1"/>
                    <a:pt x="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22;p40"/>
            <p:cNvSpPr/>
            <p:nvPr/>
          </p:nvSpPr>
          <p:spPr>
            <a:xfrm>
              <a:off x="4335450" y="3748075"/>
              <a:ext cx="1108700" cy="488625"/>
            </a:xfrm>
            <a:custGeom>
              <a:avLst/>
              <a:gdLst/>
              <a:ahLst/>
              <a:cxnLst/>
              <a:rect l="l" t="t" r="r" b="b"/>
              <a:pathLst>
                <a:path w="44348" h="19545" extrusionOk="0">
                  <a:moveTo>
                    <a:pt x="5502" y="0"/>
                  </a:moveTo>
                  <a:cubicBezTo>
                    <a:pt x="2007" y="5927"/>
                    <a:pt x="92" y="12675"/>
                    <a:pt x="1" y="19544"/>
                  </a:cubicBezTo>
                  <a:lnTo>
                    <a:pt x="40822" y="19544"/>
                  </a:lnTo>
                  <a:cubicBezTo>
                    <a:pt x="42463" y="13161"/>
                    <a:pt x="43618" y="6657"/>
                    <a:pt x="44348" y="122"/>
                  </a:cubicBezTo>
                  <a:lnTo>
                    <a:pt x="44348" y="31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23;p40"/>
            <p:cNvSpPr/>
            <p:nvPr/>
          </p:nvSpPr>
          <p:spPr>
            <a:xfrm>
              <a:off x="5181975" y="3873250"/>
              <a:ext cx="35750" cy="363450"/>
            </a:xfrm>
            <a:custGeom>
              <a:avLst/>
              <a:gdLst/>
              <a:ahLst/>
              <a:cxnLst/>
              <a:rect l="l" t="t" r="r" b="b"/>
              <a:pathLst>
                <a:path w="1430" h="14538" extrusionOk="0">
                  <a:moveTo>
                    <a:pt x="867" y="1"/>
                  </a:moveTo>
                  <a:cubicBezTo>
                    <a:pt x="821" y="1"/>
                    <a:pt x="776" y="24"/>
                    <a:pt x="760" y="69"/>
                  </a:cubicBezTo>
                  <a:cubicBezTo>
                    <a:pt x="852" y="4902"/>
                    <a:pt x="578" y="9735"/>
                    <a:pt x="0" y="14537"/>
                  </a:cubicBezTo>
                  <a:lnTo>
                    <a:pt x="730" y="14537"/>
                  </a:lnTo>
                  <a:cubicBezTo>
                    <a:pt x="882" y="13474"/>
                    <a:pt x="1004" y="12410"/>
                    <a:pt x="1095" y="11346"/>
                  </a:cubicBezTo>
                  <a:cubicBezTo>
                    <a:pt x="1429" y="7607"/>
                    <a:pt x="1399" y="3808"/>
                    <a:pt x="973" y="69"/>
                  </a:cubicBezTo>
                  <a:cubicBezTo>
                    <a:pt x="958" y="24"/>
                    <a:pt x="912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24;p40"/>
            <p:cNvSpPr/>
            <p:nvPr/>
          </p:nvSpPr>
          <p:spPr>
            <a:xfrm>
              <a:off x="5301275" y="3868475"/>
              <a:ext cx="41825" cy="368225"/>
            </a:xfrm>
            <a:custGeom>
              <a:avLst/>
              <a:gdLst/>
              <a:ahLst/>
              <a:cxnLst/>
              <a:rect l="l" t="t" r="r" b="b"/>
              <a:pathLst>
                <a:path w="1673" h="14729" extrusionOk="0">
                  <a:moveTo>
                    <a:pt x="1182" y="0"/>
                  </a:moveTo>
                  <a:cubicBezTo>
                    <a:pt x="1136" y="0"/>
                    <a:pt x="1095" y="25"/>
                    <a:pt x="1095" y="78"/>
                  </a:cubicBezTo>
                  <a:cubicBezTo>
                    <a:pt x="1095" y="3816"/>
                    <a:pt x="912" y="7555"/>
                    <a:pt x="548" y="11263"/>
                  </a:cubicBezTo>
                  <a:cubicBezTo>
                    <a:pt x="487" y="11841"/>
                    <a:pt x="335" y="13178"/>
                    <a:pt x="1" y="14728"/>
                  </a:cubicBezTo>
                  <a:lnTo>
                    <a:pt x="760" y="14728"/>
                  </a:lnTo>
                  <a:cubicBezTo>
                    <a:pt x="1642" y="9987"/>
                    <a:pt x="1672" y="4911"/>
                    <a:pt x="1308" y="108"/>
                  </a:cubicBezTo>
                  <a:cubicBezTo>
                    <a:pt x="1308" y="40"/>
                    <a:pt x="1240" y="0"/>
                    <a:pt x="11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25;p40"/>
            <p:cNvSpPr/>
            <p:nvPr/>
          </p:nvSpPr>
          <p:spPr>
            <a:xfrm>
              <a:off x="4502625" y="3840475"/>
              <a:ext cx="406575" cy="334200"/>
            </a:xfrm>
            <a:custGeom>
              <a:avLst/>
              <a:gdLst/>
              <a:ahLst/>
              <a:cxnLst/>
              <a:rect l="l" t="t" r="r" b="b"/>
              <a:pathLst>
                <a:path w="16263" h="13368" extrusionOk="0">
                  <a:moveTo>
                    <a:pt x="16187" y="0"/>
                  </a:moveTo>
                  <a:cubicBezTo>
                    <a:pt x="16156" y="0"/>
                    <a:pt x="16124" y="15"/>
                    <a:pt x="16110" y="43"/>
                  </a:cubicBezTo>
                  <a:cubicBezTo>
                    <a:pt x="15715" y="1775"/>
                    <a:pt x="15077" y="3447"/>
                    <a:pt x="14256" y="5028"/>
                  </a:cubicBezTo>
                  <a:cubicBezTo>
                    <a:pt x="12888" y="7581"/>
                    <a:pt x="11156" y="10104"/>
                    <a:pt x="8542" y="11380"/>
                  </a:cubicBezTo>
                  <a:cubicBezTo>
                    <a:pt x="5928" y="12627"/>
                    <a:pt x="3010" y="12596"/>
                    <a:pt x="183" y="12900"/>
                  </a:cubicBezTo>
                  <a:cubicBezTo>
                    <a:pt x="1" y="12900"/>
                    <a:pt x="1" y="13174"/>
                    <a:pt x="183" y="13204"/>
                  </a:cubicBezTo>
                  <a:cubicBezTo>
                    <a:pt x="1083" y="13315"/>
                    <a:pt x="1991" y="13368"/>
                    <a:pt x="2898" y="13368"/>
                  </a:cubicBezTo>
                  <a:cubicBezTo>
                    <a:pt x="3738" y="13368"/>
                    <a:pt x="4578" y="13322"/>
                    <a:pt x="5411" y="13234"/>
                  </a:cubicBezTo>
                  <a:cubicBezTo>
                    <a:pt x="6901" y="13113"/>
                    <a:pt x="8329" y="12657"/>
                    <a:pt x="9636" y="11958"/>
                  </a:cubicBezTo>
                  <a:cubicBezTo>
                    <a:pt x="10943" y="11198"/>
                    <a:pt x="12037" y="10165"/>
                    <a:pt x="12888" y="8918"/>
                  </a:cubicBezTo>
                  <a:cubicBezTo>
                    <a:pt x="13770" y="7611"/>
                    <a:pt x="14530" y="6243"/>
                    <a:pt x="15107" y="4754"/>
                  </a:cubicBezTo>
                  <a:cubicBezTo>
                    <a:pt x="15776" y="3295"/>
                    <a:pt x="16171" y="1684"/>
                    <a:pt x="16262" y="73"/>
                  </a:cubicBezTo>
                  <a:cubicBezTo>
                    <a:pt x="16262" y="23"/>
                    <a:pt x="16226" y="0"/>
                    <a:pt x="161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26;p40"/>
            <p:cNvSpPr/>
            <p:nvPr/>
          </p:nvSpPr>
          <p:spPr>
            <a:xfrm>
              <a:off x="4378775" y="3788050"/>
              <a:ext cx="145725" cy="448650"/>
            </a:xfrm>
            <a:custGeom>
              <a:avLst/>
              <a:gdLst/>
              <a:ahLst/>
              <a:cxnLst/>
              <a:rect l="l" t="t" r="r" b="b"/>
              <a:pathLst>
                <a:path w="5829" h="17946" extrusionOk="0">
                  <a:moveTo>
                    <a:pt x="5774" y="0"/>
                  </a:moveTo>
                  <a:cubicBezTo>
                    <a:pt x="5763" y="0"/>
                    <a:pt x="5753" y="4"/>
                    <a:pt x="5745" y="12"/>
                  </a:cubicBezTo>
                  <a:cubicBezTo>
                    <a:pt x="4195" y="2596"/>
                    <a:pt x="2888" y="5331"/>
                    <a:pt x="1794" y="8128"/>
                  </a:cubicBezTo>
                  <a:cubicBezTo>
                    <a:pt x="608" y="11289"/>
                    <a:pt x="0" y="14602"/>
                    <a:pt x="31" y="17945"/>
                  </a:cubicBezTo>
                  <a:lnTo>
                    <a:pt x="578" y="17945"/>
                  </a:lnTo>
                  <a:cubicBezTo>
                    <a:pt x="578" y="17155"/>
                    <a:pt x="608" y="16335"/>
                    <a:pt x="669" y="15514"/>
                  </a:cubicBezTo>
                  <a:cubicBezTo>
                    <a:pt x="1155" y="10073"/>
                    <a:pt x="3344" y="4906"/>
                    <a:pt x="5806" y="73"/>
                  </a:cubicBezTo>
                  <a:cubicBezTo>
                    <a:pt x="5828" y="28"/>
                    <a:pt x="5801" y="0"/>
                    <a:pt x="57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27;p40"/>
            <p:cNvSpPr/>
            <p:nvPr/>
          </p:nvSpPr>
          <p:spPr>
            <a:xfrm>
              <a:off x="4302025" y="1965975"/>
              <a:ext cx="1150500" cy="1345175"/>
            </a:xfrm>
            <a:custGeom>
              <a:avLst/>
              <a:gdLst/>
              <a:ahLst/>
              <a:cxnLst/>
              <a:rect l="l" t="t" r="r" b="b"/>
              <a:pathLst>
                <a:path w="46020" h="53807" extrusionOk="0">
                  <a:moveTo>
                    <a:pt x="33179" y="1"/>
                  </a:moveTo>
                  <a:cubicBezTo>
                    <a:pt x="28470" y="1"/>
                    <a:pt x="22821" y="4230"/>
                    <a:pt x="21551" y="7575"/>
                  </a:cubicBezTo>
                  <a:cubicBezTo>
                    <a:pt x="20031" y="11526"/>
                    <a:pt x="20001" y="16329"/>
                    <a:pt x="18754" y="18882"/>
                  </a:cubicBezTo>
                  <a:cubicBezTo>
                    <a:pt x="16201" y="24232"/>
                    <a:pt x="9666" y="25022"/>
                    <a:pt x="4924" y="30554"/>
                  </a:cubicBezTo>
                  <a:cubicBezTo>
                    <a:pt x="0" y="36268"/>
                    <a:pt x="1520" y="46117"/>
                    <a:pt x="9514" y="51223"/>
                  </a:cubicBezTo>
                  <a:cubicBezTo>
                    <a:pt x="12227" y="52954"/>
                    <a:pt x="15384" y="53806"/>
                    <a:pt x="18679" y="53806"/>
                  </a:cubicBezTo>
                  <a:cubicBezTo>
                    <a:pt x="26089" y="53806"/>
                    <a:pt x="34201" y="49494"/>
                    <a:pt x="39545" y="41162"/>
                  </a:cubicBezTo>
                  <a:cubicBezTo>
                    <a:pt x="46019" y="31071"/>
                    <a:pt x="43679" y="11405"/>
                    <a:pt x="38360" y="2833"/>
                  </a:cubicBezTo>
                  <a:cubicBezTo>
                    <a:pt x="37105" y="804"/>
                    <a:pt x="35231" y="1"/>
                    <a:pt x="33179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28;p40"/>
            <p:cNvSpPr/>
            <p:nvPr/>
          </p:nvSpPr>
          <p:spPr>
            <a:xfrm>
              <a:off x="4385600" y="2080100"/>
              <a:ext cx="519050" cy="680125"/>
            </a:xfrm>
            <a:custGeom>
              <a:avLst/>
              <a:gdLst/>
              <a:ahLst/>
              <a:cxnLst/>
              <a:rect l="l" t="t" r="r" b="b"/>
              <a:pathLst>
                <a:path w="20762" h="27205" extrusionOk="0">
                  <a:moveTo>
                    <a:pt x="20761" y="1"/>
                  </a:moveTo>
                  <a:lnTo>
                    <a:pt x="20761" y="1"/>
                  </a:lnTo>
                  <a:cubicBezTo>
                    <a:pt x="19667" y="943"/>
                    <a:pt x="18512" y="2068"/>
                    <a:pt x="17813" y="3436"/>
                  </a:cubicBezTo>
                  <a:cubicBezTo>
                    <a:pt x="17114" y="4803"/>
                    <a:pt x="16627" y="6262"/>
                    <a:pt x="16293" y="7752"/>
                  </a:cubicBezTo>
                  <a:cubicBezTo>
                    <a:pt x="15898" y="9241"/>
                    <a:pt x="15624" y="10761"/>
                    <a:pt x="15138" y="12159"/>
                  </a:cubicBezTo>
                  <a:cubicBezTo>
                    <a:pt x="14925" y="12858"/>
                    <a:pt x="14591" y="13527"/>
                    <a:pt x="14226" y="14135"/>
                  </a:cubicBezTo>
                  <a:cubicBezTo>
                    <a:pt x="13800" y="14743"/>
                    <a:pt x="13344" y="15290"/>
                    <a:pt x="12828" y="15807"/>
                  </a:cubicBezTo>
                  <a:cubicBezTo>
                    <a:pt x="10852" y="17934"/>
                    <a:pt x="8360" y="19302"/>
                    <a:pt x="5958" y="20822"/>
                  </a:cubicBezTo>
                  <a:cubicBezTo>
                    <a:pt x="4712" y="21582"/>
                    <a:pt x="3557" y="22494"/>
                    <a:pt x="2524" y="23527"/>
                  </a:cubicBezTo>
                  <a:cubicBezTo>
                    <a:pt x="1490" y="24621"/>
                    <a:pt x="639" y="25837"/>
                    <a:pt x="1" y="27205"/>
                  </a:cubicBezTo>
                  <a:cubicBezTo>
                    <a:pt x="730" y="25898"/>
                    <a:pt x="1642" y="24743"/>
                    <a:pt x="2736" y="23740"/>
                  </a:cubicBezTo>
                  <a:cubicBezTo>
                    <a:pt x="3770" y="22767"/>
                    <a:pt x="4925" y="21916"/>
                    <a:pt x="6141" y="21217"/>
                  </a:cubicBezTo>
                  <a:cubicBezTo>
                    <a:pt x="7387" y="20518"/>
                    <a:pt x="8603" y="19788"/>
                    <a:pt x="9819" y="18998"/>
                  </a:cubicBezTo>
                  <a:cubicBezTo>
                    <a:pt x="11065" y="18208"/>
                    <a:pt x="12189" y="17266"/>
                    <a:pt x="13223" y="16232"/>
                  </a:cubicBezTo>
                  <a:cubicBezTo>
                    <a:pt x="13740" y="15685"/>
                    <a:pt x="14226" y="15077"/>
                    <a:pt x="14651" y="14469"/>
                  </a:cubicBezTo>
                  <a:cubicBezTo>
                    <a:pt x="15047" y="13800"/>
                    <a:pt x="15381" y="13071"/>
                    <a:pt x="15594" y="12341"/>
                  </a:cubicBezTo>
                  <a:cubicBezTo>
                    <a:pt x="16050" y="10852"/>
                    <a:pt x="16384" y="9363"/>
                    <a:pt x="16658" y="7843"/>
                  </a:cubicBezTo>
                  <a:cubicBezTo>
                    <a:pt x="16962" y="6354"/>
                    <a:pt x="17417" y="4925"/>
                    <a:pt x="18025" y="3557"/>
                  </a:cubicBezTo>
                  <a:cubicBezTo>
                    <a:pt x="18633" y="2189"/>
                    <a:pt x="19758" y="1065"/>
                    <a:pt x="20761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29;p40"/>
            <p:cNvSpPr/>
            <p:nvPr/>
          </p:nvSpPr>
          <p:spPr>
            <a:xfrm>
              <a:off x="5010575" y="2424700"/>
              <a:ext cx="1530800" cy="909650"/>
            </a:xfrm>
            <a:custGeom>
              <a:avLst/>
              <a:gdLst/>
              <a:ahLst/>
              <a:cxnLst/>
              <a:rect l="l" t="t" r="r" b="b"/>
              <a:pathLst>
                <a:path w="61232" h="36386" extrusionOk="0">
                  <a:moveTo>
                    <a:pt x="47317" y="1"/>
                  </a:moveTo>
                  <a:cubicBezTo>
                    <a:pt x="46561" y="1"/>
                    <a:pt x="46007" y="153"/>
                    <a:pt x="45763" y="503"/>
                  </a:cubicBezTo>
                  <a:cubicBezTo>
                    <a:pt x="42176" y="5670"/>
                    <a:pt x="32358" y="19226"/>
                    <a:pt x="31629" y="19257"/>
                  </a:cubicBezTo>
                  <a:cubicBezTo>
                    <a:pt x="31593" y="19258"/>
                    <a:pt x="31555" y="19259"/>
                    <a:pt x="31516" y="19259"/>
                  </a:cubicBezTo>
                  <a:cubicBezTo>
                    <a:pt x="28625" y="19259"/>
                    <a:pt x="18643" y="14831"/>
                    <a:pt x="9106" y="11202"/>
                  </a:cubicBezTo>
                  <a:cubicBezTo>
                    <a:pt x="7056" y="10425"/>
                    <a:pt x="5523" y="10094"/>
                    <a:pt x="4411" y="10094"/>
                  </a:cubicBezTo>
                  <a:cubicBezTo>
                    <a:pt x="1" y="10094"/>
                    <a:pt x="2211" y="15305"/>
                    <a:pt x="5002" y="18558"/>
                  </a:cubicBezTo>
                  <a:cubicBezTo>
                    <a:pt x="11112" y="25701"/>
                    <a:pt x="23118" y="34151"/>
                    <a:pt x="32085" y="36218"/>
                  </a:cubicBezTo>
                  <a:cubicBezTo>
                    <a:pt x="32584" y="36334"/>
                    <a:pt x="33109" y="36386"/>
                    <a:pt x="33649" y="36386"/>
                  </a:cubicBezTo>
                  <a:cubicBezTo>
                    <a:pt x="37774" y="36386"/>
                    <a:pt x="42755" y="33339"/>
                    <a:pt x="43696" y="32479"/>
                  </a:cubicBezTo>
                  <a:cubicBezTo>
                    <a:pt x="50322" y="26461"/>
                    <a:pt x="57921" y="14424"/>
                    <a:pt x="60566" y="6399"/>
                  </a:cubicBezTo>
                  <a:cubicBezTo>
                    <a:pt x="61232" y="4376"/>
                    <a:pt x="51367" y="1"/>
                    <a:pt x="47317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30;p40"/>
            <p:cNvSpPr/>
            <p:nvPr/>
          </p:nvSpPr>
          <p:spPr>
            <a:xfrm>
              <a:off x="5922875" y="1699200"/>
              <a:ext cx="557775" cy="522900"/>
            </a:xfrm>
            <a:custGeom>
              <a:avLst/>
              <a:gdLst/>
              <a:ahLst/>
              <a:cxnLst/>
              <a:rect l="l" t="t" r="r" b="b"/>
              <a:pathLst>
                <a:path w="22311" h="20916" extrusionOk="0">
                  <a:moveTo>
                    <a:pt x="19662" y="1"/>
                  </a:moveTo>
                  <a:cubicBezTo>
                    <a:pt x="19503" y="1"/>
                    <a:pt x="19328" y="52"/>
                    <a:pt x="19150" y="161"/>
                  </a:cubicBezTo>
                  <a:lnTo>
                    <a:pt x="821" y="8793"/>
                  </a:lnTo>
                  <a:cubicBezTo>
                    <a:pt x="274" y="9127"/>
                    <a:pt x="0" y="9735"/>
                    <a:pt x="61" y="10374"/>
                  </a:cubicBezTo>
                  <a:lnTo>
                    <a:pt x="2006" y="20343"/>
                  </a:lnTo>
                  <a:cubicBezTo>
                    <a:pt x="2088" y="20712"/>
                    <a:pt x="2350" y="20915"/>
                    <a:pt x="2670" y="20915"/>
                  </a:cubicBezTo>
                  <a:cubicBezTo>
                    <a:pt x="2825" y="20915"/>
                    <a:pt x="2993" y="20868"/>
                    <a:pt x="3161" y="20769"/>
                  </a:cubicBezTo>
                  <a:lnTo>
                    <a:pt x="21490" y="12106"/>
                  </a:lnTo>
                  <a:cubicBezTo>
                    <a:pt x="22037" y="11772"/>
                    <a:pt x="22311" y="11164"/>
                    <a:pt x="22250" y="10526"/>
                  </a:cubicBezTo>
                  <a:lnTo>
                    <a:pt x="20305" y="586"/>
                  </a:lnTo>
                  <a:cubicBezTo>
                    <a:pt x="20243" y="218"/>
                    <a:pt x="19989" y="1"/>
                    <a:pt x="196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31;p40"/>
            <p:cNvSpPr/>
            <p:nvPr/>
          </p:nvSpPr>
          <p:spPr>
            <a:xfrm>
              <a:off x="5928200" y="1728850"/>
              <a:ext cx="558525" cy="522450"/>
            </a:xfrm>
            <a:custGeom>
              <a:avLst/>
              <a:gdLst/>
              <a:ahLst/>
              <a:cxnLst/>
              <a:rect l="l" t="t" r="r" b="b"/>
              <a:pathLst>
                <a:path w="22341" h="20898" extrusionOk="0">
                  <a:moveTo>
                    <a:pt x="19671" y="0"/>
                  </a:moveTo>
                  <a:cubicBezTo>
                    <a:pt x="19517" y="0"/>
                    <a:pt x="19348" y="51"/>
                    <a:pt x="19180" y="160"/>
                  </a:cubicBezTo>
                  <a:lnTo>
                    <a:pt x="821" y="8792"/>
                  </a:lnTo>
                  <a:cubicBezTo>
                    <a:pt x="304" y="9127"/>
                    <a:pt x="0" y="9735"/>
                    <a:pt x="61" y="10373"/>
                  </a:cubicBezTo>
                  <a:lnTo>
                    <a:pt x="2006" y="20312"/>
                  </a:lnTo>
                  <a:cubicBezTo>
                    <a:pt x="2068" y="20681"/>
                    <a:pt x="2322" y="20898"/>
                    <a:pt x="2649" y="20898"/>
                  </a:cubicBezTo>
                  <a:cubicBezTo>
                    <a:pt x="2807" y="20898"/>
                    <a:pt x="2983" y="20847"/>
                    <a:pt x="3161" y="20738"/>
                  </a:cubicBezTo>
                  <a:lnTo>
                    <a:pt x="21490" y="12136"/>
                  </a:lnTo>
                  <a:cubicBezTo>
                    <a:pt x="22037" y="11771"/>
                    <a:pt x="22341" y="11163"/>
                    <a:pt x="22250" y="10525"/>
                  </a:cubicBezTo>
                  <a:lnTo>
                    <a:pt x="20304" y="586"/>
                  </a:lnTo>
                  <a:cubicBezTo>
                    <a:pt x="20243" y="217"/>
                    <a:pt x="19988" y="0"/>
                    <a:pt x="196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32;p40"/>
            <p:cNvSpPr/>
            <p:nvPr/>
          </p:nvSpPr>
          <p:spPr>
            <a:xfrm>
              <a:off x="5955850" y="1969350"/>
              <a:ext cx="52150" cy="43550"/>
            </a:xfrm>
            <a:custGeom>
              <a:avLst/>
              <a:gdLst/>
              <a:ahLst/>
              <a:cxnLst/>
              <a:rect l="l" t="t" r="r" b="b"/>
              <a:pathLst>
                <a:path w="2086" h="1742" extrusionOk="0">
                  <a:moveTo>
                    <a:pt x="979" y="1"/>
                  </a:moveTo>
                  <a:cubicBezTo>
                    <a:pt x="466" y="1"/>
                    <a:pt x="1" y="475"/>
                    <a:pt x="140" y="1057"/>
                  </a:cubicBezTo>
                  <a:cubicBezTo>
                    <a:pt x="221" y="1458"/>
                    <a:pt x="583" y="1742"/>
                    <a:pt x="1001" y="1742"/>
                  </a:cubicBezTo>
                  <a:cubicBezTo>
                    <a:pt x="1058" y="1742"/>
                    <a:pt x="1115" y="1737"/>
                    <a:pt x="1174" y="1726"/>
                  </a:cubicBezTo>
                  <a:cubicBezTo>
                    <a:pt x="1903" y="1543"/>
                    <a:pt x="2086" y="571"/>
                    <a:pt x="1447" y="145"/>
                  </a:cubicBezTo>
                  <a:cubicBezTo>
                    <a:pt x="1297" y="45"/>
                    <a:pt x="1136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033;p40"/>
            <p:cNvSpPr/>
            <p:nvPr/>
          </p:nvSpPr>
          <p:spPr>
            <a:xfrm>
              <a:off x="6384125" y="1849325"/>
              <a:ext cx="195375" cy="368350"/>
            </a:xfrm>
            <a:custGeom>
              <a:avLst/>
              <a:gdLst/>
              <a:ahLst/>
              <a:cxnLst/>
              <a:rect l="l" t="t" r="r" b="b"/>
              <a:pathLst>
                <a:path w="7815" h="14734" extrusionOk="0">
                  <a:moveTo>
                    <a:pt x="6102" y="1"/>
                  </a:moveTo>
                  <a:cubicBezTo>
                    <a:pt x="5571" y="1"/>
                    <a:pt x="4909" y="321"/>
                    <a:pt x="4165" y="1055"/>
                  </a:cubicBezTo>
                  <a:cubicBezTo>
                    <a:pt x="213" y="4916"/>
                    <a:pt x="0" y="11755"/>
                    <a:pt x="608" y="14156"/>
                  </a:cubicBezTo>
                  <a:lnTo>
                    <a:pt x="7539" y="14733"/>
                  </a:lnTo>
                  <a:cubicBezTo>
                    <a:pt x="6627" y="9627"/>
                    <a:pt x="5624" y="8472"/>
                    <a:pt x="7143" y="3730"/>
                  </a:cubicBezTo>
                  <a:cubicBezTo>
                    <a:pt x="7815" y="1590"/>
                    <a:pt x="7284" y="1"/>
                    <a:pt x="6102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034;p40"/>
            <p:cNvSpPr/>
            <p:nvPr/>
          </p:nvSpPr>
          <p:spPr>
            <a:xfrm>
              <a:off x="6105250" y="1829150"/>
              <a:ext cx="487875" cy="755550"/>
            </a:xfrm>
            <a:custGeom>
              <a:avLst/>
              <a:gdLst/>
              <a:ahLst/>
              <a:cxnLst/>
              <a:rect l="l" t="t" r="r" b="b"/>
              <a:pathLst>
                <a:path w="19515" h="30222" extrusionOk="0">
                  <a:moveTo>
                    <a:pt x="3873" y="0"/>
                  </a:moveTo>
                  <a:cubicBezTo>
                    <a:pt x="2261" y="0"/>
                    <a:pt x="1298" y="804"/>
                    <a:pt x="3374" y="2957"/>
                  </a:cubicBezTo>
                  <a:cubicBezTo>
                    <a:pt x="5715" y="5358"/>
                    <a:pt x="7903" y="6209"/>
                    <a:pt x="9028" y="7850"/>
                  </a:cubicBezTo>
                  <a:cubicBezTo>
                    <a:pt x="9028" y="7850"/>
                    <a:pt x="3526" y="8549"/>
                    <a:pt x="2401" y="11042"/>
                  </a:cubicBezTo>
                  <a:cubicBezTo>
                    <a:pt x="1459" y="13230"/>
                    <a:pt x="639" y="15449"/>
                    <a:pt x="0" y="17759"/>
                  </a:cubicBezTo>
                  <a:cubicBezTo>
                    <a:pt x="395" y="17972"/>
                    <a:pt x="791" y="18154"/>
                    <a:pt x="1216" y="18337"/>
                  </a:cubicBezTo>
                  <a:cubicBezTo>
                    <a:pt x="1216" y="18337"/>
                    <a:pt x="426" y="20768"/>
                    <a:pt x="1976" y="24325"/>
                  </a:cubicBezTo>
                  <a:lnTo>
                    <a:pt x="16779" y="30221"/>
                  </a:lnTo>
                  <a:cubicBezTo>
                    <a:pt x="16779" y="30221"/>
                    <a:pt x="19514" y="23382"/>
                    <a:pt x="19058" y="17850"/>
                  </a:cubicBezTo>
                  <a:cubicBezTo>
                    <a:pt x="18754" y="14021"/>
                    <a:pt x="17143" y="5753"/>
                    <a:pt x="6870" y="707"/>
                  </a:cubicBezTo>
                  <a:cubicBezTo>
                    <a:pt x="5965" y="272"/>
                    <a:pt x="4809" y="0"/>
                    <a:pt x="3873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035;p40"/>
            <p:cNvSpPr/>
            <p:nvPr/>
          </p:nvSpPr>
          <p:spPr>
            <a:xfrm>
              <a:off x="5992025" y="1977100"/>
              <a:ext cx="568425" cy="363550"/>
            </a:xfrm>
            <a:custGeom>
              <a:avLst/>
              <a:gdLst/>
              <a:ahLst/>
              <a:cxnLst/>
              <a:rect l="l" t="t" r="r" b="b"/>
              <a:pathLst>
                <a:path w="22737" h="14542" extrusionOk="0">
                  <a:moveTo>
                    <a:pt x="5303" y="1"/>
                  </a:moveTo>
                  <a:cubicBezTo>
                    <a:pt x="3791" y="1"/>
                    <a:pt x="2616" y="367"/>
                    <a:pt x="2189" y="1324"/>
                  </a:cubicBezTo>
                  <a:cubicBezTo>
                    <a:pt x="1307" y="3361"/>
                    <a:pt x="4164" y="4455"/>
                    <a:pt x="4164" y="4455"/>
                  </a:cubicBezTo>
                  <a:cubicBezTo>
                    <a:pt x="4164" y="4455"/>
                    <a:pt x="4036" y="4446"/>
                    <a:pt x="3826" y="4446"/>
                  </a:cubicBezTo>
                  <a:cubicBezTo>
                    <a:pt x="2961" y="4446"/>
                    <a:pt x="713" y="4603"/>
                    <a:pt x="395" y="6218"/>
                  </a:cubicBezTo>
                  <a:cubicBezTo>
                    <a:pt x="0" y="8042"/>
                    <a:pt x="2280" y="8771"/>
                    <a:pt x="2280" y="8771"/>
                  </a:cubicBezTo>
                  <a:cubicBezTo>
                    <a:pt x="2280" y="8771"/>
                    <a:pt x="213" y="8984"/>
                    <a:pt x="213" y="10808"/>
                  </a:cubicBezTo>
                  <a:cubicBezTo>
                    <a:pt x="213" y="13027"/>
                    <a:pt x="4529" y="12267"/>
                    <a:pt x="6444" y="14516"/>
                  </a:cubicBezTo>
                  <a:cubicBezTo>
                    <a:pt x="6459" y="14533"/>
                    <a:pt x="6493" y="14541"/>
                    <a:pt x="6545" y="14541"/>
                  </a:cubicBezTo>
                  <a:cubicBezTo>
                    <a:pt x="7964" y="14541"/>
                    <a:pt x="22736" y="8315"/>
                    <a:pt x="22736" y="8315"/>
                  </a:cubicBezTo>
                  <a:cubicBezTo>
                    <a:pt x="21308" y="6917"/>
                    <a:pt x="18177" y="3969"/>
                    <a:pt x="14833" y="2449"/>
                  </a:cubicBezTo>
                  <a:cubicBezTo>
                    <a:pt x="12355" y="1350"/>
                    <a:pt x="8208" y="1"/>
                    <a:pt x="5303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036;p40"/>
            <p:cNvSpPr/>
            <p:nvPr/>
          </p:nvSpPr>
          <p:spPr>
            <a:xfrm>
              <a:off x="6094600" y="2085425"/>
              <a:ext cx="240150" cy="60050"/>
            </a:xfrm>
            <a:custGeom>
              <a:avLst/>
              <a:gdLst/>
              <a:ahLst/>
              <a:cxnLst/>
              <a:rect l="l" t="t" r="r" b="b"/>
              <a:pathLst>
                <a:path w="9606" h="2402" extrusionOk="0">
                  <a:moveTo>
                    <a:pt x="1301" y="0"/>
                  </a:moveTo>
                  <a:cubicBezTo>
                    <a:pt x="904" y="0"/>
                    <a:pt x="510" y="20"/>
                    <a:pt x="122" y="61"/>
                  </a:cubicBezTo>
                  <a:cubicBezTo>
                    <a:pt x="31" y="61"/>
                    <a:pt x="1" y="153"/>
                    <a:pt x="61" y="153"/>
                  </a:cubicBezTo>
                  <a:cubicBezTo>
                    <a:pt x="3314" y="517"/>
                    <a:pt x="6505" y="1277"/>
                    <a:pt x="9575" y="2402"/>
                  </a:cubicBezTo>
                  <a:lnTo>
                    <a:pt x="9606" y="2371"/>
                  </a:lnTo>
                  <a:cubicBezTo>
                    <a:pt x="8192" y="1393"/>
                    <a:pt x="4662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037;p40"/>
            <p:cNvSpPr/>
            <p:nvPr/>
          </p:nvSpPr>
          <p:spPr>
            <a:xfrm>
              <a:off x="6046725" y="2192100"/>
              <a:ext cx="243200" cy="46850"/>
            </a:xfrm>
            <a:custGeom>
              <a:avLst/>
              <a:gdLst/>
              <a:ahLst/>
              <a:cxnLst/>
              <a:rect l="l" t="t" r="r" b="b"/>
              <a:pathLst>
                <a:path w="9728" h="1874" extrusionOk="0">
                  <a:moveTo>
                    <a:pt x="1772" y="1"/>
                  </a:moveTo>
                  <a:cubicBezTo>
                    <a:pt x="1206" y="1"/>
                    <a:pt x="641" y="35"/>
                    <a:pt x="92" y="111"/>
                  </a:cubicBezTo>
                  <a:cubicBezTo>
                    <a:pt x="31" y="111"/>
                    <a:pt x="1" y="171"/>
                    <a:pt x="62" y="202"/>
                  </a:cubicBezTo>
                  <a:cubicBezTo>
                    <a:pt x="3314" y="384"/>
                    <a:pt x="6536" y="931"/>
                    <a:pt x="9697" y="1874"/>
                  </a:cubicBezTo>
                  <a:cubicBezTo>
                    <a:pt x="9697" y="1874"/>
                    <a:pt x="9727" y="1843"/>
                    <a:pt x="9697" y="1843"/>
                  </a:cubicBezTo>
                  <a:cubicBezTo>
                    <a:pt x="8452" y="1143"/>
                    <a:pt x="5063" y="1"/>
                    <a:pt x="1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038;p40"/>
            <p:cNvSpPr/>
            <p:nvPr/>
          </p:nvSpPr>
          <p:spPr>
            <a:xfrm>
              <a:off x="4989250" y="2496525"/>
              <a:ext cx="1472400" cy="859400"/>
            </a:xfrm>
            <a:custGeom>
              <a:avLst/>
              <a:gdLst/>
              <a:ahLst/>
              <a:cxnLst/>
              <a:rect l="l" t="t" r="r" b="b"/>
              <a:pathLst>
                <a:path w="58896" h="34376" extrusionOk="0">
                  <a:moveTo>
                    <a:pt x="44275" y="1"/>
                  </a:moveTo>
                  <a:cubicBezTo>
                    <a:pt x="44275" y="1"/>
                    <a:pt x="32847" y="15411"/>
                    <a:pt x="32360" y="15594"/>
                  </a:cubicBezTo>
                  <a:cubicBezTo>
                    <a:pt x="32352" y="15597"/>
                    <a:pt x="32340" y="15598"/>
                    <a:pt x="32324" y="15598"/>
                  </a:cubicBezTo>
                  <a:cubicBezTo>
                    <a:pt x="31362" y="15598"/>
                    <a:pt x="16383" y="10392"/>
                    <a:pt x="11630" y="8359"/>
                  </a:cubicBezTo>
                  <a:cubicBezTo>
                    <a:pt x="9477" y="7455"/>
                    <a:pt x="7329" y="6946"/>
                    <a:pt x="5621" y="6946"/>
                  </a:cubicBezTo>
                  <a:cubicBezTo>
                    <a:pt x="1588" y="6946"/>
                    <a:pt x="0" y="9779"/>
                    <a:pt x="6554" y="16931"/>
                  </a:cubicBezTo>
                  <a:cubicBezTo>
                    <a:pt x="17180" y="28561"/>
                    <a:pt x="29690" y="34375"/>
                    <a:pt x="36849" y="34375"/>
                  </a:cubicBezTo>
                  <a:cubicBezTo>
                    <a:pt x="37923" y="34375"/>
                    <a:pt x="38877" y="34245"/>
                    <a:pt x="39686" y="33983"/>
                  </a:cubicBezTo>
                  <a:cubicBezTo>
                    <a:pt x="45552" y="32098"/>
                    <a:pt x="58896" y="17083"/>
                    <a:pt x="58896" y="17083"/>
                  </a:cubicBezTo>
                  <a:lnTo>
                    <a:pt x="4427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039;p40"/>
            <p:cNvSpPr/>
            <p:nvPr/>
          </p:nvSpPr>
          <p:spPr>
            <a:xfrm>
              <a:off x="6047700" y="2624650"/>
              <a:ext cx="290700" cy="358650"/>
            </a:xfrm>
            <a:custGeom>
              <a:avLst/>
              <a:gdLst/>
              <a:ahLst/>
              <a:cxnLst/>
              <a:rect l="l" t="t" r="r" b="b"/>
              <a:pathLst>
                <a:path w="11628" h="14346" extrusionOk="0">
                  <a:moveTo>
                    <a:pt x="55" y="1"/>
                  </a:moveTo>
                  <a:cubicBezTo>
                    <a:pt x="27" y="1"/>
                    <a:pt x="0" y="29"/>
                    <a:pt x="23" y="73"/>
                  </a:cubicBezTo>
                  <a:cubicBezTo>
                    <a:pt x="1816" y="2505"/>
                    <a:pt x="3700" y="4906"/>
                    <a:pt x="5615" y="7307"/>
                  </a:cubicBezTo>
                  <a:cubicBezTo>
                    <a:pt x="6527" y="8462"/>
                    <a:pt x="10387" y="13143"/>
                    <a:pt x="11451" y="14329"/>
                  </a:cubicBezTo>
                  <a:cubicBezTo>
                    <a:pt x="11457" y="14340"/>
                    <a:pt x="11467" y="14345"/>
                    <a:pt x="11480" y="14345"/>
                  </a:cubicBezTo>
                  <a:cubicBezTo>
                    <a:pt x="11533" y="14345"/>
                    <a:pt x="11628" y="14256"/>
                    <a:pt x="11603" y="14207"/>
                  </a:cubicBezTo>
                  <a:cubicBezTo>
                    <a:pt x="10570" y="12870"/>
                    <a:pt x="6953" y="8128"/>
                    <a:pt x="6011" y="7003"/>
                  </a:cubicBezTo>
                  <a:cubicBezTo>
                    <a:pt x="4065" y="4633"/>
                    <a:pt x="2120" y="2292"/>
                    <a:pt x="83" y="12"/>
                  </a:cubicBezTo>
                  <a:cubicBezTo>
                    <a:pt x="75" y="4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040;p40"/>
            <p:cNvSpPr/>
            <p:nvPr/>
          </p:nvSpPr>
          <p:spPr>
            <a:xfrm>
              <a:off x="5037600" y="2722975"/>
              <a:ext cx="1056275" cy="632950"/>
            </a:xfrm>
            <a:custGeom>
              <a:avLst/>
              <a:gdLst/>
              <a:ahLst/>
              <a:cxnLst/>
              <a:rect l="l" t="t" r="r" b="b"/>
              <a:pathLst>
                <a:path w="42251" h="25318" extrusionOk="0">
                  <a:moveTo>
                    <a:pt x="213" y="0"/>
                  </a:moveTo>
                  <a:cubicBezTo>
                    <a:pt x="0" y="1611"/>
                    <a:pt x="1186" y="4165"/>
                    <a:pt x="4620" y="7873"/>
                  </a:cubicBezTo>
                  <a:cubicBezTo>
                    <a:pt x="15246" y="19503"/>
                    <a:pt x="27756" y="25317"/>
                    <a:pt x="34915" y="25317"/>
                  </a:cubicBezTo>
                  <a:cubicBezTo>
                    <a:pt x="35989" y="25317"/>
                    <a:pt x="36943" y="25187"/>
                    <a:pt x="37752" y="24925"/>
                  </a:cubicBezTo>
                  <a:cubicBezTo>
                    <a:pt x="38998" y="24499"/>
                    <a:pt x="40548" y="23527"/>
                    <a:pt x="42250" y="22220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041;p40"/>
            <p:cNvSpPr/>
            <p:nvPr/>
          </p:nvSpPr>
          <p:spPr>
            <a:xfrm>
              <a:off x="4401575" y="2626700"/>
              <a:ext cx="1090450" cy="1214100"/>
            </a:xfrm>
            <a:custGeom>
              <a:avLst/>
              <a:gdLst/>
              <a:ahLst/>
              <a:cxnLst/>
              <a:rect l="l" t="t" r="r" b="b"/>
              <a:pathLst>
                <a:path w="43618" h="48564" extrusionOk="0">
                  <a:moveTo>
                    <a:pt x="23693" y="0"/>
                  </a:moveTo>
                  <a:cubicBezTo>
                    <a:pt x="21390" y="0"/>
                    <a:pt x="18806" y="939"/>
                    <a:pt x="15958" y="3335"/>
                  </a:cubicBezTo>
                  <a:cubicBezTo>
                    <a:pt x="3648" y="13608"/>
                    <a:pt x="0" y="48563"/>
                    <a:pt x="0" y="48563"/>
                  </a:cubicBezTo>
                  <a:lnTo>
                    <a:pt x="43618" y="48563"/>
                  </a:lnTo>
                  <a:lnTo>
                    <a:pt x="38724" y="32910"/>
                  </a:lnTo>
                  <a:cubicBezTo>
                    <a:pt x="38724" y="32910"/>
                    <a:pt x="42463" y="28138"/>
                    <a:pt x="42129" y="23274"/>
                  </a:cubicBezTo>
                  <a:cubicBezTo>
                    <a:pt x="41733" y="17773"/>
                    <a:pt x="32280" y="4763"/>
                    <a:pt x="31429" y="3851"/>
                  </a:cubicBezTo>
                  <a:cubicBezTo>
                    <a:pt x="29388" y="1705"/>
                    <a:pt x="26796" y="0"/>
                    <a:pt x="2369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042;p40"/>
            <p:cNvSpPr/>
            <p:nvPr/>
          </p:nvSpPr>
          <p:spPr>
            <a:xfrm>
              <a:off x="5324825" y="2924350"/>
              <a:ext cx="132250" cy="280225"/>
            </a:xfrm>
            <a:custGeom>
              <a:avLst/>
              <a:gdLst/>
              <a:ahLst/>
              <a:cxnLst/>
              <a:rect l="l" t="t" r="r" b="b"/>
              <a:pathLst>
                <a:path w="5290" h="11209" extrusionOk="0">
                  <a:moveTo>
                    <a:pt x="1" y="0"/>
                  </a:moveTo>
                  <a:cubicBezTo>
                    <a:pt x="882" y="1368"/>
                    <a:pt x="1673" y="2797"/>
                    <a:pt x="2372" y="4256"/>
                  </a:cubicBezTo>
                  <a:cubicBezTo>
                    <a:pt x="3132" y="5684"/>
                    <a:pt x="3800" y="7143"/>
                    <a:pt x="4408" y="8633"/>
                  </a:cubicBezTo>
                  <a:cubicBezTo>
                    <a:pt x="4712" y="9453"/>
                    <a:pt x="4986" y="10304"/>
                    <a:pt x="5229" y="11186"/>
                  </a:cubicBezTo>
                  <a:cubicBezTo>
                    <a:pt x="5229" y="11201"/>
                    <a:pt x="5244" y="11209"/>
                    <a:pt x="5259" y="11209"/>
                  </a:cubicBezTo>
                  <a:cubicBezTo>
                    <a:pt x="5274" y="11209"/>
                    <a:pt x="5290" y="11201"/>
                    <a:pt x="5290" y="11186"/>
                  </a:cubicBezTo>
                  <a:cubicBezTo>
                    <a:pt x="5199" y="9575"/>
                    <a:pt x="4803" y="8025"/>
                    <a:pt x="4074" y="6596"/>
                  </a:cubicBezTo>
                  <a:cubicBezTo>
                    <a:pt x="3800" y="6019"/>
                    <a:pt x="3496" y="5411"/>
                    <a:pt x="3162" y="4864"/>
                  </a:cubicBezTo>
                  <a:cubicBezTo>
                    <a:pt x="3162" y="4712"/>
                    <a:pt x="3132" y="4590"/>
                    <a:pt x="3101" y="4468"/>
                  </a:cubicBezTo>
                  <a:cubicBezTo>
                    <a:pt x="3010" y="4195"/>
                    <a:pt x="2919" y="3921"/>
                    <a:pt x="2828" y="3648"/>
                  </a:cubicBezTo>
                  <a:cubicBezTo>
                    <a:pt x="2615" y="3101"/>
                    <a:pt x="2341" y="2584"/>
                    <a:pt x="2037" y="2098"/>
                  </a:cubicBezTo>
                  <a:cubicBezTo>
                    <a:pt x="2028" y="2089"/>
                    <a:pt x="2017" y="2085"/>
                    <a:pt x="2006" y="2085"/>
                  </a:cubicBezTo>
                  <a:cubicBezTo>
                    <a:pt x="1979" y="2085"/>
                    <a:pt x="1955" y="2107"/>
                    <a:pt x="1977" y="2128"/>
                  </a:cubicBezTo>
                  <a:cubicBezTo>
                    <a:pt x="2250" y="2645"/>
                    <a:pt x="2493" y="3161"/>
                    <a:pt x="2676" y="3709"/>
                  </a:cubicBezTo>
                  <a:cubicBezTo>
                    <a:pt x="2767" y="3952"/>
                    <a:pt x="2828" y="4165"/>
                    <a:pt x="2919" y="4377"/>
                  </a:cubicBezTo>
                  <a:cubicBezTo>
                    <a:pt x="2493" y="3678"/>
                    <a:pt x="2068" y="3009"/>
                    <a:pt x="1642" y="2310"/>
                  </a:cubicBezTo>
                  <a:cubicBezTo>
                    <a:pt x="1156" y="1490"/>
                    <a:pt x="609" y="73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043;p40"/>
            <p:cNvSpPr/>
            <p:nvPr/>
          </p:nvSpPr>
          <p:spPr>
            <a:xfrm>
              <a:off x="4882575" y="2383300"/>
              <a:ext cx="235600" cy="445850"/>
            </a:xfrm>
            <a:custGeom>
              <a:avLst/>
              <a:gdLst/>
              <a:ahLst/>
              <a:cxnLst/>
              <a:rect l="l" t="t" r="r" b="b"/>
              <a:pathLst>
                <a:path w="9424" h="17834" extrusionOk="0">
                  <a:moveTo>
                    <a:pt x="153" y="1"/>
                  </a:moveTo>
                  <a:cubicBezTo>
                    <a:pt x="153" y="1"/>
                    <a:pt x="92" y="1794"/>
                    <a:pt x="31" y="4043"/>
                  </a:cubicBezTo>
                  <a:lnTo>
                    <a:pt x="31" y="4378"/>
                  </a:lnTo>
                  <a:lnTo>
                    <a:pt x="31" y="4742"/>
                  </a:lnTo>
                  <a:cubicBezTo>
                    <a:pt x="31" y="5077"/>
                    <a:pt x="1" y="5441"/>
                    <a:pt x="1" y="5776"/>
                  </a:cubicBezTo>
                  <a:lnTo>
                    <a:pt x="1" y="6566"/>
                  </a:lnTo>
                  <a:lnTo>
                    <a:pt x="1" y="7356"/>
                  </a:lnTo>
                  <a:cubicBezTo>
                    <a:pt x="1" y="9302"/>
                    <a:pt x="122" y="11217"/>
                    <a:pt x="396" y="13132"/>
                  </a:cubicBezTo>
                  <a:cubicBezTo>
                    <a:pt x="653" y="13817"/>
                    <a:pt x="4374" y="17833"/>
                    <a:pt x="7673" y="17833"/>
                  </a:cubicBezTo>
                  <a:cubicBezTo>
                    <a:pt x="7883" y="17833"/>
                    <a:pt x="8092" y="17817"/>
                    <a:pt x="8299" y="17782"/>
                  </a:cubicBezTo>
                  <a:cubicBezTo>
                    <a:pt x="9423" y="17569"/>
                    <a:pt x="8663" y="11429"/>
                    <a:pt x="8663" y="11429"/>
                  </a:cubicBezTo>
                  <a:lnTo>
                    <a:pt x="8724" y="10943"/>
                  </a:lnTo>
                  <a:lnTo>
                    <a:pt x="9362" y="4438"/>
                  </a:lnTo>
                  <a:lnTo>
                    <a:pt x="1308" y="51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044;p40"/>
            <p:cNvSpPr/>
            <p:nvPr/>
          </p:nvSpPr>
          <p:spPr>
            <a:xfrm>
              <a:off x="4883325" y="2383300"/>
              <a:ext cx="233325" cy="274350"/>
            </a:xfrm>
            <a:custGeom>
              <a:avLst/>
              <a:gdLst/>
              <a:ahLst/>
              <a:cxnLst/>
              <a:rect l="l" t="t" r="r" b="b"/>
              <a:pathLst>
                <a:path w="9333" h="10974" extrusionOk="0">
                  <a:moveTo>
                    <a:pt x="123" y="1"/>
                  </a:moveTo>
                  <a:cubicBezTo>
                    <a:pt x="123" y="1"/>
                    <a:pt x="62" y="1794"/>
                    <a:pt x="1" y="4043"/>
                  </a:cubicBezTo>
                  <a:cubicBezTo>
                    <a:pt x="1733" y="7508"/>
                    <a:pt x="4895" y="10031"/>
                    <a:pt x="8664" y="10973"/>
                  </a:cubicBezTo>
                  <a:lnTo>
                    <a:pt x="9332" y="4438"/>
                  </a:lnTo>
                  <a:lnTo>
                    <a:pt x="1278" y="517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045;p40"/>
            <p:cNvSpPr/>
            <p:nvPr/>
          </p:nvSpPr>
          <p:spPr>
            <a:xfrm>
              <a:off x="4721475" y="1910225"/>
              <a:ext cx="640625" cy="673150"/>
            </a:xfrm>
            <a:custGeom>
              <a:avLst/>
              <a:gdLst/>
              <a:ahLst/>
              <a:cxnLst/>
              <a:rect l="l" t="t" r="r" b="b"/>
              <a:pathLst>
                <a:path w="25625" h="26926" extrusionOk="0">
                  <a:moveTo>
                    <a:pt x="12296" y="1"/>
                  </a:moveTo>
                  <a:cubicBezTo>
                    <a:pt x="11363" y="1"/>
                    <a:pt x="10445" y="129"/>
                    <a:pt x="9575" y="352"/>
                  </a:cubicBezTo>
                  <a:cubicBezTo>
                    <a:pt x="4560" y="1629"/>
                    <a:pt x="1" y="6249"/>
                    <a:pt x="3435" y="17282"/>
                  </a:cubicBezTo>
                  <a:cubicBezTo>
                    <a:pt x="5973" y="25508"/>
                    <a:pt x="10842" y="26925"/>
                    <a:pt x="14076" y="26925"/>
                  </a:cubicBezTo>
                  <a:cubicBezTo>
                    <a:pt x="15179" y="26925"/>
                    <a:pt x="16093" y="26760"/>
                    <a:pt x="16657" y="26644"/>
                  </a:cubicBezTo>
                  <a:cubicBezTo>
                    <a:pt x="19089" y="26188"/>
                    <a:pt x="25624" y="23544"/>
                    <a:pt x="23375" y="12206"/>
                  </a:cubicBezTo>
                  <a:cubicBezTo>
                    <a:pt x="21493" y="2872"/>
                    <a:pt x="16712" y="1"/>
                    <a:pt x="12296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046;p40"/>
            <p:cNvSpPr/>
            <p:nvPr/>
          </p:nvSpPr>
          <p:spPr>
            <a:xfrm>
              <a:off x="5207800" y="2140575"/>
              <a:ext cx="58550" cy="27700"/>
            </a:xfrm>
            <a:custGeom>
              <a:avLst/>
              <a:gdLst/>
              <a:ahLst/>
              <a:cxnLst/>
              <a:rect l="l" t="t" r="r" b="b"/>
              <a:pathLst>
                <a:path w="2342" h="1108" extrusionOk="0">
                  <a:moveTo>
                    <a:pt x="875" y="0"/>
                  </a:moveTo>
                  <a:cubicBezTo>
                    <a:pt x="566" y="0"/>
                    <a:pt x="274" y="149"/>
                    <a:pt x="92" y="409"/>
                  </a:cubicBezTo>
                  <a:cubicBezTo>
                    <a:pt x="1" y="591"/>
                    <a:pt x="31" y="773"/>
                    <a:pt x="183" y="895"/>
                  </a:cubicBezTo>
                  <a:cubicBezTo>
                    <a:pt x="386" y="1022"/>
                    <a:pt x="610" y="1085"/>
                    <a:pt x="837" y="1085"/>
                  </a:cubicBezTo>
                  <a:cubicBezTo>
                    <a:pt x="882" y="1085"/>
                    <a:pt x="928" y="1082"/>
                    <a:pt x="974" y="1077"/>
                  </a:cubicBezTo>
                  <a:cubicBezTo>
                    <a:pt x="1247" y="1108"/>
                    <a:pt x="1521" y="1108"/>
                    <a:pt x="1794" y="1108"/>
                  </a:cubicBezTo>
                  <a:cubicBezTo>
                    <a:pt x="2159" y="1077"/>
                    <a:pt x="2341" y="621"/>
                    <a:pt x="2068" y="378"/>
                  </a:cubicBezTo>
                  <a:cubicBezTo>
                    <a:pt x="1790" y="156"/>
                    <a:pt x="1461" y="10"/>
                    <a:pt x="1127" y="10"/>
                  </a:cubicBezTo>
                  <a:cubicBezTo>
                    <a:pt x="1096" y="10"/>
                    <a:pt x="1065" y="11"/>
                    <a:pt x="1034" y="13"/>
                  </a:cubicBezTo>
                  <a:cubicBezTo>
                    <a:pt x="981" y="5"/>
                    <a:pt x="928" y="0"/>
                    <a:pt x="8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047;p40"/>
            <p:cNvSpPr/>
            <p:nvPr/>
          </p:nvSpPr>
          <p:spPr>
            <a:xfrm>
              <a:off x="5052525" y="2172650"/>
              <a:ext cx="54250" cy="35700"/>
            </a:xfrm>
            <a:custGeom>
              <a:avLst/>
              <a:gdLst/>
              <a:ahLst/>
              <a:cxnLst/>
              <a:rect l="l" t="t" r="r" b="b"/>
              <a:pathLst>
                <a:path w="2170" h="1428" extrusionOk="0">
                  <a:moveTo>
                    <a:pt x="1417" y="1"/>
                  </a:moveTo>
                  <a:cubicBezTo>
                    <a:pt x="1264" y="1"/>
                    <a:pt x="1115" y="33"/>
                    <a:pt x="984" y="98"/>
                  </a:cubicBezTo>
                  <a:cubicBezTo>
                    <a:pt x="619" y="220"/>
                    <a:pt x="315" y="463"/>
                    <a:pt x="133" y="797"/>
                  </a:cubicBezTo>
                  <a:cubicBezTo>
                    <a:pt x="0" y="1089"/>
                    <a:pt x="215" y="1428"/>
                    <a:pt x="515" y="1428"/>
                  </a:cubicBezTo>
                  <a:cubicBezTo>
                    <a:pt x="558" y="1428"/>
                    <a:pt x="603" y="1421"/>
                    <a:pt x="649" y="1405"/>
                  </a:cubicBezTo>
                  <a:cubicBezTo>
                    <a:pt x="923" y="1314"/>
                    <a:pt x="1136" y="1223"/>
                    <a:pt x="1409" y="1101"/>
                  </a:cubicBezTo>
                  <a:cubicBezTo>
                    <a:pt x="1683" y="1041"/>
                    <a:pt x="1926" y="889"/>
                    <a:pt x="2078" y="676"/>
                  </a:cubicBezTo>
                  <a:cubicBezTo>
                    <a:pt x="2169" y="493"/>
                    <a:pt x="2139" y="311"/>
                    <a:pt x="2017" y="159"/>
                  </a:cubicBezTo>
                  <a:cubicBezTo>
                    <a:pt x="1827" y="56"/>
                    <a:pt x="1618" y="1"/>
                    <a:pt x="1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048;p40"/>
            <p:cNvSpPr/>
            <p:nvPr/>
          </p:nvSpPr>
          <p:spPr>
            <a:xfrm>
              <a:off x="5112075" y="2272200"/>
              <a:ext cx="20525" cy="54900"/>
            </a:xfrm>
            <a:custGeom>
              <a:avLst/>
              <a:gdLst/>
              <a:ahLst/>
              <a:cxnLst/>
              <a:rect l="l" t="t" r="r" b="b"/>
              <a:pathLst>
                <a:path w="821" h="2196" extrusionOk="0">
                  <a:moveTo>
                    <a:pt x="422" y="1"/>
                  </a:moveTo>
                  <a:cubicBezTo>
                    <a:pt x="410" y="1"/>
                    <a:pt x="365" y="72"/>
                    <a:pt x="365" y="98"/>
                  </a:cubicBezTo>
                  <a:cubicBezTo>
                    <a:pt x="547" y="858"/>
                    <a:pt x="638" y="1770"/>
                    <a:pt x="0" y="2165"/>
                  </a:cubicBezTo>
                  <a:lnTo>
                    <a:pt x="0" y="2195"/>
                  </a:lnTo>
                  <a:cubicBezTo>
                    <a:pt x="821" y="1922"/>
                    <a:pt x="730" y="706"/>
                    <a:pt x="426" y="7"/>
                  </a:cubicBezTo>
                  <a:cubicBezTo>
                    <a:pt x="426" y="3"/>
                    <a:pt x="42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049;p40"/>
            <p:cNvSpPr/>
            <p:nvPr/>
          </p:nvSpPr>
          <p:spPr>
            <a:xfrm>
              <a:off x="5071175" y="2256250"/>
              <a:ext cx="65900" cy="63425"/>
            </a:xfrm>
            <a:custGeom>
              <a:avLst/>
              <a:gdLst/>
              <a:ahLst/>
              <a:cxnLst/>
              <a:rect l="l" t="t" r="r" b="b"/>
              <a:pathLst>
                <a:path w="2636" h="2537" extrusionOk="0">
                  <a:moveTo>
                    <a:pt x="1299" y="0"/>
                  </a:moveTo>
                  <a:cubicBezTo>
                    <a:pt x="1270" y="0"/>
                    <a:pt x="1241" y="2"/>
                    <a:pt x="1211" y="7"/>
                  </a:cubicBezTo>
                  <a:cubicBezTo>
                    <a:pt x="1" y="154"/>
                    <a:pt x="338" y="2536"/>
                    <a:pt x="1415" y="2536"/>
                  </a:cubicBezTo>
                  <a:cubicBezTo>
                    <a:pt x="1448" y="2536"/>
                    <a:pt x="1481" y="2534"/>
                    <a:pt x="1514" y="2529"/>
                  </a:cubicBezTo>
                  <a:cubicBezTo>
                    <a:pt x="2636" y="2382"/>
                    <a:pt x="2267" y="0"/>
                    <a:pt x="12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050;p40"/>
            <p:cNvSpPr/>
            <p:nvPr/>
          </p:nvSpPr>
          <p:spPr>
            <a:xfrm>
              <a:off x="5052025" y="2260550"/>
              <a:ext cx="41825" cy="28575"/>
            </a:xfrm>
            <a:custGeom>
              <a:avLst/>
              <a:gdLst/>
              <a:ahLst/>
              <a:cxnLst/>
              <a:rect l="l" t="t" r="r" b="b"/>
              <a:pathLst>
                <a:path w="1673" h="1143" extrusionOk="0">
                  <a:moveTo>
                    <a:pt x="1553" y="0"/>
                  </a:moveTo>
                  <a:cubicBezTo>
                    <a:pt x="1534" y="0"/>
                    <a:pt x="1513" y="5"/>
                    <a:pt x="1490" y="17"/>
                  </a:cubicBezTo>
                  <a:cubicBezTo>
                    <a:pt x="1308" y="199"/>
                    <a:pt x="1125" y="503"/>
                    <a:pt x="882" y="564"/>
                  </a:cubicBezTo>
                  <a:cubicBezTo>
                    <a:pt x="850" y="571"/>
                    <a:pt x="818" y="575"/>
                    <a:pt x="785" y="575"/>
                  </a:cubicBezTo>
                  <a:cubicBezTo>
                    <a:pt x="538" y="575"/>
                    <a:pt x="276" y="384"/>
                    <a:pt x="62" y="169"/>
                  </a:cubicBezTo>
                  <a:cubicBezTo>
                    <a:pt x="31" y="169"/>
                    <a:pt x="1" y="169"/>
                    <a:pt x="31" y="230"/>
                  </a:cubicBezTo>
                  <a:cubicBezTo>
                    <a:pt x="90" y="672"/>
                    <a:pt x="349" y="1143"/>
                    <a:pt x="837" y="1143"/>
                  </a:cubicBezTo>
                  <a:cubicBezTo>
                    <a:pt x="852" y="1143"/>
                    <a:pt x="867" y="1143"/>
                    <a:pt x="882" y="1142"/>
                  </a:cubicBezTo>
                  <a:cubicBezTo>
                    <a:pt x="1399" y="1142"/>
                    <a:pt x="1642" y="655"/>
                    <a:pt x="1673" y="139"/>
                  </a:cubicBezTo>
                  <a:cubicBezTo>
                    <a:pt x="1673" y="89"/>
                    <a:pt x="1633" y="0"/>
                    <a:pt x="15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051;p40"/>
            <p:cNvSpPr/>
            <p:nvPr/>
          </p:nvSpPr>
          <p:spPr>
            <a:xfrm>
              <a:off x="5226825" y="2245550"/>
              <a:ext cx="29650" cy="48125"/>
            </a:xfrm>
            <a:custGeom>
              <a:avLst/>
              <a:gdLst/>
              <a:ahLst/>
              <a:cxnLst/>
              <a:rect l="l" t="t" r="r" b="b"/>
              <a:pathLst>
                <a:path w="1186" h="1925" extrusionOk="0">
                  <a:moveTo>
                    <a:pt x="36" y="1"/>
                  </a:moveTo>
                  <a:cubicBezTo>
                    <a:pt x="32" y="1"/>
                    <a:pt x="30" y="3"/>
                    <a:pt x="30" y="9"/>
                  </a:cubicBezTo>
                  <a:cubicBezTo>
                    <a:pt x="0" y="759"/>
                    <a:pt x="296" y="1925"/>
                    <a:pt x="1123" y="1925"/>
                  </a:cubicBezTo>
                  <a:cubicBezTo>
                    <a:pt x="1133" y="1925"/>
                    <a:pt x="1144" y="1924"/>
                    <a:pt x="1155" y="1924"/>
                  </a:cubicBezTo>
                  <a:cubicBezTo>
                    <a:pt x="1185" y="1924"/>
                    <a:pt x="1185" y="1894"/>
                    <a:pt x="1155" y="1894"/>
                  </a:cubicBezTo>
                  <a:cubicBezTo>
                    <a:pt x="425" y="1742"/>
                    <a:pt x="182" y="860"/>
                    <a:pt x="91" y="70"/>
                  </a:cubicBezTo>
                  <a:cubicBezTo>
                    <a:pt x="91" y="45"/>
                    <a:pt x="51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052;p40"/>
            <p:cNvSpPr/>
            <p:nvPr/>
          </p:nvSpPr>
          <p:spPr>
            <a:xfrm>
              <a:off x="5216800" y="2222450"/>
              <a:ext cx="66275" cy="62625"/>
            </a:xfrm>
            <a:custGeom>
              <a:avLst/>
              <a:gdLst/>
              <a:ahLst/>
              <a:cxnLst/>
              <a:rect l="l" t="t" r="r" b="b"/>
              <a:pathLst>
                <a:path w="2651" h="2505" extrusionOk="0">
                  <a:moveTo>
                    <a:pt x="1192" y="0"/>
                  </a:moveTo>
                  <a:cubicBezTo>
                    <a:pt x="1133" y="0"/>
                    <a:pt x="1072" y="7"/>
                    <a:pt x="1009" y="21"/>
                  </a:cubicBezTo>
                  <a:cubicBezTo>
                    <a:pt x="0" y="252"/>
                    <a:pt x="385" y="2504"/>
                    <a:pt x="1386" y="2504"/>
                  </a:cubicBezTo>
                  <a:cubicBezTo>
                    <a:pt x="1441" y="2504"/>
                    <a:pt x="1497" y="2497"/>
                    <a:pt x="1556" y="2483"/>
                  </a:cubicBezTo>
                  <a:cubicBezTo>
                    <a:pt x="2651" y="2253"/>
                    <a:pt x="2271" y="0"/>
                    <a:pt x="11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053;p40"/>
            <p:cNvSpPr/>
            <p:nvPr/>
          </p:nvSpPr>
          <p:spPr>
            <a:xfrm>
              <a:off x="5252025" y="2215025"/>
              <a:ext cx="38650" cy="31200"/>
            </a:xfrm>
            <a:custGeom>
              <a:avLst/>
              <a:gdLst/>
              <a:ahLst/>
              <a:cxnLst/>
              <a:rect l="l" t="t" r="r" b="b"/>
              <a:pathLst>
                <a:path w="1546" h="1248" extrusionOk="0">
                  <a:moveTo>
                    <a:pt x="1401" y="1"/>
                  </a:moveTo>
                  <a:cubicBezTo>
                    <a:pt x="1396" y="1"/>
                    <a:pt x="1393" y="4"/>
                    <a:pt x="1393" y="14"/>
                  </a:cubicBezTo>
                  <a:cubicBezTo>
                    <a:pt x="1271" y="318"/>
                    <a:pt x="1089" y="622"/>
                    <a:pt x="846" y="653"/>
                  </a:cubicBezTo>
                  <a:cubicBezTo>
                    <a:pt x="830" y="655"/>
                    <a:pt x="814" y="655"/>
                    <a:pt x="798" y="655"/>
                  </a:cubicBezTo>
                  <a:cubicBezTo>
                    <a:pt x="571" y="655"/>
                    <a:pt x="346" y="464"/>
                    <a:pt x="147" y="379"/>
                  </a:cubicBezTo>
                  <a:cubicBezTo>
                    <a:pt x="139" y="376"/>
                    <a:pt x="131" y="375"/>
                    <a:pt x="123" y="375"/>
                  </a:cubicBezTo>
                  <a:cubicBezTo>
                    <a:pt x="46" y="375"/>
                    <a:pt x="0" y="506"/>
                    <a:pt x="56" y="561"/>
                  </a:cubicBezTo>
                  <a:cubicBezTo>
                    <a:pt x="230" y="935"/>
                    <a:pt x="507" y="1248"/>
                    <a:pt x="835" y="1248"/>
                  </a:cubicBezTo>
                  <a:cubicBezTo>
                    <a:pt x="907" y="1248"/>
                    <a:pt x="982" y="1233"/>
                    <a:pt x="1059" y="1200"/>
                  </a:cubicBezTo>
                  <a:cubicBezTo>
                    <a:pt x="1484" y="1017"/>
                    <a:pt x="1545" y="501"/>
                    <a:pt x="1423" y="14"/>
                  </a:cubicBezTo>
                  <a:cubicBezTo>
                    <a:pt x="1423" y="14"/>
                    <a:pt x="1410" y="1"/>
                    <a:pt x="1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054;p40"/>
            <p:cNvSpPr/>
            <p:nvPr/>
          </p:nvSpPr>
          <p:spPr>
            <a:xfrm>
              <a:off x="5139425" y="2428575"/>
              <a:ext cx="41600" cy="16375"/>
            </a:xfrm>
            <a:custGeom>
              <a:avLst/>
              <a:gdLst/>
              <a:ahLst/>
              <a:cxnLst/>
              <a:rect l="l" t="t" r="r" b="b"/>
              <a:pathLst>
                <a:path w="1664" h="655" extrusionOk="0">
                  <a:moveTo>
                    <a:pt x="59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91" y="378"/>
                    <a:pt x="365" y="621"/>
                    <a:pt x="699" y="652"/>
                  </a:cubicBezTo>
                  <a:cubicBezTo>
                    <a:pt x="724" y="654"/>
                    <a:pt x="749" y="655"/>
                    <a:pt x="774" y="655"/>
                  </a:cubicBezTo>
                  <a:cubicBezTo>
                    <a:pt x="1140" y="655"/>
                    <a:pt x="1471" y="448"/>
                    <a:pt x="1642" y="135"/>
                  </a:cubicBezTo>
                  <a:cubicBezTo>
                    <a:pt x="1663" y="113"/>
                    <a:pt x="1654" y="92"/>
                    <a:pt x="1636" y="92"/>
                  </a:cubicBezTo>
                  <a:cubicBezTo>
                    <a:pt x="1629" y="92"/>
                    <a:pt x="1620" y="96"/>
                    <a:pt x="1611" y="105"/>
                  </a:cubicBezTo>
                  <a:cubicBezTo>
                    <a:pt x="1368" y="257"/>
                    <a:pt x="1064" y="348"/>
                    <a:pt x="791" y="378"/>
                  </a:cubicBezTo>
                  <a:cubicBezTo>
                    <a:pt x="517" y="378"/>
                    <a:pt x="274" y="165"/>
                    <a:pt x="91" y="13"/>
                  </a:cubicBezTo>
                  <a:cubicBezTo>
                    <a:pt x="83" y="4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055;p40"/>
            <p:cNvSpPr/>
            <p:nvPr/>
          </p:nvSpPr>
          <p:spPr>
            <a:xfrm>
              <a:off x="5144850" y="2150400"/>
              <a:ext cx="98850" cy="236800"/>
            </a:xfrm>
            <a:custGeom>
              <a:avLst/>
              <a:gdLst/>
              <a:ahLst/>
              <a:cxnLst/>
              <a:rect l="l" t="t" r="r" b="b"/>
              <a:pathLst>
                <a:path w="3954" h="9472" extrusionOk="0">
                  <a:moveTo>
                    <a:pt x="983" y="1"/>
                  </a:moveTo>
                  <a:cubicBezTo>
                    <a:pt x="933" y="1"/>
                    <a:pt x="888" y="47"/>
                    <a:pt x="908" y="107"/>
                  </a:cubicBezTo>
                  <a:cubicBezTo>
                    <a:pt x="1546" y="2478"/>
                    <a:pt x="2610" y="4727"/>
                    <a:pt x="3279" y="7098"/>
                  </a:cubicBezTo>
                  <a:cubicBezTo>
                    <a:pt x="3004" y="7039"/>
                    <a:pt x="2729" y="7005"/>
                    <a:pt x="2454" y="7005"/>
                  </a:cubicBezTo>
                  <a:cubicBezTo>
                    <a:pt x="2304" y="7005"/>
                    <a:pt x="2153" y="7015"/>
                    <a:pt x="2002" y="7037"/>
                  </a:cubicBezTo>
                  <a:cubicBezTo>
                    <a:pt x="1911" y="7037"/>
                    <a:pt x="2580" y="8861"/>
                    <a:pt x="2580" y="9013"/>
                  </a:cubicBezTo>
                  <a:cubicBezTo>
                    <a:pt x="2333" y="9058"/>
                    <a:pt x="2080" y="9082"/>
                    <a:pt x="1827" y="9082"/>
                  </a:cubicBezTo>
                  <a:cubicBezTo>
                    <a:pt x="1239" y="9082"/>
                    <a:pt x="649" y="8954"/>
                    <a:pt x="118" y="8678"/>
                  </a:cubicBezTo>
                  <a:cubicBezTo>
                    <a:pt x="105" y="8674"/>
                    <a:pt x="93" y="8672"/>
                    <a:pt x="83" y="8672"/>
                  </a:cubicBezTo>
                  <a:cubicBezTo>
                    <a:pt x="19" y="8672"/>
                    <a:pt x="0" y="8743"/>
                    <a:pt x="26" y="8770"/>
                  </a:cubicBezTo>
                  <a:cubicBezTo>
                    <a:pt x="672" y="9333"/>
                    <a:pt x="1517" y="9472"/>
                    <a:pt x="2152" y="9472"/>
                  </a:cubicBezTo>
                  <a:cubicBezTo>
                    <a:pt x="2682" y="9472"/>
                    <a:pt x="3066" y="9375"/>
                    <a:pt x="3066" y="9347"/>
                  </a:cubicBezTo>
                  <a:cubicBezTo>
                    <a:pt x="2975" y="8800"/>
                    <a:pt x="2580" y="7493"/>
                    <a:pt x="2580" y="7493"/>
                  </a:cubicBezTo>
                  <a:lnTo>
                    <a:pt x="2580" y="7493"/>
                  </a:lnTo>
                  <a:cubicBezTo>
                    <a:pt x="2727" y="7530"/>
                    <a:pt x="3219" y="7622"/>
                    <a:pt x="3564" y="7622"/>
                  </a:cubicBezTo>
                  <a:cubicBezTo>
                    <a:pt x="3790" y="7622"/>
                    <a:pt x="3953" y="7583"/>
                    <a:pt x="3917" y="7463"/>
                  </a:cubicBezTo>
                  <a:cubicBezTo>
                    <a:pt x="3157" y="5031"/>
                    <a:pt x="2306" y="2326"/>
                    <a:pt x="1060" y="46"/>
                  </a:cubicBezTo>
                  <a:cubicBezTo>
                    <a:pt x="1039" y="14"/>
                    <a:pt x="1010" y="1"/>
                    <a:pt x="9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056;p40"/>
            <p:cNvSpPr/>
            <p:nvPr/>
          </p:nvSpPr>
          <p:spPr>
            <a:xfrm>
              <a:off x="5142450" y="2368875"/>
              <a:ext cx="67675" cy="48800"/>
            </a:xfrm>
            <a:custGeom>
              <a:avLst/>
              <a:gdLst/>
              <a:ahLst/>
              <a:cxnLst/>
              <a:rect l="l" t="t" r="r" b="b"/>
              <a:pathLst>
                <a:path w="2707" h="1952" extrusionOk="0">
                  <a:moveTo>
                    <a:pt x="122" y="0"/>
                  </a:moveTo>
                  <a:cubicBezTo>
                    <a:pt x="62" y="274"/>
                    <a:pt x="1" y="517"/>
                    <a:pt x="1" y="790"/>
                  </a:cubicBezTo>
                  <a:cubicBezTo>
                    <a:pt x="1" y="1307"/>
                    <a:pt x="92" y="1885"/>
                    <a:pt x="761" y="1945"/>
                  </a:cubicBezTo>
                  <a:cubicBezTo>
                    <a:pt x="796" y="1949"/>
                    <a:pt x="832" y="1951"/>
                    <a:pt x="868" y="1951"/>
                  </a:cubicBezTo>
                  <a:cubicBezTo>
                    <a:pt x="1112" y="1951"/>
                    <a:pt x="1374" y="1865"/>
                    <a:pt x="1612" y="1733"/>
                  </a:cubicBezTo>
                  <a:cubicBezTo>
                    <a:pt x="2068" y="1429"/>
                    <a:pt x="2433" y="1003"/>
                    <a:pt x="2706" y="517"/>
                  </a:cubicBezTo>
                  <a:lnTo>
                    <a:pt x="2706" y="517"/>
                  </a:lnTo>
                  <a:cubicBezTo>
                    <a:pt x="2522" y="541"/>
                    <a:pt x="2339" y="554"/>
                    <a:pt x="2158" y="554"/>
                  </a:cubicBezTo>
                  <a:cubicBezTo>
                    <a:pt x="1442" y="554"/>
                    <a:pt x="753" y="364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057;p40"/>
            <p:cNvSpPr/>
            <p:nvPr/>
          </p:nvSpPr>
          <p:spPr>
            <a:xfrm>
              <a:off x="5142450" y="2388575"/>
              <a:ext cx="40300" cy="29100"/>
            </a:xfrm>
            <a:custGeom>
              <a:avLst/>
              <a:gdLst/>
              <a:ahLst/>
              <a:cxnLst/>
              <a:rect l="l" t="t" r="r" b="b"/>
              <a:pathLst>
                <a:path w="1612" h="1164" extrusionOk="0">
                  <a:moveTo>
                    <a:pt x="89" y="1"/>
                  </a:moveTo>
                  <a:cubicBezTo>
                    <a:pt x="59" y="1"/>
                    <a:pt x="30" y="1"/>
                    <a:pt x="1" y="2"/>
                  </a:cubicBezTo>
                  <a:cubicBezTo>
                    <a:pt x="1" y="519"/>
                    <a:pt x="92" y="1097"/>
                    <a:pt x="761" y="1157"/>
                  </a:cubicBezTo>
                  <a:cubicBezTo>
                    <a:pt x="796" y="1161"/>
                    <a:pt x="832" y="1163"/>
                    <a:pt x="868" y="1163"/>
                  </a:cubicBezTo>
                  <a:cubicBezTo>
                    <a:pt x="1112" y="1163"/>
                    <a:pt x="1374" y="1077"/>
                    <a:pt x="1612" y="945"/>
                  </a:cubicBezTo>
                  <a:cubicBezTo>
                    <a:pt x="1437" y="333"/>
                    <a:pt x="760" y="1"/>
                    <a:pt x="89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058;p40"/>
            <p:cNvSpPr/>
            <p:nvPr/>
          </p:nvSpPr>
          <p:spPr>
            <a:xfrm>
              <a:off x="4711600" y="1901850"/>
              <a:ext cx="576775" cy="445775"/>
            </a:xfrm>
            <a:custGeom>
              <a:avLst/>
              <a:gdLst/>
              <a:ahLst/>
              <a:cxnLst/>
              <a:rect l="l" t="t" r="r" b="b"/>
              <a:pathLst>
                <a:path w="23071" h="17831" extrusionOk="0">
                  <a:moveTo>
                    <a:pt x="13471" y="1"/>
                  </a:moveTo>
                  <a:cubicBezTo>
                    <a:pt x="12657" y="1"/>
                    <a:pt x="11776" y="92"/>
                    <a:pt x="10821" y="292"/>
                  </a:cubicBezTo>
                  <a:cubicBezTo>
                    <a:pt x="10821" y="292"/>
                    <a:pt x="3982" y="1386"/>
                    <a:pt x="2007" y="7070"/>
                  </a:cubicBezTo>
                  <a:cubicBezTo>
                    <a:pt x="1" y="12754"/>
                    <a:pt x="4104" y="17830"/>
                    <a:pt x="4104" y="17830"/>
                  </a:cubicBezTo>
                  <a:cubicBezTo>
                    <a:pt x="6019" y="17800"/>
                    <a:pt x="6110" y="13787"/>
                    <a:pt x="6110" y="13787"/>
                  </a:cubicBezTo>
                  <a:cubicBezTo>
                    <a:pt x="6110" y="13787"/>
                    <a:pt x="9940" y="13453"/>
                    <a:pt x="10700" y="7800"/>
                  </a:cubicBezTo>
                  <a:lnTo>
                    <a:pt x="10700" y="7800"/>
                  </a:lnTo>
                  <a:cubicBezTo>
                    <a:pt x="10761" y="9471"/>
                    <a:pt x="10305" y="11113"/>
                    <a:pt x="9423" y="12541"/>
                  </a:cubicBezTo>
                  <a:cubicBezTo>
                    <a:pt x="9423" y="12541"/>
                    <a:pt x="16141" y="11204"/>
                    <a:pt x="18481" y="5246"/>
                  </a:cubicBezTo>
                  <a:lnTo>
                    <a:pt x="18481" y="5246"/>
                  </a:lnTo>
                  <a:cubicBezTo>
                    <a:pt x="18481" y="5247"/>
                    <a:pt x="17599" y="8256"/>
                    <a:pt x="16627" y="9380"/>
                  </a:cubicBezTo>
                  <a:cubicBezTo>
                    <a:pt x="16627" y="9380"/>
                    <a:pt x="19423" y="8316"/>
                    <a:pt x="20578" y="5885"/>
                  </a:cubicBezTo>
                  <a:cubicBezTo>
                    <a:pt x="20578" y="5885"/>
                    <a:pt x="22068" y="9046"/>
                    <a:pt x="23071" y="9866"/>
                  </a:cubicBezTo>
                  <a:cubicBezTo>
                    <a:pt x="23071" y="9866"/>
                    <a:pt x="21932" y="1"/>
                    <a:pt x="13471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059;p40"/>
            <p:cNvSpPr/>
            <p:nvPr/>
          </p:nvSpPr>
          <p:spPr>
            <a:xfrm>
              <a:off x="4707050" y="2294175"/>
              <a:ext cx="173275" cy="171600"/>
            </a:xfrm>
            <a:custGeom>
              <a:avLst/>
              <a:gdLst/>
              <a:ahLst/>
              <a:cxnLst/>
              <a:rect l="l" t="t" r="r" b="b"/>
              <a:pathLst>
                <a:path w="6931" h="6864" extrusionOk="0">
                  <a:moveTo>
                    <a:pt x="2248" y="1"/>
                  </a:moveTo>
                  <a:cubicBezTo>
                    <a:pt x="1986" y="1"/>
                    <a:pt x="1740" y="67"/>
                    <a:pt x="1520" y="222"/>
                  </a:cubicBezTo>
                  <a:cubicBezTo>
                    <a:pt x="0" y="1286"/>
                    <a:pt x="2462" y="6271"/>
                    <a:pt x="4468" y="6757"/>
                  </a:cubicBezTo>
                  <a:cubicBezTo>
                    <a:pt x="4673" y="6829"/>
                    <a:pt x="4881" y="6863"/>
                    <a:pt x="5086" y="6863"/>
                  </a:cubicBezTo>
                  <a:cubicBezTo>
                    <a:pt x="5915" y="6863"/>
                    <a:pt x="6687" y="6303"/>
                    <a:pt x="6930" y="5450"/>
                  </a:cubicBezTo>
                  <a:lnTo>
                    <a:pt x="5958" y="2441"/>
                  </a:lnTo>
                  <a:cubicBezTo>
                    <a:pt x="5958" y="2441"/>
                    <a:pt x="3831" y="1"/>
                    <a:pt x="2248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060;p40"/>
            <p:cNvSpPr/>
            <p:nvPr/>
          </p:nvSpPr>
          <p:spPr>
            <a:xfrm>
              <a:off x="4763275" y="2334675"/>
              <a:ext cx="92300" cy="102775"/>
            </a:xfrm>
            <a:custGeom>
              <a:avLst/>
              <a:gdLst/>
              <a:ahLst/>
              <a:cxnLst/>
              <a:rect l="l" t="t" r="r" b="b"/>
              <a:pathLst>
                <a:path w="3692" h="4111" extrusionOk="0">
                  <a:moveTo>
                    <a:pt x="68" y="0"/>
                  </a:moveTo>
                  <a:cubicBezTo>
                    <a:pt x="56" y="0"/>
                    <a:pt x="43" y="0"/>
                    <a:pt x="31" y="0"/>
                  </a:cubicBezTo>
                  <a:cubicBezTo>
                    <a:pt x="0" y="0"/>
                    <a:pt x="0" y="31"/>
                    <a:pt x="31" y="61"/>
                  </a:cubicBezTo>
                  <a:cubicBezTo>
                    <a:pt x="1429" y="426"/>
                    <a:pt x="2250" y="1611"/>
                    <a:pt x="2918" y="2858"/>
                  </a:cubicBezTo>
                  <a:cubicBezTo>
                    <a:pt x="2654" y="2593"/>
                    <a:pt x="2349" y="2410"/>
                    <a:pt x="2020" y="2410"/>
                  </a:cubicBezTo>
                  <a:cubicBezTo>
                    <a:pt x="1782" y="2410"/>
                    <a:pt x="1532" y="2506"/>
                    <a:pt x="1277" y="2736"/>
                  </a:cubicBezTo>
                  <a:cubicBezTo>
                    <a:pt x="1247" y="2766"/>
                    <a:pt x="1277" y="2797"/>
                    <a:pt x="1307" y="2797"/>
                  </a:cubicBezTo>
                  <a:cubicBezTo>
                    <a:pt x="1459" y="2726"/>
                    <a:pt x="1622" y="2692"/>
                    <a:pt x="1784" y="2692"/>
                  </a:cubicBezTo>
                  <a:cubicBezTo>
                    <a:pt x="2108" y="2692"/>
                    <a:pt x="2432" y="2827"/>
                    <a:pt x="2675" y="3070"/>
                  </a:cubicBezTo>
                  <a:cubicBezTo>
                    <a:pt x="2949" y="3374"/>
                    <a:pt x="3222" y="3709"/>
                    <a:pt x="3435" y="4073"/>
                  </a:cubicBezTo>
                  <a:cubicBezTo>
                    <a:pt x="3452" y="4099"/>
                    <a:pt x="3482" y="4110"/>
                    <a:pt x="3514" y="4110"/>
                  </a:cubicBezTo>
                  <a:cubicBezTo>
                    <a:pt x="3595" y="4110"/>
                    <a:pt x="3691" y="4039"/>
                    <a:pt x="3648" y="3952"/>
                  </a:cubicBezTo>
                  <a:lnTo>
                    <a:pt x="3648" y="3921"/>
                  </a:lnTo>
                  <a:cubicBezTo>
                    <a:pt x="3467" y="2231"/>
                    <a:pt x="1906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061;p40"/>
            <p:cNvSpPr/>
            <p:nvPr/>
          </p:nvSpPr>
          <p:spPr>
            <a:xfrm>
              <a:off x="5040925" y="2343025"/>
              <a:ext cx="11125" cy="7100"/>
            </a:xfrm>
            <a:custGeom>
              <a:avLst/>
              <a:gdLst/>
              <a:ahLst/>
              <a:cxnLst/>
              <a:rect l="l" t="t" r="r" b="b"/>
              <a:pathLst>
                <a:path w="445" h="284" extrusionOk="0">
                  <a:moveTo>
                    <a:pt x="232" y="1"/>
                  </a:moveTo>
                  <a:cubicBezTo>
                    <a:pt x="0" y="1"/>
                    <a:pt x="245" y="283"/>
                    <a:pt x="375" y="283"/>
                  </a:cubicBezTo>
                  <a:cubicBezTo>
                    <a:pt x="415" y="283"/>
                    <a:pt x="445" y="255"/>
                    <a:pt x="445" y="183"/>
                  </a:cubicBezTo>
                  <a:cubicBezTo>
                    <a:pt x="445" y="61"/>
                    <a:pt x="354" y="1"/>
                    <a:pt x="2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062;p40"/>
            <p:cNvSpPr/>
            <p:nvPr/>
          </p:nvSpPr>
          <p:spPr>
            <a:xfrm>
              <a:off x="5020875" y="2327075"/>
              <a:ext cx="9900" cy="9900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96" y="304"/>
                    <a:pt x="396" y="213"/>
                  </a:cubicBezTo>
                  <a:cubicBezTo>
                    <a:pt x="39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063;p40"/>
            <p:cNvSpPr/>
            <p:nvPr/>
          </p:nvSpPr>
          <p:spPr>
            <a:xfrm>
              <a:off x="5007400" y="2359000"/>
              <a:ext cx="11225" cy="7725"/>
            </a:xfrm>
            <a:custGeom>
              <a:avLst/>
              <a:gdLst/>
              <a:ahLst/>
              <a:cxnLst/>
              <a:rect l="l" t="t" r="r" b="b"/>
              <a:pathLst>
                <a:path w="449" h="309" extrusionOk="0">
                  <a:moveTo>
                    <a:pt x="236" y="0"/>
                  </a:moveTo>
                  <a:cubicBezTo>
                    <a:pt x="1" y="0"/>
                    <a:pt x="256" y="309"/>
                    <a:pt x="384" y="309"/>
                  </a:cubicBezTo>
                  <a:cubicBezTo>
                    <a:pt x="422" y="309"/>
                    <a:pt x="448" y="282"/>
                    <a:pt x="448" y="213"/>
                  </a:cubicBezTo>
                  <a:cubicBezTo>
                    <a:pt x="418" y="91"/>
                    <a:pt x="357" y="0"/>
                    <a:pt x="2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064;p40"/>
            <p:cNvSpPr/>
            <p:nvPr/>
          </p:nvSpPr>
          <p:spPr>
            <a:xfrm>
              <a:off x="5069725" y="2373425"/>
              <a:ext cx="10450" cy="7750"/>
            </a:xfrm>
            <a:custGeom>
              <a:avLst/>
              <a:gdLst/>
              <a:ahLst/>
              <a:cxnLst/>
              <a:rect l="l" t="t" r="r" b="b"/>
              <a:pathLst>
                <a:path w="418" h="310" extrusionOk="0">
                  <a:moveTo>
                    <a:pt x="235" y="1"/>
                  </a:moveTo>
                  <a:cubicBezTo>
                    <a:pt x="0" y="1"/>
                    <a:pt x="237" y="309"/>
                    <a:pt x="357" y="309"/>
                  </a:cubicBezTo>
                  <a:cubicBezTo>
                    <a:pt x="392" y="309"/>
                    <a:pt x="417" y="282"/>
                    <a:pt x="417" y="213"/>
                  </a:cubicBezTo>
                  <a:cubicBezTo>
                    <a:pt x="417" y="92"/>
                    <a:pt x="32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65;p40"/>
            <p:cNvSpPr/>
            <p:nvPr/>
          </p:nvSpPr>
          <p:spPr>
            <a:xfrm>
              <a:off x="5277475" y="2304275"/>
              <a:ext cx="10900" cy="7400"/>
            </a:xfrm>
            <a:custGeom>
              <a:avLst/>
              <a:gdLst/>
              <a:ahLst/>
              <a:cxnLst/>
              <a:rect l="l" t="t" r="r" b="b"/>
              <a:pathLst>
                <a:path w="436" h="296" extrusionOk="0">
                  <a:moveTo>
                    <a:pt x="253" y="1"/>
                  </a:moveTo>
                  <a:cubicBezTo>
                    <a:pt x="1" y="1"/>
                    <a:pt x="234" y="296"/>
                    <a:pt x="363" y="296"/>
                  </a:cubicBezTo>
                  <a:cubicBezTo>
                    <a:pt x="405" y="296"/>
                    <a:pt x="436" y="265"/>
                    <a:pt x="436" y="183"/>
                  </a:cubicBezTo>
                  <a:cubicBezTo>
                    <a:pt x="436" y="92"/>
                    <a:pt x="345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66;p40"/>
            <p:cNvSpPr/>
            <p:nvPr/>
          </p:nvSpPr>
          <p:spPr>
            <a:xfrm>
              <a:off x="5300850" y="2316300"/>
              <a:ext cx="11100" cy="9400"/>
            </a:xfrm>
            <a:custGeom>
              <a:avLst/>
              <a:gdLst/>
              <a:ahLst/>
              <a:cxnLst/>
              <a:rect l="l" t="t" r="r" b="b"/>
              <a:pathLst>
                <a:path w="444" h="376" extrusionOk="0">
                  <a:moveTo>
                    <a:pt x="190" y="1"/>
                  </a:moveTo>
                  <a:cubicBezTo>
                    <a:pt x="1" y="1"/>
                    <a:pt x="1" y="376"/>
                    <a:pt x="190" y="376"/>
                  </a:cubicBezTo>
                  <a:cubicBezTo>
                    <a:pt x="202" y="376"/>
                    <a:pt x="216" y="374"/>
                    <a:pt x="230" y="371"/>
                  </a:cubicBezTo>
                  <a:cubicBezTo>
                    <a:pt x="352" y="371"/>
                    <a:pt x="443" y="279"/>
                    <a:pt x="443" y="188"/>
                  </a:cubicBezTo>
                  <a:cubicBezTo>
                    <a:pt x="413" y="67"/>
                    <a:pt x="322" y="6"/>
                    <a:pt x="230" y="6"/>
                  </a:cubicBezTo>
                  <a:cubicBezTo>
                    <a:pt x="216" y="2"/>
                    <a:pt x="202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67;p40"/>
            <p:cNvSpPr/>
            <p:nvPr/>
          </p:nvSpPr>
          <p:spPr>
            <a:xfrm>
              <a:off x="5250575" y="2308825"/>
              <a:ext cx="11200" cy="7750"/>
            </a:xfrm>
            <a:custGeom>
              <a:avLst/>
              <a:gdLst/>
              <a:ahLst/>
              <a:cxnLst/>
              <a:rect l="l" t="t" r="r" b="b"/>
              <a:pathLst>
                <a:path w="448" h="310" extrusionOk="0">
                  <a:moveTo>
                    <a:pt x="235" y="1"/>
                  </a:moveTo>
                  <a:cubicBezTo>
                    <a:pt x="0" y="1"/>
                    <a:pt x="256" y="309"/>
                    <a:pt x="384" y="309"/>
                  </a:cubicBezTo>
                  <a:cubicBezTo>
                    <a:pt x="421" y="309"/>
                    <a:pt x="448" y="283"/>
                    <a:pt x="448" y="214"/>
                  </a:cubicBezTo>
                  <a:cubicBezTo>
                    <a:pt x="448" y="92"/>
                    <a:pt x="357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68;p40"/>
            <p:cNvSpPr/>
            <p:nvPr/>
          </p:nvSpPr>
          <p:spPr>
            <a:xfrm>
              <a:off x="5139500" y="2327675"/>
              <a:ext cx="10575" cy="7150"/>
            </a:xfrm>
            <a:custGeom>
              <a:avLst/>
              <a:gdLst/>
              <a:ahLst/>
              <a:cxnLst/>
              <a:rect l="l" t="t" r="r" b="b"/>
              <a:pathLst>
                <a:path w="423" h="286" extrusionOk="0">
                  <a:moveTo>
                    <a:pt x="276" y="1"/>
                  </a:moveTo>
                  <a:cubicBezTo>
                    <a:pt x="264" y="1"/>
                    <a:pt x="252" y="3"/>
                    <a:pt x="240" y="7"/>
                  </a:cubicBezTo>
                  <a:cubicBezTo>
                    <a:pt x="231" y="6"/>
                    <a:pt x="222" y="5"/>
                    <a:pt x="214" y="5"/>
                  </a:cubicBezTo>
                  <a:cubicBezTo>
                    <a:pt x="1" y="5"/>
                    <a:pt x="236" y="285"/>
                    <a:pt x="358" y="285"/>
                  </a:cubicBezTo>
                  <a:cubicBezTo>
                    <a:pt x="396" y="285"/>
                    <a:pt x="423" y="259"/>
                    <a:pt x="423" y="189"/>
                  </a:cubicBezTo>
                  <a:cubicBezTo>
                    <a:pt x="423" y="84"/>
                    <a:pt x="354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69;p40"/>
            <p:cNvSpPr/>
            <p:nvPr/>
          </p:nvSpPr>
          <p:spPr>
            <a:xfrm>
              <a:off x="5295725" y="2277675"/>
              <a:ext cx="10900" cy="7400"/>
            </a:xfrm>
            <a:custGeom>
              <a:avLst/>
              <a:gdLst/>
              <a:ahLst/>
              <a:cxnLst/>
              <a:rect l="l" t="t" r="r" b="b"/>
              <a:pathLst>
                <a:path w="436" h="296" extrusionOk="0">
                  <a:moveTo>
                    <a:pt x="253" y="1"/>
                  </a:moveTo>
                  <a:cubicBezTo>
                    <a:pt x="0" y="1"/>
                    <a:pt x="234" y="296"/>
                    <a:pt x="363" y="296"/>
                  </a:cubicBezTo>
                  <a:cubicBezTo>
                    <a:pt x="404" y="296"/>
                    <a:pt x="435" y="265"/>
                    <a:pt x="435" y="183"/>
                  </a:cubicBezTo>
                  <a:cubicBezTo>
                    <a:pt x="435" y="92"/>
                    <a:pt x="344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70;p40"/>
            <p:cNvSpPr/>
            <p:nvPr/>
          </p:nvSpPr>
          <p:spPr>
            <a:xfrm>
              <a:off x="5100600" y="2350600"/>
              <a:ext cx="10725" cy="7025"/>
            </a:xfrm>
            <a:custGeom>
              <a:avLst/>
              <a:gdLst/>
              <a:ahLst/>
              <a:cxnLst/>
              <a:rect l="l" t="t" r="r" b="b"/>
              <a:pathLst>
                <a:path w="429" h="281" extrusionOk="0">
                  <a:moveTo>
                    <a:pt x="192" y="0"/>
                  </a:moveTo>
                  <a:cubicBezTo>
                    <a:pt x="0" y="0"/>
                    <a:pt x="240" y="280"/>
                    <a:pt x="364" y="280"/>
                  </a:cubicBezTo>
                  <a:cubicBezTo>
                    <a:pt x="402" y="280"/>
                    <a:pt x="429" y="254"/>
                    <a:pt x="429" y="184"/>
                  </a:cubicBezTo>
                  <a:cubicBezTo>
                    <a:pt x="429" y="62"/>
                    <a:pt x="337" y="2"/>
                    <a:pt x="216" y="2"/>
                  </a:cubicBezTo>
                  <a:cubicBezTo>
                    <a:pt x="207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71;p40"/>
            <p:cNvSpPr/>
            <p:nvPr/>
          </p:nvSpPr>
          <p:spPr>
            <a:xfrm>
              <a:off x="4670575" y="1871875"/>
              <a:ext cx="390600" cy="430025"/>
            </a:xfrm>
            <a:custGeom>
              <a:avLst/>
              <a:gdLst/>
              <a:ahLst/>
              <a:cxnLst/>
              <a:rect l="l" t="t" r="r" b="b"/>
              <a:pathLst>
                <a:path w="15624" h="17201" extrusionOk="0">
                  <a:moveTo>
                    <a:pt x="10464" y="1"/>
                  </a:moveTo>
                  <a:cubicBezTo>
                    <a:pt x="8437" y="1"/>
                    <a:pt x="2626" y="1054"/>
                    <a:pt x="1307" y="2372"/>
                  </a:cubicBezTo>
                  <a:cubicBezTo>
                    <a:pt x="0" y="3740"/>
                    <a:pt x="183" y="9454"/>
                    <a:pt x="243" y="10275"/>
                  </a:cubicBezTo>
                  <a:cubicBezTo>
                    <a:pt x="274" y="11126"/>
                    <a:pt x="1155" y="16081"/>
                    <a:pt x="3101" y="17114"/>
                  </a:cubicBezTo>
                  <a:cubicBezTo>
                    <a:pt x="3209" y="17173"/>
                    <a:pt x="3309" y="17200"/>
                    <a:pt x="3401" y="17200"/>
                  </a:cubicBezTo>
                  <a:cubicBezTo>
                    <a:pt x="4950" y="17200"/>
                    <a:pt x="4493" y="9430"/>
                    <a:pt x="6930" y="6476"/>
                  </a:cubicBezTo>
                  <a:cubicBezTo>
                    <a:pt x="9514" y="3345"/>
                    <a:pt x="15624" y="974"/>
                    <a:pt x="15624" y="974"/>
                  </a:cubicBezTo>
                  <a:cubicBezTo>
                    <a:pt x="13982" y="397"/>
                    <a:pt x="12280" y="93"/>
                    <a:pt x="10547" y="1"/>
                  </a:cubicBezTo>
                  <a:cubicBezTo>
                    <a:pt x="10520" y="1"/>
                    <a:pt x="10492" y="1"/>
                    <a:pt x="104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72;p40"/>
            <p:cNvSpPr/>
            <p:nvPr/>
          </p:nvSpPr>
          <p:spPr>
            <a:xfrm>
              <a:off x="4703250" y="1876450"/>
              <a:ext cx="357925" cy="426075"/>
            </a:xfrm>
            <a:custGeom>
              <a:avLst/>
              <a:gdLst/>
              <a:ahLst/>
              <a:cxnLst/>
              <a:rect l="l" t="t" r="r" b="b"/>
              <a:pathLst>
                <a:path w="14317" h="17043" extrusionOk="0">
                  <a:moveTo>
                    <a:pt x="11003" y="1"/>
                  </a:moveTo>
                  <a:cubicBezTo>
                    <a:pt x="7447" y="761"/>
                    <a:pt x="4256" y="2341"/>
                    <a:pt x="2553" y="5077"/>
                  </a:cubicBezTo>
                  <a:cubicBezTo>
                    <a:pt x="760" y="7964"/>
                    <a:pt x="122" y="11916"/>
                    <a:pt x="0" y="14439"/>
                  </a:cubicBezTo>
                  <a:cubicBezTo>
                    <a:pt x="456" y="15746"/>
                    <a:pt x="942" y="16506"/>
                    <a:pt x="1794" y="16962"/>
                  </a:cubicBezTo>
                  <a:cubicBezTo>
                    <a:pt x="1900" y="17017"/>
                    <a:pt x="1999" y="17043"/>
                    <a:pt x="2091" y="17043"/>
                  </a:cubicBezTo>
                  <a:cubicBezTo>
                    <a:pt x="3672" y="17043"/>
                    <a:pt x="3182" y="9253"/>
                    <a:pt x="5623" y="6323"/>
                  </a:cubicBezTo>
                  <a:cubicBezTo>
                    <a:pt x="8207" y="3192"/>
                    <a:pt x="14317" y="791"/>
                    <a:pt x="14317" y="791"/>
                  </a:cubicBezTo>
                  <a:cubicBezTo>
                    <a:pt x="13222" y="426"/>
                    <a:pt x="12128" y="183"/>
                    <a:pt x="1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73;p40"/>
            <p:cNvSpPr/>
            <p:nvPr/>
          </p:nvSpPr>
          <p:spPr>
            <a:xfrm>
              <a:off x="4685000" y="1882200"/>
              <a:ext cx="531200" cy="545000"/>
            </a:xfrm>
            <a:custGeom>
              <a:avLst/>
              <a:gdLst/>
              <a:ahLst/>
              <a:cxnLst/>
              <a:rect l="l" t="t" r="r" b="b"/>
              <a:pathLst>
                <a:path w="21248" h="21800" extrusionOk="0">
                  <a:moveTo>
                    <a:pt x="14404" y="1"/>
                  </a:moveTo>
                  <a:cubicBezTo>
                    <a:pt x="14320" y="1"/>
                    <a:pt x="14240" y="5"/>
                    <a:pt x="14165" y="14"/>
                  </a:cubicBezTo>
                  <a:cubicBezTo>
                    <a:pt x="13132" y="136"/>
                    <a:pt x="6688" y="1443"/>
                    <a:pt x="4621" y="4452"/>
                  </a:cubicBezTo>
                  <a:cubicBezTo>
                    <a:pt x="2554" y="7431"/>
                    <a:pt x="1" y="15516"/>
                    <a:pt x="821" y="17431"/>
                  </a:cubicBezTo>
                  <a:cubicBezTo>
                    <a:pt x="1004" y="17887"/>
                    <a:pt x="1672" y="18130"/>
                    <a:pt x="1946" y="18798"/>
                  </a:cubicBezTo>
                  <a:cubicBezTo>
                    <a:pt x="2311" y="19650"/>
                    <a:pt x="2615" y="20653"/>
                    <a:pt x="2919" y="21260"/>
                  </a:cubicBezTo>
                  <a:cubicBezTo>
                    <a:pt x="3120" y="21596"/>
                    <a:pt x="3354" y="21799"/>
                    <a:pt x="3463" y="21799"/>
                  </a:cubicBezTo>
                  <a:cubicBezTo>
                    <a:pt x="3503" y="21799"/>
                    <a:pt x="3527" y="21773"/>
                    <a:pt x="3527" y="21716"/>
                  </a:cubicBezTo>
                  <a:cubicBezTo>
                    <a:pt x="3466" y="19437"/>
                    <a:pt x="5168" y="13114"/>
                    <a:pt x="7235" y="9376"/>
                  </a:cubicBezTo>
                  <a:cubicBezTo>
                    <a:pt x="9302" y="5668"/>
                    <a:pt x="16202" y="2902"/>
                    <a:pt x="17205" y="2871"/>
                  </a:cubicBezTo>
                  <a:cubicBezTo>
                    <a:pt x="17411" y="2861"/>
                    <a:pt x="17606" y="2856"/>
                    <a:pt x="17790" y="2856"/>
                  </a:cubicBezTo>
                  <a:cubicBezTo>
                    <a:pt x="19407" y="2856"/>
                    <a:pt x="20216" y="3211"/>
                    <a:pt x="20642" y="3211"/>
                  </a:cubicBezTo>
                  <a:cubicBezTo>
                    <a:pt x="20741" y="3211"/>
                    <a:pt x="20820" y="3192"/>
                    <a:pt x="20883" y="3145"/>
                  </a:cubicBezTo>
                  <a:cubicBezTo>
                    <a:pt x="21247" y="2902"/>
                    <a:pt x="18572" y="1321"/>
                    <a:pt x="17843" y="987"/>
                  </a:cubicBezTo>
                  <a:cubicBezTo>
                    <a:pt x="17167" y="677"/>
                    <a:pt x="15471" y="1"/>
                    <a:pt x="1440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74;p40"/>
            <p:cNvSpPr/>
            <p:nvPr/>
          </p:nvSpPr>
          <p:spPr>
            <a:xfrm>
              <a:off x="4793900" y="2019000"/>
              <a:ext cx="83225" cy="60500"/>
            </a:xfrm>
            <a:custGeom>
              <a:avLst/>
              <a:gdLst/>
              <a:ahLst/>
              <a:cxnLst/>
              <a:rect l="l" t="t" r="r" b="b"/>
              <a:pathLst>
                <a:path w="3329" h="2420" extrusionOk="0">
                  <a:moveTo>
                    <a:pt x="51" y="1"/>
                  </a:moveTo>
                  <a:cubicBezTo>
                    <a:pt x="24" y="1"/>
                    <a:pt x="0" y="22"/>
                    <a:pt x="22" y="44"/>
                  </a:cubicBezTo>
                  <a:cubicBezTo>
                    <a:pt x="417" y="621"/>
                    <a:pt x="873" y="1107"/>
                    <a:pt x="1420" y="1533"/>
                  </a:cubicBezTo>
                  <a:cubicBezTo>
                    <a:pt x="1967" y="1928"/>
                    <a:pt x="2575" y="2232"/>
                    <a:pt x="3213" y="2414"/>
                  </a:cubicBezTo>
                  <a:cubicBezTo>
                    <a:pt x="3223" y="2418"/>
                    <a:pt x="3232" y="2419"/>
                    <a:pt x="3241" y="2419"/>
                  </a:cubicBezTo>
                  <a:cubicBezTo>
                    <a:pt x="3310" y="2419"/>
                    <a:pt x="3328" y="2320"/>
                    <a:pt x="3274" y="2293"/>
                  </a:cubicBezTo>
                  <a:cubicBezTo>
                    <a:pt x="2666" y="2019"/>
                    <a:pt x="2119" y="1685"/>
                    <a:pt x="1572" y="1320"/>
                  </a:cubicBezTo>
                  <a:cubicBezTo>
                    <a:pt x="1025" y="925"/>
                    <a:pt x="538" y="500"/>
                    <a:pt x="82" y="13"/>
                  </a:cubicBezTo>
                  <a:cubicBezTo>
                    <a:pt x="74" y="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75;p40"/>
            <p:cNvSpPr/>
            <p:nvPr/>
          </p:nvSpPr>
          <p:spPr>
            <a:xfrm>
              <a:off x="4712350" y="2276550"/>
              <a:ext cx="55375" cy="94075"/>
            </a:xfrm>
            <a:custGeom>
              <a:avLst/>
              <a:gdLst/>
              <a:ahLst/>
              <a:cxnLst/>
              <a:rect l="l" t="t" r="r" b="b"/>
              <a:pathLst>
                <a:path w="2215" h="3763" extrusionOk="0">
                  <a:moveTo>
                    <a:pt x="46" y="0"/>
                  </a:moveTo>
                  <a:cubicBezTo>
                    <a:pt x="24" y="0"/>
                    <a:pt x="1" y="15"/>
                    <a:pt x="1" y="46"/>
                  </a:cubicBezTo>
                  <a:cubicBezTo>
                    <a:pt x="92" y="745"/>
                    <a:pt x="578" y="1170"/>
                    <a:pt x="943" y="1717"/>
                  </a:cubicBezTo>
                  <a:cubicBezTo>
                    <a:pt x="1126" y="2082"/>
                    <a:pt x="1278" y="2477"/>
                    <a:pt x="1369" y="2872"/>
                  </a:cubicBezTo>
                  <a:cubicBezTo>
                    <a:pt x="1521" y="3237"/>
                    <a:pt x="1764" y="3541"/>
                    <a:pt x="2068" y="3754"/>
                  </a:cubicBezTo>
                  <a:cubicBezTo>
                    <a:pt x="2079" y="3760"/>
                    <a:pt x="2091" y="3762"/>
                    <a:pt x="2103" y="3762"/>
                  </a:cubicBezTo>
                  <a:cubicBezTo>
                    <a:pt x="2158" y="3762"/>
                    <a:pt x="2214" y="3712"/>
                    <a:pt x="2189" y="3663"/>
                  </a:cubicBezTo>
                  <a:cubicBezTo>
                    <a:pt x="2098" y="3511"/>
                    <a:pt x="1977" y="3389"/>
                    <a:pt x="1885" y="3237"/>
                  </a:cubicBezTo>
                  <a:cubicBezTo>
                    <a:pt x="1764" y="3055"/>
                    <a:pt x="1673" y="2872"/>
                    <a:pt x="1612" y="2690"/>
                  </a:cubicBezTo>
                  <a:cubicBezTo>
                    <a:pt x="1521" y="2325"/>
                    <a:pt x="1399" y="1961"/>
                    <a:pt x="1247" y="1626"/>
                  </a:cubicBezTo>
                  <a:cubicBezTo>
                    <a:pt x="1065" y="1353"/>
                    <a:pt x="852" y="1140"/>
                    <a:pt x="639" y="927"/>
                  </a:cubicBezTo>
                  <a:cubicBezTo>
                    <a:pt x="335" y="684"/>
                    <a:pt x="153" y="380"/>
                    <a:pt x="92" y="46"/>
                  </a:cubicBezTo>
                  <a:cubicBezTo>
                    <a:pt x="92" y="1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76;p40"/>
            <p:cNvSpPr/>
            <p:nvPr/>
          </p:nvSpPr>
          <p:spPr>
            <a:xfrm>
              <a:off x="4718650" y="2221900"/>
              <a:ext cx="62125" cy="83925"/>
            </a:xfrm>
            <a:custGeom>
              <a:avLst/>
              <a:gdLst/>
              <a:ahLst/>
              <a:cxnLst/>
              <a:rect l="l" t="t" r="r" b="b"/>
              <a:pathLst>
                <a:path w="2485" h="3357" extrusionOk="0">
                  <a:moveTo>
                    <a:pt x="55" y="1"/>
                  </a:moveTo>
                  <a:cubicBezTo>
                    <a:pt x="27" y="1"/>
                    <a:pt x="0" y="29"/>
                    <a:pt x="22" y="74"/>
                  </a:cubicBezTo>
                  <a:cubicBezTo>
                    <a:pt x="205" y="408"/>
                    <a:pt x="326" y="803"/>
                    <a:pt x="509" y="1137"/>
                  </a:cubicBezTo>
                  <a:cubicBezTo>
                    <a:pt x="661" y="1441"/>
                    <a:pt x="843" y="1745"/>
                    <a:pt x="1026" y="2019"/>
                  </a:cubicBezTo>
                  <a:cubicBezTo>
                    <a:pt x="1208" y="2292"/>
                    <a:pt x="1421" y="2566"/>
                    <a:pt x="1633" y="2779"/>
                  </a:cubicBezTo>
                  <a:cubicBezTo>
                    <a:pt x="1877" y="3022"/>
                    <a:pt x="2150" y="3235"/>
                    <a:pt x="2454" y="3356"/>
                  </a:cubicBezTo>
                  <a:cubicBezTo>
                    <a:pt x="2454" y="3356"/>
                    <a:pt x="2485" y="3356"/>
                    <a:pt x="2454" y="3326"/>
                  </a:cubicBezTo>
                  <a:cubicBezTo>
                    <a:pt x="2211" y="3083"/>
                    <a:pt x="1968" y="2870"/>
                    <a:pt x="1755" y="2627"/>
                  </a:cubicBezTo>
                  <a:cubicBezTo>
                    <a:pt x="1542" y="2353"/>
                    <a:pt x="1360" y="2110"/>
                    <a:pt x="1178" y="1837"/>
                  </a:cubicBezTo>
                  <a:cubicBezTo>
                    <a:pt x="995" y="1563"/>
                    <a:pt x="843" y="1259"/>
                    <a:pt x="691" y="985"/>
                  </a:cubicBezTo>
                  <a:cubicBezTo>
                    <a:pt x="509" y="712"/>
                    <a:pt x="266" y="347"/>
                    <a:pt x="83" y="13"/>
                  </a:cubicBezTo>
                  <a:cubicBezTo>
                    <a:pt x="75" y="5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77;p40"/>
            <p:cNvSpPr/>
            <p:nvPr/>
          </p:nvSpPr>
          <p:spPr>
            <a:xfrm>
              <a:off x="4731575" y="2178575"/>
              <a:ext cx="64400" cy="71025"/>
            </a:xfrm>
            <a:custGeom>
              <a:avLst/>
              <a:gdLst/>
              <a:ahLst/>
              <a:cxnLst/>
              <a:rect l="l" t="t" r="r" b="b"/>
              <a:pathLst>
                <a:path w="2576" h="28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265" y="621"/>
                    <a:pt x="600" y="1168"/>
                    <a:pt x="964" y="1685"/>
                  </a:cubicBezTo>
                  <a:cubicBezTo>
                    <a:pt x="1177" y="1928"/>
                    <a:pt x="1390" y="2141"/>
                    <a:pt x="1633" y="2354"/>
                  </a:cubicBezTo>
                  <a:cubicBezTo>
                    <a:pt x="1907" y="2536"/>
                    <a:pt x="2180" y="2688"/>
                    <a:pt x="2515" y="2840"/>
                  </a:cubicBezTo>
                  <a:cubicBezTo>
                    <a:pt x="2545" y="2840"/>
                    <a:pt x="2575" y="2779"/>
                    <a:pt x="2545" y="2749"/>
                  </a:cubicBezTo>
                  <a:cubicBezTo>
                    <a:pt x="2028" y="2415"/>
                    <a:pt x="1572" y="1989"/>
                    <a:pt x="1177" y="1503"/>
                  </a:cubicBezTo>
                  <a:cubicBezTo>
                    <a:pt x="782" y="1016"/>
                    <a:pt x="448" y="500"/>
                    <a:pt x="83" y="13"/>
                  </a:cubicBezTo>
                  <a:cubicBezTo>
                    <a:pt x="74" y="4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78;p40"/>
            <p:cNvSpPr/>
            <p:nvPr/>
          </p:nvSpPr>
          <p:spPr>
            <a:xfrm>
              <a:off x="4750350" y="2122350"/>
              <a:ext cx="63850" cy="72525"/>
            </a:xfrm>
            <a:custGeom>
              <a:avLst/>
              <a:gdLst/>
              <a:ahLst/>
              <a:cxnLst/>
              <a:rect l="l" t="t" r="r" b="b"/>
              <a:pathLst>
                <a:path w="2554" h="2901" extrusionOk="0">
                  <a:moveTo>
                    <a:pt x="49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61" y="347"/>
                    <a:pt x="183" y="651"/>
                    <a:pt x="335" y="894"/>
                  </a:cubicBezTo>
                  <a:cubicBezTo>
                    <a:pt x="517" y="1198"/>
                    <a:pt x="730" y="1472"/>
                    <a:pt x="943" y="1746"/>
                  </a:cubicBezTo>
                  <a:cubicBezTo>
                    <a:pt x="1186" y="1989"/>
                    <a:pt x="1399" y="2232"/>
                    <a:pt x="1672" y="2475"/>
                  </a:cubicBezTo>
                  <a:cubicBezTo>
                    <a:pt x="1885" y="2688"/>
                    <a:pt x="2159" y="2840"/>
                    <a:pt x="2463" y="2901"/>
                  </a:cubicBezTo>
                  <a:cubicBezTo>
                    <a:pt x="2493" y="2901"/>
                    <a:pt x="2554" y="2809"/>
                    <a:pt x="2493" y="2779"/>
                  </a:cubicBezTo>
                  <a:cubicBezTo>
                    <a:pt x="2220" y="2657"/>
                    <a:pt x="2007" y="2475"/>
                    <a:pt x="1824" y="2232"/>
                  </a:cubicBezTo>
                  <a:cubicBezTo>
                    <a:pt x="1612" y="2019"/>
                    <a:pt x="1368" y="1776"/>
                    <a:pt x="1156" y="1533"/>
                  </a:cubicBezTo>
                  <a:cubicBezTo>
                    <a:pt x="973" y="1259"/>
                    <a:pt x="761" y="1046"/>
                    <a:pt x="578" y="834"/>
                  </a:cubicBezTo>
                  <a:cubicBezTo>
                    <a:pt x="335" y="590"/>
                    <a:pt x="183" y="317"/>
                    <a:pt x="61" y="13"/>
                  </a:cubicBezTo>
                  <a:cubicBezTo>
                    <a:pt x="61" y="4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79;p40"/>
            <p:cNvSpPr/>
            <p:nvPr/>
          </p:nvSpPr>
          <p:spPr>
            <a:xfrm>
              <a:off x="4771875" y="2075650"/>
              <a:ext cx="67400" cy="63750"/>
            </a:xfrm>
            <a:custGeom>
              <a:avLst/>
              <a:gdLst/>
              <a:ahLst/>
              <a:cxnLst/>
              <a:rect l="l" t="t" r="r" b="b"/>
              <a:pathLst>
                <a:path w="2696" h="2550" extrusionOk="0">
                  <a:moveTo>
                    <a:pt x="49" y="1"/>
                  </a:moveTo>
                  <a:cubicBezTo>
                    <a:pt x="23" y="1"/>
                    <a:pt x="0" y="36"/>
                    <a:pt x="21" y="57"/>
                  </a:cubicBezTo>
                  <a:cubicBezTo>
                    <a:pt x="143" y="331"/>
                    <a:pt x="325" y="604"/>
                    <a:pt x="507" y="848"/>
                  </a:cubicBezTo>
                  <a:cubicBezTo>
                    <a:pt x="690" y="1091"/>
                    <a:pt x="903" y="1303"/>
                    <a:pt x="1146" y="1516"/>
                  </a:cubicBezTo>
                  <a:cubicBezTo>
                    <a:pt x="1359" y="1729"/>
                    <a:pt x="1571" y="1942"/>
                    <a:pt x="1815" y="2124"/>
                  </a:cubicBezTo>
                  <a:cubicBezTo>
                    <a:pt x="2058" y="2307"/>
                    <a:pt x="2331" y="2458"/>
                    <a:pt x="2605" y="2550"/>
                  </a:cubicBezTo>
                  <a:cubicBezTo>
                    <a:pt x="2666" y="2550"/>
                    <a:pt x="2696" y="2519"/>
                    <a:pt x="2666" y="2489"/>
                  </a:cubicBezTo>
                  <a:cubicBezTo>
                    <a:pt x="2453" y="2276"/>
                    <a:pt x="2240" y="2063"/>
                    <a:pt x="1997" y="1911"/>
                  </a:cubicBezTo>
                  <a:cubicBezTo>
                    <a:pt x="1754" y="1729"/>
                    <a:pt x="1541" y="1547"/>
                    <a:pt x="1328" y="1334"/>
                  </a:cubicBezTo>
                  <a:cubicBezTo>
                    <a:pt x="1115" y="1151"/>
                    <a:pt x="903" y="908"/>
                    <a:pt x="690" y="696"/>
                  </a:cubicBezTo>
                  <a:cubicBezTo>
                    <a:pt x="507" y="483"/>
                    <a:pt x="264" y="270"/>
                    <a:pt x="82" y="27"/>
                  </a:cubicBezTo>
                  <a:cubicBezTo>
                    <a:pt x="73" y="8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080;p40"/>
            <p:cNvSpPr/>
            <p:nvPr/>
          </p:nvSpPr>
          <p:spPr>
            <a:xfrm>
              <a:off x="4825575" y="1979800"/>
              <a:ext cx="91075" cy="61775"/>
            </a:xfrm>
            <a:custGeom>
              <a:avLst/>
              <a:gdLst/>
              <a:ahLst/>
              <a:cxnLst/>
              <a:rect l="l" t="t" r="r" b="b"/>
              <a:pathLst>
                <a:path w="3643" h="2471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1186" y="882"/>
                    <a:pt x="2402" y="1642"/>
                    <a:pt x="3557" y="2463"/>
                  </a:cubicBezTo>
                  <a:cubicBezTo>
                    <a:pt x="3563" y="2468"/>
                    <a:pt x="3570" y="2471"/>
                    <a:pt x="3577" y="2471"/>
                  </a:cubicBezTo>
                  <a:cubicBezTo>
                    <a:pt x="3607" y="2471"/>
                    <a:pt x="3643" y="2426"/>
                    <a:pt x="3618" y="2402"/>
                  </a:cubicBezTo>
                  <a:cubicBezTo>
                    <a:pt x="3344" y="2159"/>
                    <a:pt x="3101" y="1885"/>
                    <a:pt x="2858" y="1672"/>
                  </a:cubicBezTo>
                  <a:cubicBezTo>
                    <a:pt x="2554" y="1429"/>
                    <a:pt x="2281" y="1216"/>
                    <a:pt x="1977" y="1004"/>
                  </a:cubicBezTo>
                  <a:cubicBezTo>
                    <a:pt x="1369" y="609"/>
                    <a:pt x="730" y="274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81;p40"/>
            <p:cNvSpPr/>
            <p:nvPr/>
          </p:nvSpPr>
          <p:spPr>
            <a:xfrm>
              <a:off x="4871325" y="1949200"/>
              <a:ext cx="89550" cy="59500"/>
            </a:xfrm>
            <a:custGeom>
              <a:avLst/>
              <a:gdLst/>
              <a:ahLst/>
              <a:cxnLst/>
              <a:rect l="l" t="t" r="r" b="b"/>
              <a:pathLst>
                <a:path w="3582" h="2380" extrusionOk="0">
                  <a:moveTo>
                    <a:pt x="38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663" y="404"/>
                    <a:pt x="1302" y="738"/>
                    <a:pt x="1910" y="1103"/>
                  </a:cubicBezTo>
                  <a:cubicBezTo>
                    <a:pt x="2183" y="1255"/>
                    <a:pt x="2487" y="1468"/>
                    <a:pt x="2761" y="1681"/>
                  </a:cubicBezTo>
                  <a:cubicBezTo>
                    <a:pt x="3065" y="1893"/>
                    <a:pt x="3277" y="2167"/>
                    <a:pt x="3521" y="2380"/>
                  </a:cubicBezTo>
                  <a:cubicBezTo>
                    <a:pt x="3551" y="2380"/>
                    <a:pt x="3581" y="2380"/>
                    <a:pt x="3581" y="2349"/>
                  </a:cubicBezTo>
                  <a:cubicBezTo>
                    <a:pt x="3429" y="2045"/>
                    <a:pt x="3217" y="1772"/>
                    <a:pt x="2943" y="1529"/>
                  </a:cubicBezTo>
                  <a:cubicBezTo>
                    <a:pt x="2700" y="1285"/>
                    <a:pt x="2426" y="1073"/>
                    <a:pt x="2122" y="890"/>
                  </a:cubicBezTo>
                  <a:cubicBezTo>
                    <a:pt x="1454" y="526"/>
                    <a:pt x="785" y="222"/>
                    <a:pt x="55" y="9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82;p40"/>
            <p:cNvSpPr/>
            <p:nvPr/>
          </p:nvSpPr>
          <p:spPr>
            <a:xfrm>
              <a:off x="4925125" y="1924325"/>
              <a:ext cx="82850" cy="56275"/>
            </a:xfrm>
            <a:custGeom>
              <a:avLst/>
              <a:gdLst/>
              <a:ahLst/>
              <a:cxnLst/>
              <a:rect l="l" t="t" r="r" b="b"/>
              <a:pathLst>
                <a:path w="3314" h="2251" extrusionOk="0">
                  <a:moveTo>
                    <a:pt x="61" y="1"/>
                  </a:moveTo>
                  <a:cubicBezTo>
                    <a:pt x="31" y="1"/>
                    <a:pt x="1" y="31"/>
                    <a:pt x="31" y="62"/>
                  </a:cubicBezTo>
                  <a:cubicBezTo>
                    <a:pt x="639" y="335"/>
                    <a:pt x="1186" y="669"/>
                    <a:pt x="1733" y="1034"/>
                  </a:cubicBezTo>
                  <a:cubicBezTo>
                    <a:pt x="1976" y="1217"/>
                    <a:pt x="2250" y="1399"/>
                    <a:pt x="2493" y="1612"/>
                  </a:cubicBezTo>
                  <a:cubicBezTo>
                    <a:pt x="2736" y="1824"/>
                    <a:pt x="2979" y="2037"/>
                    <a:pt x="3253" y="2250"/>
                  </a:cubicBezTo>
                  <a:cubicBezTo>
                    <a:pt x="3283" y="2250"/>
                    <a:pt x="3314" y="2250"/>
                    <a:pt x="3283" y="2189"/>
                  </a:cubicBezTo>
                  <a:cubicBezTo>
                    <a:pt x="3071" y="1946"/>
                    <a:pt x="2858" y="1672"/>
                    <a:pt x="2615" y="1460"/>
                  </a:cubicBezTo>
                  <a:cubicBezTo>
                    <a:pt x="2372" y="1217"/>
                    <a:pt x="2098" y="1004"/>
                    <a:pt x="1824" y="791"/>
                  </a:cubicBezTo>
                  <a:cubicBezTo>
                    <a:pt x="1277" y="426"/>
                    <a:pt x="700" y="153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83;p40"/>
            <p:cNvSpPr/>
            <p:nvPr/>
          </p:nvSpPr>
          <p:spPr>
            <a:xfrm>
              <a:off x="4979850" y="1907625"/>
              <a:ext cx="68400" cy="55475"/>
            </a:xfrm>
            <a:custGeom>
              <a:avLst/>
              <a:gdLst/>
              <a:ahLst/>
              <a:cxnLst/>
              <a:rect l="l" t="t" r="r" b="b"/>
              <a:pathLst>
                <a:path w="2736" h="2219" extrusionOk="0">
                  <a:moveTo>
                    <a:pt x="31" y="0"/>
                  </a:moveTo>
                  <a:cubicBezTo>
                    <a:pt x="0" y="0"/>
                    <a:pt x="0" y="61"/>
                    <a:pt x="31" y="91"/>
                  </a:cubicBezTo>
                  <a:cubicBezTo>
                    <a:pt x="517" y="395"/>
                    <a:pt x="1003" y="730"/>
                    <a:pt x="1520" y="1064"/>
                  </a:cubicBezTo>
                  <a:cubicBezTo>
                    <a:pt x="1946" y="1398"/>
                    <a:pt x="2341" y="1793"/>
                    <a:pt x="2705" y="2219"/>
                  </a:cubicBezTo>
                  <a:cubicBezTo>
                    <a:pt x="2705" y="2219"/>
                    <a:pt x="2736" y="2219"/>
                    <a:pt x="2736" y="2189"/>
                  </a:cubicBezTo>
                  <a:cubicBezTo>
                    <a:pt x="2523" y="1641"/>
                    <a:pt x="2158" y="1185"/>
                    <a:pt x="1672" y="851"/>
                  </a:cubicBezTo>
                  <a:cubicBezTo>
                    <a:pt x="1398" y="699"/>
                    <a:pt x="1155" y="517"/>
                    <a:pt x="882" y="365"/>
                  </a:cubicBezTo>
                  <a:cubicBezTo>
                    <a:pt x="608" y="213"/>
                    <a:pt x="335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84;p40"/>
            <p:cNvSpPr/>
            <p:nvPr/>
          </p:nvSpPr>
          <p:spPr>
            <a:xfrm>
              <a:off x="5021625" y="1895450"/>
              <a:ext cx="69950" cy="55500"/>
            </a:xfrm>
            <a:custGeom>
              <a:avLst/>
              <a:gdLst/>
              <a:ahLst/>
              <a:cxnLst/>
              <a:rect l="l" t="t" r="r" b="b"/>
              <a:pathLst>
                <a:path w="2798" h="2220" extrusionOk="0">
                  <a:moveTo>
                    <a:pt x="62" y="1"/>
                  </a:moveTo>
                  <a:cubicBezTo>
                    <a:pt x="31" y="1"/>
                    <a:pt x="1" y="61"/>
                    <a:pt x="31" y="92"/>
                  </a:cubicBezTo>
                  <a:cubicBezTo>
                    <a:pt x="578" y="305"/>
                    <a:pt x="1065" y="609"/>
                    <a:pt x="1521" y="973"/>
                  </a:cubicBezTo>
                  <a:cubicBezTo>
                    <a:pt x="1977" y="1338"/>
                    <a:pt x="2372" y="1764"/>
                    <a:pt x="2737" y="2220"/>
                  </a:cubicBezTo>
                  <a:cubicBezTo>
                    <a:pt x="2737" y="2220"/>
                    <a:pt x="2797" y="2220"/>
                    <a:pt x="2797" y="2189"/>
                  </a:cubicBezTo>
                  <a:cubicBezTo>
                    <a:pt x="2524" y="1642"/>
                    <a:pt x="2159" y="1186"/>
                    <a:pt x="1673" y="791"/>
                  </a:cubicBezTo>
                  <a:cubicBezTo>
                    <a:pt x="1186" y="426"/>
                    <a:pt x="639" y="183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85;p40"/>
            <p:cNvSpPr/>
            <p:nvPr/>
          </p:nvSpPr>
          <p:spPr>
            <a:xfrm>
              <a:off x="5065250" y="1891450"/>
              <a:ext cx="60525" cy="53425"/>
            </a:xfrm>
            <a:custGeom>
              <a:avLst/>
              <a:gdLst/>
              <a:ahLst/>
              <a:cxnLst/>
              <a:rect l="l" t="t" r="r" b="b"/>
              <a:pathLst>
                <a:path w="2421" h="2137" extrusionOk="0">
                  <a:moveTo>
                    <a:pt x="33" y="0"/>
                  </a:moveTo>
                  <a:cubicBezTo>
                    <a:pt x="11" y="0"/>
                    <a:pt x="0" y="45"/>
                    <a:pt x="49" y="70"/>
                  </a:cubicBezTo>
                  <a:cubicBezTo>
                    <a:pt x="505" y="313"/>
                    <a:pt x="931" y="617"/>
                    <a:pt x="1356" y="981"/>
                  </a:cubicBezTo>
                  <a:cubicBezTo>
                    <a:pt x="1539" y="1133"/>
                    <a:pt x="1721" y="1316"/>
                    <a:pt x="1903" y="1529"/>
                  </a:cubicBezTo>
                  <a:cubicBezTo>
                    <a:pt x="1964" y="1620"/>
                    <a:pt x="2055" y="1711"/>
                    <a:pt x="2116" y="1832"/>
                  </a:cubicBezTo>
                  <a:cubicBezTo>
                    <a:pt x="2177" y="1924"/>
                    <a:pt x="2268" y="2045"/>
                    <a:pt x="2359" y="2136"/>
                  </a:cubicBezTo>
                  <a:cubicBezTo>
                    <a:pt x="2359" y="2136"/>
                    <a:pt x="2420" y="2136"/>
                    <a:pt x="2420" y="2106"/>
                  </a:cubicBezTo>
                  <a:cubicBezTo>
                    <a:pt x="2390" y="1984"/>
                    <a:pt x="2329" y="1863"/>
                    <a:pt x="2268" y="1741"/>
                  </a:cubicBezTo>
                  <a:cubicBezTo>
                    <a:pt x="2177" y="1650"/>
                    <a:pt x="2116" y="1529"/>
                    <a:pt x="2025" y="1437"/>
                  </a:cubicBezTo>
                  <a:cubicBezTo>
                    <a:pt x="1843" y="1225"/>
                    <a:pt x="1660" y="1042"/>
                    <a:pt x="1448" y="860"/>
                  </a:cubicBezTo>
                  <a:cubicBezTo>
                    <a:pt x="1022" y="525"/>
                    <a:pt x="566" y="252"/>
                    <a:pt x="49" y="9"/>
                  </a:cubicBezTo>
                  <a:cubicBezTo>
                    <a:pt x="43" y="3"/>
                    <a:pt x="3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86;p40"/>
            <p:cNvSpPr/>
            <p:nvPr/>
          </p:nvSpPr>
          <p:spPr>
            <a:xfrm>
              <a:off x="5115475" y="1903300"/>
              <a:ext cx="51100" cy="45675"/>
            </a:xfrm>
            <a:custGeom>
              <a:avLst/>
              <a:gdLst/>
              <a:ahLst/>
              <a:cxnLst/>
              <a:rect l="l" t="t" r="r" b="b"/>
              <a:pathLst>
                <a:path w="2044" h="1827" extrusionOk="0">
                  <a:moveTo>
                    <a:pt x="52" y="1"/>
                  </a:moveTo>
                  <a:cubicBezTo>
                    <a:pt x="24" y="1"/>
                    <a:pt x="0" y="59"/>
                    <a:pt x="46" y="82"/>
                  </a:cubicBezTo>
                  <a:cubicBezTo>
                    <a:pt x="229" y="203"/>
                    <a:pt x="411" y="325"/>
                    <a:pt x="563" y="507"/>
                  </a:cubicBezTo>
                  <a:lnTo>
                    <a:pt x="1049" y="933"/>
                  </a:lnTo>
                  <a:lnTo>
                    <a:pt x="1505" y="1358"/>
                  </a:lnTo>
                  <a:cubicBezTo>
                    <a:pt x="1657" y="1510"/>
                    <a:pt x="1809" y="1693"/>
                    <a:pt x="1992" y="1814"/>
                  </a:cubicBezTo>
                  <a:cubicBezTo>
                    <a:pt x="2001" y="1823"/>
                    <a:pt x="2010" y="1827"/>
                    <a:pt x="2017" y="1827"/>
                  </a:cubicBezTo>
                  <a:cubicBezTo>
                    <a:pt x="2035" y="1827"/>
                    <a:pt x="2044" y="1805"/>
                    <a:pt x="2022" y="1784"/>
                  </a:cubicBezTo>
                  <a:cubicBezTo>
                    <a:pt x="1901" y="1602"/>
                    <a:pt x="1779" y="1419"/>
                    <a:pt x="1627" y="1267"/>
                  </a:cubicBezTo>
                  <a:cubicBezTo>
                    <a:pt x="1475" y="1085"/>
                    <a:pt x="1323" y="933"/>
                    <a:pt x="1141" y="811"/>
                  </a:cubicBezTo>
                  <a:cubicBezTo>
                    <a:pt x="989" y="659"/>
                    <a:pt x="806" y="507"/>
                    <a:pt x="624" y="386"/>
                  </a:cubicBezTo>
                  <a:cubicBezTo>
                    <a:pt x="442" y="264"/>
                    <a:pt x="259" y="143"/>
                    <a:pt x="77" y="21"/>
                  </a:cubicBezTo>
                  <a:cubicBezTo>
                    <a:pt x="70" y="6"/>
                    <a:pt x="60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87;p40"/>
            <p:cNvSpPr/>
            <p:nvPr/>
          </p:nvSpPr>
          <p:spPr>
            <a:xfrm>
              <a:off x="3840875" y="1763175"/>
              <a:ext cx="1152350" cy="1214600"/>
            </a:xfrm>
            <a:custGeom>
              <a:avLst/>
              <a:gdLst/>
              <a:ahLst/>
              <a:cxnLst/>
              <a:rect l="l" t="t" r="r" b="b"/>
              <a:pathLst>
                <a:path w="46094" h="48584" extrusionOk="0">
                  <a:moveTo>
                    <a:pt x="14096" y="0"/>
                  </a:moveTo>
                  <a:cubicBezTo>
                    <a:pt x="8868" y="0"/>
                    <a:pt x="0" y="1723"/>
                    <a:pt x="330" y="3286"/>
                  </a:cubicBezTo>
                  <a:cubicBezTo>
                    <a:pt x="2428" y="13073"/>
                    <a:pt x="6896" y="28544"/>
                    <a:pt x="11303" y="32313"/>
                  </a:cubicBezTo>
                  <a:cubicBezTo>
                    <a:pt x="15224" y="35687"/>
                    <a:pt x="27261" y="44289"/>
                    <a:pt x="36501" y="48119"/>
                  </a:cubicBezTo>
                  <a:cubicBezTo>
                    <a:pt x="37265" y="48436"/>
                    <a:pt x="38018" y="48583"/>
                    <a:pt x="38730" y="48583"/>
                  </a:cubicBezTo>
                  <a:cubicBezTo>
                    <a:pt x="43207" y="48583"/>
                    <a:pt x="46093" y="42777"/>
                    <a:pt x="40088" y="36903"/>
                  </a:cubicBezTo>
                  <a:cubicBezTo>
                    <a:pt x="34495" y="31462"/>
                    <a:pt x="24921" y="24289"/>
                    <a:pt x="23765" y="22252"/>
                  </a:cubicBezTo>
                  <a:cubicBezTo>
                    <a:pt x="21942" y="19061"/>
                    <a:pt x="19723" y="5960"/>
                    <a:pt x="17778" y="854"/>
                  </a:cubicBezTo>
                  <a:cubicBezTo>
                    <a:pt x="17551" y="250"/>
                    <a:pt x="16088" y="0"/>
                    <a:pt x="14096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88;p40"/>
            <p:cNvSpPr/>
            <p:nvPr/>
          </p:nvSpPr>
          <p:spPr>
            <a:xfrm>
              <a:off x="3817975" y="1179775"/>
              <a:ext cx="520550" cy="679225"/>
            </a:xfrm>
            <a:custGeom>
              <a:avLst/>
              <a:gdLst/>
              <a:ahLst/>
              <a:cxnLst/>
              <a:rect l="l" t="t" r="r" b="b"/>
              <a:pathLst>
                <a:path w="20822" h="27169" extrusionOk="0">
                  <a:moveTo>
                    <a:pt x="9896" y="0"/>
                  </a:moveTo>
                  <a:cubicBezTo>
                    <a:pt x="7953" y="0"/>
                    <a:pt x="6748" y="2822"/>
                    <a:pt x="6748" y="2822"/>
                  </a:cubicBezTo>
                  <a:cubicBezTo>
                    <a:pt x="6748" y="2822"/>
                    <a:pt x="7113" y="512"/>
                    <a:pt x="5015" y="360"/>
                  </a:cubicBezTo>
                  <a:cubicBezTo>
                    <a:pt x="4995" y="358"/>
                    <a:pt x="4974" y="358"/>
                    <a:pt x="4954" y="358"/>
                  </a:cubicBezTo>
                  <a:cubicBezTo>
                    <a:pt x="2850" y="358"/>
                    <a:pt x="908" y="7985"/>
                    <a:pt x="456" y="10694"/>
                  </a:cubicBezTo>
                  <a:cubicBezTo>
                    <a:pt x="0" y="13400"/>
                    <a:pt x="942" y="24524"/>
                    <a:pt x="1216" y="26622"/>
                  </a:cubicBezTo>
                  <a:lnTo>
                    <a:pt x="17052" y="27169"/>
                  </a:lnTo>
                  <a:cubicBezTo>
                    <a:pt x="17052" y="27169"/>
                    <a:pt x="17356" y="13734"/>
                    <a:pt x="17447" y="13065"/>
                  </a:cubicBezTo>
                  <a:cubicBezTo>
                    <a:pt x="17751" y="9995"/>
                    <a:pt x="20821" y="4889"/>
                    <a:pt x="18967" y="3521"/>
                  </a:cubicBezTo>
                  <a:cubicBezTo>
                    <a:pt x="18712" y="3339"/>
                    <a:pt x="18463" y="3263"/>
                    <a:pt x="18227" y="3263"/>
                  </a:cubicBezTo>
                  <a:cubicBezTo>
                    <a:pt x="16998" y="3263"/>
                    <a:pt x="16079" y="5314"/>
                    <a:pt x="16079" y="5314"/>
                  </a:cubicBezTo>
                  <a:cubicBezTo>
                    <a:pt x="16079" y="5314"/>
                    <a:pt x="17387" y="1849"/>
                    <a:pt x="15320" y="1332"/>
                  </a:cubicBezTo>
                  <a:cubicBezTo>
                    <a:pt x="15168" y="1297"/>
                    <a:pt x="15020" y="1281"/>
                    <a:pt x="14874" y="1281"/>
                  </a:cubicBezTo>
                  <a:cubicBezTo>
                    <a:pt x="12998" y="1281"/>
                    <a:pt x="11611" y="3977"/>
                    <a:pt x="11611" y="3977"/>
                  </a:cubicBezTo>
                  <a:cubicBezTo>
                    <a:pt x="11611" y="3977"/>
                    <a:pt x="12310" y="390"/>
                    <a:pt x="10213" y="25"/>
                  </a:cubicBezTo>
                  <a:cubicBezTo>
                    <a:pt x="10105" y="9"/>
                    <a:pt x="9999" y="0"/>
                    <a:pt x="9896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89;p40"/>
            <p:cNvSpPr/>
            <p:nvPr/>
          </p:nvSpPr>
          <p:spPr>
            <a:xfrm>
              <a:off x="4145475" y="1300075"/>
              <a:ext cx="79025" cy="260025"/>
            </a:xfrm>
            <a:custGeom>
              <a:avLst/>
              <a:gdLst/>
              <a:ahLst/>
              <a:cxnLst/>
              <a:rect l="l" t="t" r="r" b="b"/>
              <a:pathLst>
                <a:path w="3161" h="10401" extrusionOk="0">
                  <a:moveTo>
                    <a:pt x="3060" y="0"/>
                  </a:moveTo>
                  <a:cubicBezTo>
                    <a:pt x="3022" y="0"/>
                    <a:pt x="2972" y="23"/>
                    <a:pt x="2919" y="77"/>
                  </a:cubicBezTo>
                  <a:cubicBezTo>
                    <a:pt x="31" y="3481"/>
                    <a:pt x="1" y="6095"/>
                    <a:pt x="487" y="10320"/>
                  </a:cubicBezTo>
                  <a:cubicBezTo>
                    <a:pt x="487" y="10377"/>
                    <a:pt x="513" y="10400"/>
                    <a:pt x="541" y="10400"/>
                  </a:cubicBezTo>
                  <a:cubicBezTo>
                    <a:pt x="574" y="10400"/>
                    <a:pt x="609" y="10369"/>
                    <a:pt x="609" y="10320"/>
                  </a:cubicBezTo>
                  <a:cubicBezTo>
                    <a:pt x="517" y="6004"/>
                    <a:pt x="852" y="3967"/>
                    <a:pt x="3101" y="198"/>
                  </a:cubicBezTo>
                  <a:cubicBezTo>
                    <a:pt x="3160" y="80"/>
                    <a:pt x="3130" y="0"/>
                    <a:pt x="30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90;p40"/>
            <p:cNvSpPr/>
            <p:nvPr/>
          </p:nvSpPr>
          <p:spPr>
            <a:xfrm>
              <a:off x="4041375" y="1267325"/>
              <a:ext cx="72775" cy="276700"/>
            </a:xfrm>
            <a:custGeom>
              <a:avLst/>
              <a:gdLst/>
              <a:ahLst/>
              <a:cxnLst/>
              <a:rect l="l" t="t" r="r" b="b"/>
              <a:pathLst>
                <a:path w="2911" h="11068" extrusionOk="0">
                  <a:moveTo>
                    <a:pt x="2805" y="0"/>
                  </a:moveTo>
                  <a:cubicBezTo>
                    <a:pt x="2757" y="0"/>
                    <a:pt x="2696" y="34"/>
                    <a:pt x="2645" y="110"/>
                  </a:cubicBezTo>
                  <a:cubicBezTo>
                    <a:pt x="122" y="3940"/>
                    <a:pt x="0" y="6554"/>
                    <a:pt x="152" y="11022"/>
                  </a:cubicBezTo>
                  <a:cubicBezTo>
                    <a:pt x="152" y="11053"/>
                    <a:pt x="183" y="11068"/>
                    <a:pt x="213" y="11068"/>
                  </a:cubicBezTo>
                  <a:cubicBezTo>
                    <a:pt x="244" y="11068"/>
                    <a:pt x="274" y="11053"/>
                    <a:pt x="274" y="11022"/>
                  </a:cubicBezTo>
                  <a:cubicBezTo>
                    <a:pt x="487" y="6493"/>
                    <a:pt x="882" y="4274"/>
                    <a:pt x="2858" y="171"/>
                  </a:cubicBezTo>
                  <a:cubicBezTo>
                    <a:pt x="2911" y="65"/>
                    <a:pt x="2871" y="0"/>
                    <a:pt x="2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91;p40"/>
            <p:cNvSpPr/>
            <p:nvPr/>
          </p:nvSpPr>
          <p:spPr>
            <a:xfrm>
              <a:off x="3917500" y="1251050"/>
              <a:ext cx="70400" cy="281300"/>
            </a:xfrm>
            <a:custGeom>
              <a:avLst/>
              <a:gdLst/>
              <a:ahLst/>
              <a:cxnLst/>
              <a:rect l="l" t="t" r="r" b="b"/>
              <a:pathLst>
                <a:path w="2816" h="11252" extrusionOk="0">
                  <a:moveTo>
                    <a:pt x="2781" y="1"/>
                  </a:moveTo>
                  <a:cubicBezTo>
                    <a:pt x="2753" y="1"/>
                    <a:pt x="2702" y="54"/>
                    <a:pt x="2645" y="153"/>
                  </a:cubicBezTo>
                  <a:cubicBezTo>
                    <a:pt x="609" y="3710"/>
                    <a:pt x="1" y="6719"/>
                    <a:pt x="791" y="11187"/>
                  </a:cubicBezTo>
                  <a:cubicBezTo>
                    <a:pt x="791" y="11229"/>
                    <a:pt x="831" y="11252"/>
                    <a:pt x="870" y="11252"/>
                  </a:cubicBezTo>
                  <a:cubicBezTo>
                    <a:pt x="915" y="11252"/>
                    <a:pt x="960" y="11222"/>
                    <a:pt x="943" y="11156"/>
                  </a:cubicBezTo>
                  <a:cubicBezTo>
                    <a:pt x="609" y="6749"/>
                    <a:pt x="1126" y="4317"/>
                    <a:pt x="2767" y="214"/>
                  </a:cubicBezTo>
                  <a:cubicBezTo>
                    <a:pt x="2815" y="69"/>
                    <a:pt x="2812" y="1"/>
                    <a:pt x="2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92;p40"/>
            <p:cNvSpPr/>
            <p:nvPr/>
          </p:nvSpPr>
          <p:spPr>
            <a:xfrm>
              <a:off x="3979825" y="1462025"/>
              <a:ext cx="451400" cy="466125"/>
            </a:xfrm>
            <a:custGeom>
              <a:avLst/>
              <a:gdLst/>
              <a:ahLst/>
              <a:cxnLst/>
              <a:rect l="l" t="t" r="r" b="b"/>
              <a:pathLst>
                <a:path w="18056" h="18645" extrusionOk="0">
                  <a:moveTo>
                    <a:pt x="15590" y="0"/>
                  </a:moveTo>
                  <a:cubicBezTo>
                    <a:pt x="13093" y="0"/>
                    <a:pt x="11308" y="5045"/>
                    <a:pt x="10730" y="7702"/>
                  </a:cubicBezTo>
                  <a:cubicBezTo>
                    <a:pt x="10730" y="7702"/>
                    <a:pt x="9623" y="7470"/>
                    <a:pt x="8173" y="7470"/>
                  </a:cubicBezTo>
                  <a:cubicBezTo>
                    <a:pt x="6184" y="7470"/>
                    <a:pt x="3551" y="7907"/>
                    <a:pt x="2250" y="9982"/>
                  </a:cubicBezTo>
                  <a:cubicBezTo>
                    <a:pt x="0" y="13569"/>
                    <a:pt x="10548" y="18645"/>
                    <a:pt x="10548" y="18645"/>
                  </a:cubicBezTo>
                  <a:cubicBezTo>
                    <a:pt x="10548" y="18645"/>
                    <a:pt x="14195" y="14511"/>
                    <a:pt x="15381" y="12353"/>
                  </a:cubicBezTo>
                  <a:cubicBezTo>
                    <a:pt x="16566" y="10195"/>
                    <a:pt x="18055" y="468"/>
                    <a:pt x="15989" y="43"/>
                  </a:cubicBezTo>
                  <a:cubicBezTo>
                    <a:pt x="15854" y="14"/>
                    <a:pt x="15721" y="0"/>
                    <a:pt x="15590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93;p40"/>
            <p:cNvSpPr/>
            <p:nvPr/>
          </p:nvSpPr>
          <p:spPr>
            <a:xfrm>
              <a:off x="4031850" y="1463850"/>
              <a:ext cx="327950" cy="243675"/>
            </a:xfrm>
            <a:custGeom>
              <a:avLst/>
              <a:gdLst/>
              <a:ahLst/>
              <a:cxnLst/>
              <a:rect l="l" t="t" r="r" b="b"/>
              <a:pathLst>
                <a:path w="13118" h="9747" extrusionOk="0">
                  <a:moveTo>
                    <a:pt x="13087" y="0"/>
                  </a:moveTo>
                  <a:cubicBezTo>
                    <a:pt x="9926" y="760"/>
                    <a:pt x="9166" y="4468"/>
                    <a:pt x="8406" y="7204"/>
                  </a:cubicBezTo>
                  <a:cubicBezTo>
                    <a:pt x="7712" y="7056"/>
                    <a:pt x="6966" y="6977"/>
                    <a:pt x="6208" y="6977"/>
                  </a:cubicBezTo>
                  <a:cubicBezTo>
                    <a:pt x="3849" y="6977"/>
                    <a:pt x="1382" y="7749"/>
                    <a:pt x="47" y="9635"/>
                  </a:cubicBezTo>
                  <a:cubicBezTo>
                    <a:pt x="0" y="9682"/>
                    <a:pt x="61" y="9747"/>
                    <a:pt x="120" y="9747"/>
                  </a:cubicBezTo>
                  <a:cubicBezTo>
                    <a:pt x="137" y="9747"/>
                    <a:pt x="155" y="9741"/>
                    <a:pt x="169" y="9727"/>
                  </a:cubicBezTo>
                  <a:cubicBezTo>
                    <a:pt x="1619" y="8184"/>
                    <a:pt x="4168" y="7670"/>
                    <a:pt x="6468" y="7670"/>
                  </a:cubicBezTo>
                  <a:cubicBezTo>
                    <a:pt x="7205" y="7670"/>
                    <a:pt x="7916" y="7723"/>
                    <a:pt x="8558" y="7812"/>
                  </a:cubicBezTo>
                  <a:cubicBezTo>
                    <a:pt x="8596" y="7840"/>
                    <a:pt x="8642" y="7854"/>
                    <a:pt x="8689" y="7854"/>
                  </a:cubicBezTo>
                  <a:cubicBezTo>
                    <a:pt x="8794" y="7854"/>
                    <a:pt x="8902" y="7786"/>
                    <a:pt x="8923" y="7660"/>
                  </a:cubicBezTo>
                  <a:cubicBezTo>
                    <a:pt x="9713" y="5015"/>
                    <a:pt x="10290" y="1307"/>
                    <a:pt x="13117" y="61"/>
                  </a:cubicBezTo>
                  <a:cubicBezTo>
                    <a:pt x="13117" y="30"/>
                    <a:pt x="13117" y="30"/>
                    <a:pt x="130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94;p40"/>
            <p:cNvSpPr/>
            <p:nvPr/>
          </p:nvSpPr>
          <p:spPr>
            <a:xfrm>
              <a:off x="3826325" y="1928125"/>
              <a:ext cx="1150500" cy="1058400"/>
            </a:xfrm>
            <a:custGeom>
              <a:avLst/>
              <a:gdLst/>
              <a:ahLst/>
              <a:cxnLst/>
              <a:rect l="l" t="t" r="r" b="b"/>
              <a:pathLst>
                <a:path w="46020" h="42336" extrusionOk="0">
                  <a:moveTo>
                    <a:pt x="20791" y="1"/>
                  </a:moveTo>
                  <a:lnTo>
                    <a:pt x="1" y="6353"/>
                  </a:lnTo>
                  <a:cubicBezTo>
                    <a:pt x="1" y="6353"/>
                    <a:pt x="7295" y="22615"/>
                    <a:pt x="10700" y="25959"/>
                  </a:cubicBezTo>
                  <a:cubicBezTo>
                    <a:pt x="14135" y="29302"/>
                    <a:pt x="26384" y="37600"/>
                    <a:pt x="35472" y="41460"/>
                  </a:cubicBezTo>
                  <a:cubicBezTo>
                    <a:pt x="36912" y="42069"/>
                    <a:pt x="38180" y="42335"/>
                    <a:pt x="39274" y="42335"/>
                  </a:cubicBezTo>
                  <a:cubicBezTo>
                    <a:pt x="45064" y="42335"/>
                    <a:pt x="46019" y="34887"/>
                    <a:pt x="42159" y="31308"/>
                  </a:cubicBezTo>
                  <a:cubicBezTo>
                    <a:pt x="37570" y="27083"/>
                    <a:pt x="25047" y="16566"/>
                    <a:pt x="24530" y="15107"/>
                  </a:cubicBezTo>
                  <a:cubicBezTo>
                    <a:pt x="24013" y="13648"/>
                    <a:pt x="20791" y="1"/>
                    <a:pt x="2079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95;p40"/>
            <p:cNvSpPr/>
            <p:nvPr/>
          </p:nvSpPr>
          <p:spPr>
            <a:xfrm>
              <a:off x="3908400" y="2035200"/>
              <a:ext cx="438300" cy="143875"/>
            </a:xfrm>
            <a:custGeom>
              <a:avLst/>
              <a:gdLst/>
              <a:ahLst/>
              <a:cxnLst/>
              <a:rect l="l" t="t" r="r" b="b"/>
              <a:pathLst>
                <a:path w="17532" h="5755" extrusionOk="0">
                  <a:moveTo>
                    <a:pt x="17431" y="0"/>
                  </a:moveTo>
                  <a:cubicBezTo>
                    <a:pt x="17426" y="0"/>
                    <a:pt x="17422" y="1"/>
                    <a:pt x="17417" y="3"/>
                  </a:cubicBezTo>
                  <a:cubicBezTo>
                    <a:pt x="15806" y="490"/>
                    <a:pt x="10092" y="2162"/>
                    <a:pt x="8663" y="2648"/>
                  </a:cubicBezTo>
                  <a:cubicBezTo>
                    <a:pt x="5775" y="3621"/>
                    <a:pt x="2888" y="4593"/>
                    <a:pt x="31" y="5687"/>
                  </a:cubicBezTo>
                  <a:cubicBezTo>
                    <a:pt x="5" y="5687"/>
                    <a:pt x="1" y="5754"/>
                    <a:pt x="39" y="5754"/>
                  </a:cubicBezTo>
                  <a:cubicBezTo>
                    <a:pt x="45" y="5754"/>
                    <a:pt x="52" y="5753"/>
                    <a:pt x="61" y="5748"/>
                  </a:cubicBezTo>
                  <a:cubicBezTo>
                    <a:pt x="2979" y="4928"/>
                    <a:pt x="5897" y="4046"/>
                    <a:pt x="8815" y="3134"/>
                  </a:cubicBezTo>
                  <a:cubicBezTo>
                    <a:pt x="10244" y="2678"/>
                    <a:pt x="15988" y="763"/>
                    <a:pt x="17447" y="186"/>
                  </a:cubicBezTo>
                  <a:cubicBezTo>
                    <a:pt x="17532" y="158"/>
                    <a:pt x="17486" y="0"/>
                    <a:pt x="17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96;p40"/>
            <p:cNvSpPr/>
            <p:nvPr/>
          </p:nvSpPr>
          <p:spPr>
            <a:xfrm>
              <a:off x="4598375" y="2906100"/>
              <a:ext cx="132725" cy="131925"/>
            </a:xfrm>
            <a:custGeom>
              <a:avLst/>
              <a:gdLst/>
              <a:ahLst/>
              <a:cxnLst/>
              <a:rect l="l" t="t" r="r" b="b"/>
              <a:pathLst>
                <a:path w="5309" h="5277" extrusionOk="0">
                  <a:moveTo>
                    <a:pt x="31" y="1"/>
                  </a:moveTo>
                  <a:cubicBezTo>
                    <a:pt x="1" y="1"/>
                    <a:pt x="1" y="62"/>
                    <a:pt x="31" y="62"/>
                  </a:cubicBezTo>
                  <a:cubicBezTo>
                    <a:pt x="1216" y="457"/>
                    <a:pt x="2250" y="1156"/>
                    <a:pt x="3040" y="2129"/>
                  </a:cubicBezTo>
                  <a:cubicBezTo>
                    <a:pt x="3435" y="2584"/>
                    <a:pt x="3800" y="3071"/>
                    <a:pt x="4134" y="3587"/>
                  </a:cubicBezTo>
                  <a:cubicBezTo>
                    <a:pt x="4499" y="4104"/>
                    <a:pt x="4803" y="4621"/>
                    <a:pt x="5046" y="5198"/>
                  </a:cubicBezTo>
                  <a:cubicBezTo>
                    <a:pt x="5068" y="5253"/>
                    <a:pt x="5110" y="5277"/>
                    <a:pt x="5153" y="5277"/>
                  </a:cubicBezTo>
                  <a:cubicBezTo>
                    <a:pt x="5229" y="5277"/>
                    <a:pt x="5309" y="5204"/>
                    <a:pt x="5289" y="5107"/>
                  </a:cubicBezTo>
                  <a:cubicBezTo>
                    <a:pt x="5107" y="4469"/>
                    <a:pt x="4894" y="3861"/>
                    <a:pt x="4590" y="3284"/>
                  </a:cubicBezTo>
                  <a:cubicBezTo>
                    <a:pt x="4256" y="2706"/>
                    <a:pt x="3861" y="2189"/>
                    <a:pt x="3374" y="1733"/>
                  </a:cubicBezTo>
                  <a:cubicBezTo>
                    <a:pt x="2432" y="882"/>
                    <a:pt x="1277" y="274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97;p40"/>
            <p:cNvSpPr/>
            <p:nvPr/>
          </p:nvSpPr>
          <p:spPr>
            <a:xfrm>
              <a:off x="4100425" y="3065075"/>
              <a:ext cx="1335400" cy="1237350"/>
            </a:xfrm>
            <a:custGeom>
              <a:avLst/>
              <a:gdLst/>
              <a:ahLst/>
              <a:cxnLst/>
              <a:rect l="l" t="t" r="r" b="b"/>
              <a:pathLst>
                <a:path w="53416" h="49494" extrusionOk="0">
                  <a:moveTo>
                    <a:pt x="2859" y="1"/>
                  </a:moveTo>
                  <a:cubicBezTo>
                    <a:pt x="980" y="1"/>
                    <a:pt x="1" y="2628"/>
                    <a:pt x="222" y="5709"/>
                  </a:cubicBezTo>
                  <a:cubicBezTo>
                    <a:pt x="708" y="11727"/>
                    <a:pt x="8885" y="45223"/>
                    <a:pt x="19827" y="49083"/>
                  </a:cubicBezTo>
                  <a:cubicBezTo>
                    <a:pt x="20626" y="49363"/>
                    <a:pt x="21473" y="49494"/>
                    <a:pt x="22360" y="49494"/>
                  </a:cubicBezTo>
                  <a:cubicBezTo>
                    <a:pt x="32744" y="49494"/>
                    <a:pt x="48435" y="31544"/>
                    <a:pt x="52412" y="24767"/>
                  </a:cubicBezTo>
                  <a:cubicBezTo>
                    <a:pt x="53415" y="23017"/>
                    <a:pt x="41059" y="16319"/>
                    <a:pt x="35681" y="16319"/>
                  </a:cubicBezTo>
                  <a:cubicBezTo>
                    <a:pt x="34707" y="16319"/>
                    <a:pt x="33962" y="16539"/>
                    <a:pt x="33566" y="17046"/>
                  </a:cubicBezTo>
                  <a:cubicBezTo>
                    <a:pt x="29747" y="21908"/>
                    <a:pt x="25789" y="28036"/>
                    <a:pt x="24526" y="28036"/>
                  </a:cubicBezTo>
                  <a:cubicBezTo>
                    <a:pt x="24463" y="28036"/>
                    <a:pt x="24406" y="28021"/>
                    <a:pt x="24356" y="27989"/>
                  </a:cubicBezTo>
                  <a:cubicBezTo>
                    <a:pt x="22259" y="26591"/>
                    <a:pt x="13444" y="10755"/>
                    <a:pt x="6392" y="2335"/>
                  </a:cubicBezTo>
                  <a:cubicBezTo>
                    <a:pt x="5007" y="683"/>
                    <a:pt x="3816" y="1"/>
                    <a:pt x="285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98;p40"/>
            <p:cNvSpPr/>
            <p:nvPr/>
          </p:nvSpPr>
          <p:spPr>
            <a:xfrm>
              <a:off x="4925900" y="3027475"/>
              <a:ext cx="605075" cy="703475"/>
            </a:xfrm>
            <a:custGeom>
              <a:avLst/>
              <a:gdLst/>
              <a:ahLst/>
              <a:cxnLst/>
              <a:rect l="l" t="t" r="r" b="b"/>
              <a:pathLst>
                <a:path w="24203" h="28139" extrusionOk="0">
                  <a:moveTo>
                    <a:pt x="6371" y="0"/>
                  </a:moveTo>
                  <a:cubicBezTo>
                    <a:pt x="5617" y="0"/>
                    <a:pt x="5022" y="191"/>
                    <a:pt x="4651" y="617"/>
                  </a:cubicBezTo>
                  <a:cubicBezTo>
                    <a:pt x="1733" y="3991"/>
                    <a:pt x="0" y="18642"/>
                    <a:pt x="699" y="21073"/>
                  </a:cubicBezTo>
                  <a:cubicBezTo>
                    <a:pt x="1312" y="23230"/>
                    <a:pt x="13001" y="28138"/>
                    <a:pt x="17057" y="28138"/>
                  </a:cubicBezTo>
                  <a:cubicBezTo>
                    <a:pt x="17632" y="28138"/>
                    <a:pt x="18053" y="28040"/>
                    <a:pt x="18268" y="27821"/>
                  </a:cubicBezTo>
                  <a:cubicBezTo>
                    <a:pt x="20000" y="26058"/>
                    <a:pt x="23861" y="17274"/>
                    <a:pt x="24043" y="12927"/>
                  </a:cubicBezTo>
                  <a:cubicBezTo>
                    <a:pt x="24202" y="8975"/>
                    <a:pt x="11538" y="0"/>
                    <a:pt x="63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99;p40"/>
            <p:cNvSpPr/>
            <p:nvPr/>
          </p:nvSpPr>
          <p:spPr>
            <a:xfrm>
              <a:off x="4972250" y="2668250"/>
              <a:ext cx="572975" cy="808825"/>
            </a:xfrm>
            <a:custGeom>
              <a:avLst/>
              <a:gdLst/>
              <a:ahLst/>
              <a:cxnLst/>
              <a:rect l="l" t="t" r="r" b="b"/>
              <a:pathLst>
                <a:path w="22919" h="32353" extrusionOk="0">
                  <a:moveTo>
                    <a:pt x="12154" y="1"/>
                  </a:moveTo>
                  <a:cubicBezTo>
                    <a:pt x="12145" y="1"/>
                    <a:pt x="12137" y="1"/>
                    <a:pt x="12128" y="1"/>
                  </a:cubicBezTo>
                  <a:cubicBezTo>
                    <a:pt x="8450" y="62"/>
                    <a:pt x="7295" y="14165"/>
                    <a:pt x="7295" y="14165"/>
                  </a:cubicBezTo>
                  <a:cubicBezTo>
                    <a:pt x="7295" y="14165"/>
                    <a:pt x="7536" y="335"/>
                    <a:pt x="3908" y="335"/>
                  </a:cubicBezTo>
                  <a:cubicBezTo>
                    <a:pt x="3892" y="335"/>
                    <a:pt x="3876" y="335"/>
                    <a:pt x="3860" y="335"/>
                  </a:cubicBezTo>
                  <a:cubicBezTo>
                    <a:pt x="0" y="457"/>
                    <a:pt x="304" y="20336"/>
                    <a:pt x="1216" y="21065"/>
                  </a:cubicBezTo>
                  <a:cubicBezTo>
                    <a:pt x="2905" y="22492"/>
                    <a:pt x="6129" y="24756"/>
                    <a:pt x="6503" y="24756"/>
                  </a:cubicBezTo>
                  <a:cubicBezTo>
                    <a:pt x="6519" y="24756"/>
                    <a:pt x="6530" y="24752"/>
                    <a:pt x="6535" y="24743"/>
                  </a:cubicBezTo>
                  <a:lnTo>
                    <a:pt x="6535" y="24743"/>
                  </a:lnTo>
                  <a:cubicBezTo>
                    <a:pt x="6475" y="24956"/>
                    <a:pt x="5016" y="28816"/>
                    <a:pt x="7174" y="30275"/>
                  </a:cubicBezTo>
                  <a:cubicBezTo>
                    <a:pt x="7576" y="30551"/>
                    <a:pt x="7954" y="30664"/>
                    <a:pt x="8305" y="30664"/>
                  </a:cubicBezTo>
                  <a:cubicBezTo>
                    <a:pt x="9887" y="30664"/>
                    <a:pt x="10898" y="28346"/>
                    <a:pt x="10973" y="28147"/>
                  </a:cubicBezTo>
                  <a:lnTo>
                    <a:pt x="10973" y="28147"/>
                  </a:lnTo>
                  <a:cubicBezTo>
                    <a:pt x="10973" y="28360"/>
                    <a:pt x="10791" y="31491"/>
                    <a:pt x="12675" y="32220"/>
                  </a:cubicBezTo>
                  <a:cubicBezTo>
                    <a:pt x="12908" y="32310"/>
                    <a:pt x="13127" y="32352"/>
                    <a:pt x="13334" y="32352"/>
                  </a:cubicBezTo>
                  <a:cubicBezTo>
                    <a:pt x="15993" y="32352"/>
                    <a:pt x="16665" y="25408"/>
                    <a:pt x="18724" y="23801"/>
                  </a:cubicBezTo>
                  <a:cubicBezTo>
                    <a:pt x="18724" y="23801"/>
                    <a:pt x="22068" y="27205"/>
                    <a:pt x="22189" y="27296"/>
                  </a:cubicBezTo>
                  <a:cubicBezTo>
                    <a:pt x="22189" y="27296"/>
                    <a:pt x="22919" y="19758"/>
                    <a:pt x="20426" y="16931"/>
                  </a:cubicBezTo>
                  <a:cubicBezTo>
                    <a:pt x="19959" y="16367"/>
                    <a:pt x="19280" y="16077"/>
                    <a:pt x="18588" y="16077"/>
                  </a:cubicBezTo>
                  <a:cubicBezTo>
                    <a:pt x="18200" y="16077"/>
                    <a:pt x="17808" y="16168"/>
                    <a:pt x="17447" y="16354"/>
                  </a:cubicBezTo>
                  <a:cubicBezTo>
                    <a:pt x="17447" y="16354"/>
                    <a:pt x="17964" y="13953"/>
                    <a:pt x="16323" y="12767"/>
                  </a:cubicBezTo>
                  <a:cubicBezTo>
                    <a:pt x="16093" y="12603"/>
                    <a:pt x="15798" y="12543"/>
                    <a:pt x="15491" y="12543"/>
                  </a:cubicBezTo>
                  <a:cubicBezTo>
                    <a:pt x="14662" y="12543"/>
                    <a:pt x="13739" y="12980"/>
                    <a:pt x="13739" y="12980"/>
                  </a:cubicBezTo>
                  <a:cubicBezTo>
                    <a:pt x="13739" y="12980"/>
                    <a:pt x="15796" y="1"/>
                    <a:pt x="1215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100;p40"/>
            <p:cNvSpPr/>
            <p:nvPr/>
          </p:nvSpPr>
          <p:spPr>
            <a:xfrm>
              <a:off x="5131275" y="2989400"/>
              <a:ext cx="185775" cy="303900"/>
            </a:xfrm>
            <a:custGeom>
              <a:avLst/>
              <a:gdLst/>
              <a:ahLst/>
              <a:cxnLst/>
              <a:rect l="l" t="t" r="r" b="b"/>
              <a:pathLst>
                <a:path w="7431" h="12156" extrusionOk="0">
                  <a:moveTo>
                    <a:pt x="7364" y="0"/>
                  </a:moveTo>
                  <a:cubicBezTo>
                    <a:pt x="7350" y="0"/>
                    <a:pt x="7334" y="4"/>
                    <a:pt x="7317" y="12"/>
                  </a:cubicBezTo>
                  <a:cubicBezTo>
                    <a:pt x="3913" y="2657"/>
                    <a:pt x="843" y="7095"/>
                    <a:pt x="22" y="11927"/>
                  </a:cubicBezTo>
                  <a:cubicBezTo>
                    <a:pt x="1" y="12034"/>
                    <a:pt x="55" y="12156"/>
                    <a:pt x="109" y="12156"/>
                  </a:cubicBezTo>
                  <a:cubicBezTo>
                    <a:pt x="133" y="12156"/>
                    <a:pt x="156" y="12134"/>
                    <a:pt x="174" y="12079"/>
                  </a:cubicBezTo>
                  <a:cubicBezTo>
                    <a:pt x="965" y="8918"/>
                    <a:pt x="4642" y="2991"/>
                    <a:pt x="7408" y="73"/>
                  </a:cubicBezTo>
                  <a:cubicBezTo>
                    <a:pt x="7431" y="29"/>
                    <a:pt x="7404" y="0"/>
                    <a:pt x="7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101;p40"/>
            <p:cNvSpPr/>
            <p:nvPr/>
          </p:nvSpPr>
          <p:spPr>
            <a:xfrm>
              <a:off x="5244275" y="3078300"/>
              <a:ext cx="161475" cy="303900"/>
            </a:xfrm>
            <a:custGeom>
              <a:avLst/>
              <a:gdLst/>
              <a:ahLst/>
              <a:cxnLst/>
              <a:rect l="l" t="t" r="r" b="b"/>
              <a:pathLst>
                <a:path w="6459" h="12156" extrusionOk="0">
                  <a:moveTo>
                    <a:pt x="6387" y="1"/>
                  </a:moveTo>
                  <a:cubicBezTo>
                    <a:pt x="6374" y="1"/>
                    <a:pt x="6362" y="4"/>
                    <a:pt x="6354" y="13"/>
                  </a:cubicBezTo>
                  <a:cubicBezTo>
                    <a:pt x="4408" y="1350"/>
                    <a:pt x="2767" y="3842"/>
                    <a:pt x="1642" y="5879"/>
                  </a:cubicBezTo>
                  <a:cubicBezTo>
                    <a:pt x="548" y="7763"/>
                    <a:pt x="1" y="9891"/>
                    <a:pt x="1" y="12049"/>
                  </a:cubicBezTo>
                  <a:cubicBezTo>
                    <a:pt x="1" y="12109"/>
                    <a:pt x="65" y="12155"/>
                    <a:pt x="110" y="12155"/>
                  </a:cubicBezTo>
                  <a:cubicBezTo>
                    <a:pt x="134" y="12155"/>
                    <a:pt x="153" y="12142"/>
                    <a:pt x="153" y="12110"/>
                  </a:cubicBezTo>
                  <a:cubicBezTo>
                    <a:pt x="1126" y="7490"/>
                    <a:pt x="3466" y="3660"/>
                    <a:pt x="6414" y="73"/>
                  </a:cubicBezTo>
                  <a:cubicBezTo>
                    <a:pt x="6459" y="29"/>
                    <a:pt x="6422" y="1"/>
                    <a:pt x="6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102;p40"/>
            <p:cNvSpPr/>
            <p:nvPr/>
          </p:nvSpPr>
          <p:spPr>
            <a:xfrm>
              <a:off x="5106750" y="3246550"/>
              <a:ext cx="333600" cy="238475"/>
            </a:xfrm>
            <a:custGeom>
              <a:avLst/>
              <a:gdLst/>
              <a:ahLst/>
              <a:cxnLst/>
              <a:rect l="l" t="t" r="r" b="b"/>
              <a:pathLst>
                <a:path w="13344" h="9539" extrusionOk="0">
                  <a:moveTo>
                    <a:pt x="1368" y="0"/>
                  </a:moveTo>
                  <a:cubicBezTo>
                    <a:pt x="1368" y="0"/>
                    <a:pt x="0" y="2736"/>
                    <a:pt x="152" y="4955"/>
                  </a:cubicBezTo>
                  <a:cubicBezTo>
                    <a:pt x="183" y="5958"/>
                    <a:pt x="639" y="6900"/>
                    <a:pt x="1429" y="7508"/>
                  </a:cubicBezTo>
                  <a:cubicBezTo>
                    <a:pt x="1854" y="7812"/>
                    <a:pt x="2371" y="7994"/>
                    <a:pt x="2888" y="8024"/>
                  </a:cubicBezTo>
                  <a:cubicBezTo>
                    <a:pt x="3435" y="8024"/>
                    <a:pt x="3952" y="7842"/>
                    <a:pt x="4347" y="7508"/>
                  </a:cubicBezTo>
                  <a:cubicBezTo>
                    <a:pt x="4712" y="7204"/>
                    <a:pt x="5046" y="6839"/>
                    <a:pt x="5289" y="6444"/>
                  </a:cubicBezTo>
                  <a:cubicBezTo>
                    <a:pt x="5320" y="6657"/>
                    <a:pt x="5350" y="6869"/>
                    <a:pt x="5411" y="7052"/>
                  </a:cubicBezTo>
                  <a:cubicBezTo>
                    <a:pt x="5532" y="7781"/>
                    <a:pt x="5897" y="8450"/>
                    <a:pt x="6383" y="8967"/>
                  </a:cubicBezTo>
                  <a:cubicBezTo>
                    <a:pt x="6793" y="9336"/>
                    <a:pt x="7314" y="9539"/>
                    <a:pt x="7833" y="9539"/>
                  </a:cubicBezTo>
                  <a:cubicBezTo>
                    <a:pt x="8084" y="9539"/>
                    <a:pt x="8334" y="9491"/>
                    <a:pt x="8572" y="9392"/>
                  </a:cubicBezTo>
                  <a:cubicBezTo>
                    <a:pt x="9210" y="9028"/>
                    <a:pt x="9727" y="8511"/>
                    <a:pt x="10061" y="7872"/>
                  </a:cubicBezTo>
                  <a:cubicBezTo>
                    <a:pt x="10730" y="6687"/>
                    <a:pt x="11247" y="5471"/>
                    <a:pt x="11672" y="4195"/>
                  </a:cubicBezTo>
                  <a:cubicBezTo>
                    <a:pt x="11885" y="3587"/>
                    <a:pt x="12098" y="2979"/>
                    <a:pt x="12341" y="2371"/>
                  </a:cubicBezTo>
                  <a:cubicBezTo>
                    <a:pt x="12554" y="1733"/>
                    <a:pt x="12888" y="1185"/>
                    <a:pt x="13344" y="699"/>
                  </a:cubicBezTo>
                  <a:lnTo>
                    <a:pt x="13344" y="699"/>
                  </a:lnTo>
                  <a:cubicBezTo>
                    <a:pt x="12827" y="1125"/>
                    <a:pt x="12463" y="1672"/>
                    <a:pt x="12189" y="2310"/>
                  </a:cubicBezTo>
                  <a:cubicBezTo>
                    <a:pt x="11885" y="2888"/>
                    <a:pt x="11611" y="3496"/>
                    <a:pt x="11368" y="4103"/>
                  </a:cubicBezTo>
                  <a:cubicBezTo>
                    <a:pt x="10882" y="5289"/>
                    <a:pt x="10274" y="6474"/>
                    <a:pt x="9605" y="7569"/>
                  </a:cubicBezTo>
                  <a:cubicBezTo>
                    <a:pt x="9301" y="8085"/>
                    <a:pt x="8876" y="8511"/>
                    <a:pt x="8329" y="8784"/>
                  </a:cubicBezTo>
                  <a:cubicBezTo>
                    <a:pt x="8171" y="8840"/>
                    <a:pt x="8011" y="8867"/>
                    <a:pt x="7853" y="8867"/>
                  </a:cubicBezTo>
                  <a:cubicBezTo>
                    <a:pt x="7493" y="8867"/>
                    <a:pt x="7144" y="8725"/>
                    <a:pt x="6870" y="8450"/>
                  </a:cubicBezTo>
                  <a:cubicBezTo>
                    <a:pt x="6475" y="8024"/>
                    <a:pt x="6201" y="7477"/>
                    <a:pt x="6110" y="6900"/>
                  </a:cubicBezTo>
                  <a:cubicBezTo>
                    <a:pt x="5988" y="6292"/>
                    <a:pt x="5927" y="5684"/>
                    <a:pt x="5988" y="5046"/>
                  </a:cubicBezTo>
                  <a:lnTo>
                    <a:pt x="6079" y="2827"/>
                  </a:lnTo>
                  <a:lnTo>
                    <a:pt x="5228" y="4894"/>
                  </a:lnTo>
                  <a:cubicBezTo>
                    <a:pt x="4955" y="5654"/>
                    <a:pt x="4499" y="6353"/>
                    <a:pt x="3861" y="6869"/>
                  </a:cubicBezTo>
                  <a:cubicBezTo>
                    <a:pt x="3583" y="7117"/>
                    <a:pt x="3226" y="7238"/>
                    <a:pt x="2867" y="7238"/>
                  </a:cubicBezTo>
                  <a:cubicBezTo>
                    <a:pt x="2519" y="7238"/>
                    <a:pt x="2169" y="7124"/>
                    <a:pt x="1885" y="6900"/>
                  </a:cubicBezTo>
                  <a:cubicBezTo>
                    <a:pt x="1277" y="6383"/>
                    <a:pt x="882" y="5654"/>
                    <a:pt x="851" y="4863"/>
                  </a:cubicBezTo>
                  <a:cubicBezTo>
                    <a:pt x="821" y="3435"/>
                    <a:pt x="1034" y="2037"/>
                    <a:pt x="1520" y="699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103;p40"/>
            <p:cNvSpPr/>
            <p:nvPr/>
          </p:nvSpPr>
          <p:spPr>
            <a:xfrm>
              <a:off x="4782175" y="3075750"/>
              <a:ext cx="491775" cy="420825"/>
            </a:xfrm>
            <a:custGeom>
              <a:avLst/>
              <a:gdLst/>
              <a:ahLst/>
              <a:cxnLst/>
              <a:rect l="l" t="t" r="r" b="b"/>
              <a:pathLst>
                <a:path w="19671" h="16833" extrusionOk="0">
                  <a:moveTo>
                    <a:pt x="7277" y="1"/>
                  </a:moveTo>
                  <a:cubicBezTo>
                    <a:pt x="0" y="1"/>
                    <a:pt x="6327" y="16589"/>
                    <a:pt x="6327" y="16589"/>
                  </a:cubicBezTo>
                  <a:cubicBezTo>
                    <a:pt x="6327" y="16589"/>
                    <a:pt x="6961" y="16832"/>
                    <a:pt x="7848" y="16832"/>
                  </a:cubicBezTo>
                  <a:cubicBezTo>
                    <a:pt x="8762" y="16832"/>
                    <a:pt x="9944" y="16574"/>
                    <a:pt x="10977" y="15525"/>
                  </a:cubicBezTo>
                  <a:cubicBezTo>
                    <a:pt x="14229" y="12243"/>
                    <a:pt x="11160" y="6650"/>
                    <a:pt x="11160" y="6650"/>
                  </a:cubicBezTo>
                  <a:lnTo>
                    <a:pt x="11160" y="6650"/>
                  </a:lnTo>
                  <a:cubicBezTo>
                    <a:pt x="12468" y="7127"/>
                    <a:pt x="14214" y="7573"/>
                    <a:pt x="15737" y="7573"/>
                  </a:cubicBezTo>
                  <a:cubicBezTo>
                    <a:pt x="17220" y="7573"/>
                    <a:pt x="18491" y="7150"/>
                    <a:pt x="18941" y="5920"/>
                  </a:cubicBezTo>
                  <a:cubicBezTo>
                    <a:pt x="19670" y="4005"/>
                    <a:pt x="10126" y="236"/>
                    <a:pt x="7755" y="23"/>
                  </a:cubicBezTo>
                  <a:cubicBezTo>
                    <a:pt x="7589" y="8"/>
                    <a:pt x="7430" y="1"/>
                    <a:pt x="72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104;p40"/>
            <p:cNvSpPr/>
            <p:nvPr/>
          </p:nvSpPr>
          <p:spPr>
            <a:xfrm>
              <a:off x="4959325" y="3076200"/>
              <a:ext cx="307775" cy="367925"/>
            </a:xfrm>
            <a:custGeom>
              <a:avLst/>
              <a:gdLst/>
              <a:ahLst/>
              <a:cxnLst/>
              <a:rect l="l" t="t" r="r" b="b"/>
              <a:pathLst>
                <a:path w="12311" h="14717" extrusionOk="0">
                  <a:moveTo>
                    <a:pt x="286" y="1"/>
                  </a:moveTo>
                  <a:cubicBezTo>
                    <a:pt x="191" y="1"/>
                    <a:pt x="96" y="2"/>
                    <a:pt x="1" y="5"/>
                  </a:cubicBezTo>
                  <a:cubicBezTo>
                    <a:pt x="1855" y="157"/>
                    <a:pt x="3587" y="917"/>
                    <a:pt x="5289" y="1647"/>
                  </a:cubicBezTo>
                  <a:cubicBezTo>
                    <a:pt x="6140" y="2042"/>
                    <a:pt x="6961" y="2467"/>
                    <a:pt x="7782" y="2893"/>
                  </a:cubicBezTo>
                  <a:cubicBezTo>
                    <a:pt x="8602" y="3349"/>
                    <a:pt x="9454" y="3774"/>
                    <a:pt x="10183" y="4291"/>
                  </a:cubicBezTo>
                  <a:cubicBezTo>
                    <a:pt x="10913" y="4778"/>
                    <a:pt x="11703" y="5446"/>
                    <a:pt x="11429" y="6024"/>
                  </a:cubicBezTo>
                  <a:cubicBezTo>
                    <a:pt x="11186" y="6692"/>
                    <a:pt x="10335" y="7088"/>
                    <a:pt x="9484" y="7179"/>
                  </a:cubicBezTo>
                  <a:cubicBezTo>
                    <a:pt x="9168" y="7212"/>
                    <a:pt x="8847" y="7229"/>
                    <a:pt x="8527" y="7229"/>
                  </a:cubicBezTo>
                  <a:cubicBezTo>
                    <a:pt x="7956" y="7229"/>
                    <a:pt x="7385" y="7174"/>
                    <a:pt x="6840" y="7057"/>
                  </a:cubicBezTo>
                  <a:cubicBezTo>
                    <a:pt x="5928" y="6875"/>
                    <a:pt x="5046" y="6632"/>
                    <a:pt x="4165" y="6358"/>
                  </a:cubicBezTo>
                  <a:lnTo>
                    <a:pt x="3344" y="6085"/>
                  </a:lnTo>
                  <a:lnTo>
                    <a:pt x="3770" y="6814"/>
                  </a:lnTo>
                  <a:cubicBezTo>
                    <a:pt x="4104" y="7422"/>
                    <a:pt x="4377" y="8030"/>
                    <a:pt x="4621" y="8668"/>
                  </a:cubicBezTo>
                  <a:cubicBezTo>
                    <a:pt x="4833" y="9337"/>
                    <a:pt x="5016" y="10006"/>
                    <a:pt x="5107" y="10674"/>
                  </a:cubicBezTo>
                  <a:cubicBezTo>
                    <a:pt x="5198" y="11343"/>
                    <a:pt x="5198" y="12042"/>
                    <a:pt x="5137" y="12741"/>
                  </a:cubicBezTo>
                  <a:cubicBezTo>
                    <a:pt x="5046" y="13440"/>
                    <a:pt x="4833" y="14109"/>
                    <a:pt x="4499" y="14717"/>
                  </a:cubicBezTo>
                  <a:cubicBezTo>
                    <a:pt x="4925" y="14139"/>
                    <a:pt x="5198" y="13471"/>
                    <a:pt x="5350" y="12772"/>
                  </a:cubicBezTo>
                  <a:cubicBezTo>
                    <a:pt x="5502" y="12072"/>
                    <a:pt x="5563" y="11343"/>
                    <a:pt x="5502" y="10644"/>
                  </a:cubicBezTo>
                  <a:cubicBezTo>
                    <a:pt x="5472" y="9914"/>
                    <a:pt x="5320" y="9215"/>
                    <a:pt x="5137" y="8516"/>
                  </a:cubicBezTo>
                  <a:cubicBezTo>
                    <a:pt x="5003" y="8075"/>
                    <a:pt x="4857" y="7646"/>
                    <a:pt x="4683" y="7221"/>
                  </a:cubicBezTo>
                  <a:lnTo>
                    <a:pt x="4683" y="7221"/>
                  </a:lnTo>
                  <a:cubicBezTo>
                    <a:pt x="5353" y="7442"/>
                    <a:pt x="6027" y="7631"/>
                    <a:pt x="6718" y="7787"/>
                  </a:cubicBezTo>
                  <a:cubicBezTo>
                    <a:pt x="7378" y="7936"/>
                    <a:pt x="8067" y="8010"/>
                    <a:pt x="8755" y="8010"/>
                  </a:cubicBezTo>
                  <a:cubicBezTo>
                    <a:pt x="9050" y="8010"/>
                    <a:pt x="9344" y="7996"/>
                    <a:pt x="9636" y="7969"/>
                  </a:cubicBezTo>
                  <a:cubicBezTo>
                    <a:pt x="10153" y="7908"/>
                    <a:pt x="10639" y="7756"/>
                    <a:pt x="11095" y="7513"/>
                  </a:cubicBezTo>
                  <a:cubicBezTo>
                    <a:pt x="11612" y="7240"/>
                    <a:pt x="12007" y="6814"/>
                    <a:pt x="12220" y="6267"/>
                  </a:cubicBezTo>
                  <a:cubicBezTo>
                    <a:pt x="12250" y="6115"/>
                    <a:pt x="12280" y="5963"/>
                    <a:pt x="12311" y="5811"/>
                  </a:cubicBezTo>
                  <a:cubicBezTo>
                    <a:pt x="12311" y="5659"/>
                    <a:pt x="12280" y="5507"/>
                    <a:pt x="12220" y="5355"/>
                  </a:cubicBezTo>
                  <a:cubicBezTo>
                    <a:pt x="12159" y="5051"/>
                    <a:pt x="12007" y="4808"/>
                    <a:pt x="11794" y="4595"/>
                  </a:cubicBezTo>
                  <a:cubicBezTo>
                    <a:pt x="11460" y="4230"/>
                    <a:pt x="11065" y="3896"/>
                    <a:pt x="10639" y="3653"/>
                  </a:cubicBezTo>
                  <a:cubicBezTo>
                    <a:pt x="8998" y="2680"/>
                    <a:pt x="7265" y="1860"/>
                    <a:pt x="5502" y="1191"/>
                  </a:cubicBezTo>
                  <a:cubicBezTo>
                    <a:pt x="4621" y="857"/>
                    <a:pt x="3709" y="553"/>
                    <a:pt x="2797" y="340"/>
                  </a:cubicBezTo>
                  <a:cubicBezTo>
                    <a:pt x="1977" y="121"/>
                    <a:pt x="1133" y="1"/>
                    <a:pt x="2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105;p40"/>
            <p:cNvSpPr/>
            <p:nvPr/>
          </p:nvSpPr>
          <p:spPr>
            <a:xfrm>
              <a:off x="4083375" y="3052650"/>
              <a:ext cx="534025" cy="911250"/>
            </a:xfrm>
            <a:custGeom>
              <a:avLst/>
              <a:gdLst/>
              <a:ahLst/>
              <a:cxnLst/>
              <a:rect l="l" t="t" r="r" b="b"/>
              <a:pathLst>
                <a:path w="21361" h="36450" extrusionOk="0">
                  <a:moveTo>
                    <a:pt x="3093" y="0"/>
                  </a:moveTo>
                  <a:cubicBezTo>
                    <a:pt x="1146" y="0"/>
                    <a:pt x="1" y="2762"/>
                    <a:pt x="813" y="10765"/>
                  </a:cubicBezTo>
                  <a:cubicBezTo>
                    <a:pt x="2211" y="24565"/>
                    <a:pt x="7591" y="36449"/>
                    <a:pt x="7591" y="36449"/>
                  </a:cubicBezTo>
                  <a:lnTo>
                    <a:pt x="21360" y="22650"/>
                  </a:lnTo>
                  <a:cubicBezTo>
                    <a:pt x="21360" y="22650"/>
                    <a:pt x="15129" y="12163"/>
                    <a:pt x="10327" y="5993"/>
                  </a:cubicBezTo>
                  <a:cubicBezTo>
                    <a:pt x="7901" y="2877"/>
                    <a:pt x="5080" y="0"/>
                    <a:pt x="30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106;p40"/>
            <p:cNvSpPr/>
            <p:nvPr/>
          </p:nvSpPr>
          <p:spPr>
            <a:xfrm>
              <a:off x="4165225" y="3180425"/>
              <a:ext cx="389100" cy="718875"/>
            </a:xfrm>
            <a:custGeom>
              <a:avLst/>
              <a:gdLst/>
              <a:ahLst/>
              <a:cxnLst/>
              <a:rect l="l" t="t" r="r" b="b"/>
              <a:pathLst>
                <a:path w="15564" h="28755" extrusionOk="0">
                  <a:moveTo>
                    <a:pt x="2281" y="1"/>
                  </a:moveTo>
                  <a:cubicBezTo>
                    <a:pt x="1886" y="396"/>
                    <a:pt x="1521" y="852"/>
                    <a:pt x="1247" y="1338"/>
                  </a:cubicBezTo>
                  <a:cubicBezTo>
                    <a:pt x="943" y="1824"/>
                    <a:pt x="730" y="2341"/>
                    <a:pt x="579" y="2888"/>
                  </a:cubicBezTo>
                  <a:cubicBezTo>
                    <a:pt x="974" y="2493"/>
                    <a:pt x="1338" y="2068"/>
                    <a:pt x="1612" y="1581"/>
                  </a:cubicBezTo>
                  <a:cubicBezTo>
                    <a:pt x="1916" y="1095"/>
                    <a:pt x="2159" y="548"/>
                    <a:pt x="2281" y="1"/>
                  </a:cubicBezTo>
                  <a:close/>
                  <a:moveTo>
                    <a:pt x="8269" y="3800"/>
                  </a:moveTo>
                  <a:cubicBezTo>
                    <a:pt x="8269" y="4347"/>
                    <a:pt x="8329" y="4925"/>
                    <a:pt x="8481" y="5472"/>
                  </a:cubicBezTo>
                  <a:cubicBezTo>
                    <a:pt x="8603" y="6019"/>
                    <a:pt x="8816" y="6566"/>
                    <a:pt x="9120" y="7052"/>
                  </a:cubicBezTo>
                  <a:cubicBezTo>
                    <a:pt x="9120" y="6505"/>
                    <a:pt x="9059" y="5928"/>
                    <a:pt x="8907" y="5381"/>
                  </a:cubicBezTo>
                  <a:cubicBezTo>
                    <a:pt x="8785" y="4834"/>
                    <a:pt x="8573" y="4286"/>
                    <a:pt x="8269" y="3800"/>
                  </a:cubicBezTo>
                  <a:close/>
                  <a:moveTo>
                    <a:pt x="3952" y="10487"/>
                  </a:moveTo>
                  <a:lnTo>
                    <a:pt x="3952" y="10487"/>
                  </a:lnTo>
                  <a:cubicBezTo>
                    <a:pt x="4348" y="10882"/>
                    <a:pt x="4804" y="11247"/>
                    <a:pt x="5290" y="11521"/>
                  </a:cubicBezTo>
                  <a:cubicBezTo>
                    <a:pt x="5776" y="11825"/>
                    <a:pt x="6293" y="12037"/>
                    <a:pt x="6840" y="12189"/>
                  </a:cubicBezTo>
                  <a:cubicBezTo>
                    <a:pt x="6475" y="11794"/>
                    <a:pt x="6019" y="11429"/>
                    <a:pt x="5533" y="11156"/>
                  </a:cubicBezTo>
                  <a:cubicBezTo>
                    <a:pt x="5047" y="10852"/>
                    <a:pt x="4500" y="10609"/>
                    <a:pt x="3952" y="10487"/>
                  </a:cubicBezTo>
                  <a:close/>
                  <a:moveTo>
                    <a:pt x="15564" y="15837"/>
                  </a:moveTo>
                  <a:cubicBezTo>
                    <a:pt x="15016" y="15837"/>
                    <a:pt x="14439" y="15898"/>
                    <a:pt x="13892" y="16049"/>
                  </a:cubicBezTo>
                  <a:cubicBezTo>
                    <a:pt x="13345" y="16171"/>
                    <a:pt x="12798" y="16384"/>
                    <a:pt x="12311" y="16657"/>
                  </a:cubicBezTo>
                  <a:cubicBezTo>
                    <a:pt x="12408" y="16662"/>
                    <a:pt x="12503" y="16665"/>
                    <a:pt x="12598" y="16665"/>
                  </a:cubicBezTo>
                  <a:cubicBezTo>
                    <a:pt x="13071" y="16665"/>
                    <a:pt x="13527" y="16602"/>
                    <a:pt x="13983" y="16475"/>
                  </a:cubicBezTo>
                  <a:cubicBezTo>
                    <a:pt x="14561" y="16323"/>
                    <a:pt x="15077" y="16110"/>
                    <a:pt x="15564" y="15837"/>
                  </a:cubicBezTo>
                  <a:close/>
                  <a:moveTo>
                    <a:pt x="913" y="17600"/>
                  </a:moveTo>
                  <a:lnTo>
                    <a:pt x="913" y="17600"/>
                  </a:lnTo>
                  <a:cubicBezTo>
                    <a:pt x="548" y="17934"/>
                    <a:pt x="244" y="18329"/>
                    <a:pt x="1" y="18755"/>
                  </a:cubicBezTo>
                  <a:cubicBezTo>
                    <a:pt x="31" y="18937"/>
                    <a:pt x="92" y="19119"/>
                    <a:pt x="153" y="19332"/>
                  </a:cubicBezTo>
                  <a:lnTo>
                    <a:pt x="244" y="19180"/>
                  </a:lnTo>
                  <a:cubicBezTo>
                    <a:pt x="548" y="18694"/>
                    <a:pt x="761" y="18147"/>
                    <a:pt x="913" y="17600"/>
                  </a:cubicBezTo>
                  <a:close/>
                  <a:moveTo>
                    <a:pt x="7661" y="18481"/>
                  </a:moveTo>
                  <a:lnTo>
                    <a:pt x="7661" y="18481"/>
                  </a:lnTo>
                  <a:cubicBezTo>
                    <a:pt x="7630" y="19059"/>
                    <a:pt x="7691" y="19636"/>
                    <a:pt x="7843" y="20183"/>
                  </a:cubicBezTo>
                  <a:cubicBezTo>
                    <a:pt x="7995" y="20730"/>
                    <a:pt x="8177" y="21247"/>
                    <a:pt x="8481" y="21764"/>
                  </a:cubicBezTo>
                  <a:cubicBezTo>
                    <a:pt x="8481" y="20609"/>
                    <a:pt x="8208" y="19484"/>
                    <a:pt x="7661" y="18481"/>
                  </a:cubicBezTo>
                  <a:close/>
                  <a:moveTo>
                    <a:pt x="5959" y="27965"/>
                  </a:moveTo>
                  <a:cubicBezTo>
                    <a:pt x="5972" y="27968"/>
                    <a:pt x="5985" y="27972"/>
                    <a:pt x="5999" y="27975"/>
                  </a:cubicBezTo>
                  <a:lnTo>
                    <a:pt x="5999" y="27975"/>
                  </a:lnTo>
                  <a:cubicBezTo>
                    <a:pt x="5995" y="27972"/>
                    <a:pt x="5992" y="27968"/>
                    <a:pt x="5989" y="27965"/>
                  </a:cubicBezTo>
                  <a:close/>
                  <a:moveTo>
                    <a:pt x="5999" y="27975"/>
                  </a:moveTo>
                  <a:cubicBezTo>
                    <a:pt x="6270" y="28275"/>
                    <a:pt x="6570" y="28545"/>
                    <a:pt x="6901" y="28755"/>
                  </a:cubicBezTo>
                  <a:lnTo>
                    <a:pt x="7205" y="28451"/>
                  </a:lnTo>
                  <a:cubicBezTo>
                    <a:pt x="6821" y="28244"/>
                    <a:pt x="6438" y="28095"/>
                    <a:pt x="5999" y="279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107;p40"/>
            <p:cNvSpPr/>
            <p:nvPr/>
          </p:nvSpPr>
          <p:spPr>
            <a:xfrm>
              <a:off x="4248300" y="3545925"/>
              <a:ext cx="304500" cy="297475"/>
            </a:xfrm>
            <a:custGeom>
              <a:avLst/>
              <a:gdLst/>
              <a:ahLst/>
              <a:cxnLst/>
              <a:rect l="l" t="t" r="r" b="b"/>
              <a:pathLst>
                <a:path w="12180" h="11899" extrusionOk="0">
                  <a:moveTo>
                    <a:pt x="12119" y="1"/>
                  </a:moveTo>
                  <a:cubicBezTo>
                    <a:pt x="10386" y="1369"/>
                    <a:pt x="8836" y="2949"/>
                    <a:pt x="7256" y="4469"/>
                  </a:cubicBezTo>
                  <a:cubicBezTo>
                    <a:pt x="5675" y="5989"/>
                    <a:pt x="4125" y="7539"/>
                    <a:pt x="2605" y="9120"/>
                  </a:cubicBezTo>
                  <a:cubicBezTo>
                    <a:pt x="1724" y="10001"/>
                    <a:pt x="873" y="10943"/>
                    <a:pt x="22" y="11855"/>
                  </a:cubicBezTo>
                  <a:cubicBezTo>
                    <a:pt x="0" y="11877"/>
                    <a:pt x="9" y="11898"/>
                    <a:pt x="27" y="11898"/>
                  </a:cubicBezTo>
                  <a:cubicBezTo>
                    <a:pt x="34" y="11898"/>
                    <a:pt x="43" y="11894"/>
                    <a:pt x="52" y="11886"/>
                  </a:cubicBezTo>
                  <a:cubicBezTo>
                    <a:pt x="842" y="11126"/>
                    <a:pt x="1693" y="10427"/>
                    <a:pt x="2484" y="9667"/>
                  </a:cubicBezTo>
                  <a:cubicBezTo>
                    <a:pt x="3274" y="8907"/>
                    <a:pt x="4064" y="8147"/>
                    <a:pt x="4854" y="7417"/>
                  </a:cubicBezTo>
                  <a:cubicBezTo>
                    <a:pt x="6435" y="5898"/>
                    <a:pt x="8016" y="4347"/>
                    <a:pt x="9566" y="2797"/>
                  </a:cubicBezTo>
                  <a:cubicBezTo>
                    <a:pt x="10478" y="1916"/>
                    <a:pt x="11359" y="1004"/>
                    <a:pt x="12149" y="62"/>
                  </a:cubicBezTo>
                  <a:cubicBezTo>
                    <a:pt x="12180" y="31"/>
                    <a:pt x="12149" y="1"/>
                    <a:pt x="12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108;p40"/>
            <p:cNvSpPr/>
            <p:nvPr/>
          </p:nvSpPr>
          <p:spPr>
            <a:xfrm>
              <a:off x="4082775" y="3052675"/>
              <a:ext cx="386450" cy="911225"/>
            </a:xfrm>
            <a:custGeom>
              <a:avLst/>
              <a:gdLst/>
              <a:ahLst/>
              <a:cxnLst/>
              <a:rect l="l" t="t" r="r" b="b"/>
              <a:pathLst>
                <a:path w="15458" h="36449" extrusionOk="0">
                  <a:moveTo>
                    <a:pt x="3095" y="0"/>
                  </a:moveTo>
                  <a:cubicBezTo>
                    <a:pt x="1160" y="0"/>
                    <a:pt x="0" y="2758"/>
                    <a:pt x="837" y="10764"/>
                  </a:cubicBezTo>
                  <a:cubicBezTo>
                    <a:pt x="2235" y="24564"/>
                    <a:pt x="7615" y="36448"/>
                    <a:pt x="7615" y="36448"/>
                  </a:cubicBezTo>
                  <a:lnTo>
                    <a:pt x="15457" y="28606"/>
                  </a:lnTo>
                  <a:lnTo>
                    <a:pt x="3633" y="65"/>
                  </a:lnTo>
                  <a:cubicBezTo>
                    <a:pt x="3448" y="22"/>
                    <a:pt x="3269" y="0"/>
                    <a:pt x="3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109;p40"/>
            <p:cNvSpPr/>
            <p:nvPr/>
          </p:nvSpPr>
          <p:spPr>
            <a:xfrm>
              <a:off x="3344550" y="2980375"/>
              <a:ext cx="1119350" cy="1256325"/>
            </a:xfrm>
            <a:custGeom>
              <a:avLst/>
              <a:gdLst/>
              <a:ahLst/>
              <a:cxnLst/>
              <a:rect l="l" t="t" r="r" b="b"/>
              <a:pathLst>
                <a:path w="44774" h="50253" extrusionOk="0">
                  <a:moveTo>
                    <a:pt x="26070" y="1"/>
                  </a:moveTo>
                  <a:cubicBezTo>
                    <a:pt x="24211" y="1"/>
                    <a:pt x="22488" y="425"/>
                    <a:pt x="21460" y="1407"/>
                  </a:cubicBezTo>
                  <a:cubicBezTo>
                    <a:pt x="5046" y="17182"/>
                    <a:pt x="1" y="50252"/>
                    <a:pt x="1" y="50252"/>
                  </a:cubicBezTo>
                  <a:lnTo>
                    <a:pt x="44652" y="50161"/>
                  </a:lnTo>
                  <a:cubicBezTo>
                    <a:pt x="44774" y="49979"/>
                    <a:pt x="39424" y="17395"/>
                    <a:pt x="38086" y="12197"/>
                  </a:cubicBezTo>
                  <a:cubicBezTo>
                    <a:pt x="36719" y="7000"/>
                    <a:pt x="32554" y="1620"/>
                    <a:pt x="31399" y="1103"/>
                  </a:cubicBezTo>
                  <a:cubicBezTo>
                    <a:pt x="29848" y="410"/>
                    <a:pt x="27894" y="1"/>
                    <a:pt x="260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110;p40"/>
            <p:cNvSpPr/>
            <p:nvPr/>
          </p:nvSpPr>
          <p:spPr>
            <a:xfrm>
              <a:off x="3428900" y="3051050"/>
              <a:ext cx="958250" cy="1155400"/>
            </a:xfrm>
            <a:custGeom>
              <a:avLst/>
              <a:gdLst/>
              <a:ahLst/>
              <a:cxnLst/>
              <a:rect l="l" t="t" r="r" b="b"/>
              <a:pathLst>
                <a:path w="38330" h="46216" extrusionOk="0">
                  <a:moveTo>
                    <a:pt x="24031" y="1"/>
                  </a:moveTo>
                  <a:cubicBezTo>
                    <a:pt x="23556" y="1"/>
                    <a:pt x="23096" y="64"/>
                    <a:pt x="22615" y="191"/>
                  </a:cubicBezTo>
                  <a:cubicBezTo>
                    <a:pt x="22068" y="343"/>
                    <a:pt x="21551" y="555"/>
                    <a:pt x="21065" y="829"/>
                  </a:cubicBezTo>
                  <a:cubicBezTo>
                    <a:pt x="21612" y="829"/>
                    <a:pt x="22189" y="768"/>
                    <a:pt x="22737" y="616"/>
                  </a:cubicBezTo>
                  <a:cubicBezTo>
                    <a:pt x="23284" y="495"/>
                    <a:pt x="23831" y="282"/>
                    <a:pt x="24317" y="8"/>
                  </a:cubicBezTo>
                  <a:cubicBezTo>
                    <a:pt x="24221" y="3"/>
                    <a:pt x="24125" y="1"/>
                    <a:pt x="24031" y="1"/>
                  </a:cubicBezTo>
                  <a:close/>
                  <a:moveTo>
                    <a:pt x="12767" y="4780"/>
                  </a:moveTo>
                  <a:lnTo>
                    <a:pt x="12524" y="5115"/>
                  </a:lnTo>
                  <a:lnTo>
                    <a:pt x="12888" y="5358"/>
                  </a:lnTo>
                  <a:cubicBezTo>
                    <a:pt x="13375" y="5662"/>
                    <a:pt x="13922" y="5905"/>
                    <a:pt x="14469" y="6057"/>
                  </a:cubicBezTo>
                  <a:cubicBezTo>
                    <a:pt x="14074" y="5632"/>
                    <a:pt x="13618" y="5267"/>
                    <a:pt x="13132" y="4993"/>
                  </a:cubicBezTo>
                  <a:cubicBezTo>
                    <a:pt x="13010" y="4932"/>
                    <a:pt x="12888" y="4841"/>
                    <a:pt x="12767" y="4780"/>
                  </a:cubicBezTo>
                  <a:close/>
                  <a:moveTo>
                    <a:pt x="31734" y="5176"/>
                  </a:moveTo>
                  <a:cubicBezTo>
                    <a:pt x="31339" y="5571"/>
                    <a:pt x="30974" y="6027"/>
                    <a:pt x="30700" y="6513"/>
                  </a:cubicBezTo>
                  <a:cubicBezTo>
                    <a:pt x="30396" y="6999"/>
                    <a:pt x="30183" y="7516"/>
                    <a:pt x="30032" y="8063"/>
                  </a:cubicBezTo>
                  <a:cubicBezTo>
                    <a:pt x="30427" y="7668"/>
                    <a:pt x="30791" y="7243"/>
                    <a:pt x="31065" y="6756"/>
                  </a:cubicBezTo>
                  <a:cubicBezTo>
                    <a:pt x="31369" y="6270"/>
                    <a:pt x="31612" y="5723"/>
                    <a:pt x="31764" y="5176"/>
                  </a:cubicBezTo>
                  <a:close/>
                  <a:moveTo>
                    <a:pt x="20639" y="6999"/>
                  </a:moveTo>
                  <a:lnTo>
                    <a:pt x="20639" y="6999"/>
                  </a:lnTo>
                  <a:cubicBezTo>
                    <a:pt x="20214" y="7395"/>
                    <a:pt x="19879" y="7820"/>
                    <a:pt x="19575" y="8337"/>
                  </a:cubicBezTo>
                  <a:cubicBezTo>
                    <a:pt x="19271" y="8823"/>
                    <a:pt x="19059" y="9340"/>
                    <a:pt x="18907" y="9887"/>
                  </a:cubicBezTo>
                  <a:cubicBezTo>
                    <a:pt x="19727" y="9097"/>
                    <a:pt x="20305" y="8094"/>
                    <a:pt x="20639" y="6999"/>
                  </a:cubicBezTo>
                  <a:close/>
                  <a:moveTo>
                    <a:pt x="25867" y="12410"/>
                  </a:moveTo>
                  <a:cubicBezTo>
                    <a:pt x="25867" y="12957"/>
                    <a:pt x="25928" y="13534"/>
                    <a:pt x="26080" y="14082"/>
                  </a:cubicBezTo>
                  <a:cubicBezTo>
                    <a:pt x="26202" y="14629"/>
                    <a:pt x="26414" y="15176"/>
                    <a:pt x="26688" y="15662"/>
                  </a:cubicBezTo>
                  <a:cubicBezTo>
                    <a:pt x="26718" y="15085"/>
                    <a:pt x="26658" y="14537"/>
                    <a:pt x="26506" y="13990"/>
                  </a:cubicBezTo>
                  <a:cubicBezTo>
                    <a:pt x="26354" y="13413"/>
                    <a:pt x="26171" y="12896"/>
                    <a:pt x="25867" y="12410"/>
                  </a:cubicBezTo>
                  <a:close/>
                  <a:moveTo>
                    <a:pt x="8694" y="14082"/>
                  </a:moveTo>
                  <a:cubicBezTo>
                    <a:pt x="9089" y="14477"/>
                    <a:pt x="9514" y="14841"/>
                    <a:pt x="10031" y="15145"/>
                  </a:cubicBezTo>
                  <a:cubicBezTo>
                    <a:pt x="10517" y="15419"/>
                    <a:pt x="11034" y="15662"/>
                    <a:pt x="11581" y="15814"/>
                  </a:cubicBezTo>
                  <a:cubicBezTo>
                    <a:pt x="11186" y="15389"/>
                    <a:pt x="10730" y="15024"/>
                    <a:pt x="10244" y="14750"/>
                  </a:cubicBezTo>
                  <a:cubicBezTo>
                    <a:pt x="9758" y="14446"/>
                    <a:pt x="9241" y="14234"/>
                    <a:pt x="8694" y="14082"/>
                  </a:cubicBezTo>
                  <a:close/>
                  <a:moveTo>
                    <a:pt x="33405" y="15662"/>
                  </a:moveTo>
                  <a:lnTo>
                    <a:pt x="33405" y="15662"/>
                  </a:lnTo>
                  <a:cubicBezTo>
                    <a:pt x="33801" y="16057"/>
                    <a:pt x="34257" y="16422"/>
                    <a:pt x="34743" y="16696"/>
                  </a:cubicBezTo>
                  <a:cubicBezTo>
                    <a:pt x="35229" y="17000"/>
                    <a:pt x="35746" y="17212"/>
                    <a:pt x="36293" y="17364"/>
                  </a:cubicBezTo>
                  <a:cubicBezTo>
                    <a:pt x="35898" y="16969"/>
                    <a:pt x="35472" y="16604"/>
                    <a:pt x="34986" y="16331"/>
                  </a:cubicBezTo>
                  <a:cubicBezTo>
                    <a:pt x="34500" y="16027"/>
                    <a:pt x="33953" y="15784"/>
                    <a:pt x="33405" y="15662"/>
                  </a:cubicBezTo>
                  <a:close/>
                  <a:moveTo>
                    <a:pt x="19849" y="17911"/>
                  </a:moveTo>
                  <a:cubicBezTo>
                    <a:pt x="18694" y="17911"/>
                    <a:pt x="17569" y="18185"/>
                    <a:pt x="16566" y="18762"/>
                  </a:cubicBezTo>
                  <a:cubicBezTo>
                    <a:pt x="17144" y="18762"/>
                    <a:pt x="17721" y="18702"/>
                    <a:pt x="18268" y="18550"/>
                  </a:cubicBezTo>
                  <a:cubicBezTo>
                    <a:pt x="18816" y="18428"/>
                    <a:pt x="19332" y="18215"/>
                    <a:pt x="19849" y="17911"/>
                  </a:cubicBezTo>
                  <a:close/>
                  <a:moveTo>
                    <a:pt x="30366" y="22775"/>
                  </a:moveTo>
                  <a:lnTo>
                    <a:pt x="30366" y="22775"/>
                  </a:lnTo>
                  <a:cubicBezTo>
                    <a:pt x="29545" y="23595"/>
                    <a:pt x="28968" y="24568"/>
                    <a:pt x="28633" y="25662"/>
                  </a:cubicBezTo>
                  <a:cubicBezTo>
                    <a:pt x="29059" y="25297"/>
                    <a:pt x="29424" y="24842"/>
                    <a:pt x="29697" y="24355"/>
                  </a:cubicBezTo>
                  <a:cubicBezTo>
                    <a:pt x="30001" y="23869"/>
                    <a:pt x="30214" y="23322"/>
                    <a:pt x="30366" y="22775"/>
                  </a:cubicBezTo>
                  <a:close/>
                  <a:moveTo>
                    <a:pt x="37114" y="23656"/>
                  </a:moveTo>
                  <a:lnTo>
                    <a:pt x="37114" y="23656"/>
                  </a:lnTo>
                  <a:cubicBezTo>
                    <a:pt x="37083" y="24234"/>
                    <a:pt x="37144" y="24811"/>
                    <a:pt x="37296" y="25358"/>
                  </a:cubicBezTo>
                  <a:cubicBezTo>
                    <a:pt x="37448" y="25905"/>
                    <a:pt x="37630" y="26453"/>
                    <a:pt x="37934" y="26939"/>
                  </a:cubicBezTo>
                  <a:lnTo>
                    <a:pt x="37934" y="26635"/>
                  </a:lnTo>
                  <a:cubicBezTo>
                    <a:pt x="37843" y="26057"/>
                    <a:pt x="37752" y="25480"/>
                    <a:pt x="37630" y="24933"/>
                  </a:cubicBezTo>
                  <a:cubicBezTo>
                    <a:pt x="37509" y="24477"/>
                    <a:pt x="37326" y="24051"/>
                    <a:pt x="37114" y="23656"/>
                  </a:cubicBezTo>
                  <a:close/>
                  <a:moveTo>
                    <a:pt x="9636" y="24112"/>
                  </a:moveTo>
                  <a:cubicBezTo>
                    <a:pt x="9636" y="24690"/>
                    <a:pt x="9697" y="25267"/>
                    <a:pt x="9849" y="25814"/>
                  </a:cubicBezTo>
                  <a:cubicBezTo>
                    <a:pt x="9970" y="26361"/>
                    <a:pt x="10183" y="26878"/>
                    <a:pt x="10457" y="27395"/>
                  </a:cubicBezTo>
                  <a:cubicBezTo>
                    <a:pt x="10487" y="26240"/>
                    <a:pt x="10183" y="25115"/>
                    <a:pt x="9636" y="24112"/>
                  </a:cubicBezTo>
                  <a:close/>
                  <a:moveTo>
                    <a:pt x="17752" y="26057"/>
                  </a:moveTo>
                  <a:lnTo>
                    <a:pt x="17752" y="26057"/>
                  </a:lnTo>
                  <a:cubicBezTo>
                    <a:pt x="18542" y="26878"/>
                    <a:pt x="19545" y="27486"/>
                    <a:pt x="20639" y="27790"/>
                  </a:cubicBezTo>
                  <a:cubicBezTo>
                    <a:pt x="19849" y="26969"/>
                    <a:pt x="18846" y="26392"/>
                    <a:pt x="17752" y="26057"/>
                  </a:cubicBezTo>
                  <a:close/>
                  <a:moveTo>
                    <a:pt x="3496" y="26908"/>
                  </a:moveTo>
                  <a:cubicBezTo>
                    <a:pt x="3101" y="27273"/>
                    <a:pt x="2736" y="27729"/>
                    <a:pt x="2463" y="28215"/>
                  </a:cubicBezTo>
                  <a:cubicBezTo>
                    <a:pt x="2159" y="28702"/>
                    <a:pt x="1915" y="29249"/>
                    <a:pt x="1764" y="29796"/>
                  </a:cubicBezTo>
                  <a:cubicBezTo>
                    <a:pt x="2189" y="29401"/>
                    <a:pt x="2554" y="28945"/>
                    <a:pt x="2827" y="28459"/>
                  </a:cubicBezTo>
                  <a:cubicBezTo>
                    <a:pt x="3131" y="27972"/>
                    <a:pt x="3344" y="27456"/>
                    <a:pt x="3496" y="26908"/>
                  </a:cubicBezTo>
                  <a:close/>
                  <a:moveTo>
                    <a:pt x="24651" y="31498"/>
                  </a:moveTo>
                  <a:lnTo>
                    <a:pt x="24651" y="31498"/>
                  </a:lnTo>
                  <a:cubicBezTo>
                    <a:pt x="24621" y="32076"/>
                    <a:pt x="24712" y="32653"/>
                    <a:pt x="24834" y="33200"/>
                  </a:cubicBezTo>
                  <a:cubicBezTo>
                    <a:pt x="24986" y="33747"/>
                    <a:pt x="25199" y="34295"/>
                    <a:pt x="25472" y="34781"/>
                  </a:cubicBezTo>
                  <a:cubicBezTo>
                    <a:pt x="25472" y="33626"/>
                    <a:pt x="25199" y="32501"/>
                    <a:pt x="24651" y="31498"/>
                  </a:cubicBezTo>
                  <a:close/>
                  <a:moveTo>
                    <a:pt x="35412" y="33140"/>
                  </a:moveTo>
                  <a:lnTo>
                    <a:pt x="35412" y="33140"/>
                  </a:lnTo>
                  <a:cubicBezTo>
                    <a:pt x="36232" y="33960"/>
                    <a:pt x="37235" y="34538"/>
                    <a:pt x="38330" y="34872"/>
                  </a:cubicBezTo>
                  <a:cubicBezTo>
                    <a:pt x="37934" y="34447"/>
                    <a:pt x="37478" y="34112"/>
                    <a:pt x="36992" y="33808"/>
                  </a:cubicBezTo>
                  <a:cubicBezTo>
                    <a:pt x="36506" y="33504"/>
                    <a:pt x="35959" y="33292"/>
                    <a:pt x="35412" y="33140"/>
                  </a:cubicBezTo>
                  <a:close/>
                  <a:moveTo>
                    <a:pt x="11916" y="35358"/>
                  </a:moveTo>
                  <a:cubicBezTo>
                    <a:pt x="11369" y="35358"/>
                    <a:pt x="10791" y="35419"/>
                    <a:pt x="10244" y="35571"/>
                  </a:cubicBezTo>
                  <a:cubicBezTo>
                    <a:pt x="9697" y="35693"/>
                    <a:pt x="9150" y="35906"/>
                    <a:pt x="8663" y="36179"/>
                  </a:cubicBezTo>
                  <a:cubicBezTo>
                    <a:pt x="8739" y="36183"/>
                    <a:pt x="8815" y="36185"/>
                    <a:pt x="8890" y="36185"/>
                  </a:cubicBezTo>
                  <a:cubicBezTo>
                    <a:pt x="9385" y="36185"/>
                    <a:pt x="9860" y="36102"/>
                    <a:pt x="10335" y="35997"/>
                  </a:cubicBezTo>
                  <a:cubicBezTo>
                    <a:pt x="10913" y="35845"/>
                    <a:pt x="11429" y="35632"/>
                    <a:pt x="11916" y="35358"/>
                  </a:cubicBezTo>
                  <a:close/>
                  <a:moveTo>
                    <a:pt x="1" y="38915"/>
                  </a:moveTo>
                  <a:lnTo>
                    <a:pt x="1" y="38915"/>
                  </a:lnTo>
                  <a:cubicBezTo>
                    <a:pt x="396" y="39310"/>
                    <a:pt x="821" y="39675"/>
                    <a:pt x="1338" y="39948"/>
                  </a:cubicBezTo>
                  <a:cubicBezTo>
                    <a:pt x="1824" y="40252"/>
                    <a:pt x="2341" y="40465"/>
                    <a:pt x="2888" y="40617"/>
                  </a:cubicBezTo>
                  <a:cubicBezTo>
                    <a:pt x="2493" y="40222"/>
                    <a:pt x="2037" y="39857"/>
                    <a:pt x="1551" y="39583"/>
                  </a:cubicBezTo>
                  <a:cubicBezTo>
                    <a:pt x="1064" y="39279"/>
                    <a:pt x="548" y="39036"/>
                    <a:pt x="1" y="38915"/>
                  </a:cubicBezTo>
                  <a:close/>
                  <a:moveTo>
                    <a:pt x="18907" y="39067"/>
                  </a:moveTo>
                  <a:lnTo>
                    <a:pt x="18907" y="39067"/>
                  </a:lnTo>
                  <a:cubicBezTo>
                    <a:pt x="18512" y="39462"/>
                    <a:pt x="18147" y="39918"/>
                    <a:pt x="17873" y="40404"/>
                  </a:cubicBezTo>
                  <a:cubicBezTo>
                    <a:pt x="17569" y="40890"/>
                    <a:pt x="17326" y="41407"/>
                    <a:pt x="17205" y="41954"/>
                  </a:cubicBezTo>
                  <a:cubicBezTo>
                    <a:pt x="17600" y="41559"/>
                    <a:pt x="17964" y="41103"/>
                    <a:pt x="18238" y="40617"/>
                  </a:cubicBezTo>
                  <a:cubicBezTo>
                    <a:pt x="18542" y="40131"/>
                    <a:pt x="18755" y="39614"/>
                    <a:pt x="18907" y="39067"/>
                  </a:cubicBezTo>
                  <a:close/>
                  <a:moveTo>
                    <a:pt x="32433" y="42410"/>
                  </a:moveTo>
                  <a:cubicBezTo>
                    <a:pt x="31886" y="42410"/>
                    <a:pt x="31308" y="42471"/>
                    <a:pt x="30761" y="42623"/>
                  </a:cubicBezTo>
                  <a:cubicBezTo>
                    <a:pt x="30214" y="42745"/>
                    <a:pt x="29667" y="42957"/>
                    <a:pt x="29180" y="43231"/>
                  </a:cubicBezTo>
                  <a:cubicBezTo>
                    <a:pt x="29277" y="43236"/>
                    <a:pt x="29372" y="43238"/>
                    <a:pt x="29467" y="43238"/>
                  </a:cubicBezTo>
                  <a:cubicBezTo>
                    <a:pt x="29940" y="43238"/>
                    <a:pt x="30396" y="43175"/>
                    <a:pt x="30852" y="43049"/>
                  </a:cubicBezTo>
                  <a:cubicBezTo>
                    <a:pt x="31430" y="42897"/>
                    <a:pt x="31946" y="42714"/>
                    <a:pt x="32433" y="42410"/>
                  </a:cubicBezTo>
                  <a:close/>
                  <a:moveTo>
                    <a:pt x="11146" y="45383"/>
                  </a:moveTo>
                  <a:cubicBezTo>
                    <a:pt x="10650" y="45383"/>
                    <a:pt x="10173" y="45469"/>
                    <a:pt x="9697" y="45602"/>
                  </a:cubicBezTo>
                  <a:cubicBezTo>
                    <a:pt x="9119" y="45723"/>
                    <a:pt x="8603" y="45936"/>
                    <a:pt x="8116" y="46210"/>
                  </a:cubicBezTo>
                  <a:cubicBezTo>
                    <a:pt x="8188" y="46214"/>
                    <a:pt x="8261" y="46216"/>
                    <a:pt x="8333" y="46216"/>
                  </a:cubicBezTo>
                  <a:cubicBezTo>
                    <a:pt x="8815" y="46216"/>
                    <a:pt x="9313" y="46133"/>
                    <a:pt x="9788" y="46027"/>
                  </a:cubicBezTo>
                  <a:cubicBezTo>
                    <a:pt x="10335" y="45875"/>
                    <a:pt x="10882" y="45663"/>
                    <a:pt x="11369" y="45389"/>
                  </a:cubicBezTo>
                  <a:cubicBezTo>
                    <a:pt x="11294" y="45385"/>
                    <a:pt x="11220" y="45383"/>
                    <a:pt x="11146" y="453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111;p40"/>
            <p:cNvSpPr/>
            <p:nvPr/>
          </p:nvSpPr>
          <p:spPr>
            <a:xfrm>
              <a:off x="4306575" y="3338675"/>
              <a:ext cx="96525" cy="517350"/>
            </a:xfrm>
            <a:custGeom>
              <a:avLst/>
              <a:gdLst/>
              <a:ahLst/>
              <a:cxnLst/>
              <a:rect l="l" t="t" r="r" b="b"/>
              <a:pathLst>
                <a:path w="3861" h="20694" extrusionOk="0">
                  <a:moveTo>
                    <a:pt x="35" y="1"/>
                  </a:moveTo>
                  <a:cubicBezTo>
                    <a:pt x="16" y="1"/>
                    <a:pt x="1" y="8"/>
                    <a:pt x="1" y="23"/>
                  </a:cubicBezTo>
                  <a:cubicBezTo>
                    <a:pt x="213" y="2029"/>
                    <a:pt x="517" y="4036"/>
                    <a:pt x="943" y="6011"/>
                  </a:cubicBezTo>
                  <a:cubicBezTo>
                    <a:pt x="1156" y="7014"/>
                    <a:pt x="3405" y="19811"/>
                    <a:pt x="3648" y="20571"/>
                  </a:cubicBezTo>
                  <a:cubicBezTo>
                    <a:pt x="3662" y="20654"/>
                    <a:pt x="3708" y="20693"/>
                    <a:pt x="3754" y="20693"/>
                  </a:cubicBezTo>
                  <a:cubicBezTo>
                    <a:pt x="3807" y="20693"/>
                    <a:pt x="3861" y="20639"/>
                    <a:pt x="3861" y="20540"/>
                  </a:cubicBezTo>
                  <a:cubicBezTo>
                    <a:pt x="3800" y="19780"/>
                    <a:pt x="1764" y="7105"/>
                    <a:pt x="1612" y="6072"/>
                  </a:cubicBezTo>
                  <a:cubicBezTo>
                    <a:pt x="1520" y="5555"/>
                    <a:pt x="1399" y="5008"/>
                    <a:pt x="1277" y="4461"/>
                  </a:cubicBezTo>
                  <a:cubicBezTo>
                    <a:pt x="1308" y="4127"/>
                    <a:pt x="1308" y="3792"/>
                    <a:pt x="1308" y="3458"/>
                  </a:cubicBezTo>
                  <a:cubicBezTo>
                    <a:pt x="1338" y="2759"/>
                    <a:pt x="1277" y="2060"/>
                    <a:pt x="1156" y="1391"/>
                  </a:cubicBezTo>
                  <a:cubicBezTo>
                    <a:pt x="1156" y="1365"/>
                    <a:pt x="1145" y="1356"/>
                    <a:pt x="1132" y="1356"/>
                  </a:cubicBezTo>
                  <a:cubicBezTo>
                    <a:pt x="1115" y="1356"/>
                    <a:pt x="1095" y="1374"/>
                    <a:pt x="1095" y="1391"/>
                  </a:cubicBezTo>
                  <a:cubicBezTo>
                    <a:pt x="1064" y="2060"/>
                    <a:pt x="1095" y="2759"/>
                    <a:pt x="1095" y="3458"/>
                  </a:cubicBezTo>
                  <a:lnTo>
                    <a:pt x="1095" y="3610"/>
                  </a:lnTo>
                  <a:cubicBezTo>
                    <a:pt x="821" y="2394"/>
                    <a:pt x="457" y="1178"/>
                    <a:pt x="92" y="23"/>
                  </a:cubicBezTo>
                  <a:cubicBezTo>
                    <a:pt x="77" y="8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112;p40"/>
            <p:cNvSpPr/>
            <p:nvPr/>
          </p:nvSpPr>
          <p:spPr>
            <a:xfrm>
              <a:off x="3294400" y="3113850"/>
              <a:ext cx="1338150" cy="1413125"/>
            </a:xfrm>
            <a:custGeom>
              <a:avLst/>
              <a:gdLst/>
              <a:ahLst/>
              <a:cxnLst/>
              <a:rect l="l" t="t" r="r" b="b"/>
              <a:pathLst>
                <a:path w="53526" h="56525" extrusionOk="0">
                  <a:moveTo>
                    <a:pt x="22066" y="0"/>
                  </a:moveTo>
                  <a:cubicBezTo>
                    <a:pt x="20111" y="0"/>
                    <a:pt x="17722" y="2720"/>
                    <a:pt x="16566" y="5278"/>
                  </a:cubicBezTo>
                  <a:cubicBezTo>
                    <a:pt x="12919" y="13272"/>
                    <a:pt x="1" y="44032"/>
                    <a:pt x="6688" y="49594"/>
                  </a:cubicBezTo>
                  <a:cubicBezTo>
                    <a:pt x="14955" y="56525"/>
                    <a:pt x="42646" y="56160"/>
                    <a:pt x="48208" y="56281"/>
                  </a:cubicBezTo>
                  <a:cubicBezTo>
                    <a:pt x="48210" y="56281"/>
                    <a:pt x="48212" y="56281"/>
                    <a:pt x="48215" y="56281"/>
                  </a:cubicBezTo>
                  <a:cubicBezTo>
                    <a:pt x="50645" y="56281"/>
                    <a:pt x="53526" y="39228"/>
                    <a:pt x="51612" y="37467"/>
                  </a:cubicBezTo>
                  <a:cubicBezTo>
                    <a:pt x="49728" y="35704"/>
                    <a:pt x="24378" y="36342"/>
                    <a:pt x="23162" y="34792"/>
                  </a:cubicBezTo>
                  <a:cubicBezTo>
                    <a:pt x="22676" y="34184"/>
                    <a:pt x="25746" y="15399"/>
                    <a:pt x="25016" y="5551"/>
                  </a:cubicBezTo>
                  <a:cubicBezTo>
                    <a:pt x="24707" y="1469"/>
                    <a:pt x="23504" y="0"/>
                    <a:pt x="220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113;p40"/>
            <p:cNvSpPr/>
            <p:nvPr/>
          </p:nvSpPr>
          <p:spPr>
            <a:xfrm>
              <a:off x="4410675" y="4007975"/>
              <a:ext cx="855675" cy="621475"/>
            </a:xfrm>
            <a:custGeom>
              <a:avLst/>
              <a:gdLst/>
              <a:ahLst/>
              <a:cxnLst/>
              <a:rect l="l" t="t" r="r" b="b"/>
              <a:pathLst>
                <a:path w="34227" h="24859" extrusionOk="0">
                  <a:moveTo>
                    <a:pt x="10183" y="18024"/>
                  </a:moveTo>
                  <a:cubicBezTo>
                    <a:pt x="10393" y="19401"/>
                    <a:pt x="11369" y="19510"/>
                    <a:pt x="11399" y="19513"/>
                  </a:cubicBezTo>
                  <a:lnTo>
                    <a:pt x="11399" y="19513"/>
                  </a:lnTo>
                  <a:cubicBezTo>
                    <a:pt x="10764" y="19451"/>
                    <a:pt x="10063" y="19409"/>
                    <a:pt x="9370" y="19409"/>
                  </a:cubicBezTo>
                  <a:cubicBezTo>
                    <a:pt x="9175" y="19409"/>
                    <a:pt x="8980" y="19413"/>
                    <a:pt x="8788" y="19420"/>
                  </a:cubicBezTo>
                  <a:lnTo>
                    <a:pt x="8788" y="19420"/>
                  </a:lnTo>
                  <a:cubicBezTo>
                    <a:pt x="9875" y="18748"/>
                    <a:pt x="10183" y="18024"/>
                    <a:pt x="10183" y="18024"/>
                  </a:cubicBezTo>
                  <a:close/>
                  <a:moveTo>
                    <a:pt x="19510" y="1"/>
                  </a:moveTo>
                  <a:cubicBezTo>
                    <a:pt x="14686" y="1"/>
                    <a:pt x="8891" y="1128"/>
                    <a:pt x="7760" y="1128"/>
                  </a:cubicBezTo>
                  <a:cubicBezTo>
                    <a:pt x="7722" y="1128"/>
                    <a:pt x="7688" y="1127"/>
                    <a:pt x="7661" y="1124"/>
                  </a:cubicBezTo>
                  <a:cubicBezTo>
                    <a:pt x="6414" y="1002"/>
                    <a:pt x="1460" y="850"/>
                    <a:pt x="1460" y="850"/>
                  </a:cubicBezTo>
                  <a:lnTo>
                    <a:pt x="1" y="20152"/>
                  </a:lnTo>
                  <a:cubicBezTo>
                    <a:pt x="1512" y="20429"/>
                    <a:pt x="2806" y="20544"/>
                    <a:pt x="3914" y="20544"/>
                  </a:cubicBezTo>
                  <a:cubicBezTo>
                    <a:pt x="4498" y="20544"/>
                    <a:pt x="5030" y="20512"/>
                    <a:pt x="5514" y="20455"/>
                  </a:cubicBezTo>
                  <a:lnTo>
                    <a:pt x="5514" y="20455"/>
                  </a:lnTo>
                  <a:cubicBezTo>
                    <a:pt x="5301" y="20776"/>
                    <a:pt x="5264" y="21185"/>
                    <a:pt x="5472" y="21702"/>
                  </a:cubicBezTo>
                  <a:cubicBezTo>
                    <a:pt x="5985" y="23040"/>
                    <a:pt x="10257" y="24858"/>
                    <a:pt x="13719" y="24858"/>
                  </a:cubicBezTo>
                  <a:cubicBezTo>
                    <a:pt x="13953" y="24858"/>
                    <a:pt x="14183" y="24850"/>
                    <a:pt x="14408" y="24833"/>
                  </a:cubicBezTo>
                  <a:cubicBezTo>
                    <a:pt x="15898" y="24650"/>
                    <a:pt x="17266" y="23982"/>
                    <a:pt x="18299" y="22887"/>
                  </a:cubicBezTo>
                  <a:cubicBezTo>
                    <a:pt x="18299" y="22887"/>
                    <a:pt x="19075" y="23922"/>
                    <a:pt x="20790" y="23922"/>
                  </a:cubicBezTo>
                  <a:cubicBezTo>
                    <a:pt x="21112" y="23922"/>
                    <a:pt x="21467" y="23886"/>
                    <a:pt x="21855" y="23799"/>
                  </a:cubicBezTo>
                  <a:cubicBezTo>
                    <a:pt x="23041" y="23526"/>
                    <a:pt x="24013" y="22644"/>
                    <a:pt x="24348" y="21459"/>
                  </a:cubicBezTo>
                  <a:cubicBezTo>
                    <a:pt x="24920" y="21753"/>
                    <a:pt x="25536" y="21898"/>
                    <a:pt x="26154" y="21898"/>
                  </a:cubicBezTo>
                  <a:cubicBezTo>
                    <a:pt x="26684" y="21898"/>
                    <a:pt x="27216" y="21791"/>
                    <a:pt x="27722" y="21580"/>
                  </a:cubicBezTo>
                  <a:cubicBezTo>
                    <a:pt x="29241" y="20972"/>
                    <a:pt x="29728" y="19088"/>
                    <a:pt x="29728" y="19088"/>
                  </a:cubicBezTo>
                  <a:cubicBezTo>
                    <a:pt x="29728" y="19088"/>
                    <a:pt x="33193" y="18845"/>
                    <a:pt x="33588" y="15714"/>
                  </a:cubicBezTo>
                  <a:cubicBezTo>
                    <a:pt x="34226" y="10486"/>
                    <a:pt x="27934" y="2765"/>
                    <a:pt x="25168" y="1033"/>
                  </a:cubicBezTo>
                  <a:cubicBezTo>
                    <a:pt x="23924" y="261"/>
                    <a:pt x="21830" y="1"/>
                    <a:pt x="1951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114;p40"/>
            <p:cNvSpPr/>
            <p:nvPr/>
          </p:nvSpPr>
          <p:spPr>
            <a:xfrm>
              <a:off x="4753000" y="4189325"/>
              <a:ext cx="159225" cy="392300"/>
            </a:xfrm>
            <a:custGeom>
              <a:avLst/>
              <a:gdLst/>
              <a:ahLst/>
              <a:cxnLst/>
              <a:rect l="l" t="t" r="r" b="b"/>
              <a:pathLst>
                <a:path w="6369" h="15692" extrusionOk="0">
                  <a:moveTo>
                    <a:pt x="185" y="0"/>
                  </a:moveTo>
                  <a:cubicBezTo>
                    <a:pt x="97" y="0"/>
                    <a:pt x="0" y="129"/>
                    <a:pt x="47" y="223"/>
                  </a:cubicBezTo>
                  <a:cubicBezTo>
                    <a:pt x="1749" y="2198"/>
                    <a:pt x="2813" y="4569"/>
                    <a:pt x="3846" y="6940"/>
                  </a:cubicBezTo>
                  <a:cubicBezTo>
                    <a:pt x="5062" y="9706"/>
                    <a:pt x="5974" y="12685"/>
                    <a:pt x="4545" y="15572"/>
                  </a:cubicBezTo>
                  <a:cubicBezTo>
                    <a:pt x="4525" y="15632"/>
                    <a:pt x="4584" y="15692"/>
                    <a:pt x="4643" y="15692"/>
                  </a:cubicBezTo>
                  <a:cubicBezTo>
                    <a:pt x="4675" y="15692"/>
                    <a:pt x="4707" y="15675"/>
                    <a:pt x="4728" y="15633"/>
                  </a:cubicBezTo>
                  <a:cubicBezTo>
                    <a:pt x="6369" y="13141"/>
                    <a:pt x="5852" y="10253"/>
                    <a:pt x="4788" y="7609"/>
                  </a:cubicBezTo>
                  <a:cubicBezTo>
                    <a:pt x="3725" y="4934"/>
                    <a:pt x="2266" y="2077"/>
                    <a:pt x="259" y="40"/>
                  </a:cubicBezTo>
                  <a:cubicBezTo>
                    <a:pt x="238" y="12"/>
                    <a:pt x="21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115;p40"/>
            <p:cNvSpPr/>
            <p:nvPr/>
          </p:nvSpPr>
          <p:spPr>
            <a:xfrm>
              <a:off x="4890750" y="4162150"/>
              <a:ext cx="190950" cy="382600"/>
            </a:xfrm>
            <a:custGeom>
              <a:avLst/>
              <a:gdLst/>
              <a:ahLst/>
              <a:cxnLst/>
              <a:rect l="l" t="t" r="r" b="b"/>
              <a:pathLst>
                <a:path w="7638" h="15304" extrusionOk="0">
                  <a:moveTo>
                    <a:pt x="133" y="1"/>
                  </a:moveTo>
                  <a:cubicBezTo>
                    <a:pt x="69" y="1"/>
                    <a:pt x="0" y="86"/>
                    <a:pt x="69" y="155"/>
                  </a:cubicBezTo>
                  <a:cubicBezTo>
                    <a:pt x="3078" y="4501"/>
                    <a:pt x="6421" y="9699"/>
                    <a:pt x="5114" y="15231"/>
                  </a:cubicBezTo>
                  <a:cubicBezTo>
                    <a:pt x="5114" y="15275"/>
                    <a:pt x="5147" y="15304"/>
                    <a:pt x="5188" y="15304"/>
                  </a:cubicBezTo>
                  <a:cubicBezTo>
                    <a:pt x="5203" y="15304"/>
                    <a:pt x="5220" y="15300"/>
                    <a:pt x="5236" y="15292"/>
                  </a:cubicBezTo>
                  <a:cubicBezTo>
                    <a:pt x="7637" y="10246"/>
                    <a:pt x="3534" y="3620"/>
                    <a:pt x="190" y="33"/>
                  </a:cubicBezTo>
                  <a:cubicBezTo>
                    <a:pt x="175" y="10"/>
                    <a:pt x="154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116;p40"/>
            <p:cNvSpPr/>
            <p:nvPr/>
          </p:nvSpPr>
          <p:spPr>
            <a:xfrm>
              <a:off x="5015375" y="4127200"/>
              <a:ext cx="162825" cy="357725"/>
            </a:xfrm>
            <a:custGeom>
              <a:avLst/>
              <a:gdLst/>
              <a:ahLst/>
              <a:cxnLst/>
              <a:rect l="l" t="t" r="r" b="b"/>
              <a:pathLst>
                <a:path w="6513" h="14309" extrusionOk="0">
                  <a:moveTo>
                    <a:pt x="146" y="1"/>
                  </a:moveTo>
                  <a:cubicBezTo>
                    <a:pt x="69" y="1"/>
                    <a:pt x="0" y="86"/>
                    <a:pt x="69" y="154"/>
                  </a:cubicBezTo>
                  <a:cubicBezTo>
                    <a:pt x="3564" y="4167"/>
                    <a:pt x="6117" y="8787"/>
                    <a:pt x="5570" y="14258"/>
                  </a:cubicBezTo>
                  <a:cubicBezTo>
                    <a:pt x="5570" y="14294"/>
                    <a:pt x="5601" y="14308"/>
                    <a:pt x="5634" y="14308"/>
                  </a:cubicBezTo>
                  <a:cubicBezTo>
                    <a:pt x="5656" y="14308"/>
                    <a:pt x="5679" y="14301"/>
                    <a:pt x="5692" y="14288"/>
                  </a:cubicBezTo>
                  <a:cubicBezTo>
                    <a:pt x="6512" y="11583"/>
                    <a:pt x="6026" y="8848"/>
                    <a:pt x="4780" y="6386"/>
                  </a:cubicBezTo>
                  <a:cubicBezTo>
                    <a:pt x="3625" y="4106"/>
                    <a:pt x="2166" y="1705"/>
                    <a:pt x="221" y="33"/>
                  </a:cubicBezTo>
                  <a:cubicBezTo>
                    <a:pt x="198" y="10"/>
                    <a:pt x="171" y="1"/>
                    <a:pt x="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117;p40"/>
            <p:cNvSpPr/>
            <p:nvPr/>
          </p:nvSpPr>
          <p:spPr>
            <a:xfrm>
              <a:off x="4545950" y="4403525"/>
              <a:ext cx="236350" cy="121475"/>
            </a:xfrm>
            <a:custGeom>
              <a:avLst/>
              <a:gdLst/>
              <a:ahLst/>
              <a:cxnLst/>
              <a:rect l="l" t="t" r="r" b="b"/>
              <a:pathLst>
                <a:path w="9454" h="4859" extrusionOk="0">
                  <a:moveTo>
                    <a:pt x="4833" y="2384"/>
                  </a:moveTo>
                  <a:cubicBezTo>
                    <a:pt x="4864" y="2658"/>
                    <a:pt x="4955" y="2931"/>
                    <a:pt x="5076" y="3175"/>
                  </a:cubicBezTo>
                  <a:cubicBezTo>
                    <a:pt x="4864" y="3175"/>
                    <a:pt x="4620" y="3144"/>
                    <a:pt x="4408" y="3144"/>
                  </a:cubicBezTo>
                  <a:cubicBezTo>
                    <a:pt x="4468" y="3083"/>
                    <a:pt x="4529" y="2992"/>
                    <a:pt x="4590" y="2931"/>
                  </a:cubicBezTo>
                  <a:cubicBezTo>
                    <a:pt x="4681" y="2779"/>
                    <a:pt x="4772" y="2597"/>
                    <a:pt x="4833" y="2384"/>
                  </a:cubicBezTo>
                  <a:close/>
                  <a:moveTo>
                    <a:pt x="5618" y="1"/>
                  </a:moveTo>
                  <a:cubicBezTo>
                    <a:pt x="5611" y="1"/>
                    <a:pt x="5602" y="5"/>
                    <a:pt x="5593" y="14"/>
                  </a:cubicBezTo>
                  <a:cubicBezTo>
                    <a:pt x="5046" y="530"/>
                    <a:pt x="4742" y="1260"/>
                    <a:pt x="4772" y="2020"/>
                  </a:cubicBezTo>
                  <a:cubicBezTo>
                    <a:pt x="4772" y="2050"/>
                    <a:pt x="4772" y="2080"/>
                    <a:pt x="4772" y="2111"/>
                  </a:cubicBezTo>
                  <a:cubicBezTo>
                    <a:pt x="4651" y="2354"/>
                    <a:pt x="4468" y="2597"/>
                    <a:pt x="4256" y="2810"/>
                  </a:cubicBezTo>
                  <a:cubicBezTo>
                    <a:pt x="4134" y="2931"/>
                    <a:pt x="4012" y="3023"/>
                    <a:pt x="3891" y="3144"/>
                  </a:cubicBezTo>
                  <a:cubicBezTo>
                    <a:pt x="2310" y="3205"/>
                    <a:pt x="821" y="3661"/>
                    <a:pt x="0" y="4816"/>
                  </a:cubicBezTo>
                  <a:cubicBezTo>
                    <a:pt x="0" y="4837"/>
                    <a:pt x="15" y="4859"/>
                    <a:pt x="35" y="4859"/>
                  </a:cubicBezTo>
                  <a:cubicBezTo>
                    <a:pt x="43" y="4859"/>
                    <a:pt x="52" y="4855"/>
                    <a:pt x="61" y="4846"/>
                  </a:cubicBezTo>
                  <a:cubicBezTo>
                    <a:pt x="922" y="3965"/>
                    <a:pt x="2212" y="3678"/>
                    <a:pt x="3605" y="3678"/>
                  </a:cubicBezTo>
                  <a:cubicBezTo>
                    <a:pt x="4276" y="3678"/>
                    <a:pt x="4971" y="3744"/>
                    <a:pt x="5654" y="3843"/>
                  </a:cubicBezTo>
                  <a:lnTo>
                    <a:pt x="5745" y="3843"/>
                  </a:lnTo>
                  <a:cubicBezTo>
                    <a:pt x="7022" y="4026"/>
                    <a:pt x="8268" y="4330"/>
                    <a:pt x="9210" y="4542"/>
                  </a:cubicBezTo>
                  <a:cubicBezTo>
                    <a:pt x="9362" y="4542"/>
                    <a:pt x="9453" y="4360"/>
                    <a:pt x="9301" y="4269"/>
                  </a:cubicBezTo>
                  <a:cubicBezTo>
                    <a:pt x="8146" y="3722"/>
                    <a:pt x="6900" y="3387"/>
                    <a:pt x="5654" y="3235"/>
                  </a:cubicBezTo>
                  <a:cubicBezTo>
                    <a:pt x="5411" y="2840"/>
                    <a:pt x="5259" y="2415"/>
                    <a:pt x="5168" y="1989"/>
                  </a:cubicBezTo>
                  <a:cubicBezTo>
                    <a:pt x="5137" y="1290"/>
                    <a:pt x="5289" y="621"/>
                    <a:pt x="5623" y="44"/>
                  </a:cubicBezTo>
                  <a:cubicBezTo>
                    <a:pt x="5645" y="22"/>
                    <a:pt x="5636" y="1"/>
                    <a:pt x="5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118;p40"/>
            <p:cNvSpPr/>
            <p:nvPr/>
          </p:nvSpPr>
          <p:spPr>
            <a:xfrm>
              <a:off x="4422075" y="3996225"/>
              <a:ext cx="666650" cy="74100"/>
            </a:xfrm>
            <a:custGeom>
              <a:avLst/>
              <a:gdLst/>
              <a:ahLst/>
              <a:cxnLst/>
              <a:rect l="l" t="t" r="r" b="b"/>
              <a:pathLst>
                <a:path w="26666" h="2964" extrusionOk="0">
                  <a:moveTo>
                    <a:pt x="20303" y="1"/>
                  </a:moveTo>
                  <a:cubicBezTo>
                    <a:pt x="19314" y="1"/>
                    <a:pt x="18320" y="108"/>
                    <a:pt x="17357" y="196"/>
                  </a:cubicBezTo>
                  <a:cubicBezTo>
                    <a:pt x="15472" y="409"/>
                    <a:pt x="13618" y="621"/>
                    <a:pt x="11764" y="865"/>
                  </a:cubicBezTo>
                  <a:cubicBezTo>
                    <a:pt x="10852" y="986"/>
                    <a:pt x="9940" y="1138"/>
                    <a:pt x="9028" y="1260"/>
                  </a:cubicBezTo>
                  <a:cubicBezTo>
                    <a:pt x="8321" y="1378"/>
                    <a:pt x="7614" y="1422"/>
                    <a:pt x="6907" y="1422"/>
                  </a:cubicBezTo>
                  <a:cubicBezTo>
                    <a:pt x="6703" y="1422"/>
                    <a:pt x="6498" y="1419"/>
                    <a:pt x="6293" y="1412"/>
                  </a:cubicBezTo>
                  <a:cubicBezTo>
                    <a:pt x="5308" y="1325"/>
                    <a:pt x="1509" y="1045"/>
                    <a:pt x="259" y="1045"/>
                  </a:cubicBezTo>
                  <a:cubicBezTo>
                    <a:pt x="197" y="1045"/>
                    <a:pt x="141" y="1045"/>
                    <a:pt x="92" y="1047"/>
                  </a:cubicBezTo>
                  <a:cubicBezTo>
                    <a:pt x="1" y="1077"/>
                    <a:pt x="1" y="1169"/>
                    <a:pt x="92" y="1199"/>
                  </a:cubicBezTo>
                  <a:cubicBezTo>
                    <a:pt x="1885" y="1320"/>
                    <a:pt x="3709" y="1564"/>
                    <a:pt x="5502" y="1807"/>
                  </a:cubicBezTo>
                  <a:cubicBezTo>
                    <a:pt x="5997" y="1875"/>
                    <a:pt x="6502" y="1915"/>
                    <a:pt x="7005" y="1915"/>
                  </a:cubicBezTo>
                  <a:cubicBezTo>
                    <a:pt x="7398" y="1915"/>
                    <a:pt x="7791" y="1891"/>
                    <a:pt x="8177" y="1837"/>
                  </a:cubicBezTo>
                  <a:cubicBezTo>
                    <a:pt x="9059" y="1746"/>
                    <a:pt x="9971" y="1594"/>
                    <a:pt x="10852" y="1503"/>
                  </a:cubicBezTo>
                  <a:cubicBezTo>
                    <a:pt x="12676" y="1260"/>
                    <a:pt x="14499" y="1047"/>
                    <a:pt x="16323" y="865"/>
                  </a:cubicBezTo>
                  <a:cubicBezTo>
                    <a:pt x="17600" y="728"/>
                    <a:pt x="18911" y="557"/>
                    <a:pt x="20204" y="557"/>
                  </a:cubicBezTo>
                  <a:cubicBezTo>
                    <a:pt x="20636" y="557"/>
                    <a:pt x="21065" y="576"/>
                    <a:pt x="21491" y="621"/>
                  </a:cubicBezTo>
                  <a:cubicBezTo>
                    <a:pt x="22402" y="713"/>
                    <a:pt x="23314" y="986"/>
                    <a:pt x="24105" y="1442"/>
                  </a:cubicBezTo>
                  <a:cubicBezTo>
                    <a:pt x="24500" y="1655"/>
                    <a:pt x="24895" y="1837"/>
                    <a:pt x="25260" y="2080"/>
                  </a:cubicBezTo>
                  <a:cubicBezTo>
                    <a:pt x="25594" y="2324"/>
                    <a:pt x="26050" y="2658"/>
                    <a:pt x="26445" y="2931"/>
                  </a:cubicBezTo>
                  <a:cubicBezTo>
                    <a:pt x="26475" y="2954"/>
                    <a:pt x="26506" y="2964"/>
                    <a:pt x="26533" y="2964"/>
                  </a:cubicBezTo>
                  <a:cubicBezTo>
                    <a:pt x="26614" y="2964"/>
                    <a:pt x="26665" y="2878"/>
                    <a:pt x="26597" y="2810"/>
                  </a:cubicBezTo>
                  <a:cubicBezTo>
                    <a:pt x="26293" y="2536"/>
                    <a:pt x="25989" y="2263"/>
                    <a:pt x="25655" y="1989"/>
                  </a:cubicBezTo>
                  <a:cubicBezTo>
                    <a:pt x="25320" y="1746"/>
                    <a:pt x="25047" y="1472"/>
                    <a:pt x="24682" y="1229"/>
                  </a:cubicBezTo>
                  <a:cubicBezTo>
                    <a:pt x="24013" y="773"/>
                    <a:pt x="23253" y="439"/>
                    <a:pt x="22463" y="226"/>
                  </a:cubicBezTo>
                  <a:cubicBezTo>
                    <a:pt x="21755" y="59"/>
                    <a:pt x="21030" y="1"/>
                    <a:pt x="20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119;p40"/>
            <p:cNvSpPr/>
            <p:nvPr/>
          </p:nvSpPr>
          <p:spPr>
            <a:xfrm>
              <a:off x="3428900" y="3089700"/>
              <a:ext cx="509925" cy="811125"/>
            </a:xfrm>
            <a:custGeom>
              <a:avLst/>
              <a:gdLst/>
              <a:ahLst/>
              <a:cxnLst/>
              <a:rect l="l" t="t" r="r" b="b"/>
              <a:pathLst>
                <a:path w="20397" h="32445" extrusionOk="0">
                  <a:moveTo>
                    <a:pt x="16770" y="0"/>
                  </a:moveTo>
                  <a:cubicBezTo>
                    <a:pt x="15181" y="0"/>
                    <a:pt x="12893" y="2090"/>
                    <a:pt x="9636" y="7672"/>
                  </a:cubicBezTo>
                  <a:cubicBezTo>
                    <a:pt x="2645" y="19678"/>
                    <a:pt x="1" y="32445"/>
                    <a:pt x="1" y="32445"/>
                  </a:cubicBezTo>
                  <a:lnTo>
                    <a:pt x="19241" y="29405"/>
                  </a:lnTo>
                  <a:cubicBezTo>
                    <a:pt x="19241" y="29405"/>
                    <a:pt x="20396" y="17247"/>
                    <a:pt x="20123" y="9466"/>
                  </a:cubicBezTo>
                  <a:cubicBezTo>
                    <a:pt x="19976" y="4766"/>
                    <a:pt x="19170" y="0"/>
                    <a:pt x="167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120;p40"/>
            <p:cNvSpPr/>
            <p:nvPr/>
          </p:nvSpPr>
          <p:spPr>
            <a:xfrm>
              <a:off x="3472975" y="3169025"/>
              <a:ext cx="455200" cy="626950"/>
            </a:xfrm>
            <a:custGeom>
              <a:avLst/>
              <a:gdLst/>
              <a:ahLst/>
              <a:cxnLst/>
              <a:rect l="l" t="t" r="r" b="b"/>
              <a:pathLst>
                <a:path w="18208" h="25078" extrusionOk="0">
                  <a:moveTo>
                    <a:pt x="10852" y="1"/>
                  </a:moveTo>
                  <a:cubicBezTo>
                    <a:pt x="10761" y="92"/>
                    <a:pt x="10700" y="183"/>
                    <a:pt x="10609" y="305"/>
                  </a:cubicBezTo>
                  <a:cubicBezTo>
                    <a:pt x="10791" y="426"/>
                    <a:pt x="10973" y="548"/>
                    <a:pt x="11156" y="639"/>
                  </a:cubicBezTo>
                  <a:cubicBezTo>
                    <a:pt x="11642" y="943"/>
                    <a:pt x="12159" y="1186"/>
                    <a:pt x="12706" y="1338"/>
                  </a:cubicBezTo>
                  <a:cubicBezTo>
                    <a:pt x="12311" y="913"/>
                    <a:pt x="11855" y="548"/>
                    <a:pt x="11369" y="274"/>
                  </a:cubicBezTo>
                  <a:cubicBezTo>
                    <a:pt x="11217" y="183"/>
                    <a:pt x="11034" y="92"/>
                    <a:pt x="10852" y="1"/>
                  </a:cubicBezTo>
                  <a:close/>
                  <a:moveTo>
                    <a:pt x="18147" y="3101"/>
                  </a:moveTo>
                  <a:cubicBezTo>
                    <a:pt x="18025" y="3283"/>
                    <a:pt x="17934" y="3435"/>
                    <a:pt x="17812" y="3618"/>
                  </a:cubicBezTo>
                  <a:cubicBezTo>
                    <a:pt x="17508" y="4104"/>
                    <a:pt x="17296" y="4621"/>
                    <a:pt x="17144" y="5168"/>
                  </a:cubicBezTo>
                  <a:cubicBezTo>
                    <a:pt x="17569" y="4773"/>
                    <a:pt x="17904" y="4317"/>
                    <a:pt x="18208" y="3831"/>
                  </a:cubicBezTo>
                  <a:lnTo>
                    <a:pt x="18208" y="3800"/>
                  </a:lnTo>
                  <a:cubicBezTo>
                    <a:pt x="18208" y="3557"/>
                    <a:pt x="18177" y="3344"/>
                    <a:pt x="18147" y="3101"/>
                  </a:cubicBezTo>
                  <a:close/>
                  <a:moveTo>
                    <a:pt x="6931" y="9363"/>
                  </a:moveTo>
                  <a:cubicBezTo>
                    <a:pt x="7326" y="9758"/>
                    <a:pt x="7751" y="10122"/>
                    <a:pt x="8268" y="10426"/>
                  </a:cubicBezTo>
                  <a:cubicBezTo>
                    <a:pt x="8754" y="10700"/>
                    <a:pt x="9271" y="10943"/>
                    <a:pt x="9818" y="11095"/>
                  </a:cubicBezTo>
                  <a:cubicBezTo>
                    <a:pt x="9423" y="10670"/>
                    <a:pt x="8967" y="10305"/>
                    <a:pt x="8481" y="10031"/>
                  </a:cubicBezTo>
                  <a:cubicBezTo>
                    <a:pt x="7995" y="9727"/>
                    <a:pt x="7478" y="9515"/>
                    <a:pt x="6931" y="9363"/>
                  </a:cubicBezTo>
                  <a:close/>
                  <a:moveTo>
                    <a:pt x="18086" y="13192"/>
                  </a:moveTo>
                  <a:cubicBezTo>
                    <a:pt x="16931" y="13192"/>
                    <a:pt x="15806" y="13466"/>
                    <a:pt x="14803" y="14043"/>
                  </a:cubicBezTo>
                  <a:cubicBezTo>
                    <a:pt x="15381" y="14043"/>
                    <a:pt x="15958" y="13983"/>
                    <a:pt x="16505" y="13831"/>
                  </a:cubicBezTo>
                  <a:cubicBezTo>
                    <a:pt x="17053" y="13709"/>
                    <a:pt x="17569" y="13496"/>
                    <a:pt x="18086" y="13192"/>
                  </a:cubicBezTo>
                  <a:close/>
                  <a:moveTo>
                    <a:pt x="15989" y="21338"/>
                  </a:moveTo>
                  <a:lnTo>
                    <a:pt x="15989" y="21338"/>
                  </a:lnTo>
                  <a:cubicBezTo>
                    <a:pt x="16384" y="21734"/>
                    <a:pt x="16809" y="22098"/>
                    <a:pt x="17326" y="22402"/>
                  </a:cubicBezTo>
                  <a:cubicBezTo>
                    <a:pt x="17478" y="22463"/>
                    <a:pt x="17630" y="22554"/>
                    <a:pt x="17782" y="22645"/>
                  </a:cubicBezTo>
                  <a:cubicBezTo>
                    <a:pt x="17782" y="22493"/>
                    <a:pt x="17812" y="22341"/>
                    <a:pt x="17812" y="22189"/>
                  </a:cubicBezTo>
                  <a:cubicBezTo>
                    <a:pt x="17721" y="22129"/>
                    <a:pt x="17660" y="22068"/>
                    <a:pt x="17539" y="22007"/>
                  </a:cubicBezTo>
                  <a:cubicBezTo>
                    <a:pt x="17053" y="21703"/>
                    <a:pt x="16536" y="21490"/>
                    <a:pt x="15989" y="21338"/>
                  </a:cubicBezTo>
                  <a:close/>
                  <a:moveTo>
                    <a:pt x="7873" y="19393"/>
                  </a:moveTo>
                  <a:cubicBezTo>
                    <a:pt x="7873" y="19971"/>
                    <a:pt x="7934" y="20548"/>
                    <a:pt x="8086" y="21095"/>
                  </a:cubicBezTo>
                  <a:cubicBezTo>
                    <a:pt x="8207" y="21642"/>
                    <a:pt x="8420" y="22159"/>
                    <a:pt x="8694" y="22676"/>
                  </a:cubicBezTo>
                  <a:cubicBezTo>
                    <a:pt x="8724" y="22098"/>
                    <a:pt x="8663" y="21521"/>
                    <a:pt x="8511" y="20974"/>
                  </a:cubicBezTo>
                  <a:cubicBezTo>
                    <a:pt x="8359" y="20427"/>
                    <a:pt x="8147" y="19879"/>
                    <a:pt x="7873" y="19393"/>
                  </a:cubicBezTo>
                  <a:close/>
                  <a:moveTo>
                    <a:pt x="1733" y="22189"/>
                  </a:moveTo>
                  <a:cubicBezTo>
                    <a:pt x="1338" y="22554"/>
                    <a:pt x="973" y="23010"/>
                    <a:pt x="700" y="23527"/>
                  </a:cubicBezTo>
                  <a:cubicBezTo>
                    <a:pt x="396" y="23983"/>
                    <a:pt x="152" y="24530"/>
                    <a:pt x="1" y="25077"/>
                  </a:cubicBezTo>
                  <a:cubicBezTo>
                    <a:pt x="426" y="24682"/>
                    <a:pt x="791" y="24226"/>
                    <a:pt x="1064" y="23740"/>
                  </a:cubicBezTo>
                  <a:cubicBezTo>
                    <a:pt x="1368" y="23253"/>
                    <a:pt x="1581" y="22737"/>
                    <a:pt x="1733" y="221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121;p40"/>
            <p:cNvSpPr/>
            <p:nvPr/>
          </p:nvSpPr>
          <p:spPr>
            <a:xfrm>
              <a:off x="3884075" y="3395475"/>
              <a:ext cx="65375" cy="436975"/>
            </a:xfrm>
            <a:custGeom>
              <a:avLst/>
              <a:gdLst/>
              <a:ahLst/>
              <a:cxnLst/>
              <a:rect l="l" t="t" r="r" b="b"/>
              <a:pathLst>
                <a:path w="2615" h="17479" extrusionOk="0">
                  <a:moveTo>
                    <a:pt x="1976" y="1"/>
                  </a:moveTo>
                  <a:cubicBezTo>
                    <a:pt x="1824" y="2371"/>
                    <a:pt x="1672" y="4742"/>
                    <a:pt x="1551" y="7083"/>
                  </a:cubicBezTo>
                  <a:cubicBezTo>
                    <a:pt x="1429" y="9454"/>
                    <a:pt x="1247" y="11794"/>
                    <a:pt x="1125" y="14135"/>
                  </a:cubicBezTo>
                  <a:cubicBezTo>
                    <a:pt x="1095" y="14803"/>
                    <a:pt x="1034" y="15442"/>
                    <a:pt x="1004" y="16080"/>
                  </a:cubicBezTo>
                  <a:lnTo>
                    <a:pt x="1004" y="16597"/>
                  </a:lnTo>
                  <a:cubicBezTo>
                    <a:pt x="1034" y="16749"/>
                    <a:pt x="1034" y="16870"/>
                    <a:pt x="1004" y="17022"/>
                  </a:cubicBezTo>
                  <a:cubicBezTo>
                    <a:pt x="943" y="17204"/>
                    <a:pt x="700" y="17204"/>
                    <a:pt x="578" y="17235"/>
                  </a:cubicBezTo>
                  <a:cubicBezTo>
                    <a:pt x="426" y="17296"/>
                    <a:pt x="213" y="17356"/>
                    <a:pt x="61" y="17387"/>
                  </a:cubicBezTo>
                  <a:cubicBezTo>
                    <a:pt x="1" y="17387"/>
                    <a:pt x="31" y="17478"/>
                    <a:pt x="61" y="17478"/>
                  </a:cubicBezTo>
                  <a:cubicBezTo>
                    <a:pt x="335" y="17448"/>
                    <a:pt x="609" y="17417"/>
                    <a:pt x="852" y="17356"/>
                  </a:cubicBezTo>
                  <a:cubicBezTo>
                    <a:pt x="1034" y="17356"/>
                    <a:pt x="1216" y="17235"/>
                    <a:pt x="1277" y="17083"/>
                  </a:cubicBezTo>
                  <a:cubicBezTo>
                    <a:pt x="1338" y="16809"/>
                    <a:pt x="1399" y="16566"/>
                    <a:pt x="1399" y="16323"/>
                  </a:cubicBezTo>
                  <a:cubicBezTo>
                    <a:pt x="1460" y="15989"/>
                    <a:pt x="1490" y="15654"/>
                    <a:pt x="1520" y="15320"/>
                  </a:cubicBezTo>
                  <a:cubicBezTo>
                    <a:pt x="1672" y="14135"/>
                    <a:pt x="1764" y="12919"/>
                    <a:pt x="1824" y="11703"/>
                  </a:cubicBezTo>
                  <a:cubicBezTo>
                    <a:pt x="1946" y="9818"/>
                    <a:pt x="2037" y="7964"/>
                    <a:pt x="2098" y="6110"/>
                  </a:cubicBezTo>
                  <a:cubicBezTo>
                    <a:pt x="2463" y="4681"/>
                    <a:pt x="2615" y="3253"/>
                    <a:pt x="2615" y="1794"/>
                  </a:cubicBezTo>
                  <a:cubicBezTo>
                    <a:pt x="2615" y="1779"/>
                    <a:pt x="2607" y="1771"/>
                    <a:pt x="2599" y="1771"/>
                  </a:cubicBezTo>
                  <a:cubicBezTo>
                    <a:pt x="2592" y="1771"/>
                    <a:pt x="2584" y="1779"/>
                    <a:pt x="2584" y="1794"/>
                  </a:cubicBezTo>
                  <a:cubicBezTo>
                    <a:pt x="2402" y="2888"/>
                    <a:pt x="2219" y="4013"/>
                    <a:pt x="2098" y="5107"/>
                  </a:cubicBezTo>
                  <a:lnTo>
                    <a:pt x="2098" y="4256"/>
                  </a:lnTo>
                  <a:cubicBezTo>
                    <a:pt x="2098" y="2827"/>
                    <a:pt x="2037" y="1429"/>
                    <a:pt x="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122;p40"/>
            <p:cNvSpPr/>
            <p:nvPr/>
          </p:nvSpPr>
          <p:spPr>
            <a:xfrm>
              <a:off x="3467650" y="3752625"/>
              <a:ext cx="422525" cy="50925"/>
            </a:xfrm>
            <a:custGeom>
              <a:avLst/>
              <a:gdLst/>
              <a:ahLst/>
              <a:cxnLst/>
              <a:rect l="l" t="t" r="r" b="b"/>
              <a:pathLst>
                <a:path w="16901" h="2037" extrusionOk="0">
                  <a:moveTo>
                    <a:pt x="16840" y="0"/>
                  </a:moveTo>
                  <a:cubicBezTo>
                    <a:pt x="14651" y="0"/>
                    <a:pt x="12463" y="335"/>
                    <a:pt x="10274" y="548"/>
                  </a:cubicBezTo>
                  <a:cubicBezTo>
                    <a:pt x="8086" y="791"/>
                    <a:pt x="5928" y="1064"/>
                    <a:pt x="3739" y="1368"/>
                  </a:cubicBezTo>
                  <a:cubicBezTo>
                    <a:pt x="2493" y="1551"/>
                    <a:pt x="1277" y="1794"/>
                    <a:pt x="31" y="1976"/>
                  </a:cubicBezTo>
                  <a:cubicBezTo>
                    <a:pt x="1" y="1976"/>
                    <a:pt x="1" y="2037"/>
                    <a:pt x="31" y="2037"/>
                  </a:cubicBezTo>
                  <a:cubicBezTo>
                    <a:pt x="1125" y="1946"/>
                    <a:pt x="2220" y="1885"/>
                    <a:pt x="3314" y="1763"/>
                  </a:cubicBezTo>
                  <a:lnTo>
                    <a:pt x="6566" y="1429"/>
                  </a:lnTo>
                  <a:cubicBezTo>
                    <a:pt x="8755" y="1186"/>
                    <a:pt x="10943" y="912"/>
                    <a:pt x="13132" y="669"/>
                  </a:cubicBezTo>
                  <a:cubicBezTo>
                    <a:pt x="14378" y="517"/>
                    <a:pt x="15624" y="335"/>
                    <a:pt x="16840" y="92"/>
                  </a:cubicBezTo>
                  <a:cubicBezTo>
                    <a:pt x="16901" y="92"/>
                    <a:pt x="16901" y="0"/>
                    <a:pt x="16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123;p40"/>
            <p:cNvSpPr/>
            <p:nvPr/>
          </p:nvSpPr>
          <p:spPr>
            <a:xfrm>
              <a:off x="3897000" y="2753375"/>
              <a:ext cx="326025" cy="464825"/>
            </a:xfrm>
            <a:custGeom>
              <a:avLst/>
              <a:gdLst/>
              <a:ahLst/>
              <a:cxnLst/>
              <a:rect l="l" t="t" r="r" b="b"/>
              <a:pathLst>
                <a:path w="13041" h="18593" extrusionOk="0">
                  <a:moveTo>
                    <a:pt x="1976" y="0"/>
                  </a:moveTo>
                  <a:cubicBezTo>
                    <a:pt x="1794" y="1824"/>
                    <a:pt x="1459" y="3769"/>
                    <a:pt x="1125" y="5502"/>
                  </a:cubicBezTo>
                  <a:cubicBezTo>
                    <a:pt x="578" y="8389"/>
                    <a:pt x="0" y="10730"/>
                    <a:pt x="92" y="10973"/>
                  </a:cubicBezTo>
                  <a:cubicBezTo>
                    <a:pt x="1524" y="14305"/>
                    <a:pt x="5429" y="18593"/>
                    <a:pt x="8133" y="18593"/>
                  </a:cubicBezTo>
                  <a:cubicBezTo>
                    <a:pt x="8240" y="18593"/>
                    <a:pt x="8346" y="18586"/>
                    <a:pt x="8450" y="18572"/>
                  </a:cubicBezTo>
                  <a:cubicBezTo>
                    <a:pt x="11064" y="18207"/>
                    <a:pt x="11368" y="12979"/>
                    <a:pt x="11277" y="11581"/>
                  </a:cubicBezTo>
                  <a:lnTo>
                    <a:pt x="11277" y="11459"/>
                  </a:lnTo>
                  <a:cubicBezTo>
                    <a:pt x="11247" y="11186"/>
                    <a:pt x="11247" y="10943"/>
                    <a:pt x="11277" y="10700"/>
                  </a:cubicBezTo>
                  <a:cubicBezTo>
                    <a:pt x="11551" y="7538"/>
                    <a:pt x="13040" y="3861"/>
                    <a:pt x="13040" y="3861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124;p40"/>
            <p:cNvSpPr/>
            <p:nvPr/>
          </p:nvSpPr>
          <p:spPr>
            <a:xfrm>
              <a:off x="3959300" y="2758700"/>
              <a:ext cx="263725" cy="283775"/>
            </a:xfrm>
            <a:custGeom>
              <a:avLst/>
              <a:gdLst/>
              <a:ahLst/>
              <a:cxnLst/>
              <a:rect l="l" t="t" r="r" b="b"/>
              <a:pathLst>
                <a:path w="10549" h="11351" extrusionOk="0">
                  <a:moveTo>
                    <a:pt x="1" y="0"/>
                  </a:moveTo>
                  <a:cubicBezTo>
                    <a:pt x="92" y="1885"/>
                    <a:pt x="852" y="10487"/>
                    <a:pt x="7600" y="11307"/>
                  </a:cubicBezTo>
                  <a:cubicBezTo>
                    <a:pt x="7879" y="11329"/>
                    <a:pt x="8159" y="11350"/>
                    <a:pt x="8438" y="11350"/>
                  </a:cubicBezTo>
                  <a:cubicBezTo>
                    <a:pt x="8554" y="11350"/>
                    <a:pt x="8669" y="11347"/>
                    <a:pt x="8785" y="11338"/>
                  </a:cubicBezTo>
                  <a:cubicBezTo>
                    <a:pt x="8785" y="11307"/>
                    <a:pt x="8785" y="11277"/>
                    <a:pt x="8785" y="11216"/>
                  </a:cubicBezTo>
                  <a:cubicBezTo>
                    <a:pt x="8755" y="10973"/>
                    <a:pt x="8755" y="10730"/>
                    <a:pt x="8755" y="10487"/>
                  </a:cubicBezTo>
                  <a:cubicBezTo>
                    <a:pt x="9059" y="7325"/>
                    <a:pt x="10548" y="3648"/>
                    <a:pt x="10548" y="3648"/>
                  </a:cubicBezTo>
                  <a:lnTo>
                    <a:pt x="2980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125;p40"/>
            <p:cNvSpPr/>
            <p:nvPr/>
          </p:nvSpPr>
          <p:spPr>
            <a:xfrm>
              <a:off x="3868875" y="2252050"/>
              <a:ext cx="576775" cy="686775"/>
            </a:xfrm>
            <a:custGeom>
              <a:avLst/>
              <a:gdLst/>
              <a:ahLst/>
              <a:cxnLst/>
              <a:rect l="l" t="t" r="r" b="b"/>
              <a:pathLst>
                <a:path w="23071" h="27471" extrusionOk="0">
                  <a:moveTo>
                    <a:pt x="10699" y="0"/>
                  </a:moveTo>
                  <a:cubicBezTo>
                    <a:pt x="6282" y="0"/>
                    <a:pt x="1625" y="3028"/>
                    <a:pt x="761" y="7622"/>
                  </a:cubicBezTo>
                  <a:cubicBezTo>
                    <a:pt x="1" y="11755"/>
                    <a:pt x="3375" y="23093"/>
                    <a:pt x="6536" y="25373"/>
                  </a:cubicBezTo>
                  <a:cubicBezTo>
                    <a:pt x="8436" y="26741"/>
                    <a:pt x="10722" y="27470"/>
                    <a:pt x="12934" y="27470"/>
                  </a:cubicBezTo>
                  <a:cubicBezTo>
                    <a:pt x="16028" y="27470"/>
                    <a:pt x="18976" y="26043"/>
                    <a:pt x="20518" y="22941"/>
                  </a:cubicBezTo>
                  <a:cubicBezTo>
                    <a:pt x="23071" y="17774"/>
                    <a:pt x="18360" y="3093"/>
                    <a:pt x="14925" y="1086"/>
                  </a:cubicBezTo>
                  <a:cubicBezTo>
                    <a:pt x="13646" y="344"/>
                    <a:pt x="12186" y="0"/>
                    <a:pt x="1069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126;p40"/>
            <p:cNvSpPr/>
            <p:nvPr/>
          </p:nvSpPr>
          <p:spPr>
            <a:xfrm>
              <a:off x="4187275" y="2598950"/>
              <a:ext cx="21300" cy="56625"/>
            </a:xfrm>
            <a:custGeom>
              <a:avLst/>
              <a:gdLst/>
              <a:ahLst/>
              <a:cxnLst/>
              <a:rect l="l" t="t" r="r" b="b"/>
              <a:pathLst>
                <a:path w="852" h="2265" extrusionOk="0">
                  <a:moveTo>
                    <a:pt x="271" y="1"/>
                  </a:moveTo>
                  <a:cubicBezTo>
                    <a:pt x="258" y="1"/>
                    <a:pt x="213" y="72"/>
                    <a:pt x="213" y="98"/>
                  </a:cubicBezTo>
                  <a:cubicBezTo>
                    <a:pt x="487" y="858"/>
                    <a:pt x="639" y="1770"/>
                    <a:pt x="0" y="2226"/>
                  </a:cubicBezTo>
                  <a:cubicBezTo>
                    <a:pt x="0" y="2226"/>
                    <a:pt x="0" y="2265"/>
                    <a:pt x="16" y="2265"/>
                  </a:cubicBezTo>
                  <a:cubicBezTo>
                    <a:pt x="20" y="2265"/>
                    <a:pt x="25" y="2262"/>
                    <a:pt x="31" y="2256"/>
                  </a:cubicBezTo>
                  <a:cubicBezTo>
                    <a:pt x="852" y="1892"/>
                    <a:pt x="639" y="706"/>
                    <a:pt x="274" y="7"/>
                  </a:cubicBezTo>
                  <a:cubicBezTo>
                    <a:pt x="274" y="3"/>
                    <a:pt x="273" y="1"/>
                    <a:pt x="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127;p40"/>
            <p:cNvSpPr/>
            <p:nvPr/>
          </p:nvSpPr>
          <p:spPr>
            <a:xfrm>
              <a:off x="4141000" y="2584250"/>
              <a:ext cx="70800" cy="63275"/>
            </a:xfrm>
            <a:custGeom>
              <a:avLst/>
              <a:gdLst/>
              <a:ahLst/>
              <a:cxnLst/>
              <a:rect l="l" t="t" r="r" b="b"/>
              <a:pathLst>
                <a:path w="2832" h="2531" extrusionOk="0">
                  <a:moveTo>
                    <a:pt x="1328" y="1"/>
                  </a:moveTo>
                  <a:cubicBezTo>
                    <a:pt x="1281" y="1"/>
                    <a:pt x="1232" y="6"/>
                    <a:pt x="1183" y="17"/>
                  </a:cubicBezTo>
                  <a:cubicBezTo>
                    <a:pt x="0" y="248"/>
                    <a:pt x="487" y="2531"/>
                    <a:pt x="1552" y="2531"/>
                  </a:cubicBezTo>
                  <a:cubicBezTo>
                    <a:pt x="1610" y="2531"/>
                    <a:pt x="1669" y="2524"/>
                    <a:pt x="1730" y="2510"/>
                  </a:cubicBezTo>
                  <a:cubicBezTo>
                    <a:pt x="2831" y="2278"/>
                    <a:pt x="2302" y="1"/>
                    <a:pt x="1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128;p40"/>
            <p:cNvSpPr/>
            <p:nvPr/>
          </p:nvSpPr>
          <p:spPr>
            <a:xfrm>
              <a:off x="4302775" y="2567000"/>
              <a:ext cx="34225" cy="45950"/>
            </a:xfrm>
            <a:custGeom>
              <a:avLst/>
              <a:gdLst/>
              <a:ahLst/>
              <a:cxnLst/>
              <a:rect l="l" t="t" r="r" b="b"/>
              <a:pathLst>
                <a:path w="1369" h="1838" extrusionOk="0">
                  <a:moveTo>
                    <a:pt x="7" y="0"/>
                  </a:moveTo>
                  <a:cubicBezTo>
                    <a:pt x="3" y="0"/>
                    <a:pt x="1" y="3"/>
                    <a:pt x="1" y="8"/>
                  </a:cubicBezTo>
                  <a:cubicBezTo>
                    <a:pt x="30" y="768"/>
                    <a:pt x="424" y="1837"/>
                    <a:pt x="1238" y="1837"/>
                  </a:cubicBezTo>
                  <a:cubicBezTo>
                    <a:pt x="1271" y="1837"/>
                    <a:pt x="1304" y="1836"/>
                    <a:pt x="1338" y="1832"/>
                  </a:cubicBezTo>
                  <a:cubicBezTo>
                    <a:pt x="1368" y="1832"/>
                    <a:pt x="1368" y="1802"/>
                    <a:pt x="1338" y="1802"/>
                  </a:cubicBezTo>
                  <a:cubicBezTo>
                    <a:pt x="578" y="1711"/>
                    <a:pt x="244" y="859"/>
                    <a:pt x="92" y="69"/>
                  </a:cubicBezTo>
                  <a:cubicBezTo>
                    <a:pt x="67" y="45"/>
                    <a:pt x="23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129;p40"/>
            <p:cNvSpPr/>
            <p:nvPr/>
          </p:nvSpPr>
          <p:spPr>
            <a:xfrm>
              <a:off x="4291000" y="2541800"/>
              <a:ext cx="70525" cy="62950"/>
            </a:xfrm>
            <a:custGeom>
              <a:avLst/>
              <a:gdLst/>
              <a:ahLst/>
              <a:cxnLst/>
              <a:rect l="l" t="t" r="r" b="b"/>
              <a:pathLst>
                <a:path w="2821" h="2518" extrusionOk="0">
                  <a:moveTo>
                    <a:pt x="1219" y="1"/>
                  </a:moveTo>
                  <a:cubicBezTo>
                    <a:pt x="1135" y="1"/>
                    <a:pt x="1048" y="15"/>
                    <a:pt x="958" y="44"/>
                  </a:cubicBezTo>
                  <a:cubicBezTo>
                    <a:pt x="0" y="354"/>
                    <a:pt x="531" y="2518"/>
                    <a:pt x="1533" y="2518"/>
                  </a:cubicBezTo>
                  <a:cubicBezTo>
                    <a:pt x="1612" y="2518"/>
                    <a:pt x="1694" y="2504"/>
                    <a:pt x="1779" y="2475"/>
                  </a:cubicBezTo>
                  <a:cubicBezTo>
                    <a:pt x="2820" y="2138"/>
                    <a:pt x="2271" y="1"/>
                    <a:pt x="1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30;p40"/>
            <p:cNvSpPr/>
            <p:nvPr/>
          </p:nvSpPr>
          <p:spPr>
            <a:xfrm>
              <a:off x="4115725" y="2510675"/>
              <a:ext cx="67025" cy="53075"/>
            </a:xfrm>
            <a:custGeom>
              <a:avLst/>
              <a:gdLst/>
              <a:ahLst/>
              <a:cxnLst/>
              <a:rect l="l" t="t" r="r" b="b"/>
              <a:pathLst>
                <a:path w="2681" h="2123" extrusionOk="0">
                  <a:moveTo>
                    <a:pt x="1818" y="1"/>
                  </a:moveTo>
                  <a:cubicBezTo>
                    <a:pt x="1524" y="1"/>
                    <a:pt x="1236" y="96"/>
                    <a:pt x="1008" y="286"/>
                  </a:cubicBezTo>
                  <a:cubicBezTo>
                    <a:pt x="583" y="529"/>
                    <a:pt x="248" y="924"/>
                    <a:pt x="96" y="1410"/>
                  </a:cubicBezTo>
                  <a:cubicBezTo>
                    <a:pt x="0" y="1795"/>
                    <a:pt x="303" y="2122"/>
                    <a:pt x="660" y="2122"/>
                  </a:cubicBezTo>
                  <a:cubicBezTo>
                    <a:pt x="754" y="2122"/>
                    <a:pt x="852" y="2100"/>
                    <a:pt x="948" y="2049"/>
                  </a:cubicBezTo>
                  <a:cubicBezTo>
                    <a:pt x="1252" y="1866"/>
                    <a:pt x="1525" y="1684"/>
                    <a:pt x="1829" y="1471"/>
                  </a:cubicBezTo>
                  <a:cubicBezTo>
                    <a:pt x="2163" y="1228"/>
                    <a:pt x="2437" y="1076"/>
                    <a:pt x="2589" y="711"/>
                  </a:cubicBezTo>
                  <a:cubicBezTo>
                    <a:pt x="2680" y="468"/>
                    <a:pt x="2559" y="225"/>
                    <a:pt x="2346" y="103"/>
                  </a:cubicBezTo>
                  <a:cubicBezTo>
                    <a:pt x="2175" y="35"/>
                    <a:pt x="1995" y="1"/>
                    <a:pt x="1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31;p40"/>
            <p:cNvSpPr/>
            <p:nvPr/>
          </p:nvSpPr>
          <p:spPr>
            <a:xfrm>
              <a:off x="4271625" y="2469100"/>
              <a:ext cx="76775" cy="36750"/>
            </a:xfrm>
            <a:custGeom>
              <a:avLst/>
              <a:gdLst/>
              <a:ahLst/>
              <a:cxnLst/>
              <a:rect l="l" t="t" r="r" b="b"/>
              <a:pathLst>
                <a:path w="3071" h="1470" extrusionOk="0">
                  <a:moveTo>
                    <a:pt x="1474" y="0"/>
                  </a:moveTo>
                  <a:cubicBezTo>
                    <a:pt x="1439" y="0"/>
                    <a:pt x="1403" y="1"/>
                    <a:pt x="1368" y="3"/>
                  </a:cubicBezTo>
                  <a:cubicBezTo>
                    <a:pt x="1338" y="1"/>
                    <a:pt x="1307" y="1"/>
                    <a:pt x="1276" y="1"/>
                  </a:cubicBezTo>
                  <a:cubicBezTo>
                    <a:pt x="821" y="1"/>
                    <a:pt x="378" y="211"/>
                    <a:pt x="122" y="581"/>
                  </a:cubicBezTo>
                  <a:cubicBezTo>
                    <a:pt x="0" y="794"/>
                    <a:pt x="61" y="1067"/>
                    <a:pt x="244" y="1250"/>
                  </a:cubicBezTo>
                  <a:cubicBezTo>
                    <a:pt x="524" y="1402"/>
                    <a:pt x="825" y="1470"/>
                    <a:pt x="1148" y="1470"/>
                  </a:cubicBezTo>
                  <a:cubicBezTo>
                    <a:pt x="1210" y="1470"/>
                    <a:pt x="1274" y="1467"/>
                    <a:pt x="1338" y="1462"/>
                  </a:cubicBezTo>
                  <a:lnTo>
                    <a:pt x="2371" y="1462"/>
                  </a:lnTo>
                  <a:cubicBezTo>
                    <a:pt x="2858" y="1402"/>
                    <a:pt x="3070" y="794"/>
                    <a:pt x="2706" y="459"/>
                  </a:cubicBezTo>
                  <a:cubicBezTo>
                    <a:pt x="2367" y="177"/>
                    <a:pt x="1924" y="0"/>
                    <a:pt x="1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32;p40"/>
            <p:cNvSpPr/>
            <p:nvPr/>
          </p:nvSpPr>
          <p:spPr>
            <a:xfrm>
              <a:off x="4210075" y="2774325"/>
              <a:ext cx="41825" cy="17825"/>
            </a:xfrm>
            <a:custGeom>
              <a:avLst/>
              <a:gdLst/>
              <a:ahLst/>
              <a:cxnLst/>
              <a:rect l="l" t="t" r="r" b="b"/>
              <a:pathLst>
                <a:path w="1673" h="713" extrusionOk="0">
                  <a:moveTo>
                    <a:pt x="1637" y="1"/>
                  </a:moveTo>
                  <a:cubicBezTo>
                    <a:pt x="1629" y="1"/>
                    <a:pt x="1620" y="4"/>
                    <a:pt x="1611" y="13"/>
                  </a:cubicBezTo>
                  <a:cubicBezTo>
                    <a:pt x="1399" y="196"/>
                    <a:pt x="1125" y="317"/>
                    <a:pt x="851" y="409"/>
                  </a:cubicBezTo>
                  <a:cubicBezTo>
                    <a:pt x="547" y="409"/>
                    <a:pt x="274" y="287"/>
                    <a:pt x="92" y="105"/>
                  </a:cubicBezTo>
                  <a:cubicBezTo>
                    <a:pt x="31" y="105"/>
                    <a:pt x="0" y="135"/>
                    <a:pt x="0" y="165"/>
                  </a:cubicBezTo>
                  <a:cubicBezTo>
                    <a:pt x="122" y="500"/>
                    <a:pt x="456" y="682"/>
                    <a:pt x="791" y="712"/>
                  </a:cubicBezTo>
                  <a:cubicBezTo>
                    <a:pt x="1186" y="652"/>
                    <a:pt x="1520" y="409"/>
                    <a:pt x="1672" y="44"/>
                  </a:cubicBezTo>
                  <a:cubicBezTo>
                    <a:pt x="1672" y="22"/>
                    <a:pt x="1657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33;p40"/>
            <p:cNvSpPr/>
            <p:nvPr/>
          </p:nvSpPr>
          <p:spPr>
            <a:xfrm>
              <a:off x="4216575" y="2483250"/>
              <a:ext cx="112200" cy="249075"/>
            </a:xfrm>
            <a:custGeom>
              <a:avLst/>
              <a:gdLst/>
              <a:ahLst/>
              <a:cxnLst/>
              <a:rect l="l" t="t" r="r" b="b"/>
              <a:pathLst>
                <a:path w="4488" h="9963" extrusionOk="0">
                  <a:moveTo>
                    <a:pt x="1350" y="0"/>
                  </a:moveTo>
                  <a:cubicBezTo>
                    <a:pt x="1302" y="0"/>
                    <a:pt x="1251" y="47"/>
                    <a:pt x="1291" y="106"/>
                  </a:cubicBezTo>
                  <a:cubicBezTo>
                    <a:pt x="1959" y="2568"/>
                    <a:pt x="3053" y="4909"/>
                    <a:pt x="3783" y="7371"/>
                  </a:cubicBezTo>
                  <a:cubicBezTo>
                    <a:pt x="3489" y="7312"/>
                    <a:pt x="3194" y="7278"/>
                    <a:pt x="2908" y="7278"/>
                  </a:cubicBezTo>
                  <a:cubicBezTo>
                    <a:pt x="2751" y="7278"/>
                    <a:pt x="2596" y="7288"/>
                    <a:pt x="2446" y="7310"/>
                  </a:cubicBezTo>
                  <a:cubicBezTo>
                    <a:pt x="2354" y="7340"/>
                    <a:pt x="3023" y="9012"/>
                    <a:pt x="3053" y="9286"/>
                  </a:cubicBezTo>
                  <a:cubicBezTo>
                    <a:pt x="3053" y="9286"/>
                    <a:pt x="3053" y="9316"/>
                    <a:pt x="3053" y="9316"/>
                  </a:cubicBezTo>
                  <a:cubicBezTo>
                    <a:pt x="2647" y="9481"/>
                    <a:pt x="2266" y="9556"/>
                    <a:pt x="1879" y="9556"/>
                  </a:cubicBezTo>
                  <a:cubicBezTo>
                    <a:pt x="1341" y="9556"/>
                    <a:pt x="790" y="9411"/>
                    <a:pt x="135" y="9164"/>
                  </a:cubicBezTo>
                  <a:cubicBezTo>
                    <a:pt x="118" y="9158"/>
                    <a:pt x="102" y="9156"/>
                    <a:pt x="87" y="9156"/>
                  </a:cubicBezTo>
                  <a:cubicBezTo>
                    <a:pt x="27" y="9156"/>
                    <a:pt x="1" y="9200"/>
                    <a:pt x="75" y="9225"/>
                  </a:cubicBezTo>
                  <a:cubicBezTo>
                    <a:pt x="571" y="9694"/>
                    <a:pt x="1219" y="9963"/>
                    <a:pt x="1902" y="9963"/>
                  </a:cubicBezTo>
                  <a:cubicBezTo>
                    <a:pt x="1972" y="9963"/>
                    <a:pt x="2041" y="9960"/>
                    <a:pt x="2111" y="9954"/>
                  </a:cubicBezTo>
                  <a:cubicBezTo>
                    <a:pt x="2446" y="9954"/>
                    <a:pt x="2750" y="9893"/>
                    <a:pt x="3084" y="9772"/>
                  </a:cubicBezTo>
                  <a:cubicBezTo>
                    <a:pt x="3145" y="9741"/>
                    <a:pt x="3205" y="9741"/>
                    <a:pt x="3236" y="9711"/>
                  </a:cubicBezTo>
                  <a:lnTo>
                    <a:pt x="3418" y="9620"/>
                  </a:lnTo>
                  <a:cubicBezTo>
                    <a:pt x="3479" y="9589"/>
                    <a:pt x="3540" y="9498"/>
                    <a:pt x="3509" y="9407"/>
                  </a:cubicBezTo>
                  <a:cubicBezTo>
                    <a:pt x="3509" y="9407"/>
                    <a:pt x="3509" y="9377"/>
                    <a:pt x="3509" y="9346"/>
                  </a:cubicBezTo>
                  <a:lnTo>
                    <a:pt x="3509" y="9286"/>
                  </a:lnTo>
                  <a:cubicBezTo>
                    <a:pt x="3357" y="8678"/>
                    <a:pt x="3084" y="7796"/>
                    <a:pt x="3084" y="7796"/>
                  </a:cubicBezTo>
                  <a:lnTo>
                    <a:pt x="3084" y="7796"/>
                  </a:lnTo>
                  <a:cubicBezTo>
                    <a:pt x="3231" y="7833"/>
                    <a:pt x="3734" y="7925"/>
                    <a:pt x="4088" y="7925"/>
                  </a:cubicBezTo>
                  <a:cubicBezTo>
                    <a:pt x="4320" y="7925"/>
                    <a:pt x="4488" y="7886"/>
                    <a:pt x="4452" y="7766"/>
                  </a:cubicBezTo>
                  <a:cubicBezTo>
                    <a:pt x="3661" y="5213"/>
                    <a:pt x="2750" y="2386"/>
                    <a:pt x="1412" y="45"/>
                  </a:cubicBezTo>
                  <a:cubicBezTo>
                    <a:pt x="1402" y="13"/>
                    <a:pt x="1376" y="0"/>
                    <a:pt x="13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34;p40"/>
            <p:cNvSpPr/>
            <p:nvPr/>
          </p:nvSpPr>
          <p:spPr>
            <a:xfrm>
              <a:off x="4215400" y="2713100"/>
              <a:ext cx="66875" cy="47900"/>
            </a:xfrm>
            <a:custGeom>
              <a:avLst/>
              <a:gdLst/>
              <a:ahLst/>
              <a:cxnLst/>
              <a:rect l="l" t="t" r="r" b="b"/>
              <a:pathLst>
                <a:path w="2675" h="1916" extrusionOk="0">
                  <a:moveTo>
                    <a:pt x="91" y="0"/>
                  </a:moveTo>
                  <a:cubicBezTo>
                    <a:pt x="31" y="274"/>
                    <a:pt x="0" y="547"/>
                    <a:pt x="0" y="821"/>
                  </a:cubicBezTo>
                  <a:cubicBezTo>
                    <a:pt x="0" y="1338"/>
                    <a:pt x="182" y="1915"/>
                    <a:pt x="821" y="1915"/>
                  </a:cubicBezTo>
                  <a:cubicBezTo>
                    <a:pt x="1125" y="1915"/>
                    <a:pt x="1429" y="1824"/>
                    <a:pt x="1672" y="1642"/>
                  </a:cubicBezTo>
                  <a:cubicBezTo>
                    <a:pt x="2097" y="1307"/>
                    <a:pt x="2462" y="851"/>
                    <a:pt x="2675" y="365"/>
                  </a:cubicBezTo>
                  <a:lnTo>
                    <a:pt x="2675" y="365"/>
                  </a:lnTo>
                  <a:cubicBezTo>
                    <a:pt x="2430" y="407"/>
                    <a:pt x="2183" y="428"/>
                    <a:pt x="1937" y="428"/>
                  </a:cubicBezTo>
                  <a:cubicBezTo>
                    <a:pt x="1296" y="428"/>
                    <a:pt x="662" y="286"/>
                    <a:pt x="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35;p40"/>
            <p:cNvSpPr/>
            <p:nvPr/>
          </p:nvSpPr>
          <p:spPr>
            <a:xfrm>
              <a:off x="4215400" y="2733225"/>
              <a:ext cx="41800" cy="27775"/>
            </a:xfrm>
            <a:custGeom>
              <a:avLst/>
              <a:gdLst/>
              <a:ahLst/>
              <a:cxnLst/>
              <a:rect l="l" t="t" r="r" b="b"/>
              <a:pathLst>
                <a:path w="1672" h="1111" extrusionOk="0">
                  <a:moveTo>
                    <a:pt x="247" y="0"/>
                  </a:moveTo>
                  <a:cubicBezTo>
                    <a:pt x="164" y="0"/>
                    <a:pt x="82" y="5"/>
                    <a:pt x="0" y="16"/>
                  </a:cubicBezTo>
                  <a:cubicBezTo>
                    <a:pt x="0" y="533"/>
                    <a:pt x="182" y="1110"/>
                    <a:pt x="821" y="1110"/>
                  </a:cubicBezTo>
                  <a:cubicBezTo>
                    <a:pt x="1125" y="1110"/>
                    <a:pt x="1429" y="1019"/>
                    <a:pt x="1672" y="837"/>
                  </a:cubicBezTo>
                  <a:cubicBezTo>
                    <a:pt x="1484" y="300"/>
                    <a:pt x="869" y="0"/>
                    <a:pt x="247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36;p40"/>
            <p:cNvSpPr/>
            <p:nvPr/>
          </p:nvSpPr>
          <p:spPr>
            <a:xfrm>
              <a:off x="3783775" y="2140750"/>
              <a:ext cx="526625" cy="553475"/>
            </a:xfrm>
            <a:custGeom>
              <a:avLst/>
              <a:gdLst/>
              <a:ahLst/>
              <a:cxnLst/>
              <a:rect l="l" t="t" r="r" b="b"/>
              <a:pathLst>
                <a:path w="21065" h="22139" extrusionOk="0">
                  <a:moveTo>
                    <a:pt x="17214" y="1"/>
                  </a:moveTo>
                  <a:cubicBezTo>
                    <a:pt x="16396" y="1"/>
                    <a:pt x="16201" y="949"/>
                    <a:pt x="16201" y="949"/>
                  </a:cubicBezTo>
                  <a:cubicBezTo>
                    <a:pt x="16201" y="949"/>
                    <a:pt x="15840" y="31"/>
                    <a:pt x="15143" y="31"/>
                  </a:cubicBezTo>
                  <a:cubicBezTo>
                    <a:pt x="15112" y="31"/>
                    <a:pt x="15079" y="33"/>
                    <a:pt x="15046" y="37"/>
                  </a:cubicBezTo>
                  <a:cubicBezTo>
                    <a:pt x="14286" y="128"/>
                    <a:pt x="14134" y="1070"/>
                    <a:pt x="14134" y="1070"/>
                  </a:cubicBezTo>
                  <a:cubicBezTo>
                    <a:pt x="14134" y="1070"/>
                    <a:pt x="13755" y="287"/>
                    <a:pt x="13089" y="287"/>
                  </a:cubicBezTo>
                  <a:cubicBezTo>
                    <a:pt x="13025" y="287"/>
                    <a:pt x="12958" y="294"/>
                    <a:pt x="12888" y="310"/>
                  </a:cubicBezTo>
                  <a:cubicBezTo>
                    <a:pt x="12098" y="493"/>
                    <a:pt x="11794" y="1465"/>
                    <a:pt x="11794" y="1465"/>
                  </a:cubicBezTo>
                  <a:cubicBezTo>
                    <a:pt x="11794" y="1465"/>
                    <a:pt x="11372" y="771"/>
                    <a:pt x="10664" y="771"/>
                  </a:cubicBezTo>
                  <a:cubicBezTo>
                    <a:pt x="10588" y="771"/>
                    <a:pt x="10508" y="779"/>
                    <a:pt x="10426" y="797"/>
                  </a:cubicBezTo>
                  <a:cubicBezTo>
                    <a:pt x="9605" y="979"/>
                    <a:pt x="9393" y="1982"/>
                    <a:pt x="9393" y="1982"/>
                  </a:cubicBezTo>
                  <a:cubicBezTo>
                    <a:pt x="9393" y="1982"/>
                    <a:pt x="8915" y="1581"/>
                    <a:pt x="8385" y="1581"/>
                  </a:cubicBezTo>
                  <a:cubicBezTo>
                    <a:pt x="8246" y="1581"/>
                    <a:pt x="8103" y="1609"/>
                    <a:pt x="7964" y="1678"/>
                  </a:cubicBezTo>
                  <a:cubicBezTo>
                    <a:pt x="7326" y="2013"/>
                    <a:pt x="7235" y="3076"/>
                    <a:pt x="7235" y="3076"/>
                  </a:cubicBezTo>
                  <a:cubicBezTo>
                    <a:pt x="6999" y="2841"/>
                    <a:pt x="6687" y="2707"/>
                    <a:pt x="6373" y="2707"/>
                  </a:cubicBezTo>
                  <a:cubicBezTo>
                    <a:pt x="6201" y="2707"/>
                    <a:pt x="6028" y="2747"/>
                    <a:pt x="5867" y="2833"/>
                  </a:cubicBezTo>
                  <a:cubicBezTo>
                    <a:pt x="5076" y="3259"/>
                    <a:pt x="5046" y="4323"/>
                    <a:pt x="5046" y="4323"/>
                  </a:cubicBezTo>
                  <a:cubicBezTo>
                    <a:pt x="5046" y="4323"/>
                    <a:pt x="4707" y="4111"/>
                    <a:pt x="4298" y="4111"/>
                  </a:cubicBezTo>
                  <a:cubicBezTo>
                    <a:pt x="4108" y="4111"/>
                    <a:pt x="3902" y="4157"/>
                    <a:pt x="3709" y="4292"/>
                  </a:cubicBezTo>
                  <a:cubicBezTo>
                    <a:pt x="3101" y="4718"/>
                    <a:pt x="3101" y="5812"/>
                    <a:pt x="3101" y="5812"/>
                  </a:cubicBezTo>
                  <a:cubicBezTo>
                    <a:pt x="3101" y="5812"/>
                    <a:pt x="2902" y="5762"/>
                    <a:pt x="2642" y="5762"/>
                  </a:cubicBezTo>
                  <a:cubicBezTo>
                    <a:pt x="2364" y="5762"/>
                    <a:pt x="2015" y="5819"/>
                    <a:pt x="1763" y="6055"/>
                  </a:cubicBezTo>
                  <a:cubicBezTo>
                    <a:pt x="1216" y="6542"/>
                    <a:pt x="1399" y="7545"/>
                    <a:pt x="1368" y="7636"/>
                  </a:cubicBezTo>
                  <a:cubicBezTo>
                    <a:pt x="1368" y="7697"/>
                    <a:pt x="92" y="7484"/>
                    <a:pt x="31" y="8639"/>
                  </a:cubicBezTo>
                  <a:cubicBezTo>
                    <a:pt x="0" y="9885"/>
                    <a:pt x="4833" y="20432"/>
                    <a:pt x="5320" y="21405"/>
                  </a:cubicBezTo>
                  <a:cubicBezTo>
                    <a:pt x="5574" y="21914"/>
                    <a:pt x="5869" y="22138"/>
                    <a:pt x="6174" y="22138"/>
                  </a:cubicBezTo>
                  <a:cubicBezTo>
                    <a:pt x="7256" y="22138"/>
                    <a:pt x="8477" y="19335"/>
                    <a:pt x="8572" y="16420"/>
                  </a:cubicBezTo>
                  <a:cubicBezTo>
                    <a:pt x="8663" y="13107"/>
                    <a:pt x="9666" y="10706"/>
                    <a:pt x="11672" y="9824"/>
                  </a:cubicBezTo>
                  <a:cubicBezTo>
                    <a:pt x="12211" y="9596"/>
                    <a:pt x="12811" y="9521"/>
                    <a:pt x="13429" y="9521"/>
                  </a:cubicBezTo>
                  <a:cubicBezTo>
                    <a:pt x="14615" y="9521"/>
                    <a:pt x="15867" y="9798"/>
                    <a:pt x="16877" y="9798"/>
                  </a:cubicBezTo>
                  <a:cubicBezTo>
                    <a:pt x="17300" y="9798"/>
                    <a:pt x="17680" y="9749"/>
                    <a:pt x="17995" y="9611"/>
                  </a:cubicBezTo>
                  <a:cubicBezTo>
                    <a:pt x="18998" y="9156"/>
                    <a:pt x="19271" y="8152"/>
                    <a:pt x="19849" y="8092"/>
                  </a:cubicBezTo>
                  <a:cubicBezTo>
                    <a:pt x="19862" y="8090"/>
                    <a:pt x="19876" y="8090"/>
                    <a:pt x="19889" y="8090"/>
                  </a:cubicBezTo>
                  <a:cubicBezTo>
                    <a:pt x="20456" y="8090"/>
                    <a:pt x="21065" y="9308"/>
                    <a:pt x="21065" y="9308"/>
                  </a:cubicBezTo>
                  <a:cubicBezTo>
                    <a:pt x="20213" y="6572"/>
                    <a:pt x="18755" y="189"/>
                    <a:pt x="17326" y="6"/>
                  </a:cubicBezTo>
                  <a:cubicBezTo>
                    <a:pt x="17287" y="3"/>
                    <a:pt x="17250" y="1"/>
                    <a:pt x="17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37;p40"/>
            <p:cNvSpPr/>
            <p:nvPr/>
          </p:nvSpPr>
          <p:spPr>
            <a:xfrm>
              <a:off x="4060975" y="2534650"/>
              <a:ext cx="204600" cy="170975"/>
            </a:xfrm>
            <a:custGeom>
              <a:avLst/>
              <a:gdLst/>
              <a:ahLst/>
              <a:cxnLst/>
              <a:rect l="l" t="t" r="r" b="b"/>
              <a:pathLst>
                <a:path w="8184" h="6839" extrusionOk="0">
                  <a:moveTo>
                    <a:pt x="4332" y="454"/>
                  </a:moveTo>
                  <a:cubicBezTo>
                    <a:pt x="5720" y="454"/>
                    <a:pt x="6933" y="1436"/>
                    <a:pt x="7211" y="2822"/>
                  </a:cubicBezTo>
                  <a:cubicBezTo>
                    <a:pt x="7515" y="4372"/>
                    <a:pt x="6603" y="5862"/>
                    <a:pt x="5083" y="6287"/>
                  </a:cubicBezTo>
                  <a:cubicBezTo>
                    <a:pt x="4831" y="6353"/>
                    <a:pt x="4579" y="6384"/>
                    <a:pt x="4331" y="6384"/>
                  </a:cubicBezTo>
                  <a:cubicBezTo>
                    <a:pt x="3079" y="6384"/>
                    <a:pt x="1932" y="5590"/>
                    <a:pt x="1527" y="4372"/>
                  </a:cubicBezTo>
                  <a:cubicBezTo>
                    <a:pt x="1010" y="2883"/>
                    <a:pt x="1770" y="1272"/>
                    <a:pt x="3198" y="694"/>
                  </a:cubicBezTo>
                  <a:cubicBezTo>
                    <a:pt x="3442" y="603"/>
                    <a:pt x="3685" y="512"/>
                    <a:pt x="3928" y="482"/>
                  </a:cubicBezTo>
                  <a:cubicBezTo>
                    <a:pt x="4064" y="463"/>
                    <a:pt x="4199" y="454"/>
                    <a:pt x="4332" y="454"/>
                  </a:cubicBezTo>
                  <a:close/>
                  <a:moveTo>
                    <a:pt x="4289" y="1"/>
                  </a:moveTo>
                  <a:cubicBezTo>
                    <a:pt x="3150" y="1"/>
                    <a:pt x="2008" y="554"/>
                    <a:pt x="1344" y="1698"/>
                  </a:cubicBezTo>
                  <a:cubicBezTo>
                    <a:pt x="1" y="4013"/>
                    <a:pt x="1722" y="6839"/>
                    <a:pt x="4282" y="6839"/>
                  </a:cubicBezTo>
                  <a:cubicBezTo>
                    <a:pt x="4445" y="6839"/>
                    <a:pt x="4610" y="6828"/>
                    <a:pt x="4779" y="6804"/>
                  </a:cubicBezTo>
                  <a:cubicBezTo>
                    <a:pt x="5052" y="6774"/>
                    <a:pt x="5326" y="6682"/>
                    <a:pt x="5600" y="6591"/>
                  </a:cubicBezTo>
                  <a:cubicBezTo>
                    <a:pt x="7332" y="5892"/>
                    <a:pt x="8183" y="3886"/>
                    <a:pt x="7484" y="2153"/>
                  </a:cubicBezTo>
                  <a:cubicBezTo>
                    <a:pt x="6914" y="737"/>
                    <a:pt x="5603" y="1"/>
                    <a:pt x="428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38;p40"/>
            <p:cNvSpPr/>
            <p:nvPr/>
          </p:nvSpPr>
          <p:spPr>
            <a:xfrm>
              <a:off x="4286825" y="2486675"/>
              <a:ext cx="140600" cy="168400"/>
            </a:xfrm>
            <a:custGeom>
              <a:avLst/>
              <a:gdLst/>
              <a:ahLst/>
              <a:cxnLst/>
              <a:rect l="l" t="t" r="r" b="b"/>
              <a:pathLst>
                <a:path w="5624" h="6736" extrusionOk="0">
                  <a:moveTo>
                    <a:pt x="2326" y="474"/>
                  </a:moveTo>
                  <a:cubicBezTo>
                    <a:pt x="2776" y="474"/>
                    <a:pt x="3216" y="650"/>
                    <a:pt x="3587" y="942"/>
                  </a:cubicBezTo>
                  <a:cubicBezTo>
                    <a:pt x="4134" y="1458"/>
                    <a:pt x="4529" y="2127"/>
                    <a:pt x="4712" y="2857"/>
                  </a:cubicBezTo>
                  <a:cubicBezTo>
                    <a:pt x="5107" y="4437"/>
                    <a:pt x="4560" y="5957"/>
                    <a:pt x="3435" y="6231"/>
                  </a:cubicBezTo>
                  <a:cubicBezTo>
                    <a:pt x="3305" y="6266"/>
                    <a:pt x="3175" y="6282"/>
                    <a:pt x="3044" y="6282"/>
                  </a:cubicBezTo>
                  <a:cubicBezTo>
                    <a:pt x="2041" y="6282"/>
                    <a:pt x="1046" y="5289"/>
                    <a:pt x="669" y="3890"/>
                  </a:cubicBezTo>
                  <a:cubicBezTo>
                    <a:pt x="456" y="3161"/>
                    <a:pt x="487" y="2401"/>
                    <a:pt x="760" y="1702"/>
                  </a:cubicBezTo>
                  <a:cubicBezTo>
                    <a:pt x="943" y="1124"/>
                    <a:pt x="1399" y="699"/>
                    <a:pt x="1946" y="516"/>
                  </a:cubicBezTo>
                  <a:cubicBezTo>
                    <a:pt x="2006" y="486"/>
                    <a:pt x="2067" y="486"/>
                    <a:pt x="2128" y="486"/>
                  </a:cubicBezTo>
                  <a:cubicBezTo>
                    <a:pt x="2194" y="478"/>
                    <a:pt x="2260" y="474"/>
                    <a:pt x="2326" y="474"/>
                  </a:cubicBezTo>
                  <a:close/>
                  <a:moveTo>
                    <a:pt x="2383" y="1"/>
                  </a:moveTo>
                  <a:cubicBezTo>
                    <a:pt x="1491" y="1"/>
                    <a:pt x="622" y="560"/>
                    <a:pt x="335" y="1519"/>
                  </a:cubicBezTo>
                  <a:cubicBezTo>
                    <a:pt x="31" y="2310"/>
                    <a:pt x="0" y="3191"/>
                    <a:pt x="243" y="4012"/>
                  </a:cubicBezTo>
                  <a:cubicBezTo>
                    <a:pt x="639" y="5624"/>
                    <a:pt x="1851" y="6736"/>
                    <a:pt x="3071" y="6736"/>
                  </a:cubicBezTo>
                  <a:cubicBezTo>
                    <a:pt x="3162" y="6736"/>
                    <a:pt x="3253" y="6730"/>
                    <a:pt x="3344" y="6717"/>
                  </a:cubicBezTo>
                  <a:lnTo>
                    <a:pt x="3557" y="6686"/>
                  </a:lnTo>
                  <a:cubicBezTo>
                    <a:pt x="4894" y="6322"/>
                    <a:pt x="5624" y="4559"/>
                    <a:pt x="5168" y="2735"/>
                  </a:cubicBezTo>
                  <a:cubicBezTo>
                    <a:pt x="4955" y="1914"/>
                    <a:pt x="4499" y="1154"/>
                    <a:pt x="3861" y="607"/>
                  </a:cubicBezTo>
                  <a:cubicBezTo>
                    <a:pt x="3434" y="192"/>
                    <a:pt x="2904" y="1"/>
                    <a:pt x="238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39;p40"/>
            <p:cNvSpPr/>
            <p:nvPr/>
          </p:nvSpPr>
          <p:spPr>
            <a:xfrm>
              <a:off x="4238175" y="2566825"/>
              <a:ext cx="60825" cy="31550"/>
            </a:xfrm>
            <a:custGeom>
              <a:avLst/>
              <a:gdLst/>
              <a:ahLst/>
              <a:cxnLst/>
              <a:rect l="l" t="t" r="r" b="b"/>
              <a:pathLst>
                <a:path w="2433" h="1262" extrusionOk="0">
                  <a:moveTo>
                    <a:pt x="1664" y="1"/>
                  </a:moveTo>
                  <a:cubicBezTo>
                    <a:pt x="931" y="1"/>
                    <a:pt x="296" y="579"/>
                    <a:pt x="1" y="988"/>
                  </a:cubicBezTo>
                  <a:lnTo>
                    <a:pt x="396" y="1262"/>
                  </a:lnTo>
                  <a:cubicBezTo>
                    <a:pt x="420" y="1213"/>
                    <a:pt x="971" y="462"/>
                    <a:pt x="1658" y="462"/>
                  </a:cubicBezTo>
                  <a:cubicBezTo>
                    <a:pt x="1829" y="462"/>
                    <a:pt x="2008" y="508"/>
                    <a:pt x="2189" y="623"/>
                  </a:cubicBezTo>
                  <a:lnTo>
                    <a:pt x="2433" y="228"/>
                  </a:lnTo>
                  <a:cubicBezTo>
                    <a:pt x="2171" y="67"/>
                    <a:pt x="1912" y="1"/>
                    <a:pt x="16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40;p40"/>
            <p:cNvSpPr/>
            <p:nvPr/>
          </p:nvSpPr>
          <p:spPr>
            <a:xfrm>
              <a:off x="3874200" y="2615825"/>
              <a:ext cx="218100" cy="99575"/>
            </a:xfrm>
            <a:custGeom>
              <a:avLst/>
              <a:gdLst/>
              <a:ahLst/>
              <a:cxnLst/>
              <a:rect l="l" t="t" r="r" b="b"/>
              <a:pathLst>
                <a:path w="8724" h="3983" extrusionOk="0">
                  <a:moveTo>
                    <a:pt x="8663" y="1"/>
                  </a:moveTo>
                  <a:cubicBezTo>
                    <a:pt x="8390" y="31"/>
                    <a:pt x="2341" y="1034"/>
                    <a:pt x="1459" y="1399"/>
                  </a:cubicBezTo>
                  <a:cubicBezTo>
                    <a:pt x="517" y="1824"/>
                    <a:pt x="61" y="3648"/>
                    <a:pt x="0" y="3861"/>
                  </a:cubicBezTo>
                  <a:lnTo>
                    <a:pt x="456" y="3983"/>
                  </a:lnTo>
                  <a:cubicBezTo>
                    <a:pt x="548" y="3496"/>
                    <a:pt x="973" y="2128"/>
                    <a:pt x="1642" y="1824"/>
                  </a:cubicBezTo>
                  <a:cubicBezTo>
                    <a:pt x="2311" y="1520"/>
                    <a:pt x="6991" y="730"/>
                    <a:pt x="8724" y="457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41;p40"/>
            <p:cNvSpPr/>
            <p:nvPr/>
          </p:nvSpPr>
          <p:spPr>
            <a:xfrm>
              <a:off x="3844575" y="2609850"/>
              <a:ext cx="183150" cy="178375"/>
            </a:xfrm>
            <a:custGeom>
              <a:avLst/>
              <a:gdLst/>
              <a:ahLst/>
              <a:cxnLst/>
              <a:rect l="l" t="t" r="r" b="b"/>
              <a:pathLst>
                <a:path w="7326" h="7135" extrusionOk="0">
                  <a:moveTo>
                    <a:pt x="2350" y="1"/>
                  </a:moveTo>
                  <a:cubicBezTo>
                    <a:pt x="2071" y="1"/>
                    <a:pt x="1810" y="72"/>
                    <a:pt x="1581" y="240"/>
                  </a:cubicBezTo>
                  <a:cubicBezTo>
                    <a:pt x="0" y="1395"/>
                    <a:pt x="2675" y="6562"/>
                    <a:pt x="4772" y="7048"/>
                  </a:cubicBezTo>
                  <a:cubicBezTo>
                    <a:pt x="4964" y="7107"/>
                    <a:pt x="5158" y="7135"/>
                    <a:pt x="5350" y="7135"/>
                  </a:cubicBezTo>
                  <a:cubicBezTo>
                    <a:pt x="6253" y="7135"/>
                    <a:pt x="7100" y="6517"/>
                    <a:pt x="7325" y="5589"/>
                  </a:cubicBezTo>
                  <a:lnTo>
                    <a:pt x="6262" y="2489"/>
                  </a:lnTo>
                  <a:cubicBezTo>
                    <a:pt x="6262" y="2489"/>
                    <a:pt x="3995" y="1"/>
                    <a:pt x="235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42;p40"/>
            <p:cNvSpPr/>
            <p:nvPr/>
          </p:nvSpPr>
          <p:spPr>
            <a:xfrm>
              <a:off x="3903825" y="2652275"/>
              <a:ext cx="98325" cy="105575"/>
            </a:xfrm>
            <a:custGeom>
              <a:avLst/>
              <a:gdLst/>
              <a:ahLst/>
              <a:cxnLst/>
              <a:rect l="l" t="t" r="r" b="b"/>
              <a:pathLst>
                <a:path w="3933" h="4223" extrusionOk="0">
                  <a:moveTo>
                    <a:pt x="105" y="1"/>
                  </a:moveTo>
                  <a:cubicBezTo>
                    <a:pt x="81" y="1"/>
                    <a:pt x="56" y="1"/>
                    <a:pt x="31" y="2"/>
                  </a:cubicBezTo>
                  <a:cubicBezTo>
                    <a:pt x="1" y="2"/>
                    <a:pt x="1" y="62"/>
                    <a:pt x="31" y="62"/>
                  </a:cubicBezTo>
                  <a:cubicBezTo>
                    <a:pt x="1490" y="427"/>
                    <a:pt x="2402" y="1643"/>
                    <a:pt x="3101" y="2920"/>
                  </a:cubicBezTo>
                  <a:cubicBezTo>
                    <a:pt x="2824" y="2659"/>
                    <a:pt x="2506" y="2478"/>
                    <a:pt x="2166" y="2478"/>
                  </a:cubicBezTo>
                  <a:cubicBezTo>
                    <a:pt x="1911" y="2478"/>
                    <a:pt x="1643" y="2581"/>
                    <a:pt x="1369" y="2828"/>
                  </a:cubicBezTo>
                  <a:cubicBezTo>
                    <a:pt x="1344" y="2853"/>
                    <a:pt x="1359" y="2898"/>
                    <a:pt x="1398" y="2898"/>
                  </a:cubicBezTo>
                  <a:cubicBezTo>
                    <a:pt x="1407" y="2898"/>
                    <a:pt x="1418" y="2895"/>
                    <a:pt x="1429" y="2889"/>
                  </a:cubicBezTo>
                  <a:cubicBezTo>
                    <a:pt x="1600" y="2815"/>
                    <a:pt x="1781" y="2778"/>
                    <a:pt x="1961" y="2778"/>
                  </a:cubicBezTo>
                  <a:cubicBezTo>
                    <a:pt x="2294" y="2778"/>
                    <a:pt x="2621" y="2906"/>
                    <a:pt x="2858" y="3163"/>
                  </a:cubicBezTo>
                  <a:cubicBezTo>
                    <a:pt x="3162" y="3467"/>
                    <a:pt x="3436" y="3801"/>
                    <a:pt x="3648" y="4166"/>
                  </a:cubicBezTo>
                  <a:cubicBezTo>
                    <a:pt x="3678" y="4205"/>
                    <a:pt x="3720" y="4222"/>
                    <a:pt x="3761" y="4222"/>
                  </a:cubicBezTo>
                  <a:cubicBezTo>
                    <a:pt x="3848" y="4222"/>
                    <a:pt x="3933" y="4147"/>
                    <a:pt x="3892" y="4044"/>
                  </a:cubicBezTo>
                  <a:cubicBezTo>
                    <a:pt x="3892" y="4044"/>
                    <a:pt x="3892" y="4044"/>
                    <a:pt x="3892" y="4014"/>
                  </a:cubicBezTo>
                  <a:cubicBezTo>
                    <a:pt x="3652" y="2274"/>
                    <a:pt x="1990" y="1"/>
                    <a:pt x="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43;p40"/>
            <p:cNvSpPr/>
            <p:nvPr/>
          </p:nvSpPr>
          <p:spPr>
            <a:xfrm>
              <a:off x="3117325" y="3071825"/>
              <a:ext cx="373900" cy="873075"/>
            </a:xfrm>
            <a:custGeom>
              <a:avLst/>
              <a:gdLst/>
              <a:ahLst/>
              <a:cxnLst/>
              <a:rect l="l" t="t" r="r" b="b"/>
              <a:pathLst>
                <a:path w="14956" h="34923" extrusionOk="0">
                  <a:moveTo>
                    <a:pt x="3250" y="0"/>
                  </a:moveTo>
                  <a:cubicBezTo>
                    <a:pt x="1065" y="0"/>
                    <a:pt x="1" y="3871"/>
                    <a:pt x="184" y="10667"/>
                  </a:cubicBezTo>
                  <a:cubicBezTo>
                    <a:pt x="396" y="17779"/>
                    <a:pt x="1065" y="24862"/>
                    <a:pt x="2190" y="31883"/>
                  </a:cubicBezTo>
                  <a:lnTo>
                    <a:pt x="13132" y="34923"/>
                  </a:lnTo>
                  <a:cubicBezTo>
                    <a:pt x="13132" y="34923"/>
                    <a:pt x="14956" y="14466"/>
                    <a:pt x="8998" y="5317"/>
                  </a:cubicBezTo>
                  <a:cubicBezTo>
                    <a:pt x="6619" y="1682"/>
                    <a:pt x="4691" y="0"/>
                    <a:pt x="325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44;p40"/>
            <p:cNvSpPr/>
            <p:nvPr/>
          </p:nvSpPr>
          <p:spPr>
            <a:xfrm>
              <a:off x="3522375" y="3723550"/>
              <a:ext cx="72200" cy="40325"/>
            </a:xfrm>
            <a:custGeom>
              <a:avLst/>
              <a:gdLst/>
              <a:ahLst/>
              <a:cxnLst/>
              <a:rect l="l" t="t" r="r" b="b"/>
              <a:pathLst>
                <a:path w="2888" h="1613" extrusionOk="0">
                  <a:moveTo>
                    <a:pt x="1921" y="0"/>
                  </a:moveTo>
                  <a:cubicBezTo>
                    <a:pt x="1197" y="0"/>
                    <a:pt x="504" y="300"/>
                    <a:pt x="0" y="829"/>
                  </a:cubicBezTo>
                  <a:lnTo>
                    <a:pt x="31" y="890"/>
                  </a:lnTo>
                  <a:cubicBezTo>
                    <a:pt x="544" y="1362"/>
                    <a:pt x="1211" y="1613"/>
                    <a:pt x="1898" y="1613"/>
                  </a:cubicBezTo>
                  <a:cubicBezTo>
                    <a:pt x="2228" y="1613"/>
                    <a:pt x="2563" y="1555"/>
                    <a:pt x="2888" y="1437"/>
                  </a:cubicBezTo>
                  <a:cubicBezTo>
                    <a:pt x="2736" y="981"/>
                    <a:pt x="2553" y="525"/>
                    <a:pt x="2371" y="39"/>
                  </a:cubicBezTo>
                  <a:cubicBezTo>
                    <a:pt x="2221" y="13"/>
                    <a:pt x="2070" y="0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45;p40"/>
            <p:cNvSpPr/>
            <p:nvPr/>
          </p:nvSpPr>
          <p:spPr>
            <a:xfrm>
              <a:off x="3300475" y="3677375"/>
              <a:ext cx="221925" cy="138475"/>
            </a:xfrm>
            <a:custGeom>
              <a:avLst/>
              <a:gdLst/>
              <a:ahLst/>
              <a:cxnLst/>
              <a:rect l="l" t="t" r="r" b="b"/>
              <a:pathLst>
                <a:path w="8877" h="5539" extrusionOk="0">
                  <a:moveTo>
                    <a:pt x="1936" y="2045"/>
                  </a:moveTo>
                  <a:cubicBezTo>
                    <a:pt x="1321" y="2045"/>
                    <a:pt x="643" y="2247"/>
                    <a:pt x="1" y="2859"/>
                  </a:cubicBezTo>
                  <a:lnTo>
                    <a:pt x="31" y="2919"/>
                  </a:lnTo>
                  <a:cubicBezTo>
                    <a:pt x="660" y="3471"/>
                    <a:pt x="1299" y="3659"/>
                    <a:pt x="1877" y="3659"/>
                  </a:cubicBezTo>
                  <a:cubicBezTo>
                    <a:pt x="3114" y="3659"/>
                    <a:pt x="4074" y="2798"/>
                    <a:pt x="4074" y="2798"/>
                  </a:cubicBezTo>
                  <a:cubicBezTo>
                    <a:pt x="4074" y="2798"/>
                    <a:pt x="3123" y="2045"/>
                    <a:pt x="1936" y="2045"/>
                  </a:cubicBezTo>
                  <a:close/>
                  <a:moveTo>
                    <a:pt x="5130" y="0"/>
                  </a:moveTo>
                  <a:cubicBezTo>
                    <a:pt x="4818" y="0"/>
                    <a:pt x="4505" y="126"/>
                    <a:pt x="4195" y="427"/>
                  </a:cubicBezTo>
                  <a:cubicBezTo>
                    <a:pt x="3587" y="913"/>
                    <a:pt x="3587" y="1795"/>
                    <a:pt x="4165" y="2281"/>
                  </a:cubicBezTo>
                  <a:cubicBezTo>
                    <a:pt x="4347" y="2463"/>
                    <a:pt x="4590" y="2615"/>
                    <a:pt x="4834" y="2737"/>
                  </a:cubicBezTo>
                  <a:cubicBezTo>
                    <a:pt x="4894" y="2737"/>
                    <a:pt x="4925" y="2767"/>
                    <a:pt x="4955" y="2767"/>
                  </a:cubicBezTo>
                  <a:lnTo>
                    <a:pt x="4864" y="2798"/>
                  </a:lnTo>
                  <a:cubicBezTo>
                    <a:pt x="4590" y="2919"/>
                    <a:pt x="4378" y="3102"/>
                    <a:pt x="4165" y="3314"/>
                  </a:cubicBezTo>
                  <a:cubicBezTo>
                    <a:pt x="3618" y="3831"/>
                    <a:pt x="3679" y="4713"/>
                    <a:pt x="4286" y="5138"/>
                  </a:cubicBezTo>
                  <a:cubicBezTo>
                    <a:pt x="4603" y="5419"/>
                    <a:pt x="4912" y="5538"/>
                    <a:pt x="5213" y="5538"/>
                  </a:cubicBezTo>
                  <a:cubicBezTo>
                    <a:pt x="5953" y="5538"/>
                    <a:pt x="6648" y="4822"/>
                    <a:pt x="7296" y="4044"/>
                  </a:cubicBezTo>
                  <a:cubicBezTo>
                    <a:pt x="8208" y="2919"/>
                    <a:pt x="8876" y="2707"/>
                    <a:pt x="8876" y="2707"/>
                  </a:cubicBezTo>
                  <a:cubicBezTo>
                    <a:pt x="8876" y="2707"/>
                    <a:pt x="8208" y="2494"/>
                    <a:pt x="7235" y="1430"/>
                  </a:cubicBezTo>
                  <a:cubicBezTo>
                    <a:pt x="6575" y="685"/>
                    <a:pt x="5856" y="0"/>
                    <a:pt x="5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46;p40"/>
            <p:cNvSpPr/>
            <p:nvPr/>
          </p:nvSpPr>
          <p:spPr>
            <a:xfrm>
              <a:off x="3153050" y="3682675"/>
              <a:ext cx="146700" cy="137975"/>
            </a:xfrm>
            <a:custGeom>
              <a:avLst/>
              <a:gdLst/>
              <a:ahLst/>
              <a:cxnLst/>
              <a:rect l="l" t="t" r="r" b="b"/>
              <a:pathLst>
                <a:path w="5868" h="5519" extrusionOk="0">
                  <a:moveTo>
                    <a:pt x="1" y="2221"/>
                  </a:moveTo>
                  <a:lnTo>
                    <a:pt x="1" y="2221"/>
                  </a:lnTo>
                  <a:cubicBezTo>
                    <a:pt x="62" y="2616"/>
                    <a:pt x="123" y="3011"/>
                    <a:pt x="153" y="3376"/>
                  </a:cubicBezTo>
                  <a:cubicBezTo>
                    <a:pt x="487" y="3224"/>
                    <a:pt x="791" y="3011"/>
                    <a:pt x="1065" y="2798"/>
                  </a:cubicBezTo>
                  <a:cubicBezTo>
                    <a:pt x="761" y="2555"/>
                    <a:pt x="396" y="2343"/>
                    <a:pt x="1" y="2221"/>
                  </a:cubicBezTo>
                  <a:close/>
                  <a:moveTo>
                    <a:pt x="2145" y="1"/>
                  </a:moveTo>
                  <a:cubicBezTo>
                    <a:pt x="1837" y="1"/>
                    <a:pt x="1527" y="127"/>
                    <a:pt x="1217" y="428"/>
                  </a:cubicBezTo>
                  <a:cubicBezTo>
                    <a:pt x="609" y="884"/>
                    <a:pt x="609" y="1795"/>
                    <a:pt x="1156" y="2282"/>
                  </a:cubicBezTo>
                  <a:cubicBezTo>
                    <a:pt x="1369" y="2464"/>
                    <a:pt x="1612" y="2616"/>
                    <a:pt x="1855" y="2707"/>
                  </a:cubicBezTo>
                  <a:cubicBezTo>
                    <a:pt x="1885" y="2738"/>
                    <a:pt x="1946" y="2738"/>
                    <a:pt x="1977" y="2768"/>
                  </a:cubicBezTo>
                  <a:lnTo>
                    <a:pt x="1855" y="2798"/>
                  </a:lnTo>
                  <a:cubicBezTo>
                    <a:pt x="1612" y="2920"/>
                    <a:pt x="1369" y="3072"/>
                    <a:pt x="1186" y="3285"/>
                  </a:cubicBezTo>
                  <a:cubicBezTo>
                    <a:pt x="639" y="3802"/>
                    <a:pt x="700" y="4683"/>
                    <a:pt x="1308" y="5139"/>
                  </a:cubicBezTo>
                  <a:cubicBezTo>
                    <a:pt x="1609" y="5405"/>
                    <a:pt x="1905" y="5519"/>
                    <a:pt x="2196" y="5519"/>
                  </a:cubicBezTo>
                  <a:cubicBezTo>
                    <a:pt x="2934" y="5519"/>
                    <a:pt x="3641" y="4790"/>
                    <a:pt x="4317" y="3984"/>
                  </a:cubicBezTo>
                  <a:cubicBezTo>
                    <a:pt x="5229" y="2890"/>
                    <a:pt x="5867" y="2647"/>
                    <a:pt x="5867" y="2647"/>
                  </a:cubicBezTo>
                  <a:cubicBezTo>
                    <a:pt x="5867" y="2647"/>
                    <a:pt x="5229" y="2464"/>
                    <a:pt x="4256" y="1431"/>
                  </a:cubicBezTo>
                  <a:cubicBezTo>
                    <a:pt x="3575" y="686"/>
                    <a:pt x="2865" y="1"/>
                    <a:pt x="21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47;p40"/>
            <p:cNvSpPr/>
            <p:nvPr/>
          </p:nvSpPr>
          <p:spPr>
            <a:xfrm>
              <a:off x="2311850" y="3022600"/>
              <a:ext cx="1175600" cy="1214100"/>
            </a:xfrm>
            <a:custGeom>
              <a:avLst/>
              <a:gdLst/>
              <a:ahLst/>
              <a:cxnLst/>
              <a:rect l="l" t="t" r="r" b="b"/>
              <a:pathLst>
                <a:path w="47024" h="48564" extrusionOk="0">
                  <a:moveTo>
                    <a:pt x="28223" y="0"/>
                  </a:moveTo>
                  <a:cubicBezTo>
                    <a:pt x="25920" y="0"/>
                    <a:pt x="23336" y="939"/>
                    <a:pt x="20488" y="3335"/>
                  </a:cubicBezTo>
                  <a:cubicBezTo>
                    <a:pt x="8208" y="13609"/>
                    <a:pt x="1" y="48563"/>
                    <a:pt x="1" y="48563"/>
                  </a:cubicBezTo>
                  <a:lnTo>
                    <a:pt x="43649" y="48563"/>
                  </a:lnTo>
                  <a:lnTo>
                    <a:pt x="43284" y="35189"/>
                  </a:lnTo>
                  <a:cubicBezTo>
                    <a:pt x="43284" y="35189"/>
                    <a:pt x="47023" y="30387"/>
                    <a:pt x="46689" y="25554"/>
                  </a:cubicBezTo>
                  <a:cubicBezTo>
                    <a:pt x="46263" y="20052"/>
                    <a:pt x="36840" y="4763"/>
                    <a:pt x="35959" y="3852"/>
                  </a:cubicBezTo>
                  <a:cubicBezTo>
                    <a:pt x="33918" y="1706"/>
                    <a:pt x="31325" y="0"/>
                    <a:pt x="2822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48;p40"/>
            <p:cNvSpPr/>
            <p:nvPr/>
          </p:nvSpPr>
          <p:spPr>
            <a:xfrm>
              <a:off x="3335425" y="3313850"/>
              <a:ext cx="150500" cy="918675"/>
            </a:xfrm>
            <a:custGeom>
              <a:avLst/>
              <a:gdLst/>
              <a:ahLst/>
              <a:cxnLst/>
              <a:rect l="l" t="t" r="r" b="b"/>
              <a:pathLst>
                <a:path w="6020" h="36747" extrusionOk="0">
                  <a:moveTo>
                    <a:pt x="25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1490" y="3083"/>
                    <a:pt x="2919" y="6123"/>
                    <a:pt x="4104" y="9284"/>
                  </a:cubicBezTo>
                  <a:cubicBezTo>
                    <a:pt x="4712" y="10864"/>
                    <a:pt x="5290" y="12445"/>
                    <a:pt x="5290" y="14147"/>
                  </a:cubicBezTo>
                  <a:cubicBezTo>
                    <a:pt x="5259" y="15789"/>
                    <a:pt x="4955" y="17400"/>
                    <a:pt x="4408" y="18950"/>
                  </a:cubicBezTo>
                  <a:cubicBezTo>
                    <a:pt x="4104" y="19770"/>
                    <a:pt x="3770" y="20591"/>
                    <a:pt x="3405" y="21351"/>
                  </a:cubicBezTo>
                  <a:cubicBezTo>
                    <a:pt x="3192" y="21776"/>
                    <a:pt x="2980" y="22141"/>
                    <a:pt x="2767" y="22536"/>
                  </a:cubicBezTo>
                  <a:cubicBezTo>
                    <a:pt x="2524" y="22932"/>
                    <a:pt x="2281" y="23357"/>
                    <a:pt x="2098" y="23783"/>
                  </a:cubicBezTo>
                  <a:cubicBezTo>
                    <a:pt x="2341" y="27156"/>
                    <a:pt x="2493" y="30530"/>
                    <a:pt x="2585" y="33904"/>
                  </a:cubicBezTo>
                  <a:cubicBezTo>
                    <a:pt x="2585" y="34391"/>
                    <a:pt x="2615" y="34847"/>
                    <a:pt x="2645" y="35333"/>
                  </a:cubicBezTo>
                  <a:cubicBezTo>
                    <a:pt x="2615" y="35789"/>
                    <a:pt x="2645" y="36245"/>
                    <a:pt x="2706" y="36701"/>
                  </a:cubicBezTo>
                  <a:cubicBezTo>
                    <a:pt x="2706" y="36731"/>
                    <a:pt x="2737" y="36746"/>
                    <a:pt x="2771" y="36746"/>
                  </a:cubicBezTo>
                  <a:cubicBezTo>
                    <a:pt x="2805" y="36746"/>
                    <a:pt x="2843" y="36731"/>
                    <a:pt x="2858" y="36701"/>
                  </a:cubicBezTo>
                  <a:cubicBezTo>
                    <a:pt x="2919" y="36306"/>
                    <a:pt x="2949" y="35910"/>
                    <a:pt x="2949" y="35515"/>
                  </a:cubicBezTo>
                  <a:cubicBezTo>
                    <a:pt x="2949" y="35090"/>
                    <a:pt x="2980" y="34664"/>
                    <a:pt x="2980" y="34239"/>
                  </a:cubicBezTo>
                  <a:cubicBezTo>
                    <a:pt x="3010" y="33388"/>
                    <a:pt x="3010" y="32537"/>
                    <a:pt x="3010" y="31685"/>
                  </a:cubicBezTo>
                  <a:cubicBezTo>
                    <a:pt x="3010" y="30014"/>
                    <a:pt x="2949" y="28312"/>
                    <a:pt x="2858" y="26640"/>
                  </a:cubicBezTo>
                  <a:cubicBezTo>
                    <a:pt x="2797" y="25698"/>
                    <a:pt x="2767" y="24755"/>
                    <a:pt x="2676" y="23783"/>
                  </a:cubicBezTo>
                  <a:cubicBezTo>
                    <a:pt x="3436" y="22476"/>
                    <a:pt x="4135" y="21108"/>
                    <a:pt x="4743" y="19740"/>
                  </a:cubicBezTo>
                  <a:cubicBezTo>
                    <a:pt x="5381" y="18190"/>
                    <a:pt x="5746" y="16579"/>
                    <a:pt x="5867" y="14907"/>
                  </a:cubicBezTo>
                  <a:cubicBezTo>
                    <a:pt x="6019" y="13175"/>
                    <a:pt x="5563" y="11503"/>
                    <a:pt x="4925" y="9892"/>
                  </a:cubicBezTo>
                  <a:cubicBezTo>
                    <a:pt x="4287" y="8281"/>
                    <a:pt x="3588" y="6700"/>
                    <a:pt x="2828" y="5150"/>
                  </a:cubicBezTo>
                  <a:cubicBezTo>
                    <a:pt x="2737" y="4968"/>
                    <a:pt x="2645" y="4785"/>
                    <a:pt x="2554" y="4633"/>
                  </a:cubicBezTo>
                  <a:cubicBezTo>
                    <a:pt x="2554" y="4542"/>
                    <a:pt x="2554" y="4481"/>
                    <a:pt x="2554" y="4421"/>
                  </a:cubicBezTo>
                  <a:cubicBezTo>
                    <a:pt x="2554" y="4299"/>
                    <a:pt x="2493" y="4177"/>
                    <a:pt x="2493" y="4056"/>
                  </a:cubicBezTo>
                  <a:cubicBezTo>
                    <a:pt x="2433" y="3782"/>
                    <a:pt x="2372" y="3509"/>
                    <a:pt x="2281" y="3235"/>
                  </a:cubicBezTo>
                  <a:cubicBezTo>
                    <a:pt x="2129" y="2688"/>
                    <a:pt x="1946" y="2141"/>
                    <a:pt x="1703" y="1655"/>
                  </a:cubicBezTo>
                  <a:cubicBezTo>
                    <a:pt x="1690" y="1616"/>
                    <a:pt x="1667" y="1600"/>
                    <a:pt x="1646" y="1600"/>
                  </a:cubicBezTo>
                  <a:cubicBezTo>
                    <a:pt x="1618" y="1600"/>
                    <a:pt x="1594" y="1632"/>
                    <a:pt x="1612" y="1685"/>
                  </a:cubicBezTo>
                  <a:cubicBezTo>
                    <a:pt x="1794" y="2202"/>
                    <a:pt x="1946" y="2749"/>
                    <a:pt x="2098" y="3296"/>
                  </a:cubicBezTo>
                  <a:cubicBezTo>
                    <a:pt x="2159" y="3509"/>
                    <a:pt x="2220" y="3752"/>
                    <a:pt x="2281" y="3995"/>
                  </a:cubicBezTo>
                  <a:cubicBezTo>
                    <a:pt x="1581" y="2627"/>
                    <a:pt x="852" y="1320"/>
                    <a:pt x="31" y="13"/>
                  </a:cubicBezTo>
                  <a:cubicBezTo>
                    <a:pt x="31" y="4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49;p40"/>
            <p:cNvSpPr/>
            <p:nvPr/>
          </p:nvSpPr>
          <p:spPr>
            <a:xfrm>
              <a:off x="2579350" y="3096925"/>
              <a:ext cx="1037025" cy="1422450"/>
            </a:xfrm>
            <a:custGeom>
              <a:avLst/>
              <a:gdLst/>
              <a:ahLst/>
              <a:cxnLst/>
              <a:rect l="l" t="t" r="r" b="b"/>
              <a:pathLst>
                <a:path w="41481" h="56898" extrusionOk="0">
                  <a:moveTo>
                    <a:pt x="11009" y="0"/>
                  </a:moveTo>
                  <a:cubicBezTo>
                    <a:pt x="8493" y="0"/>
                    <a:pt x="5822" y="5580"/>
                    <a:pt x="4681" y="10605"/>
                  </a:cubicBezTo>
                  <a:cubicBezTo>
                    <a:pt x="0" y="30909"/>
                    <a:pt x="4347" y="56898"/>
                    <a:pt x="12645" y="56898"/>
                  </a:cubicBezTo>
                  <a:cubicBezTo>
                    <a:pt x="22949" y="56898"/>
                    <a:pt x="34347" y="46046"/>
                    <a:pt x="40578" y="32004"/>
                  </a:cubicBezTo>
                  <a:cubicBezTo>
                    <a:pt x="41481" y="29952"/>
                    <a:pt x="28603" y="22119"/>
                    <a:pt x="24861" y="22119"/>
                  </a:cubicBezTo>
                  <a:cubicBezTo>
                    <a:pt x="24444" y="22119"/>
                    <a:pt x="24141" y="22216"/>
                    <a:pt x="23982" y="22429"/>
                  </a:cubicBezTo>
                  <a:cubicBezTo>
                    <a:pt x="21794" y="25408"/>
                    <a:pt x="19849" y="30089"/>
                    <a:pt x="19545" y="30241"/>
                  </a:cubicBezTo>
                  <a:cubicBezTo>
                    <a:pt x="19539" y="30243"/>
                    <a:pt x="19534" y="30245"/>
                    <a:pt x="19528" y="30245"/>
                  </a:cubicBezTo>
                  <a:cubicBezTo>
                    <a:pt x="18896" y="30245"/>
                    <a:pt x="16608" y="13391"/>
                    <a:pt x="14560" y="5347"/>
                  </a:cubicBezTo>
                  <a:cubicBezTo>
                    <a:pt x="13574" y="1498"/>
                    <a:pt x="12313" y="0"/>
                    <a:pt x="1100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50;p40"/>
            <p:cNvSpPr/>
            <p:nvPr/>
          </p:nvSpPr>
          <p:spPr>
            <a:xfrm>
              <a:off x="2891650" y="3848825"/>
              <a:ext cx="180675" cy="410300"/>
            </a:xfrm>
            <a:custGeom>
              <a:avLst/>
              <a:gdLst/>
              <a:ahLst/>
              <a:cxnLst/>
              <a:rect l="l" t="t" r="r" b="b"/>
              <a:pathLst>
                <a:path w="7227" h="16412" extrusionOk="0">
                  <a:moveTo>
                    <a:pt x="7172" y="1"/>
                  </a:moveTo>
                  <a:cubicBezTo>
                    <a:pt x="7162" y="1"/>
                    <a:pt x="7152" y="5"/>
                    <a:pt x="7144" y="13"/>
                  </a:cubicBezTo>
                  <a:cubicBezTo>
                    <a:pt x="4834" y="2900"/>
                    <a:pt x="2980" y="6122"/>
                    <a:pt x="1581" y="9557"/>
                  </a:cubicBezTo>
                  <a:cubicBezTo>
                    <a:pt x="1156" y="10621"/>
                    <a:pt x="821" y="11745"/>
                    <a:pt x="578" y="12900"/>
                  </a:cubicBezTo>
                  <a:cubicBezTo>
                    <a:pt x="305" y="14025"/>
                    <a:pt x="92" y="15180"/>
                    <a:pt x="1" y="16366"/>
                  </a:cubicBezTo>
                  <a:cubicBezTo>
                    <a:pt x="1" y="16396"/>
                    <a:pt x="31" y="16411"/>
                    <a:pt x="62" y="16411"/>
                  </a:cubicBezTo>
                  <a:cubicBezTo>
                    <a:pt x="92" y="16411"/>
                    <a:pt x="122" y="16396"/>
                    <a:pt x="122" y="16366"/>
                  </a:cubicBezTo>
                  <a:cubicBezTo>
                    <a:pt x="305" y="15758"/>
                    <a:pt x="426" y="15089"/>
                    <a:pt x="578" y="14451"/>
                  </a:cubicBezTo>
                  <a:cubicBezTo>
                    <a:pt x="761" y="13812"/>
                    <a:pt x="913" y="13204"/>
                    <a:pt x="1125" y="12566"/>
                  </a:cubicBezTo>
                  <a:cubicBezTo>
                    <a:pt x="1460" y="11472"/>
                    <a:pt x="1794" y="10378"/>
                    <a:pt x="2220" y="9314"/>
                  </a:cubicBezTo>
                  <a:cubicBezTo>
                    <a:pt x="3375" y="6517"/>
                    <a:pt x="6840" y="590"/>
                    <a:pt x="7205" y="74"/>
                  </a:cubicBezTo>
                  <a:cubicBezTo>
                    <a:pt x="7227" y="29"/>
                    <a:pt x="7200" y="1"/>
                    <a:pt x="7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51;p40"/>
            <p:cNvSpPr/>
            <p:nvPr/>
          </p:nvSpPr>
          <p:spPr>
            <a:xfrm>
              <a:off x="3158375" y="3033800"/>
              <a:ext cx="764025" cy="971750"/>
            </a:xfrm>
            <a:custGeom>
              <a:avLst/>
              <a:gdLst/>
              <a:ahLst/>
              <a:cxnLst/>
              <a:rect l="l" t="t" r="r" b="b"/>
              <a:pathLst>
                <a:path w="30561" h="38870" extrusionOk="0">
                  <a:moveTo>
                    <a:pt x="25807" y="1"/>
                  </a:moveTo>
                  <a:cubicBezTo>
                    <a:pt x="21886" y="1"/>
                    <a:pt x="13029" y="5178"/>
                    <a:pt x="10852" y="6899"/>
                  </a:cubicBezTo>
                  <a:cubicBezTo>
                    <a:pt x="9089" y="8297"/>
                    <a:pt x="6566" y="12340"/>
                    <a:pt x="5320" y="14832"/>
                  </a:cubicBezTo>
                  <a:cubicBezTo>
                    <a:pt x="3101" y="19240"/>
                    <a:pt x="1" y="26139"/>
                    <a:pt x="1" y="26139"/>
                  </a:cubicBezTo>
                  <a:cubicBezTo>
                    <a:pt x="1" y="26139"/>
                    <a:pt x="13685" y="38869"/>
                    <a:pt x="14832" y="38869"/>
                  </a:cubicBezTo>
                  <a:cubicBezTo>
                    <a:pt x="14861" y="38869"/>
                    <a:pt x="14882" y="38861"/>
                    <a:pt x="14895" y="38845"/>
                  </a:cubicBezTo>
                  <a:cubicBezTo>
                    <a:pt x="17053" y="35927"/>
                    <a:pt x="19211" y="31307"/>
                    <a:pt x="20548" y="24954"/>
                  </a:cubicBezTo>
                  <a:cubicBezTo>
                    <a:pt x="20548" y="24954"/>
                    <a:pt x="30244" y="19665"/>
                    <a:pt x="29393" y="16352"/>
                  </a:cubicBezTo>
                  <a:cubicBezTo>
                    <a:pt x="29168" y="15467"/>
                    <a:pt x="28588" y="15157"/>
                    <a:pt x="27885" y="15157"/>
                  </a:cubicBezTo>
                  <a:cubicBezTo>
                    <a:pt x="27635" y="15157"/>
                    <a:pt x="27369" y="15196"/>
                    <a:pt x="27097" y="15263"/>
                  </a:cubicBezTo>
                  <a:lnTo>
                    <a:pt x="27097" y="15263"/>
                  </a:lnTo>
                  <a:cubicBezTo>
                    <a:pt x="28781" y="14219"/>
                    <a:pt x="30447" y="12783"/>
                    <a:pt x="30214" y="11276"/>
                  </a:cubicBezTo>
                  <a:cubicBezTo>
                    <a:pt x="30019" y="9978"/>
                    <a:pt x="29203" y="9574"/>
                    <a:pt x="28263" y="9574"/>
                  </a:cubicBezTo>
                  <a:cubicBezTo>
                    <a:pt x="27955" y="9574"/>
                    <a:pt x="27635" y="9617"/>
                    <a:pt x="27318" y="9687"/>
                  </a:cubicBezTo>
                  <a:lnTo>
                    <a:pt x="27318" y="9687"/>
                  </a:lnTo>
                  <a:cubicBezTo>
                    <a:pt x="28894" y="8884"/>
                    <a:pt x="30560" y="7598"/>
                    <a:pt x="30123" y="5866"/>
                  </a:cubicBezTo>
                  <a:cubicBezTo>
                    <a:pt x="29806" y="4611"/>
                    <a:pt x="28855" y="4235"/>
                    <a:pt x="27828" y="4235"/>
                  </a:cubicBezTo>
                  <a:cubicBezTo>
                    <a:pt x="26796" y="4235"/>
                    <a:pt x="25688" y="4615"/>
                    <a:pt x="25073" y="4864"/>
                  </a:cubicBezTo>
                  <a:lnTo>
                    <a:pt x="25073" y="4864"/>
                  </a:lnTo>
                  <a:cubicBezTo>
                    <a:pt x="26189" y="4331"/>
                    <a:pt x="28757" y="2821"/>
                    <a:pt x="27478" y="698"/>
                  </a:cubicBezTo>
                  <a:cubicBezTo>
                    <a:pt x="27183" y="210"/>
                    <a:pt x="26595" y="1"/>
                    <a:pt x="2580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52;p40"/>
            <p:cNvSpPr/>
            <p:nvPr/>
          </p:nvSpPr>
          <p:spPr>
            <a:xfrm>
              <a:off x="3585650" y="3275425"/>
              <a:ext cx="264250" cy="117200"/>
            </a:xfrm>
            <a:custGeom>
              <a:avLst/>
              <a:gdLst/>
              <a:ahLst/>
              <a:cxnLst/>
              <a:rect l="l" t="t" r="r" b="b"/>
              <a:pathLst>
                <a:path w="10570" h="4688" extrusionOk="0">
                  <a:moveTo>
                    <a:pt x="10509" y="0"/>
                  </a:moveTo>
                  <a:cubicBezTo>
                    <a:pt x="10083" y="61"/>
                    <a:pt x="9688" y="182"/>
                    <a:pt x="9293" y="334"/>
                  </a:cubicBezTo>
                  <a:cubicBezTo>
                    <a:pt x="8837" y="486"/>
                    <a:pt x="8351" y="638"/>
                    <a:pt x="7895" y="790"/>
                  </a:cubicBezTo>
                  <a:cubicBezTo>
                    <a:pt x="6953" y="1064"/>
                    <a:pt x="6041" y="1398"/>
                    <a:pt x="5159" y="1793"/>
                  </a:cubicBezTo>
                  <a:cubicBezTo>
                    <a:pt x="4308" y="2189"/>
                    <a:pt x="3457" y="2614"/>
                    <a:pt x="2637" y="3070"/>
                  </a:cubicBezTo>
                  <a:cubicBezTo>
                    <a:pt x="1816" y="3526"/>
                    <a:pt x="934" y="4134"/>
                    <a:pt x="53" y="4590"/>
                  </a:cubicBezTo>
                  <a:cubicBezTo>
                    <a:pt x="1" y="4616"/>
                    <a:pt x="38" y="4687"/>
                    <a:pt x="89" y="4687"/>
                  </a:cubicBezTo>
                  <a:cubicBezTo>
                    <a:pt x="97" y="4687"/>
                    <a:pt x="105" y="4685"/>
                    <a:pt x="114" y="4681"/>
                  </a:cubicBezTo>
                  <a:cubicBezTo>
                    <a:pt x="995" y="4225"/>
                    <a:pt x="1877" y="3800"/>
                    <a:pt x="2788" y="3465"/>
                  </a:cubicBezTo>
                  <a:cubicBezTo>
                    <a:pt x="3670" y="3070"/>
                    <a:pt x="4551" y="2705"/>
                    <a:pt x="5433" y="2310"/>
                  </a:cubicBezTo>
                  <a:cubicBezTo>
                    <a:pt x="6314" y="1945"/>
                    <a:pt x="7135" y="1520"/>
                    <a:pt x="7986" y="1155"/>
                  </a:cubicBezTo>
                  <a:cubicBezTo>
                    <a:pt x="8442" y="942"/>
                    <a:pt x="8868" y="760"/>
                    <a:pt x="9293" y="608"/>
                  </a:cubicBezTo>
                  <a:cubicBezTo>
                    <a:pt x="9719" y="456"/>
                    <a:pt x="10144" y="274"/>
                    <a:pt x="10539" y="61"/>
                  </a:cubicBezTo>
                  <a:cubicBezTo>
                    <a:pt x="10570" y="61"/>
                    <a:pt x="10539" y="0"/>
                    <a:pt x="10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53;p40"/>
            <p:cNvSpPr/>
            <p:nvPr/>
          </p:nvSpPr>
          <p:spPr>
            <a:xfrm>
              <a:off x="3552325" y="3149175"/>
              <a:ext cx="249575" cy="111975"/>
            </a:xfrm>
            <a:custGeom>
              <a:avLst/>
              <a:gdLst/>
              <a:ahLst/>
              <a:cxnLst/>
              <a:rect l="l" t="t" r="r" b="b"/>
              <a:pathLst>
                <a:path w="9983" h="4479" extrusionOk="0">
                  <a:moveTo>
                    <a:pt x="9860" y="0"/>
                  </a:moveTo>
                  <a:cubicBezTo>
                    <a:pt x="9852" y="0"/>
                    <a:pt x="9844" y="2"/>
                    <a:pt x="9836" y="4"/>
                  </a:cubicBezTo>
                  <a:cubicBezTo>
                    <a:pt x="9015" y="96"/>
                    <a:pt x="5611" y="1372"/>
                    <a:pt x="4760" y="1737"/>
                  </a:cubicBezTo>
                  <a:cubicBezTo>
                    <a:pt x="3118" y="2466"/>
                    <a:pt x="1538" y="3348"/>
                    <a:pt x="79" y="4381"/>
                  </a:cubicBezTo>
                  <a:cubicBezTo>
                    <a:pt x="0" y="4408"/>
                    <a:pt x="34" y="4479"/>
                    <a:pt x="84" y="4479"/>
                  </a:cubicBezTo>
                  <a:cubicBezTo>
                    <a:pt x="92" y="4479"/>
                    <a:pt x="101" y="4477"/>
                    <a:pt x="109" y="4473"/>
                  </a:cubicBezTo>
                  <a:cubicBezTo>
                    <a:pt x="1751" y="3773"/>
                    <a:pt x="3422" y="3014"/>
                    <a:pt x="5064" y="2284"/>
                  </a:cubicBezTo>
                  <a:cubicBezTo>
                    <a:pt x="5854" y="1919"/>
                    <a:pt x="9562" y="369"/>
                    <a:pt x="9927" y="187"/>
                  </a:cubicBezTo>
                  <a:cubicBezTo>
                    <a:pt x="9982" y="131"/>
                    <a:pt x="9937" y="0"/>
                    <a:pt x="98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54;p40"/>
            <p:cNvSpPr/>
            <p:nvPr/>
          </p:nvSpPr>
          <p:spPr>
            <a:xfrm>
              <a:off x="3612250" y="3409800"/>
              <a:ext cx="230650" cy="116550"/>
            </a:xfrm>
            <a:custGeom>
              <a:avLst/>
              <a:gdLst/>
              <a:ahLst/>
              <a:cxnLst/>
              <a:rect l="l" t="t" r="r" b="b"/>
              <a:pathLst>
                <a:path w="9226" h="4662" extrusionOk="0">
                  <a:moveTo>
                    <a:pt x="9130" y="0"/>
                  </a:moveTo>
                  <a:cubicBezTo>
                    <a:pt x="9124" y="0"/>
                    <a:pt x="9117" y="2"/>
                    <a:pt x="9111" y="5"/>
                  </a:cubicBezTo>
                  <a:cubicBezTo>
                    <a:pt x="8320" y="127"/>
                    <a:pt x="5159" y="1342"/>
                    <a:pt x="4369" y="1738"/>
                  </a:cubicBezTo>
                  <a:cubicBezTo>
                    <a:pt x="2849" y="2558"/>
                    <a:pt x="1421" y="3501"/>
                    <a:pt x="53" y="4564"/>
                  </a:cubicBezTo>
                  <a:cubicBezTo>
                    <a:pt x="0" y="4591"/>
                    <a:pt x="38" y="4662"/>
                    <a:pt x="69" y="4662"/>
                  </a:cubicBezTo>
                  <a:cubicBezTo>
                    <a:pt x="74" y="4662"/>
                    <a:pt x="79" y="4660"/>
                    <a:pt x="83" y="4656"/>
                  </a:cubicBezTo>
                  <a:cubicBezTo>
                    <a:pt x="1603" y="3805"/>
                    <a:pt x="3092" y="2953"/>
                    <a:pt x="4642" y="2194"/>
                  </a:cubicBezTo>
                  <a:cubicBezTo>
                    <a:pt x="5402" y="1829"/>
                    <a:pt x="8503" y="552"/>
                    <a:pt x="9171" y="127"/>
                  </a:cubicBezTo>
                  <a:cubicBezTo>
                    <a:pt x="9226" y="100"/>
                    <a:pt x="9183" y="0"/>
                    <a:pt x="91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55;p40"/>
            <p:cNvSpPr/>
            <p:nvPr/>
          </p:nvSpPr>
          <p:spPr>
            <a:xfrm>
              <a:off x="2627225" y="3090575"/>
              <a:ext cx="440000" cy="902200"/>
            </a:xfrm>
            <a:custGeom>
              <a:avLst/>
              <a:gdLst/>
              <a:ahLst/>
              <a:cxnLst/>
              <a:rect l="l" t="t" r="r" b="b"/>
              <a:pathLst>
                <a:path w="17600" h="36088" extrusionOk="0">
                  <a:moveTo>
                    <a:pt x="9012" y="0"/>
                  </a:moveTo>
                  <a:cubicBezTo>
                    <a:pt x="7051" y="0"/>
                    <a:pt x="4993" y="2843"/>
                    <a:pt x="3192" y="8823"/>
                  </a:cubicBezTo>
                  <a:cubicBezTo>
                    <a:pt x="0" y="19279"/>
                    <a:pt x="91" y="36087"/>
                    <a:pt x="91" y="36087"/>
                  </a:cubicBezTo>
                  <a:lnTo>
                    <a:pt x="17599" y="29613"/>
                  </a:lnTo>
                  <a:cubicBezTo>
                    <a:pt x="17143" y="22440"/>
                    <a:pt x="16049" y="15327"/>
                    <a:pt x="14286" y="8367"/>
                  </a:cubicBezTo>
                  <a:cubicBezTo>
                    <a:pt x="12867" y="2889"/>
                    <a:pt x="10988" y="0"/>
                    <a:pt x="901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56;p40"/>
            <p:cNvSpPr/>
            <p:nvPr/>
          </p:nvSpPr>
          <p:spPr>
            <a:xfrm>
              <a:off x="2632525" y="3828900"/>
              <a:ext cx="39550" cy="42300"/>
            </a:xfrm>
            <a:custGeom>
              <a:avLst/>
              <a:gdLst/>
              <a:ahLst/>
              <a:cxnLst/>
              <a:rect l="l" t="t" r="r" b="b"/>
              <a:pathLst>
                <a:path w="1582" h="1692" extrusionOk="0">
                  <a:moveTo>
                    <a:pt x="363" y="1"/>
                  </a:moveTo>
                  <a:cubicBezTo>
                    <a:pt x="262" y="1"/>
                    <a:pt x="161" y="7"/>
                    <a:pt x="62" y="19"/>
                  </a:cubicBezTo>
                  <a:cubicBezTo>
                    <a:pt x="31" y="627"/>
                    <a:pt x="1" y="1174"/>
                    <a:pt x="1" y="1691"/>
                  </a:cubicBezTo>
                  <a:cubicBezTo>
                    <a:pt x="700" y="1478"/>
                    <a:pt x="1277" y="962"/>
                    <a:pt x="1581" y="293"/>
                  </a:cubicBezTo>
                  <a:lnTo>
                    <a:pt x="1551" y="263"/>
                  </a:lnTo>
                  <a:cubicBezTo>
                    <a:pt x="1164" y="93"/>
                    <a:pt x="758" y="1"/>
                    <a:pt x="3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57;p40"/>
            <p:cNvSpPr/>
            <p:nvPr/>
          </p:nvSpPr>
          <p:spPr>
            <a:xfrm>
              <a:off x="2672050" y="3737175"/>
              <a:ext cx="209000" cy="133325"/>
            </a:xfrm>
            <a:custGeom>
              <a:avLst/>
              <a:gdLst/>
              <a:ahLst/>
              <a:cxnLst/>
              <a:rect l="l" t="t" r="r" b="b"/>
              <a:pathLst>
                <a:path w="8360" h="5333" extrusionOk="0">
                  <a:moveTo>
                    <a:pt x="7137" y="617"/>
                  </a:moveTo>
                  <a:cubicBezTo>
                    <a:pt x="5445" y="617"/>
                    <a:pt x="4529" y="2260"/>
                    <a:pt x="4529" y="2260"/>
                  </a:cubicBezTo>
                  <a:cubicBezTo>
                    <a:pt x="4529" y="2260"/>
                    <a:pt x="5057" y="2450"/>
                    <a:pt x="5748" y="2450"/>
                  </a:cubicBezTo>
                  <a:cubicBezTo>
                    <a:pt x="6596" y="2450"/>
                    <a:pt x="7690" y="2164"/>
                    <a:pt x="8359" y="892"/>
                  </a:cubicBezTo>
                  <a:lnTo>
                    <a:pt x="8298" y="862"/>
                  </a:lnTo>
                  <a:cubicBezTo>
                    <a:pt x="7878" y="688"/>
                    <a:pt x="7491" y="617"/>
                    <a:pt x="7137" y="617"/>
                  </a:cubicBezTo>
                  <a:close/>
                  <a:moveTo>
                    <a:pt x="2947" y="0"/>
                  </a:moveTo>
                  <a:cubicBezTo>
                    <a:pt x="2011" y="0"/>
                    <a:pt x="1495" y="1053"/>
                    <a:pt x="1064" y="2169"/>
                  </a:cubicBezTo>
                  <a:cubicBezTo>
                    <a:pt x="548" y="3506"/>
                    <a:pt x="0" y="3932"/>
                    <a:pt x="0" y="3932"/>
                  </a:cubicBezTo>
                  <a:cubicBezTo>
                    <a:pt x="0" y="3932"/>
                    <a:pt x="5" y="3931"/>
                    <a:pt x="14" y="3931"/>
                  </a:cubicBezTo>
                  <a:cubicBezTo>
                    <a:pt x="116" y="3931"/>
                    <a:pt x="802" y="3957"/>
                    <a:pt x="1976" y="4600"/>
                  </a:cubicBezTo>
                  <a:cubicBezTo>
                    <a:pt x="2671" y="4990"/>
                    <a:pt x="3376" y="5333"/>
                    <a:pt x="3979" y="5333"/>
                  </a:cubicBezTo>
                  <a:cubicBezTo>
                    <a:pt x="4457" y="5333"/>
                    <a:pt x="4872" y="5118"/>
                    <a:pt x="5168" y="4540"/>
                  </a:cubicBezTo>
                  <a:cubicBezTo>
                    <a:pt x="5563" y="3932"/>
                    <a:pt x="5289" y="3050"/>
                    <a:pt x="4590" y="2777"/>
                  </a:cubicBezTo>
                  <a:cubicBezTo>
                    <a:pt x="4347" y="2685"/>
                    <a:pt x="4073" y="2625"/>
                    <a:pt x="3800" y="2594"/>
                  </a:cubicBezTo>
                  <a:lnTo>
                    <a:pt x="3678" y="2594"/>
                  </a:lnTo>
                  <a:cubicBezTo>
                    <a:pt x="3709" y="2564"/>
                    <a:pt x="3739" y="2564"/>
                    <a:pt x="3770" y="2533"/>
                  </a:cubicBezTo>
                  <a:cubicBezTo>
                    <a:pt x="3952" y="2321"/>
                    <a:pt x="4134" y="2077"/>
                    <a:pt x="4256" y="1834"/>
                  </a:cubicBezTo>
                  <a:cubicBezTo>
                    <a:pt x="4621" y="1166"/>
                    <a:pt x="4256" y="345"/>
                    <a:pt x="3557" y="132"/>
                  </a:cubicBezTo>
                  <a:cubicBezTo>
                    <a:pt x="3335" y="42"/>
                    <a:pt x="3133" y="0"/>
                    <a:pt x="29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158;p40"/>
            <p:cNvSpPr/>
            <p:nvPr/>
          </p:nvSpPr>
          <p:spPr>
            <a:xfrm>
              <a:off x="2880250" y="3660425"/>
              <a:ext cx="177850" cy="133475"/>
            </a:xfrm>
            <a:custGeom>
              <a:avLst/>
              <a:gdLst/>
              <a:ahLst/>
              <a:cxnLst/>
              <a:rect l="l" t="t" r="r" b="b"/>
              <a:pathLst>
                <a:path w="7114" h="5339" extrusionOk="0">
                  <a:moveTo>
                    <a:pt x="6931" y="619"/>
                  </a:moveTo>
                  <a:cubicBezTo>
                    <a:pt x="5381" y="771"/>
                    <a:pt x="4530" y="2260"/>
                    <a:pt x="4530" y="2260"/>
                  </a:cubicBezTo>
                  <a:cubicBezTo>
                    <a:pt x="4913" y="2383"/>
                    <a:pt x="5308" y="2445"/>
                    <a:pt x="5702" y="2445"/>
                  </a:cubicBezTo>
                  <a:cubicBezTo>
                    <a:pt x="6183" y="2445"/>
                    <a:pt x="6662" y="2353"/>
                    <a:pt x="7113" y="2169"/>
                  </a:cubicBezTo>
                  <a:cubicBezTo>
                    <a:pt x="7053" y="1682"/>
                    <a:pt x="6992" y="1166"/>
                    <a:pt x="6931" y="619"/>
                  </a:cubicBezTo>
                  <a:close/>
                  <a:moveTo>
                    <a:pt x="2948" y="0"/>
                  </a:moveTo>
                  <a:cubicBezTo>
                    <a:pt x="2012" y="0"/>
                    <a:pt x="1496" y="1053"/>
                    <a:pt x="1065" y="2169"/>
                  </a:cubicBezTo>
                  <a:cubicBezTo>
                    <a:pt x="548" y="3506"/>
                    <a:pt x="1" y="3932"/>
                    <a:pt x="1" y="3932"/>
                  </a:cubicBezTo>
                  <a:cubicBezTo>
                    <a:pt x="1" y="3932"/>
                    <a:pt x="700" y="3932"/>
                    <a:pt x="1977" y="4600"/>
                  </a:cubicBezTo>
                  <a:cubicBezTo>
                    <a:pt x="2677" y="4993"/>
                    <a:pt x="3387" y="5338"/>
                    <a:pt x="3994" y="5338"/>
                  </a:cubicBezTo>
                  <a:cubicBezTo>
                    <a:pt x="4466" y="5338"/>
                    <a:pt x="4875" y="5129"/>
                    <a:pt x="5168" y="4570"/>
                  </a:cubicBezTo>
                  <a:cubicBezTo>
                    <a:pt x="5594" y="3932"/>
                    <a:pt x="5320" y="3050"/>
                    <a:pt x="4591" y="2777"/>
                  </a:cubicBezTo>
                  <a:cubicBezTo>
                    <a:pt x="4347" y="2685"/>
                    <a:pt x="4074" y="2625"/>
                    <a:pt x="3800" y="2594"/>
                  </a:cubicBezTo>
                  <a:lnTo>
                    <a:pt x="3679" y="2594"/>
                  </a:lnTo>
                  <a:lnTo>
                    <a:pt x="3770" y="2533"/>
                  </a:lnTo>
                  <a:cubicBezTo>
                    <a:pt x="3983" y="2321"/>
                    <a:pt x="4135" y="2078"/>
                    <a:pt x="4256" y="1834"/>
                  </a:cubicBezTo>
                  <a:cubicBezTo>
                    <a:pt x="4621" y="1166"/>
                    <a:pt x="4287" y="345"/>
                    <a:pt x="3557" y="132"/>
                  </a:cubicBezTo>
                  <a:cubicBezTo>
                    <a:pt x="3336" y="42"/>
                    <a:pt x="3134" y="0"/>
                    <a:pt x="29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59;p40"/>
            <p:cNvSpPr/>
            <p:nvPr/>
          </p:nvSpPr>
          <p:spPr>
            <a:xfrm>
              <a:off x="2621900" y="3501475"/>
              <a:ext cx="46375" cy="494450"/>
            </a:xfrm>
            <a:custGeom>
              <a:avLst/>
              <a:gdLst/>
              <a:ahLst/>
              <a:cxnLst/>
              <a:rect l="l" t="t" r="r" b="b"/>
              <a:pathLst>
                <a:path w="1855" h="19778" extrusionOk="0">
                  <a:moveTo>
                    <a:pt x="1809" y="1"/>
                  </a:moveTo>
                  <a:cubicBezTo>
                    <a:pt x="1786" y="1"/>
                    <a:pt x="1763" y="16"/>
                    <a:pt x="1763" y="46"/>
                  </a:cubicBezTo>
                  <a:cubicBezTo>
                    <a:pt x="1429" y="1262"/>
                    <a:pt x="1247" y="2539"/>
                    <a:pt x="1034" y="3785"/>
                  </a:cubicBezTo>
                  <a:cubicBezTo>
                    <a:pt x="943" y="4423"/>
                    <a:pt x="851" y="5062"/>
                    <a:pt x="760" y="5700"/>
                  </a:cubicBezTo>
                  <a:cubicBezTo>
                    <a:pt x="699" y="4727"/>
                    <a:pt x="730" y="3755"/>
                    <a:pt x="912" y="2782"/>
                  </a:cubicBezTo>
                  <a:cubicBezTo>
                    <a:pt x="912" y="2752"/>
                    <a:pt x="889" y="2736"/>
                    <a:pt x="863" y="2736"/>
                  </a:cubicBezTo>
                  <a:cubicBezTo>
                    <a:pt x="836" y="2736"/>
                    <a:pt x="806" y="2752"/>
                    <a:pt x="791" y="2782"/>
                  </a:cubicBezTo>
                  <a:cubicBezTo>
                    <a:pt x="669" y="3420"/>
                    <a:pt x="608" y="4089"/>
                    <a:pt x="578" y="4758"/>
                  </a:cubicBezTo>
                  <a:cubicBezTo>
                    <a:pt x="578" y="5214"/>
                    <a:pt x="639" y="5700"/>
                    <a:pt x="699" y="6156"/>
                  </a:cubicBezTo>
                  <a:cubicBezTo>
                    <a:pt x="639" y="6642"/>
                    <a:pt x="578" y="7159"/>
                    <a:pt x="517" y="7645"/>
                  </a:cubicBezTo>
                  <a:cubicBezTo>
                    <a:pt x="213" y="10168"/>
                    <a:pt x="61" y="12721"/>
                    <a:pt x="31" y="15275"/>
                  </a:cubicBezTo>
                  <a:lnTo>
                    <a:pt x="31" y="17433"/>
                  </a:lnTo>
                  <a:cubicBezTo>
                    <a:pt x="0" y="18162"/>
                    <a:pt x="31" y="18892"/>
                    <a:pt x="92" y="19621"/>
                  </a:cubicBezTo>
                  <a:cubicBezTo>
                    <a:pt x="92" y="19712"/>
                    <a:pt x="183" y="19773"/>
                    <a:pt x="274" y="19773"/>
                  </a:cubicBezTo>
                  <a:cubicBezTo>
                    <a:pt x="317" y="19776"/>
                    <a:pt x="360" y="19778"/>
                    <a:pt x="403" y="19778"/>
                  </a:cubicBezTo>
                  <a:cubicBezTo>
                    <a:pt x="780" y="19778"/>
                    <a:pt x="1135" y="19660"/>
                    <a:pt x="1490" y="19469"/>
                  </a:cubicBezTo>
                  <a:cubicBezTo>
                    <a:pt x="1490" y="19469"/>
                    <a:pt x="1490" y="19408"/>
                    <a:pt x="1459" y="19408"/>
                  </a:cubicBezTo>
                  <a:cubicBezTo>
                    <a:pt x="1209" y="19477"/>
                    <a:pt x="941" y="19511"/>
                    <a:pt x="681" y="19511"/>
                  </a:cubicBezTo>
                  <a:cubicBezTo>
                    <a:pt x="595" y="19511"/>
                    <a:pt x="509" y="19507"/>
                    <a:pt x="426" y="19500"/>
                  </a:cubicBezTo>
                  <a:cubicBezTo>
                    <a:pt x="487" y="18922"/>
                    <a:pt x="487" y="18314"/>
                    <a:pt x="487" y="17737"/>
                  </a:cubicBezTo>
                  <a:cubicBezTo>
                    <a:pt x="517" y="17159"/>
                    <a:pt x="517" y="16490"/>
                    <a:pt x="547" y="15852"/>
                  </a:cubicBezTo>
                  <a:cubicBezTo>
                    <a:pt x="578" y="14575"/>
                    <a:pt x="639" y="13268"/>
                    <a:pt x="730" y="11992"/>
                  </a:cubicBezTo>
                  <a:cubicBezTo>
                    <a:pt x="851" y="9408"/>
                    <a:pt x="1095" y="6855"/>
                    <a:pt x="1368" y="4332"/>
                  </a:cubicBezTo>
                  <a:cubicBezTo>
                    <a:pt x="1429" y="3603"/>
                    <a:pt x="1520" y="2873"/>
                    <a:pt x="1581" y="2144"/>
                  </a:cubicBezTo>
                  <a:cubicBezTo>
                    <a:pt x="1672" y="1445"/>
                    <a:pt x="1794" y="745"/>
                    <a:pt x="1854" y="46"/>
                  </a:cubicBezTo>
                  <a:cubicBezTo>
                    <a:pt x="1854" y="16"/>
                    <a:pt x="1832" y="1"/>
                    <a:pt x="1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160;p40"/>
            <p:cNvSpPr/>
            <p:nvPr/>
          </p:nvSpPr>
          <p:spPr>
            <a:xfrm>
              <a:off x="3023875" y="3473925"/>
              <a:ext cx="50950" cy="361550"/>
            </a:xfrm>
            <a:custGeom>
              <a:avLst/>
              <a:gdLst/>
              <a:ahLst/>
              <a:cxnLst/>
              <a:rect l="l" t="t" r="r" b="b"/>
              <a:pathLst>
                <a:path w="2038" h="14462" extrusionOk="0">
                  <a:moveTo>
                    <a:pt x="31" y="1"/>
                  </a:moveTo>
                  <a:cubicBezTo>
                    <a:pt x="16" y="1"/>
                    <a:pt x="1" y="9"/>
                    <a:pt x="1" y="24"/>
                  </a:cubicBezTo>
                  <a:cubicBezTo>
                    <a:pt x="183" y="1908"/>
                    <a:pt x="457" y="3762"/>
                    <a:pt x="609" y="5647"/>
                  </a:cubicBezTo>
                  <a:cubicBezTo>
                    <a:pt x="791" y="7501"/>
                    <a:pt x="1733" y="14218"/>
                    <a:pt x="1703" y="14249"/>
                  </a:cubicBezTo>
                  <a:cubicBezTo>
                    <a:pt x="1642" y="14310"/>
                    <a:pt x="1551" y="14340"/>
                    <a:pt x="1460" y="14370"/>
                  </a:cubicBezTo>
                  <a:cubicBezTo>
                    <a:pt x="1429" y="14370"/>
                    <a:pt x="1429" y="14462"/>
                    <a:pt x="1460" y="14462"/>
                  </a:cubicBezTo>
                  <a:cubicBezTo>
                    <a:pt x="1642" y="14401"/>
                    <a:pt x="1824" y="14340"/>
                    <a:pt x="1976" y="14249"/>
                  </a:cubicBezTo>
                  <a:cubicBezTo>
                    <a:pt x="2037" y="14066"/>
                    <a:pt x="1095" y="5890"/>
                    <a:pt x="791" y="4097"/>
                  </a:cubicBezTo>
                  <a:cubicBezTo>
                    <a:pt x="791" y="3762"/>
                    <a:pt x="791" y="3458"/>
                    <a:pt x="821" y="3154"/>
                  </a:cubicBezTo>
                  <a:cubicBezTo>
                    <a:pt x="821" y="2699"/>
                    <a:pt x="821" y="2273"/>
                    <a:pt x="791" y="1817"/>
                  </a:cubicBezTo>
                  <a:cubicBezTo>
                    <a:pt x="791" y="1802"/>
                    <a:pt x="783" y="1794"/>
                    <a:pt x="776" y="1794"/>
                  </a:cubicBezTo>
                  <a:cubicBezTo>
                    <a:pt x="768" y="1794"/>
                    <a:pt x="761" y="1802"/>
                    <a:pt x="761" y="1817"/>
                  </a:cubicBezTo>
                  <a:cubicBezTo>
                    <a:pt x="730" y="2273"/>
                    <a:pt x="700" y="2699"/>
                    <a:pt x="700" y="3154"/>
                  </a:cubicBezTo>
                  <a:lnTo>
                    <a:pt x="700" y="3580"/>
                  </a:lnTo>
                  <a:lnTo>
                    <a:pt x="669" y="3458"/>
                  </a:lnTo>
                  <a:cubicBezTo>
                    <a:pt x="487" y="2303"/>
                    <a:pt x="305" y="1179"/>
                    <a:pt x="61" y="24"/>
                  </a:cubicBezTo>
                  <a:cubicBezTo>
                    <a:pt x="61" y="9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61;p40"/>
            <p:cNvSpPr/>
            <p:nvPr/>
          </p:nvSpPr>
          <p:spPr>
            <a:xfrm>
              <a:off x="2713850" y="2691175"/>
              <a:ext cx="345775" cy="357175"/>
            </a:xfrm>
            <a:custGeom>
              <a:avLst/>
              <a:gdLst/>
              <a:ahLst/>
              <a:cxnLst/>
              <a:rect l="l" t="t" r="r" b="b"/>
              <a:pathLst>
                <a:path w="13831" h="14287" extrusionOk="0">
                  <a:moveTo>
                    <a:pt x="11873" y="1"/>
                  </a:moveTo>
                  <a:cubicBezTo>
                    <a:pt x="9061" y="1"/>
                    <a:pt x="3750" y="1963"/>
                    <a:pt x="1976" y="5011"/>
                  </a:cubicBezTo>
                  <a:cubicBezTo>
                    <a:pt x="0" y="8355"/>
                    <a:pt x="426" y="13643"/>
                    <a:pt x="1520" y="14130"/>
                  </a:cubicBezTo>
                  <a:cubicBezTo>
                    <a:pt x="1754" y="14234"/>
                    <a:pt x="2150" y="14286"/>
                    <a:pt x="2660" y="14286"/>
                  </a:cubicBezTo>
                  <a:cubicBezTo>
                    <a:pt x="4533" y="14286"/>
                    <a:pt x="7934" y="13575"/>
                    <a:pt x="10396" y="12093"/>
                  </a:cubicBezTo>
                  <a:cubicBezTo>
                    <a:pt x="13496" y="10178"/>
                    <a:pt x="13830" y="269"/>
                    <a:pt x="12614" y="57"/>
                  </a:cubicBezTo>
                  <a:cubicBezTo>
                    <a:pt x="12394" y="19"/>
                    <a:pt x="12146" y="1"/>
                    <a:pt x="11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62;p40"/>
            <p:cNvSpPr/>
            <p:nvPr/>
          </p:nvSpPr>
          <p:spPr>
            <a:xfrm>
              <a:off x="2689525" y="2689550"/>
              <a:ext cx="341975" cy="353850"/>
            </a:xfrm>
            <a:custGeom>
              <a:avLst/>
              <a:gdLst/>
              <a:ahLst/>
              <a:cxnLst/>
              <a:rect l="l" t="t" r="r" b="b"/>
              <a:pathLst>
                <a:path w="13679" h="14154" extrusionOk="0">
                  <a:moveTo>
                    <a:pt x="13587" y="0"/>
                  </a:moveTo>
                  <a:cubicBezTo>
                    <a:pt x="11429" y="30"/>
                    <a:pt x="9180" y="851"/>
                    <a:pt x="7174" y="1550"/>
                  </a:cubicBezTo>
                  <a:cubicBezTo>
                    <a:pt x="5533" y="2097"/>
                    <a:pt x="3891" y="2736"/>
                    <a:pt x="2615" y="3921"/>
                  </a:cubicBezTo>
                  <a:cubicBezTo>
                    <a:pt x="1368" y="5046"/>
                    <a:pt x="669" y="6657"/>
                    <a:pt x="700" y="8328"/>
                  </a:cubicBezTo>
                  <a:cubicBezTo>
                    <a:pt x="730" y="10243"/>
                    <a:pt x="1095" y="12493"/>
                    <a:pt x="2098" y="14134"/>
                  </a:cubicBezTo>
                  <a:cubicBezTo>
                    <a:pt x="2110" y="14147"/>
                    <a:pt x="2133" y="14154"/>
                    <a:pt x="2154" y="14154"/>
                  </a:cubicBezTo>
                  <a:cubicBezTo>
                    <a:pt x="2183" y="14154"/>
                    <a:pt x="2207" y="14139"/>
                    <a:pt x="2189" y="14104"/>
                  </a:cubicBezTo>
                  <a:cubicBezTo>
                    <a:pt x="1064" y="10578"/>
                    <a:pt x="1" y="6262"/>
                    <a:pt x="3435" y="3678"/>
                  </a:cubicBezTo>
                  <a:cubicBezTo>
                    <a:pt x="6323" y="1459"/>
                    <a:pt x="10153" y="1034"/>
                    <a:pt x="13587" y="152"/>
                  </a:cubicBezTo>
                  <a:cubicBezTo>
                    <a:pt x="13648" y="122"/>
                    <a:pt x="13679" y="0"/>
                    <a:pt x="135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63;p40"/>
            <p:cNvSpPr/>
            <p:nvPr/>
          </p:nvSpPr>
          <p:spPr>
            <a:xfrm>
              <a:off x="2534500" y="3020075"/>
              <a:ext cx="315400" cy="480200"/>
            </a:xfrm>
            <a:custGeom>
              <a:avLst/>
              <a:gdLst/>
              <a:ahLst/>
              <a:cxnLst/>
              <a:rect l="l" t="t" r="r" b="b"/>
              <a:pathLst>
                <a:path w="12616" h="19208" extrusionOk="0">
                  <a:moveTo>
                    <a:pt x="9008" y="0"/>
                  </a:moveTo>
                  <a:cubicBezTo>
                    <a:pt x="9005" y="0"/>
                    <a:pt x="9001" y="1"/>
                    <a:pt x="8998" y="1"/>
                  </a:cubicBezTo>
                  <a:cubicBezTo>
                    <a:pt x="6870" y="396"/>
                    <a:pt x="1490" y="4712"/>
                    <a:pt x="761" y="8816"/>
                  </a:cubicBezTo>
                  <a:cubicBezTo>
                    <a:pt x="1" y="12919"/>
                    <a:pt x="3557" y="18786"/>
                    <a:pt x="4621" y="19181"/>
                  </a:cubicBezTo>
                  <a:cubicBezTo>
                    <a:pt x="4670" y="19199"/>
                    <a:pt x="4726" y="19207"/>
                    <a:pt x="4789" y="19207"/>
                  </a:cubicBezTo>
                  <a:cubicBezTo>
                    <a:pt x="6116" y="19207"/>
                    <a:pt x="10308" y="15311"/>
                    <a:pt x="11673" y="12524"/>
                  </a:cubicBezTo>
                  <a:cubicBezTo>
                    <a:pt x="12615" y="10548"/>
                    <a:pt x="11703" y="8360"/>
                    <a:pt x="11126" y="6171"/>
                  </a:cubicBezTo>
                  <a:cubicBezTo>
                    <a:pt x="10313" y="2952"/>
                    <a:pt x="9352" y="0"/>
                    <a:pt x="9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64;p40"/>
            <p:cNvSpPr/>
            <p:nvPr/>
          </p:nvSpPr>
          <p:spPr>
            <a:xfrm>
              <a:off x="2657075" y="3022050"/>
              <a:ext cx="211800" cy="479925"/>
            </a:xfrm>
            <a:custGeom>
              <a:avLst/>
              <a:gdLst/>
              <a:ahLst/>
              <a:cxnLst/>
              <a:rect l="l" t="t" r="r" b="b"/>
              <a:pathLst>
                <a:path w="8472" h="19197" extrusionOk="0">
                  <a:moveTo>
                    <a:pt x="4336" y="1"/>
                  </a:moveTo>
                  <a:cubicBezTo>
                    <a:pt x="4308" y="1"/>
                    <a:pt x="4277" y="22"/>
                    <a:pt x="4277" y="44"/>
                  </a:cubicBezTo>
                  <a:cubicBezTo>
                    <a:pt x="5250" y="3600"/>
                    <a:pt x="7530" y="6731"/>
                    <a:pt x="7773" y="10500"/>
                  </a:cubicBezTo>
                  <a:cubicBezTo>
                    <a:pt x="7894" y="12719"/>
                    <a:pt x="7226" y="14938"/>
                    <a:pt x="5432" y="16397"/>
                  </a:cubicBezTo>
                  <a:cubicBezTo>
                    <a:pt x="3913" y="17643"/>
                    <a:pt x="1937" y="18281"/>
                    <a:pt x="113" y="19011"/>
                  </a:cubicBezTo>
                  <a:cubicBezTo>
                    <a:pt x="1" y="19039"/>
                    <a:pt x="70" y="19196"/>
                    <a:pt x="177" y="19196"/>
                  </a:cubicBezTo>
                  <a:cubicBezTo>
                    <a:pt x="186" y="19196"/>
                    <a:pt x="195" y="19195"/>
                    <a:pt x="204" y="19193"/>
                  </a:cubicBezTo>
                  <a:cubicBezTo>
                    <a:pt x="3821" y="17825"/>
                    <a:pt x="7560" y="16184"/>
                    <a:pt x="8016" y="11868"/>
                  </a:cubicBezTo>
                  <a:cubicBezTo>
                    <a:pt x="8472" y="7703"/>
                    <a:pt x="5949" y="3691"/>
                    <a:pt x="4369" y="13"/>
                  </a:cubicBezTo>
                  <a:cubicBezTo>
                    <a:pt x="4360" y="4"/>
                    <a:pt x="4348" y="1"/>
                    <a:pt x="43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65;p40"/>
            <p:cNvSpPr/>
            <p:nvPr/>
          </p:nvSpPr>
          <p:spPr>
            <a:xfrm>
              <a:off x="2504875" y="3025875"/>
              <a:ext cx="245800" cy="420100"/>
            </a:xfrm>
            <a:custGeom>
              <a:avLst/>
              <a:gdLst/>
              <a:ahLst/>
              <a:cxnLst/>
              <a:rect l="l" t="t" r="r" b="b"/>
              <a:pathLst>
                <a:path w="9832" h="16804" extrusionOk="0">
                  <a:moveTo>
                    <a:pt x="9704" y="0"/>
                  </a:moveTo>
                  <a:cubicBezTo>
                    <a:pt x="9692" y="0"/>
                    <a:pt x="9679" y="4"/>
                    <a:pt x="9666" y="12"/>
                  </a:cubicBezTo>
                  <a:cubicBezTo>
                    <a:pt x="6687" y="1593"/>
                    <a:pt x="3131" y="3873"/>
                    <a:pt x="1642" y="7003"/>
                  </a:cubicBezTo>
                  <a:cubicBezTo>
                    <a:pt x="0" y="10438"/>
                    <a:pt x="1946" y="13842"/>
                    <a:pt x="3648" y="16791"/>
                  </a:cubicBezTo>
                  <a:cubicBezTo>
                    <a:pt x="3648" y="16800"/>
                    <a:pt x="3653" y="16803"/>
                    <a:pt x="3660" y="16803"/>
                  </a:cubicBezTo>
                  <a:cubicBezTo>
                    <a:pt x="3678" y="16803"/>
                    <a:pt x="3709" y="16782"/>
                    <a:pt x="3709" y="16760"/>
                  </a:cubicBezTo>
                  <a:cubicBezTo>
                    <a:pt x="2007" y="13751"/>
                    <a:pt x="213" y="10043"/>
                    <a:pt x="2067" y="6699"/>
                  </a:cubicBezTo>
                  <a:cubicBezTo>
                    <a:pt x="3678" y="3842"/>
                    <a:pt x="6931" y="1714"/>
                    <a:pt x="9727" y="195"/>
                  </a:cubicBezTo>
                  <a:cubicBezTo>
                    <a:pt x="9832" y="142"/>
                    <a:pt x="9779" y="0"/>
                    <a:pt x="9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66;p40"/>
            <p:cNvSpPr/>
            <p:nvPr/>
          </p:nvSpPr>
          <p:spPr>
            <a:xfrm>
              <a:off x="2471425" y="3492650"/>
              <a:ext cx="335275" cy="390725"/>
            </a:xfrm>
            <a:custGeom>
              <a:avLst/>
              <a:gdLst/>
              <a:ahLst/>
              <a:cxnLst/>
              <a:rect l="l" t="t" r="r" b="b"/>
              <a:pathLst>
                <a:path w="13411" h="15629" extrusionOk="0">
                  <a:moveTo>
                    <a:pt x="7497" y="1"/>
                  </a:moveTo>
                  <a:cubicBezTo>
                    <a:pt x="7490" y="1"/>
                    <a:pt x="7484" y="2"/>
                    <a:pt x="7478" y="4"/>
                  </a:cubicBezTo>
                  <a:cubicBezTo>
                    <a:pt x="4287" y="1433"/>
                    <a:pt x="183" y="3743"/>
                    <a:pt x="92" y="6965"/>
                  </a:cubicBezTo>
                  <a:cubicBezTo>
                    <a:pt x="1" y="10156"/>
                    <a:pt x="2524" y="15536"/>
                    <a:pt x="2858" y="15628"/>
                  </a:cubicBezTo>
                  <a:cubicBezTo>
                    <a:pt x="2863" y="15628"/>
                    <a:pt x="2869" y="15629"/>
                    <a:pt x="2876" y="15629"/>
                  </a:cubicBezTo>
                  <a:cubicBezTo>
                    <a:pt x="3371" y="15629"/>
                    <a:pt x="9482" y="13573"/>
                    <a:pt x="11430" y="10217"/>
                  </a:cubicBezTo>
                  <a:cubicBezTo>
                    <a:pt x="13410" y="6827"/>
                    <a:pt x="8045" y="1"/>
                    <a:pt x="7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67;p40"/>
            <p:cNvSpPr/>
            <p:nvPr/>
          </p:nvSpPr>
          <p:spPr>
            <a:xfrm>
              <a:off x="2442550" y="3497300"/>
              <a:ext cx="204450" cy="395675"/>
            </a:xfrm>
            <a:custGeom>
              <a:avLst/>
              <a:gdLst/>
              <a:ahLst/>
              <a:cxnLst/>
              <a:rect l="l" t="t" r="r" b="b"/>
              <a:pathLst>
                <a:path w="8178" h="15827" extrusionOk="0">
                  <a:moveTo>
                    <a:pt x="8147" y="1"/>
                  </a:moveTo>
                  <a:cubicBezTo>
                    <a:pt x="5290" y="1034"/>
                    <a:pt x="1460" y="3192"/>
                    <a:pt x="730" y="6353"/>
                  </a:cubicBezTo>
                  <a:cubicBezTo>
                    <a:pt x="1" y="9514"/>
                    <a:pt x="1977" y="13587"/>
                    <a:pt x="4165" y="15806"/>
                  </a:cubicBezTo>
                  <a:cubicBezTo>
                    <a:pt x="4165" y="15820"/>
                    <a:pt x="4170" y="15826"/>
                    <a:pt x="4177" y="15826"/>
                  </a:cubicBezTo>
                  <a:cubicBezTo>
                    <a:pt x="4201" y="15826"/>
                    <a:pt x="4249" y="15762"/>
                    <a:pt x="4226" y="15715"/>
                  </a:cubicBezTo>
                  <a:cubicBezTo>
                    <a:pt x="2372" y="13192"/>
                    <a:pt x="305" y="9849"/>
                    <a:pt x="943" y="6566"/>
                  </a:cubicBezTo>
                  <a:cubicBezTo>
                    <a:pt x="1521" y="3435"/>
                    <a:pt x="5503" y="1247"/>
                    <a:pt x="8147" y="61"/>
                  </a:cubicBezTo>
                  <a:cubicBezTo>
                    <a:pt x="8177" y="61"/>
                    <a:pt x="8177" y="1"/>
                    <a:pt x="8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68;p40"/>
            <p:cNvSpPr/>
            <p:nvPr/>
          </p:nvSpPr>
          <p:spPr>
            <a:xfrm>
              <a:off x="2098325" y="3874975"/>
              <a:ext cx="645950" cy="493950"/>
            </a:xfrm>
            <a:custGeom>
              <a:avLst/>
              <a:gdLst/>
              <a:ahLst/>
              <a:cxnLst/>
              <a:rect l="l" t="t" r="r" b="b"/>
              <a:pathLst>
                <a:path w="25838" h="19758" extrusionOk="0">
                  <a:moveTo>
                    <a:pt x="17813" y="0"/>
                  </a:moveTo>
                  <a:cubicBezTo>
                    <a:pt x="16384" y="730"/>
                    <a:pt x="14256" y="3131"/>
                    <a:pt x="13709" y="5988"/>
                  </a:cubicBezTo>
                  <a:cubicBezTo>
                    <a:pt x="12828" y="10882"/>
                    <a:pt x="10974" y="9909"/>
                    <a:pt x="5593" y="11125"/>
                  </a:cubicBezTo>
                  <a:cubicBezTo>
                    <a:pt x="1034" y="12128"/>
                    <a:pt x="1" y="17204"/>
                    <a:pt x="2372" y="19757"/>
                  </a:cubicBezTo>
                  <a:cubicBezTo>
                    <a:pt x="2372" y="19757"/>
                    <a:pt x="1034" y="16596"/>
                    <a:pt x="4104" y="15107"/>
                  </a:cubicBezTo>
                  <a:cubicBezTo>
                    <a:pt x="4879" y="14735"/>
                    <a:pt x="5860" y="14619"/>
                    <a:pt x="6965" y="14619"/>
                  </a:cubicBezTo>
                  <a:cubicBezTo>
                    <a:pt x="8815" y="14619"/>
                    <a:pt x="11013" y="14945"/>
                    <a:pt x="13178" y="14945"/>
                  </a:cubicBezTo>
                  <a:cubicBezTo>
                    <a:pt x="15854" y="14945"/>
                    <a:pt x="18479" y="14447"/>
                    <a:pt x="20335" y="12219"/>
                  </a:cubicBezTo>
                  <a:cubicBezTo>
                    <a:pt x="25837" y="5654"/>
                    <a:pt x="17813" y="0"/>
                    <a:pt x="178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69;p40"/>
            <p:cNvSpPr/>
            <p:nvPr/>
          </p:nvSpPr>
          <p:spPr>
            <a:xfrm>
              <a:off x="2115050" y="3927750"/>
              <a:ext cx="380450" cy="335925"/>
            </a:xfrm>
            <a:custGeom>
              <a:avLst/>
              <a:gdLst/>
              <a:ahLst/>
              <a:cxnLst/>
              <a:rect l="l" t="t" r="r" b="b"/>
              <a:pathLst>
                <a:path w="15218" h="13437" extrusionOk="0">
                  <a:moveTo>
                    <a:pt x="15097" y="0"/>
                  </a:moveTo>
                  <a:cubicBezTo>
                    <a:pt x="15081" y="0"/>
                    <a:pt x="15064" y="5"/>
                    <a:pt x="15046" y="17"/>
                  </a:cubicBezTo>
                  <a:cubicBezTo>
                    <a:pt x="14438" y="625"/>
                    <a:pt x="13922" y="1354"/>
                    <a:pt x="13526" y="2145"/>
                  </a:cubicBezTo>
                  <a:cubicBezTo>
                    <a:pt x="13071" y="3178"/>
                    <a:pt x="13010" y="4303"/>
                    <a:pt x="12615" y="5336"/>
                  </a:cubicBezTo>
                  <a:cubicBezTo>
                    <a:pt x="11612" y="8011"/>
                    <a:pt x="8359" y="7889"/>
                    <a:pt x="5988" y="8011"/>
                  </a:cubicBezTo>
                  <a:cubicBezTo>
                    <a:pt x="2827" y="8163"/>
                    <a:pt x="244" y="10078"/>
                    <a:pt x="0" y="13391"/>
                  </a:cubicBezTo>
                  <a:cubicBezTo>
                    <a:pt x="0" y="13421"/>
                    <a:pt x="23" y="13437"/>
                    <a:pt x="46" y="13437"/>
                  </a:cubicBezTo>
                  <a:cubicBezTo>
                    <a:pt x="69" y="13437"/>
                    <a:pt x="92" y="13421"/>
                    <a:pt x="92" y="13391"/>
                  </a:cubicBezTo>
                  <a:cubicBezTo>
                    <a:pt x="244" y="11294"/>
                    <a:pt x="1581" y="9470"/>
                    <a:pt x="3496" y="8680"/>
                  </a:cubicBezTo>
                  <a:cubicBezTo>
                    <a:pt x="5350" y="7920"/>
                    <a:pt x="7417" y="8376"/>
                    <a:pt x="9362" y="7950"/>
                  </a:cubicBezTo>
                  <a:cubicBezTo>
                    <a:pt x="10669" y="7646"/>
                    <a:pt x="12007" y="7099"/>
                    <a:pt x="12615" y="5822"/>
                  </a:cubicBezTo>
                  <a:cubicBezTo>
                    <a:pt x="12919" y="5123"/>
                    <a:pt x="13131" y="4363"/>
                    <a:pt x="13253" y="3604"/>
                  </a:cubicBezTo>
                  <a:cubicBezTo>
                    <a:pt x="13587" y="2297"/>
                    <a:pt x="14256" y="1111"/>
                    <a:pt x="15168" y="138"/>
                  </a:cubicBezTo>
                  <a:cubicBezTo>
                    <a:pt x="15217" y="89"/>
                    <a:pt x="15167" y="0"/>
                    <a:pt x="15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70;p40"/>
            <p:cNvSpPr/>
            <p:nvPr/>
          </p:nvSpPr>
          <p:spPr>
            <a:xfrm>
              <a:off x="2240425" y="3889950"/>
              <a:ext cx="472675" cy="370275"/>
            </a:xfrm>
            <a:custGeom>
              <a:avLst/>
              <a:gdLst/>
              <a:ahLst/>
              <a:cxnLst/>
              <a:rect l="l" t="t" r="r" b="b"/>
              <a:pathLst>
                <a:path w="18907" h="14811" extrusionOk="0">
                  <a:moveTo>
                    <a:pt x="12932" y="1"/>
                  </a:moveTo>
                  <a:cubicBezTo>
                    <a:pt x="12908" y="1"/>
                    <a:pt x="12888" y="45"/>
                    <a:pt x="12888" y="70"/>
                  </a:cubicBezTo>
                  <a:cubicBezTo>
                    <a:pt x="14651" y="1863"/>
                    <a:pt x="16536" y="3657"/>
                    <a:pt x="16992" y="6271"/>
                  </a:cubicBezTo>
                  <a:cubicBezTo>
                    <a:pt x="17509" y="9037"/>
                    <a:pt x="16019" y="11803"/>
                    <a:pt x="13831" y="13444"/>
                  </a:cubicBezTo>
                  <a:cubicBezTo>
                    <a:pt x="12729" y="14263"/>
                    <a:pt x="11604" y="14537"/>
                    <a:pt x="10455" y="14537"/>
                  </a:cubicBezTo>
                  <a:cubicBezTo>
                    <a:pt x="9004" y="14537"/>
                    <a:pt x="7515" y="14101"/>
                    <a:pt x="5989" y="13778"/>
                  </a:cubicBezTo>
                  <a:cubicBezTo>
                    <a:pt x="4871" y="13534"/>
                    <a:pt x="3723" y="13339"/>
                    <a:pt x="2580" y="13339"/>
                  </a:cubicBezTo>
                  <a:cubicBezTo>
                    <a:pt x="1733" y="13339"/>
                    <a:pt x="889" y="13446"/>
                    <a:pt x="61" y="13717"/>
                  </a:cubicBezTo>
                  <a:cubicBezTo>
                    <a:pt x="1" y="13748"/>
                    <a:pt x="31" y="13839"/>
                    <a:pt x="92" y="13839"/>
                  </a:cubicBezTo>
                  <a:cubicBezTo>
                    <a:pt x="843" y="13679"/>
                    <a:pt x="1579" y="13613"/>
                    <a:pt x="2305" y="13613"/>
                  </a:cubicBezTo>
                  <a:cubicBezTo>
                    <a:pt x="4606" y="13613"/>
                    <a:pt x="6816" y="14274"/>
                    <a:pt x="9150" y="14690"/>
                  </a:cubicBezTo>
                  <a:cubicBezTo>
                    <a:pt x="9592" y="14771"/>
                    <a:pt x="10019" y="14811"/>
                    <a:pt x="10431" y="14811"/>
                  </a:cubicBezTo>
                  <a:cubicBezTo>
                    <a:pt x="12342" y="14811"/>
                    <a:pt x="13939" y="13955"/>
                    <a:pt x="15290" y="12380"/>
                  </a:cubicBezTo>
                  <a:cubicBezTo>
                    <a:pt x="18907" y="8155"/>
                    <a:pt x="16810" y="3201"/>
                    <a:pt x="12949" y="9"/>
                  </a:cubicBezTo>
                  <a:cubicBezTo>
                    <a:pt x="12943" y="3"/>
                    <a:pt x="12938" y="1"/>
                    <a:pt x="12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71;p40"/>
            <p:cNvSpPr/>
            <p:nvPr/>
          </p:nvSpPr>
          <p:spPr>
            <a:xfrm>
              <a:off x="2934125" y="2631500"/>
              <a:ext cx="58900" cy="43175"/>
            </a:xfrm>
            <a:custGeom>
              <a:avLst/>
              <a:gdLst/>
              <a:ahLst/>
              <a:cxnLst/>
              <a:rect l="l" t="t" r="r" b="b"/>
              <a:pathLst>
                <a:path w="2356" h="1727" extrusionOk="0">
                  <a:moveTo>
                    <a:pt x="1230" y="0"/>
                  </a:moveTo>
                  <a:cubicBezTo>
                    <a:pt x="593" y="0"/>
                    <a:pt x="0" y="798"/>
                    <a:pt x="551" y="1441"/>
                  </a:cubicBezTo>
                  <a:cubicBezTo>
                    <a:pt x="723" y="1642"/>
                    <a:pt x="929" y="1726"/>
                    <a:pt x="1132" y="1726"/>
                  </a:cubicBezTo>
                  <a:cubicBezTo>
                    <a:pt x="1758" y="1726"/>
                    <a:pt x="2355" y="928"/>
                    <a:pt x="1828" y="286"/>
                  </a:cubicBezTo>
                  <a:cubicBezTo>
                    <a:pt x="1649" y="84"/>
                    <a:pt x="1437" y="0"/>
                    <a:pt x="12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72;p40"/>
            <p:cNvSpPr/>
            <p:nvPr/>
          </p:nvSpPr>
          <p:spPr>
            <a:xfrm>
              <a:off x="2952175" y="2667200"/>
              <a:ext cx="58950" cy="43075"/>
            </a:xfrm>
            <a:custGeom>
              <a:avLst/>
              <a:gdLst/>
              <a:ahLst/>
              <a:cxnLst/>
              <a:rect l="l" t="t" r="r" b="b"/>
              <a:pathLst>
                <a:path w="2358" h="1723" extrusionOk="0">
                  <a:moveTo>
                    <a:pt x="1224" y="1"/>
                  </a:moveTo>
                  <a:cubicBezTo>
                    <a:pt x="598" y="1"/>
                    <a:pt x="1" y="799"/>
                    <a:pt x="528" y="1441"/>
                  </a:cubicBezTo>
                  <a:cubicBezTo>
                    <a:pt x="705" y="1640"/>
                    <a:pt x="913" y="1723"/>
                    <a:pt x="1117" y="1723"/>
                  </a:cubicBezTo>
                  <a:cubicBezTo>
                    <a:pt x="1758" y="1723"/>
                    <a:pt x="2358" y="908"/>
                    <a:pt x="1805" y="286"/>
                  </a:cubicBezTo>
                  <a:cubicBezTo>
                    <a:pt x="1633" y="85"/>
                    <a:pt x="1427" y="1"/>
                    <a:pt x="122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73;p40"/>
            <p:cNvSpPr/>
            <p:nvPr/>
          </p:nvSpPr>
          <p:spPr>
            <a:xfrm>
              <a:off x="2976500" y="2699100"/>
              <a:ext cx="59400" cy="42775"/>
            </a:xfrm>
            <a:custGeom>
              <a:avLst/>
              <a:gdLst/>
              <a:ahLst/>
              <a:cxnLst/>
              <a:rect l="l" t="t" r="r" b="b"/>
              <a:pathLst>
                <a:path w="2376" h="1711" extrusionOk="0">
                  <a:moveTo>
                    <a:pt x="1222" y="1"/>
                  </a:moveTo>
                  <a:cubicBezTo>
                    <a:pt x="597" y="1"/>
                    <a:pt x="1" y="793"/>
                    <a:pt x="528" y="1411"/>
                  </a:cubicBezTo>
                  <a:cubicBezTo>
                    <a:pt x="709" y="1622"/>
                    <a:pt x="925" y="1710"/>
                    <a:pt x="1137" y="1710"/>
                  </a:cubicBezTo>
                  <a:cubicBezTo>
                    <a:pt x="1778" y="1710"/>
                    <a:pt x="2376" y="904"/>
                    <a:pt x="1804" y="287"/>
                  </a:cubicBezTo>
                  <a:cubicBezTo>
                    <a:pt x="1633" y="85"/>
                    <a:pt x="1426" y="1"/>
                    <a:pt x="122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74;p40"/>
            <p:cNvSpPr/>
            <p:nvPr/>
          </p:nvSpPr>
          <p:spPr>
            <a:xfrm>
              <a:off x="3003850" y="2726475"/>
              <a:ext cx="58850" cy="43500"/>
            </a:xfrm>
            <a:custGeom>
              <a:avLst/>
              <a:gdLst/>
              <a:ahLst/>
              <a:cxnLst/>
              <a:rect l="l" t="t" r="r" b="b"/>
              <a:pathLst>
                <a:path w="2354" h="1740" extrusionOk="0">
                  <a:moveTo>
                    <a:pt x="1224" y="0"/>
                  </a:moveTo>
                  <a:cubicBezTo>
                    <a:pt x="598" y="0"/>
                    <a:pt x="0" y="799"/>
                    <a:pt x="528" y="1441"/>
                  </a:cubicBezTo>
                  <a:cubicBezTo>
                    <a:pt x="709" y="1652"/>
                    <a:pt x="922" y="1739"/>
                    <a:pt x="1131" y="1739"/>
                  </a:cubicBezTo>
                  <a:cubicBezTo>
                    <a:pt x="1766" y="1739"/>
                    <a:pt x="2354" y="927"/>
                    <a:pt x="1805" y="286"/>
                  </a:cubicBezTo>
                  <a:cubicBezTo>
                    <a:pt x="1633" y="85"/>
                    <a:pt x="1427" y="0"/>
                    <a:pt x="122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75;p40"/>
            <p:cNvSpPr/>
            <p:nvPr/>
          </p:nvSpPr>
          <p:spPr>
            <a:xfrm>
              <a:off x="3036000" y="2749700"/>
              <a:ext cx="59375" cy="43075"/>
            </a:xfrm>
            <a:custGeom>
              <a:avLst/>
              <a:gdLst/>
              <a:ahLst/>
              <a:cxnLst/>
              <a:rect l="l" t="t" r="r" b="b"/>
              <a:pathLst>
                <a:path w="2375" h="1723" extrusionOk="0">
                  <a:moveTo>
                    <a:pt x="1221" y="1"/>
                  </a:moveTo>
                  <a:cubicBezTo>
                    <a:pt x="586" y="1"/>
                    <a:pt x="1" y="807"/>
                    <a:pt x="549" y="1424"/>
                  </a:cubicBezTo>
                  <a:cubicBezTo>
                    <a:pt x="730" y="1635"/>
                    <a:pt x="945" y="1723"/>
                    <a:pt x="1154" y="1723"/>
                  </a:cubicBezTo>
                  <a:cubicBezTo>
                    <a:pt x="1788" y="1723"/>
                    <a:pt x="2374" y="916"/>
                    <a:pt x="1826" y="299"/>
                  </a:cubicBezTo>
                  <a:cubicBezTo>
                    <a:pt x="1645" y="88"/>
                    <a:pt x="1430" y="1"/>
                    <a:pt x="122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76;p40"/>
            <p:cNvSpPr/>
            <p:nvPr/>
          </p:nvSpPr>
          <p:spPr>
            <a:xfrm>
              <a:off x="3070900" y="2766000"/>
              <a:ext cx="58875" cy="43475"/>
            </a:xfrm>
            <a:custGeom>
              <a:avLst/>
              <a:gdLst/>
              <a:ahLst/>
              <a:cxnLst/>
              <a:rect l="l" t="t" r="r" b="b"/>
              <a:pathLst>
                <a:path w="2355" h="1739" extrusionOk="0">
                  <a:moveTo>
                    <a:pt x="1230" y="0"/>
                  </a:moveTo>
                  <a:cubicBezTo>
                    <a:pt x="593" y="0"/>
                    <a:pt x="1" y="798"/>
                    <a:pt x="551" y="1441"/>
                  </a:cubicBezTo>
                  <a:cubicBezTo>
                    <a:pt x="724" y="1651"/>
                    <a:pt x="932" y="1739"/>
                    <a:pt x="1137" y="1739"/>
                  </a:cubicBezTo>
                  <a:cubicBezTo>
                    <a:pt x="1761" y="1739"/>
                    <a:pt x="2354" y="926"/>
                    <a:pt x="1828" y="286"/>
                  </a:cubicBezTo>
                  <a:cubicBezTo>
                    <a:pt x="1649" y="84"/>
                    <a:pt x="1437" y="0"/>
                    <a:pt x="12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77;p40"/>
            <p:cNvSpPr/>
            <p:nvPr/>
          </p:nvSpPr>
          <p:spPr>
            <a:xfrm>
              <a:off x="2824025" y="3012350"/>
              <a:ext cx="465850" cy="250000"/>
            </a:xfrm>
            <a:custGeom>
              <a:avLst/>
              <a:gdLst/>
              <a:ahLst/>
              <a:cxnLst/>
              <a:rect l="l" t="t" r="r" b="b"/>
              <a:pathLst>
                <a:path w="18634" h="10000" extrusionOk="0">
                  <a:moveTo>
                    <a:pt x="9026" y="0"/>
                  </a:moveTo>
                  <a:cubicBezTo>
                    <a:pt x="8926" y="0"/>
                    <a:pt x="8825" y="2"/>
                    <a:pt x="8724" y="6"/>
                  </a:cubicBezTo>
                  <a:cubicBezTo>
                    <a:pt x="5441" y="128"/>
                    <a:pt x="2311" y="1465"/>
                    <a:pt x="1" y="3745"/>
                  </a:cubicBezTo>
                  <a:cubicBezTo>
                    <a:pt x="528" y="4214"/>
                    <a:pt x="8579" y="10000"/>
                    <a:pt x="12913" y="10000"/>
                  </a:cubicBezTo>
                  <a:cubicBezTo>
                    <a:pt x="13072" y="10000"/>
                    <a:pt x="13226" y="9992"/>
                    <a:pt x="13375" y="9976"/>
                  </a:cubicBezTo>
                  <a:cubicBezTo>
                    <a:pt x="17600" y="9550"/>
                    <a:pt x="18633" y="5477"/>
                    <a:pt x="18633" y="5477"/>
                  </a:cubicBezTo>
                  <a:cubicBezTo>
                    <a:pt x="18633" y="5477"/>
                    <a:pt x="14386" y="0"/>
                    <a:pt x="902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78;p40"/>
            <p:cNvSpPr/>
            <p:nvPr/>
          </p:nvSpPr>
          <p:spPr>
            <a:xfrm>
              <a:off x="2992725" y="2728300"/>
              <a:ext cx="272825" cy="481825"/>
            </a:xfrm>
            <a:custGeom>
              <a:avLst/>
              <a:gdLst/>
              <a:ahLst/>
              <a:cxnLst/>
              <a:rect l="l" t="t" r="r" b="b"/>
              <a:pathLst>
                <a:path w="10913" h="19273" extrusionOk="0">
                  <a:moveTo>
                    <a:pt x="3101" y="0"/>
                  </a:moveTo>
                  <a:cubicBezTo>
                    <a:pt x="3101" y="0"/>
                    <a:pt x="2584" y="1733"/>
                    <a:pt x="1976" y="3891"/>
                  </a:cubicBezTo>
                  <a:cubicBezTo>
                    <a:pt x="1946" y="3982"/>
                    <a:pt x="1915" y="4104"/>
                    <a:pt x="1885" y="4195"/>
                  </a:cubicBezTo>
                  <a:cubicBezTo>
                    <a:pt x="1855" y="4316"/>
                    <a:pt x="1794" y="4438"/>
                    <a:pt x="1763" y="4560"/>
                  </a:cubicBezTo>
                  <a:cubicBezTo>
                    <a:pt x="1672" y="4864"/>
                    <a:pt x="1581" y="5198"/>
                    <a:pt x="1490" y="5532"/>
                  </a:cubicBezTo>
                  <a:cubicBezTo>
                    <a:pt x="1429" y="5775"/>
                    <a:pt x="1338" y="6019"/>
                    <a:pt x="1277" y="6292"/>
                  </a:cubicBezTo>
                  <a:cubicBezTo>
                    <a:pt x="1216" y="6535"/>
                    <a:pt x="1155" y="6809"/>
                    <a:pt x="1064" y="7082"/>
                  </a:cubicBezTo>
                  <a:cubicBezTo>
                    <a:pt x="578" y="8937"/>
                    <a:pt x="213" y="10851"/>
                    <a:pt x="0" y="12766"/>
                  </a:cubicBezTo>
                  <a:cubicBezTo>
                    <a:pt x="61" y="13557"/>
                    <a:pt x="2979" y="18967"/>
                    <a:pt x="6475" y="19271"/>
                  </a:cubicBezTo>
                  <a:cubicBezTo>
                    <a:pt x="6486" y="19272"/>
                    <a:pt x="6497" y="19273"/>
                    <a:pt x="6508" y="19273"/>
                  </a:cubicBezTo>
                  <a:cubicBezTo>
                    <a:pt x="7615" y="19273"/>
                    <a:pt x="8420" y="13222"/>
                    <a:pt x="8420" y="13222"/>
                  </a:cubicBezTo>
                  <a:lnTo>
                    <a:pt x="8602" y="12797"/>
                  </a:lnTo>
                  <a:lnTo>
                    <a:pt x="10912" y="6626"/>
                  </a:lnTo>
                  <a:lnTo>
                    <a:pt x="4104" y="791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79;p40"/>
            <p:cNvSpPr/>
            <p:nvPr/>
          </p:nvSpPr>
          <p:spPr>
            <a:xfrm>
              <a:off x="3042125" y="2728300"/>
              <a:ext cx="223425" cy="319925"/>
            </a:xfrm>
            <a:custGeom>
              <a:avLst/>
              <a:gdLst/>
              <a:ahLst/>
              <a:cxnLst/>
              <a:rect l="l" t="t" r="r" b="b"/>
              <a:pathLst>
                <a:path w="8937" h="12797" extrusionOk="0">
                  <a:moveTo>
                    <a:pt x="1125" y="0"/>
                  </a:moveTo>
                  <a:cubicBezTo>
                    <a:pt x="1125" y="0"/>
                    <a:pt x="608" y="1733"/>
                    <a:pt x="0" y="3891"/>
                  </a:cubicBezTo>
                  <a:cubicBezTo>
                    <a:pt x="790" y="7690"/>
                    <a:pt x="3192" y="10943"/>
                    <a:pt x="6626" y="12797"/>
                  </a:cubicBezTo>
                  <a:lnTo>
                    <a:pt x="8936" y="6626"/>
                  </a:lnTo>
                  <a:lnTo>
                    <a:pt x="2128" y="791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80;p40"/>
            <p:cNvSpPr/>
            <p:nvPr/>
          </p:nvSpPr>
          <p:spPr>
            <a:xfrm>
              <a:off x="2910650" y="2294675"/>
              <a:ext cx="649750" cy="672800"/>
            </a:xfrm>
            <a:custGeom>
              <a:avLst/>
              <a:gdLst/>
              <a:ahLst/>
              <a:cxnLst/>
              <a:rect l="l" t="t" r="r" b="b"/>
              <a:pathLst>
                <a:path w="25990" h="26912" extrusionOk="0">
                  <a:moveTo>
                    <a:pt x="12387" y="1"/>
                  </a:moveTo>
                  <a:cubicBezTo>
                    <a:pt x="11378" y="1"/>
                    <a:pt x="10388" y="153"/>
                    <a:pt x="9454" y="415"/>
                  </a:cubicBezTo>
                  <a:cubicBezTo>
                    <a:pt x="4469" y="1783"/>
                    <a:pt x="1" y="6494"/>
                    <a:pt x="3648" y="17467"/>
                  </a:cubicBezTo>
                  <a:cubicBezTo>
                    <a:pt x="6312" y="25480"/>
                    <a:pt x="11083" y="26912"/>
                    <a:pt x="14315" y="26912"/>
                  </a:cubicBezTo>
                  <a:cubicBezTo>
                    <a:pt x="15509" y="26912"/>
                    <a:pt x="16493" y="26717"/>
                    <a:pt x="17083" y="26586"/>
                  </a:cubicBezTo>
                  <a:cubicBezTo>
                    <a:pt x="19515" y="26069"/>
                    <a:pt x="25989" y="23272"/>
                    <a:pt x="23497" y="11996"/>
                  </a:cubicBezTo>
                  <a:cubicBezTo>
                    <a:pt x="21471" y="2858"/>
                    <a:pt x="16757" y="1"/>
                    <a:pt x="1238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81;p40"/>
            <p:cNvSpPr/>
            <p:nvPr/>
          </p:nvSpPr>
          <p:spPr>
            <a:xfrm>
              <a:off x="3399275" y="2521325"/>
              <a:ext cx="57775" cy="27850"/>
            </a:xfrm>
            <a:custGeom>
              <a:avLst/>
              <a:gdLst/>
              <a:ahLst/>
              <a:cxnLst/>
              <a:rect l="l" t="t" r="r" b="b"/>
              <a:pathLst>
                <a:path w="2311" h="1114" extrusionOk="0">
                  <a:moveTo>
                    <a:pt x="862" y="0"/>
                  </a:moveTo>
                  <a:cubicBezTo>
                    <a:pt x="547" y="0"/>
                    <a:pt x="250" y="173"/>
                    <a:pt x="91" y="437"/>
                  </a:cubicBezTo>
                  <a:cubicBezTo>
                    <a:pt x="0" y="589"/>
                    <a:pt x="31" y="802"/>
                    <a:pt x="183" y="924"/>
                  </a:cubicBezTo>
                  <a:cubicBezTo>
                    <a:pt x="385" y="1050"/>
                    <a:pt x="609" y="1113"/>
                    <a:pt x="854" y="1113"/>
                  </a:cubicBezTo>
                  <a:cubicBezTo>
                    <a:pt x="903" y="1113"/>
                    <a:pt x="953" y="1111"/>
                    <a:pt x="1003" y="1106"/>
                  </a:cubicBezTo>
                  <a:lnTo>
                    <a:pt x="1793" y="1106"/>
                  </a:lnTo>
                  <a:cubicBezTo>
                    <a:pt x="2158" y="1045"/>
                    <a:pt x="2310" y="589"/>
                    <a:pt x="2037" y="346"/>
                  </a:cubicBezTo>
                  <a:cubicBezTo>
                    <a:pt x="1791" y="127"/>
                    <a:pt x="1471" y="7"/>
                    <a:pt x="1122" y="7"/>
                  </a:cubicBezTo>
                  <a:cubicBezTo>
                    <a:pt x="1083" y="7"/>
                    <a:pt x="1043" y="9"/>
                    <a:pt x="1003" y="12"/>
                  </a:cubicBezTo>
                  <a:cubicBezTo>
                    <a:pt x="956" y="4"/>
                    <a:pt x="909" y="0"/>
                    <a:pt x="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82;p40"/>
            <p:cNvSpPr/>
            <p:nvPr/>
          </p:nvSpPr>
          <p:spPr>
            <a:xfrm>
              <a:off x="3252600" y="2564575"/>
              <a:ext cx="57775" cy="27725"/>
            </a:xfrm>
            <a:custGeom>
              <a:avLst/>
              <a:gdLst/>
              <a:ahLst/>
              <a:cxnLst/>
              <a:rect l="l" t="t" r="r" b="b"/>
              <a:pathLst>
                <a:path w="2311" h="1109" extrusionOk="0">
                  <a:moveTo>
                    <a:pt x="1427" y="1"/>
                  </a:moveTo>
                  <a:cubicBezTo>
                    <a:pt x="1377" y="1"/>
                    <a:pt x="1327" y="5"/>
                    <a:pt x="1277" y="14"/>
                  </a:cubicBezTo>
                  <a:cubicBezTo>
                    <a:pt x="882" y="14"/>
                    <a:pt x="517" y="136"/>
                    <a:pt x="244" y="379"/>
                  </a:cubicBezTo>
                  <a:cubicBezTo>
                    <a:pt x="1" y="653"/>
                    <a:pt x="183" y="1078"/>
                    <a:pt x="548" y="1108"/>
                  </a:cubicBezTo>
                  <a:cubicBezTo>
                    <a:pt x="791" y="1108"/>
                    <a:pt x="1065" y="1108"/>
                    <a:pt x="1338" y="1078"/>
                  </a:cubicBezTo>
                  <a:cubicBezTo>
                    <a:pt x="1384" y="1083"/>
                    <a:pt x="1429" y="1086"/>
                    <a:pt x="1475" y="1086"/>
                  </a:cubicBezTo>
                  <a:cubicBezTo>
                    <a:pt x="1702" y="1086"/>
                    <a:pt x="1926" y="1022"/>
                    <a:pt x="2128" y="896"/>
                  </a:cubicBezTo>
                  <a:cubicBezTo>
                    <a:pt x="2280" y="744"/>
                    <a:pt x="2311" y="561"/>
                    <a:pt x="2220" y="379"/>
                  </a:cubicBezTo>
                  <a:cubicBezTo>
                    <a:pt x="2012" y="146"/>
                    <a:pt x="1717" y="1"/>
                    <a:pt x="1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83;p40"/>
            <p:cNvSpPr/>
            <p:nvPr/>
          </p:nvSpPr>
          <p:spPr>
            <a:xfrm>
              <a:off x="3420550" y="2626925"/>
              <a:ext cx="30425" cy="47450"/>
            </a:xfrm>
            <a:custGeom>
              <a:avLst/>
              <a:gdLst/>
              <a:ahLst/>
              <a:cxnLst/>
              <a:rect l="l" t="t" r="r" b="b"/>
              <a:pathLst>
                <a:path w="1217" h="1898" extrusionOk="0">
                  <a:moveTo>
                    <a:pt x="14" y="0"/>
                  </a:moveTo>
                  <a:cubicBezTo>
                    <a:pt x="5" y="0"/>
                    <a:pt x="0" y="4"/>
                    <a:pt x="0" y="13"/>
                  </a:cubicBezTo>
                  <a:cubicBezTo>
                    <a:pt x="0" y="773"/>
                    <a:pt x="304" y="1897"/>
                    <a:pt x="1186" y="1897"/>
                  </a:cubicBezTo>
                  <a:cubicBezTo>
                    <a:pt x="1216" y="1897"/>
                    <a:pt x="1216" y="1836"/>
                    <a:pt x="1186" y="1836"/>
                  </a:cubicBezTo>
                  <a:cubicBezTo>
                    <a:pt x="456" y="1715"/>
                    <a:pt x="183" y="833"/>
                    <a:pt x="91" y="43"/>
                  </a:cubicBezTo>
                  <a:cubicBezTo>
                    <a:pt x="70" y="22"/>
                    <a:pt x="33" y="0"/>
                    <a:pt x="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84;p40"/>
            <p:cNvSpPr/>
            <p:nvPr/>
          </p:nvSpPr>
          <p:spPr>
            <a:xfrm>
              <a:off x="3409725" y="2603025"/>
              <a:ext cx="66975" cy="62750"/>
            </a:xfrm>
            <a:custGeom>
              <a:avLst/>
              <a:gdLst/>
              <a:ahLst/>
              <a:cxnLst/>
              <a:rect l="l" t="t" r="r" b="b"/>
              <a:pathLst>
                <a:path w="2679" h="2510" extrusionOk="0">
                  <a:moveTo>
                    <a:pt x="1189" y="0"/>
                  </a:moveTo>
                  <a:cubicBezTo>
                    <a:pt x="1122" y="0"/>
                    <a:pt x="1053" y="9"/>
                    <a:pt x="980" y="26"/>
                  </a:cubicBezTo>
                  <a:cubicBezTo>
                    <a:pt x="1" y="257"/>
                    <a:pt x="414" y="2509"/>
                    <a:pt x="1444" y="2509"/>
                  </a:cubicBezTo>
                  <a:cubicBezTo>
                    <a:pt x="1500" y="2509"/>
                    <a:pt x="1559" y="2503"/>
                    <a:pt x="1619" y="2488"/>
                  </a:cubicBezTo>
                  <a:cubicBezTo>
                    <a:pt x="2678" y="2202"/>
                    <a:pt x="2281" y="0"/>
                    <a:pt x="1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85;p40"/>
            <p:cNvSpPr/>
            <p:nvPr/>
          </p:nvSpPr>
          <p:spPr>
            <a:xfrm>
              <a:off x="3445075" y="2594975"/>
              <a:ext cx="38575" cy="31550"/>
            </a:xfrm>
            <a:custGeom>
              <a:avLst/>
              <a:gdLst/>
              <a:ahLst/>
              <a:cxnLst/>
              <a:rect l="l" t="t" r="r" b="b"/>
              <a:pathLst>
                <a:path w="1543" h="1262" extrusionOk="0">
                  <a:moveTo>
                    <a:pt x="1398" y="1"/>
                  </a:moveTo>
                  <a:cubicBezTo>
                    <a:pt x="1393" y="1"/>
                    <a:pt x="1390" y="4"/>
                    <a:pt x="1390" y="14"/>
                  </a:cubicBezTo>
                  <a:cubicBezTo>
                    <a:pt x="1268" y="288"/>
                    <a:pt x="1086" y="622"/>
                    <a:pt x="843" y="652"/>
                  </a:cubicBezTo>
                  <a:cubicBezTo>
                    <a:pt x="827" y="654"/>
                    <a:pt x="811" y="655"/>
                    <a:pt x="795" y="655"/>
                  </a:cubicBezTo>
                  <a:cubicBezTo>
                    <a:pt x="568" y="655"/>
                    <a:pt x="343" y="466"/>
                    <a:pt x="144" y="409"/>
                  </a:cubicBezTo>
                  <a:cubicBezTo>
                    <a:pt x="131" y="401"/>
                    <a:pt x="119" y="397"/>
                    <a:pt x="108" y="397"/>
                  </a:cubicBezTo>
                  <a:cubicBezTo>
                    <a:pt x="38" y="397"/>
                    <a:pt x="0" y="539"/>
                    <a:pt x="53" y="592"/>
                  </a:cubicBezTo>
                  <a:cubicBezTo>
                    <a:pt x="223" y="956"/>
                    <a:pt x="470" y="1262"/>
                    <a:pt x="795" y="1262"/>
                  </a:cubicBezTo>
                  <a:cubicBezTo>
                    <a:pt x="877" y="1262"/>
                    <a:pt x="964" y="1242"/>
                    <a:pt x="1056" y="1199"/>
                  </a:cubicBezTo>
                  <a:cubicBezTo>
                    <a:pt x="1481" y="1017"/>
                    <a:pt x="1542" y="500"/>
                    <a:pt x="1420" y="14"/>
                  </a:cubicBezTo>
                  <a:cubicBezTo>
                    <a:pt x="1420" y="14"/>
                    <a:pt x="1407" y="1"/>
                    <a:pt x="13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86;p40"/>
            <p:cNvSpPr/>
            <p:nvPr/>
          </p:nvSpPr>
          <p:spPr>
            <a:xfrm>
              <a:off x="3336400" y="2810825"/>
              <a:ext cx="41475" cy="17050"/>
            </a:xfrm>
            <a:custGeom>
              <a:avLst/>
              <a:gdLst/>
              <a:ahLst/>
              <a:cxnLst/>
              <a:rect l="l" t="t" r="r" b="b"/>
              <a:pathLst>
                <a:path w="1659" h="682" extrusionOk="0">
                  <a:moveTo>
                    <a:pt x="55" y="0"/>
                  </a:moveTo>
                  <a:cubicBezTo>
                    <a:pt x="27" y="0"/>
                    <a:pt x="0" y="29"/>
                    <a:pt x="23" y="73"/>
                  </a:cubicBezTo>
                  <a:cubicBezTo>
                    <a:pt x="83" y="408"/>
                    <a:pt x="387" y="620"/>
                    <a:pt x="722" y="681"/>
                  </a:cubicBezTo>
                  <a:cubicBezTo>
                    <a:pt x="1117" y="681"/>
                    <a:pt x="1451" y="468"/>
                    <a:pt x="1634" y="134"/>
                  </a:cubicBezTo>
                  <a:cubicBezTo>
                    <a:pt x="1658" y="109"/>
                    <a:pt x="1643" y="65"/>
                    <a:pt x="1620" y="65"/>
                  </a:cubicBezTo>
                  <a:cubicBezTo>
                    <a:pt x="1615" y="65"/>
                    <a:pt x="1609" y="67"/>
                    <a:pt x="1603" y="73"/>
                  </a:cubicBezTo>
                  <a:cubicBezTo>
                    <a:pt x="1360" y="256"/>
                    <a:pt x="1087" y="347"/>
                    <a:pt x="783" y="408"/>
                  </a:cubicBezTo>
                  <a:cubicBezTo>
                    <a:pt x="509" y="408"/>
                    <a:pt x="296" y="164"/>
                    <a:pt x="83" y="12"/>
                  </a:cubicBezTo>
                  <a:cubicBezTo>
                    <a:pt x="75" y="4"/>
                    <a:pt x="65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87;p40"/>
            <p:cNvSpPr/>
            <p:nvPr/>
          </p:nvSpPr>
          <p:spPr>
            <a:xfrm>
              <a:off x="3340000" y="2550875"/>
              <a:ext cx="98975" cy="217725"/>
            </a:xfrm>
            <a:custGeom>
              <a:avLst/>
              <a:gdLst/>
              <a:ahLst/>
              <a:cxnLst/>
              <a:rect l="l" t="t" r="r" b="b"/>
              <a:pathLst>
                <a:path w="3959" h="8709" extrusionOk="0">
                  <a:moveTo>
                    <a:pt x="1139" y="0"/>
                  </a:moveTo>
                  <a:cubicBezTo>
                    <a:pt x="1089" y="0"/>
                    <a:pt x="1044" y="47"/>
                    <a:pt x="1064" y="106"/>
                  </a:cubicBezTo>
                  <a:cubicBezTo>
                    <a:pt x="1763" y="2477"/>
                    <a:pt x="2554" y="3936"/>
                    <a:pt x="3283" y="6307"/>
                  </a:cubicBezTo>
                  <a:cubicBezTo>
                    <a:pt x="3013" y="6249"/>
                    <a:pt x="2731" y="6228"/>
                    <a:pt x="2452" y="6228"/>
                  </a:cubicBezTo>
                  <a:cubicBezTo>
                    <a:pt x="2292" y="6228"/>
                    <a:pt x="2132" y="6235"/>
                    <a:pt x="1976" y="6246"/>
                  </a:cubicBezTo>
                  <a:cubicBezTo>
                    <a:pt x="1885" y="6277"/>
                    <a:pt x="2614" y="8070"/>
                    <a:pt x="2614" y="8252"/>
                  </a:cubicBezTo>
                  <a:cubicBezTo>
                    <a:pt x="2353" y="8299"/>
                    <a:pt x="2092" y="8323"/>
                    <a:pt x="1833" y="8323"/>
                  </a:cubicBezTo>
                  <a:cubicBezTo>
                    <a:pt x="1247" y="8323"/>
                    <a:pt x="670" y="8201"/>
                    <a:pt x="122" y="7948"/>
                  </a:cubicBezTo>
                  <a:cubicBezTo>
                    <a:pt x="61" y="7948"/>
                    <a:pt x="0" y="8009"/>
                    <a:pt x="61" y="8040"/>
                  </a:cubicBezTo>
                  <a:cubicBezTo>
                    <a:pt x="671" y="8571"/>
                    <a:pt x="1465" y="8709"/>
                    <a:pt x="2093" y="8709"/>
                  </a:cubicBezTo>
                  <a:cubicBezTo>
                    <a:pt x="2686" y="8709"/>
                    <a:pt x="3131" y="8586"/>
                    <a:pt x="3131" y="8556"/>
                  </a:cubicBezTo>
                  <a:cubicBezTo>
                    <a:pt x="3009" y="8009"/>
                    <a:pt x="2584" y="6702"/>
                    <a:pt x="2584" y="6702"/>
                  </a:cubicBezTo>
                  <a:lnTo>
                    <a:pt x="2584" y="6702"/>
                  </a:lnTo>
                  <a:cubicBezTo>
                    <a:pt x="2729" y="6738"/>
                    <a:pt x="3211" y="6818"/>
                    <a:pt x="3555" y="6818"/>
                  </a:cubicBezTo>
                  <a:cubicBezTo>
                    <a:pt x="3788" y="6818"/>
                    <a:pt x="3958" y="6782"/>
                    <a:pt x="3921" y="6672"/>
                  </a:cubicBezTo>
                  <a:cubicBezTo>
                    <a:pt x="3101" y="4210"/>
                    <a:pt x="2523" y="2295"/>
                    <a:pt x="1216" y="45"/>
                  </a:cubicBezTo>
                  <a:cubicBezTo>
                    <a:pt x="1195" y="14"/>
                    <a:pt x="1166" y="0"/>
                    <a:pt x="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88;p40"/>
            <p:cNvSpPr/>
            <p:nvPr/>
          </p:nvSpPr>
          <p:spPr>
            <a:xfrm>
              <a:off x="3338475" y="2751100"/>
              <a:ext cx="67650" cy="48650"/>
            </a:xfrm>
            <a:custGeom>
              <a:avLst/>
              <a:gdLst/>
              <a:ahLst/>
              <a:cxnLst/>
              <a:rect l="l" t="t" r="r" b="b"/>
              <a:pathLst>
                <a:path w="2706" h="1946" extrusionOk="0">
                  <a:moveTo>
                    <a:pt x="152" y="0"/>
                  </a:moveTo>
                  <a:cubicBezTo>
                    <a:pt x="61" y="243"/>
                    <a:pt x="31" y="517"/>
                    <a:pt x="0" y="790"/>
                  </a:cubicBezTo>
                  <a:cubicBezTo>
                    <a:pt x="0" y="1307"/>
                    <a:pt x="122" y="1885"/>
                    <a:pt x="760" y="1945"/>
                  </a:cubicBezTo>
                  <a:cubicBezTo>
                    <a:pt x="1064" y="1945"/>
                    <a:pt x="1368" y="1885"/>
                    <a:pt x="1642" y="1702"/>
                  </a:cubicBezTo>
                  <a:cubicBezTo>
                    <a:pt x="2098" y="1398"/>
                    <a:pt x="2463" y="973"/>
                    <a:pt x="2706" y="486"/>
                  </a:cubicBezTo>
                  <a:lnTo>
                    <a:pt x="2706" y="486"/>
                  </a:lnTo>
                  <a:cubicBezTo>
                    <a:pt x="2526" y="511"/>
                    <a:pt x="2344" y="523"/>
                    <a:pt x="2164" y="523"/>
                  </a:cubicBezTo>
                  <a:cubicBezTo>
                    <a:pt x="1458" y="523"/>
                    <a:pt x="757" y="339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89;p40"/>
            <p:cNvSpPr/>
            <p:nvPr/>
          </p:nvSpPr>
          <p:spPr>
            <a:xfrm>
              <a:off x="3338475" y="2770800"/>
              <a:ext cx="41050" cy="28950"/>
            </a:xfrm>
            <a:custGeom>
              <a:avLst/>
              <a:gdLst/>
              <a:ahLst/>
              <a:cxnLst/>
              <a:rect l="l" t="t" r="r" b="b"/>
              <a:pathLst>
                <a:path w="1642" h="1158" extrusionOk="0">
                  <a:moveTo>
                    <a:pt x="96" y="0"/>
                  </a:moveTo>
                  <a:cubicBezTo>
                    <a:pt x="64" y="0"/>
                    <a:pt x="32" y="1"/>
                    <a:pt x="0" y="2"/>
                  </a:cubicBezTo>
                  <a:cubicBezTo>
                    <a:pt x="0" y="550"/>
                    <a:pt x="122" y="1097"/>
                    <a:pt x="760" y="1157"/>
                  </a:cubicBezTo>
                  <a:cubicBezTo>
                    <a:pt x="1064" y="1157"/>
                    <a:pt x="1368" y="1097"/>
                    <a:pt x="1642" y="914"/>
                  </a:cubicBezTo>
                  <a:cubicBezTo>
                    <a:pt x="1439" y="305"/>
                    <a:pt x="765" y="0"/>
                    <a:pt x="96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90;p40"/>
            <p:cNvSpPr/>
            <p:nvPr/>
          </p:nvSpPr>
          <p:spPr>
            <a:xfrm>
              <a:off x="3256400" y="2640650"/>
              <a:ext cx="76775" cy="43600"/>
            </a:xfrm>
            <a:custGeom>
              <a:avLst/>
              <a:gdLst/>
              <a:ahLst/>
              <a:cxnLst/>
              <a:rect l="l" t="t" r="r" b="b"/>
              <a:pathLst>
                <a:path w="3071" h="1744" extrusionOk="0">
                  <a:moveTo>
                    <a:pt x="1027" y="0"/>
                  </a:moveTo>
                  <a:cubicBezTo>
                    <a:pt x="669" y="0"/>
                    <a:pt x="320" y="75"/>
                    <a:pt x="1" y="224"/>
                  </a:cubicBezTo>
                  <a:cubicBezTo>
                    <a:pt x="487" y="224"/>
                    <a:pt x="943" y="315"/>
                    <a:pt x="1399" y="436"/>
                  </a:cubicBezTo>
                  <a:cubicBezTo>
                    <a:pt x="1641" y="511"/>
                    <a:pt x="1861" y="643"/>
                    <a:pt x="2044" y="811"/>
                  </a:cubicBezTo>
                  <a:lnTo>
                    <a:pt x="2044" y="811"/>
                  </a:lnTo>
                  <a:cubicBezTo>
                    <a:pt x="1817" y="844"/>
                    <a:pt x="1599" y="900"/>
                    <a:pt x="1399" y="983"/>
                  </a:cubicBezTo>
                  <a:cubicBezTo>
                    <a:pt x="1004" y="1105"/>
                    <a:pt x="669" y="1379"/>
                    <a:pt x="457" y="1743"/>
                  </a:cubicBezTo>
                  <a:cubicBezTo>
                    <a:pt x="761" y="1531"/>
                    <a:pt x="1125" y="1379"/>
                    <a:pt x="1490" y="1348"/>
                  </a:cubicBezTo>
                  <a:cubicBezTo>
                    <a:pt x="1704" y="1313"/>
                    <a:pt x="1907" y="1298"/>
                    <a:pt x="2112" y="1298"/>
                  </a:cubicBezTo>
                  <a:cubicBezTo>
                    <a:pt x="2257" y="1298"/>
                    <a:pt x="2403" y="1305"/>
                    <a:pt x="2554" y="1318"/>
                  </a:cubicBezTo>
                  <a:lnTo>
                    <a:pt x="3071" y="1348"/>
                  </a:lnTo>
                  <a:lnTo>
                    <a:pt x="2797" y="923"/>
                  </a:lnTo>
                  <a:cubicBezTo>
                    <a:pt x="2676" y="679"/>
                    <a:pt x="2463" y="467"/>
                    <a:pt x="2250" y="315"/>
                  </a:cubicBezTo>
                  <a:cubicBezTo>
                    <a:pt x="2007" y="163"/>
                    <a:pt x="1733" y="72"/>
                    <a:pt x="1490" y="41"/>
                  </a:cubicBezTo>
                  <a:cubicBezTo>
                    <a:pt x="1335" y="14"/>
                    <a:pt x="1180" y="0"/>
                    <a:pt x="10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91;p40"/>
            <p:cNvSpPr/>
            <p:nvPr/>
          </p:nvSpPr>
          <p:spPr>
            <a:xfrm>
              <a:off x="3294400" y="2660675"/>
              <a:ext cx="38775" cy="33450"/>
            </a:xfrm>
            <a:custGeom>
              <a:avLst/>
              <a:gdLst/>
              <a:ahLst/>
              <a:cxnLst/>
              <a:rect l="l" t="t" r="r" b="b"/>
              <a:pathLst>
                <a:path w="1551" h="1338" extrusionOk="0">
                  <a:moveTo>
                    <a:pt x="1216" y="0"/>
                  </a:moveTo>
                  <a:cubicBezTo>
                    <a:pt x="1308" y="182"/>
                    <a:pt x="1368" y="334"/>
                    <a:pt x="1429" y="547"/>
                  </a:cubicBezTo>
                  <a:cubicBezTo>
                    <a:pt x="1460" y="608"/>
                    <a:pt x="1156" y="821"/>
                    <a:pt x="1064" y="882"/>
                  </a:cubicBezTo>
                  <a:cubicBezTo>
                    <a:pt x="730" y="1094"/>
                    <a:pt x="365" y="1246"/>
                    <a:pt x="1" y="1337"/>
                  </a:cubicBezTo>
                  <a:cubicBezTo>
                    <a:pt x="396" y="1337"/>
                    <a:pt x="791" y="1246"/>
                    <a:pt x="1156" y="1033"/>
                  </a:cubicBezTo>
                  <a:cubicBezTo>
                    <a:pt x="1338" y="912"/>
                    <a:pt x="1490" y="730"/>
                    <a:pt x="1551" y="517"/>
                  </a:cubicBezTo>
                  <a:cubicBezTo>
                    <a:pt x="1460" y="334"/>
                    <a:pt x="1338" y="152"/>
                    <a:pt x="12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92;p40"/>
            <p:cNvSpPr/>
            <p:nvPr/>
          </p:nvSpPr>
          <p:spPr>
            <a:xfrm>
              <a:off x="2870375" y="2249075"/>
              <a:ext cx="597750" cy="472400"/>
            </a:xfrm>
            <a:custGeom>
              <a:avLst/>
              <a:gdLst/>
              <a:ahLst/>
              <a:cxnLst/>
              <a:rect l="l" t="t" r="r" b="b"/>
              <a:pathLst>
                <a:path w="23910" h="18896" extrusionOk="0">
                  <a:moveTo>
                    <a:pt x="14284" y="1"/>
                  </a:moveTo>
                  <a:cubicBezTo>
                    <a:pt x="13166" y="1"/>
                    <a:pt x="12035" y="205"/>
                    <a:pt x="10943" y="628"/>
                  </a:cubicBezTo>
                  <a:cubicBezTo>
                    <a:pt x="8147" y="1631"/>
                    <a:pt x="6232" y="4671"/>
                    <a:pt x="6232" y="4671"/>
                  </a:cubicBezTo>
                  <a:cubicBezTo>
                    <a:pt x="6232" y="4671"/>
                    <a:pt x="2128" y="6707"/>
                    <a:pt x="1338" y="10172"/>
                  </a:cubicBezTo>
                  <a:cubicBezTo>
                    <a:pt x="1" y="15887"/>
                    <a:pt x="5107" y="18896"/>
                    <a:pt x="5107" y="18896"/>
                  </a:cubicBezTo>
                  <a:cubicBezTo>
                    <a:pt x="7600" y="17801"/>
                    <a:pt x="7721" y="14853"/>
                    <a:pt x="7721" y="14853"/>
                  </a:cubicBezTo>
                  <a:cubicBezTo>
                    <a:pt x="17144" y="12543"/>
                    <a:pt x="16141" y="4945"/>
                    <a:pt x="16141" y="4944"/>
                  </a:cubicBezTo>
                  <a:lnTo>
                    <a:pt x="16141" y="4944"/>
                  </a:lnTo>
                  <a:cubicBezTo>
                    <a:pt x="19758" y="8987"/>
                    <a:pt x="23740" y="9351"/>
                    <a:pt x="23801" y="9351"/>
                  </a:cubicBezTo>
                  <a:cubicBezTo>
                    <a:pt x="23801" y="9352"/>
                    <a:pt x="23801" y="9352"/>
                    <a:pt x="23802" y="9352"/>
                  </a:cubicBezTo>
                  <a:cubicBezTo>
                    <a:pt x="23862" y="9352"/>
                    <a:pt x="23910" y="6781"/>
                    <a:pt x="21764" y="3850"/>
                  </a:cubicBezTo>
                  <a:cubicBezTo>
                    <a:pt x="19987" y="1371"/>
                    <a:pt x="17182" y="1"/>
                    <a:pt x="14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93;p40"/>
            <p:cNvSpPr/>
            <p:nvPr/>
          </p:nvSpPr>
          <p:spPr>
            <a:xfrm>
              <a:off x="2902300" y="2684400"/>
              <a:ext cx="174800" cy="170000"/>
            </a:xfrm>
            <a:custGeom>
              <a:avLst/>
              <a:gdLst/>
              <a:ahLst/>
              <a:cxnLst/>
              <a:rect l="l" t="t" r="r" b="b"/>
              <a:pathLst>
                <a:path w="6992" h="6800" extrusionOk="0">
                  <a:moveTo>
                    <a:pt x="2243" y="0"/>
                  </a:moveTo>
                  <a:cubicBezTo>
                    <a:pt x="1969" y="0"/>
                    <a:pt x="1714" y="71"/>
                    <a:pt x="1490" y="236"/>
                  </a:cubicBezTo>
                  <a:cubicBezTo>
                    <a:pt x="0" y="1331"/>
                    <a:pt x="2554" y="6255"/>
                    <a:pt x="4529" y="6711"/>
                  </a:cubicBezTo>
                  <a:cubicBezTo>
                    <a:pt x="4722" y="6771"/>
                    <a:pt x="4917" y="6800"/>
                    <a:pt x="5108" y="6800"/>
                  </a:cubicBezTo>
                  <a:cubicBezTo>
                    <a:pt x="5973" y="6800"/>
                    <a:pt x="6767" y="6214"/>
                    <a:pt x="6991" y="5343"/>
                  </a:cubicBezTo>
                  <a:lnTo>
                    <a:pt x="5988" y="2364"/>
                  </a:lnTo>
                  <a:cubicBezTo>
                    <a:pt x="5988" y="2364"/>
                    <a:pt x="3823" y="0"/>
                    <a:pt x="224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94;p40"/>
            <p:cNvSpPr/>
            <p:nvPr/>
          </p:nvSpPr>
          <p:spPr>
            <a:xfrm>
              <a:off x="2957775" y="2725175"/>
              <a:ext cx="94575" cy="100575"/>
            </a:xfrm>
            <a:custGeom>
              <a:avLst/>
              <a:gdLst/>
              <a:ahLst/>
              <a:cxnLst/>
              <a:rect l="l" t="t" r="r" b="b"/>
              <a:pathLst>
                <a:path w="3783" h="4023" extrusionOk="0">
                  <a:moveTo>
                    <a:pt x="170" y="1"/>
                  </a:moveTo>
                  <a:cubicBezTo>
                    <a:pt x="134" y="1"/>
                    <a:pt x="98" y="2"/>
                    <a:pt x="61" y="4"/>
                  </a:cubicBezTo>
                  <a:cubicBezTo>
                    <a:pt x="0" y="4"/>
                    <a:pt x="0" y="34"/>
                    <a:pt x="61" y="34"/>
                  </a:cubicBezTo>
                  <a:cubicBezTo>
                    <a:pt x="1459" y="429"/>
                    <a:pt x="2341" y="1554"/>
                    <a:pt x="2979" y="2770"/>
                  </a:cubicBezTo>
                  <a:cubicBezTo>
                    <a:pt x="2721" y="2512"/>
                    <a:pt x="2424" y="2341"/>
                    <a:pt x="2104" y="2341"/>
                  </a:cubicBezTo>
                  <a:cubicBezTo>
                    <a:pt x="1859" y="2341"/>
                    <a:pt x="1601" y="2441"/>
                    <a:pt x="1338" y="2678"/>
                  </a:cubicBezTo>
                  <a:cubicBezTo>
                    <a:pt x="1307" y="2709"/>
                    <a:pt x="1338" y="2770"/>
                    <a:pt x="1398" y="2770"/>
                  </a:cubicBezTo>
                  <a:cubicBezTo>
                    <a:pt x="1563" y="2682"/>
                    <a:pt x="1739" y="2642"/>
                    <a:pt x="1914" y="2642"/>
                  </a:cubicBezTo>
                  <a:cubicBezTo>
                    <a:pt x="2225" y="2642"/>
                    <a:pt x="2533" y="2769"/>
                    <a:pt x="2766" y="2982"/>
                  </a:cubicBezTo>
                  <a:cubicBezTo>
                    <a:pt x="3040" y="3286"/>
                    <a:pt x="3283" y="3621"/>
                    <a:pt x="3526" y="3985"/>
                  </a:cubicBezTo>
                  <a:cubicBezTo>
                    <a:pt x="3543" y="4011"/>
                    <a:pt x="3573" y="4023"/>
                    <a:pt x="3605" y="4023"/>
                  </a:cubicBezTo>
                  <a:cubicBezTo>
                    <a:pt x="3686" y="4023"/>
                    <a:pt x="3782" y="3951"/>
                    <a:pt x="3739" y="3864"/>
                  </a:cubicBezTo>
                  <a:cubicBezTo>
                    <a:pt x="3739" y="3864"/>
                    <a:pt x="3739" y="3834"/>
                    <a:pt x="3739" y="3834"/>
                  </a:cubicBezTo>
                  <a:cubicBezTo>
                    <a:pt x="3530" y="2195"/>
                    <a:pt x="1978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95;p40"/>
            <p:cNvSpPr/>
            <p:nvPr/>
          </p:nvSpPr>
          <p:spPr>
            <a:xfrm>
              <a:off x="3346075" y="2516200"/>
              <a:ext cx="28525" cy="23550"/>
            </a:xfrm>
            <a:custGeom>
              <a:avLst/>
              <a:gdLst/>
              <a:ahLst/>
              <a:cxnLst/>
              <a:rect l="l" t="t" r="r" b="b"/>
              <a:pathLst>
                <a:path w="1141" h="942" extrusionOk="0">
                  <a:moveTo>
                    <a:pt x="616" y="0"/>
                  </a:moveTo>
                  <a:cubicBezTo>
                    <a:pt x="593" y="0"/>
                    <a:pt x="571" y="1"/>
                    <a:pt x="548" y="4"/>
                  </a:cubicBezTo>
                  <a:cubicBezTo>
                    <a:pt x="122" y="65"/>
                    <a:pt x="0" y="612"/>
                    <a:pt x="365" y="855"/>
                  </a:cubicBezTo>
                  <a:cubicBezTo>
                    <a:pt x="448" y="915"/>
                    <a:pt x="538" y="942"/>
                    <a:pt x="626" y="942"/>
                  </a:cubicBezTo>
                  <a:cubicBezTo>
                    <a:pt x="894" y="942"/>
                    <a:pt x="1140" y="696"/>
                    <a:pt x="1095" y="399"/>
                  </a:cubicBezTo>
                  <a:cubicBezTo>
                    <a:pt x="1039" y="149"/>
                    <a:pt x="856" y="0"/>
                    <a:pt x="61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96;p40"/>
            <p:cNvSpPr/>
            <p:nvPr/>
          </p:nvSpPr>
          <p:spPr>
            <a:xfrm>
              <a:off x="5385625" y="1365800"/>
              <a:ext cx="737875" cy="536525"/>
            </a:xfrm>
            <a:custGeom>
              <a:avLst/>
              <a:gdLst/>
              <a:ahLst/>
              <a:cxnLst/>
              <a:rect l="l" t="t" r="r" b="b"/>
              <a:pathLst>
                <a:path w="29515" h="21461" extrusionOk="0">
                  <a:moveTo>
                    <a:pt x="15016" y="1"/>
                  </a:moveTo>
                  <a:cubicBezTo>
                    <a:pt x="6992" y="1"/>
                    <a:pt x="487" y="4803"/>
                    <a:pt x="487" y="10731"/>
                  </a:cubicBezTo>
                  <a:cubicBezTo>
                    <a:pt x="487" y="12372"/>
                    <a:pt x="1004" y="14013"/>
                    <a:pt x="1946" y="15381"/>
                  </a:cubicBezTo>
                  <a:lnTo>
                    <a:pt x="0" y="19758"/>
                  </a:lnTo>
                  <a:lnTo>
                    <a:pt x="0" y="19758"/>
                  </a:lnTo>
                  <a:lnTo>
                    <a:pt x="4985" y="18482"/>
                  </a:lnTo>
                  <a:cubicBezTo>
                    <a:pt x="7599" y="20305"/>
                    <a:pt x="11125" y="21460"/>
                    <a:pt x="15016" y="21460"/>
                  </a:cubicBezTo>
                  <a:cubicBezTo>
                    <a:pt x="23010" y="21460"/>
                    <a:pt x="29515" y="16658"/>
                    <a:pt x="29515" y="10731"/>
                  </a:cubicBezTo>
                  <a:cubicBezTo>
                    <a:pt x="29515" y="4803"/>
                    <a:pt x="23010" y="1"/>
                    <a:pt x="15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97;p40"/>
            <p:cNvSpPr/>
            <p:nvPr/>
          </p:nvSpPr>
          <p:spPr>
            <a:xfrm>
              <a:off x="5891725" y="1596050"/>
              <a:ext cx="88150" cy="75650"/>
            </a:xfrm>
            <a:custGeom>
              <a:avLst/>
              <a:gdLst/>
              <a:ahLst/>
              <a:cxnLst/>
              <a:rect l="l" t="t" r="r" b="b"/>
              <a:pathLst>
                <a:path w="3526" h="3026" extrusionOk="0">
                  <a:moveTo>
                    <a:pt x="1520" y="1"/>
                  </a:moveTo>
                  <a:cubicBezTo>
                    <a:pt x="669" y="1"/>
                    <a:pt x="0" y="670"/>
                    <a:pt x="0" y="1521"/>
                  </a:cubicBezTo>
                  <a:cubicBezTo>
                    <a:pt x="0" y="2426"/>
                    <a:pt x="738" y="3025"/>
                    <a:pt x="1517" y="3025"/>
                  </a:cubicBezTo>
                  <a:cubicBezTo>
                    <a:pt x="1889" y="3025"/>
                    <a:pt x="2270" y="2889"/>
                    <a:pt x="2584" y="2584"/>
                  </a:cubicBezTo>
                  <a:cubicBezTo>
                    <a:pt x="3526" y="1612"/>
                    <a:pt x="2857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98;p40"/>
            <p:cNvSpPr/>
            <p:nvPr/>
          </p:nvSpPr>
          <p:spPr>
            <a:xfrm>
              <a:off x="5723025" y="1596050"/>
              <a:ext cx="88925" cy="75650"/>
            </a:xfrm>
            <a:custGeom>
              <a:avLst/>
              <a:gdLst/>
              <a:ahLst/>
              <a:cxnLst/>
              <a:rect l="l" t="t" r="r" b="b"/>
              <a:pathLst>
                <a:path w="3557" h="3026" extrusionOk="0">
                  <a:moveTo>
                    <a:pt x="1520" y="1"/>
                  </a:moveTo>
                  <a:cubicBezTo>
                    <a:pt x="699" y="1"/>
                    <a:pt x="0" y="670"/>
                    <a:pt x="0" y="1521"/>
                  </a:cubicBezTo>
                  <a:cubicBezTo>
                    <a:pt x="0" y="2426"/>
                    <a:pt x="753" y="3025"/>
                    <a:pt x="1540" y="3025"/>
                  </a:cubicBezTo>
                  <a:cubicBezTo>
                    <a:pt x="1916" y="3025"/>
                    <a:pt x="2300" y="2889"/>
                    <a:pt x="2614" y="2584"/>
                  </a:cubicBezTo>
                  <a:cubicBezTo>
                    <a:pt x="3556" y="1612"/>
                    <a:pt x="2888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99;p40"/>
            <p:cNvSpPr/>
            <p:nvPr/>
          </p:nvSpPr>
          <p:spPr>
            <a:xfrm>
              <a:off x="5555075" y="1596050"/>
              <a:ext cx="88950" cy="75650"/>
            </a:xfrm>
            <a:custGeom>
              <a:avLst/>
              <a:gdLst/>
              <a:ahLst/>
              <a:cxnLst/>
              <a:rect l="l" t="t" r="r" b="b"/>
              <a:pathLst>
                <a:path w="3558" h="3026" extrusionOk="0">
                  <a:moveTo>
                    <a:pt x="1521" y="1"/>
                  </a:moveTo>
                  <a:cubicBezTo>
                    <a:pt x="669" y="1"/>
                    <a:pt x="1" y="670"/>
                    <a:pt x="1" y="1521"/>
                  </a:cubicBezTo>
                  <a:cubicBezTo>
                    <a:pt x="1" y="2426"/>
                    <a:pt x="753" y="3025"/>
                    <a:pt x="1532" y="3025"/>
                  </a:cubicBezTo>
                  <a:cubicBezTo>
                    <a:pt x="1903" y="3025"/>
                    <a:pt x="2280" y="2889"/>
                    <a:pt x="2584" y="2584"/>
                  </a:cubicBezTo>
                  <a:cubicBezTo>
                    <a:pt x="3557" y="1612"/>
                    <a:pt x="2858" y="1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48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KHOA CÔNG NGHỆ THÔNG TIN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8B47F1-B2BA-40A4-9FDB-CF661B783E7A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latin typeface="Nunito" pitchFamily="2" charset="0"/>
              </a:rPr>
              <a:t>Route là gì?</a:t>
            </a:r>
            <a:endParaRPr lang="en-US" sz="2400" dirty="0"/>
          </a:p>
        </p:txBody>
      </p:sp>
      <p:sp>
        <p:nvSpPr>
          <p:cNvPr id="5" name="Google Shape;1228;p42"/>
          <p:cNvSpPr txBox="1">
            <a:spLocks/>
          </p:cNvSpPr>
          <p:nvPr/>
        </p:nvSpPr>
        <p:spPr>
          <a:xfrm>
            <a:off x="1052513" y="1281007"/>
            <a:ext cx="5005387" cy="485622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Route là một thành phần cực kỳ quan trọng của một website, nó giúp </a:t>
            </a:r>
            <a:r>
              <a:rPr lang="vi-VN" sz="1800" dirty="0" smtClean="0">
                <a:latin typeface="Nunito" pitchFamily="2" charset="0"/>
              </a:rPr>
              <a:t>website </a:t>
            </a:r>
            <a:r>
              <a:rPr lang="vi-VN" sz="1800" dirty="0">
                <a:latin typeface="Nunito" pitchFamily="2" charset="0"/>
              </a:rPr>
              <a:t>biết được người </a:t>
            </a:r>
            <a:r>
              <a:rPr lang="vi-VN" sz="1800" dirty="0" smtClean="0">
                <a:latin typeface="Nunito" pitchFamily="2" charset="0"/>
              </a:rPr>
              <a:t>dùng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đang</a:t>
            </a:r>
            <a:r>
              <a:rPr lang="vi-VN" sz="1800" dirty="0" smtClean="0">
                <a:latin typeface="Nunito" pitchFamily="2" charset="0"/>
              </a:rPr>
              <a:t> </a:t>
            </a:r>
            <a:r>
              <a:rPr lang="vi-VN" sz="1800" dirty="0">
                <a:latin typeface="Nunito" pitchFamily="2" charset="0"/>
              </a:rPr>
              <a:t>truy </a:t>
            </a:r>
            <a:r>
              <a:rPr lang="vi-VN" sz="1800" dirty="0" smtClean="0">
                <a:latin typeface="Nunito" pitchFamily="2" charset="0"/>
              </a:rPr>
              <a:t>cập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vi-VN" sz="1800" dirty="0" smtClean="0">
                <a:latin typeface="Nunito" pitchFamily="2" charset="0"/>
              </a:rPr>
              <a:t>đến </a:t>
            </a:r>
            <a:r>
              <a:rPr lang="en-US" sz="1800" dirty="0" err="1" smtClean="0">
                <a:latin typeface="Nunito" pitchFamily="2" charset="0"/>
              </a:rPr>
              <a:t>url</a:t>
            </a:r>
            <a:r>
              <a:rPr lang="vi-VN" sz="1800" dirty="0" smtClean="0">
                <a:latin typeface="Nunito" pitchFamily="2" charset="0"/>
              </a:rPr>
              <a:t> </a:t>
            </a:r>
            <a:r>
              <a:rPr lang="vi-VN" sz="1800" dirty="0">
                <a:latin typeface="Nunito" pitchFamily="2" charset="0"/>
              </a:rPr>
              <a:t>nào của trang web, từ đó </a:t>
            </a:r>
            <a:r>
              <a:rPr lang="en-US" sz="1800" dirty="0" err="1" smtClean="0">
                <a:latin typeface="Nunito" pitchFamily="2" charset="0"/>
              </a:rPr>
              <a:t>sẽ</a:t>
            </a:r>
            <a:r>
              <a:rPr lang="en-US" sz="1800" dirty="0" smtClean="0">
                <a:latin typeface="Nunito" pitchFamily="2" charset="0"/>
              </a:rPr>
              <a:t> render </a:t>
            </a:r>
            <a:r>
              <a:rPr lang="en-US" sz="1800" dirty="0" err="1" smtClean="0">
                <a:latin typeface="Nunito" pitchFamily="2" charset="0"/>
              </a:rPr>
              <a:t>giao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diện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hoặc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trả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về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dữ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liệu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cách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thích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hợp</a:t>
            </a:r>
            <a:r>
              <a:rPr lang="vi-VN" sz="1800" dirty="0" smtClean="0">
                <a:latin typeface="Nunito" pitchFamily="2" charset="0"/>
              </a:rPr>
              <a:t>. </a:t>
            </a:r>
            <a:endParaRPr lang="en-US" sz="1800" dirty="0" smtClean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Các Application dùng ExpressJS làm core đều có phần Router được tích hợp sẵn trong đó</a:t>
            </a:r>
            <a:r>
              <a:rPr lang="vi-VN" sz="1800" dirty="0" smtClean="0">
                <a:latin typeface="Nunito" pitchFamily="2" charset="0"/>
              </a:rPr>
              <a:t>.</a:t>
            </a:r>
            <a:endParaRPr lang="en-US" sz="1800" dirty="0" smtClean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dirty="0">
                <a:latin typeface="Nunito" pitchFamily="2" charset="0"/>
              </a:rPr>
              <a:t>Router hoạt động như một middleware nên chúng ta có thể dùng nó như một arguments. Hoặc dùng nó như một arguments cho route khác. </a:t>
            </a:r>
            <a:endParaRPr lang="en-US" sz="1800" dirty="0" smtClean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latin typeface="Nunito" pitchFamily="2" charset="0"/>
              </a:rPr>
              <a:t>Một</a:t>
            </a:r>
            <a:r>
              <a:rPr lang="en-US" sz="1800" dirty="0" smtClean="0">
                <a:latin typeface="Nunito" pitchFamily="2" charset="0"/>
              </a:rPr>
              <a:t> route </a:t>
            </a:r>
            <a:r>
              <a:rPr lang="en-US" sz="1800" dirty="0" err="1" smtClean="0">
                <a:latin typeface="Nunito" pitchFamily="2" charset="0"/>
              </a:rPr>
              <a:t>luôn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có</a:t>
            </a:r>
            <a:r>
              <a:rPr lang="en-US" sz="1800" dirty="0" smtClean="0">
                <a:latin typeface="Nunito" pitchFamily="2" charset="0"/>
              </a:rPr>
              <a:t> 2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bắt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buộc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req</a:t>
            </a:r>
            <a:r>
              <a:rPr lang="en-US" sz="1800" dirty="0" smtClean="0">
                <a:latin typeface="Nunito" pitchFamily="2" charset="0"/>
              </a:rPr>
              <a:t> (request) </a:t>
            </a:r>
            <a:r>
              <a:rPr lang="en-US" sz="1800" dirty="0" err="1" smtClean="0">
                <a:latin typeface="Nunito" pitchFamily="2" charset="0"/>
              </a:rPr>
              <a:t>và</a:t>
            </a:r>
            <a:r>
              <a:rPr lang="en-US" sz="1800" dirty="0" smtClean="0">
                <a:latin typeface="Nunito" pitchFamily="2" charset="0"/>
              </a:rPr>
              <a:t> res (response), </a:t>
            </a:r>
            <a:r>
              <a:rPr lang="en-US" sz="1800" dirty="0" err="1" smtClean="0">
                <a:latin typeface="Nunito" pitchFamily="2" charset="0"/>
              </a:rPr>
              <a:t>tham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số</a:t>
            </a:r>
            <a:r>
              <a:rPr lang="en-US" sz="1800" dirty="0" smtClean="0">
                <a:latin typeface="Nunito" pitchFamily="2" charset="0"/>
              </a:rPr>
              <a:t> next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optional </a:t>
            </a:r>
            <a:r>
              <a:rPr lang="en-US" sz="1800" dirty="0" err="1" smtClean="0">
                <a:latin typeface="Nunito" pitchFamily="2" charset="0"/>
              </a:rPr>
              <a:t>với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thứ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tự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bắt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buộc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là</a:t>
            </a:r>
            <a:r>
              <a:rPr lang="en-US" sz="1800" dirty="0" smtClean="0">
                <a:latin typeface="Nunito" pitchFamily="2" charset="0"/>
              </a:rPr>
              <a:t> </a:t>
            </a:r>
            <a:r>
              <a:rPr lang="en-US" sz="1800" dirty="0" err="1" smtClean="0">
                <a:latin typeface="Nunito" pitchFamily="2" charset="0"/>
              </a:rPr>
              <a:t>req</a:t>
            </a:r>
            <a:r>
              <a:rPr lang="en-US" sz="1800" dirty="0" smtClean="0">
                <a:latin typeface="Nunito" pitchFamily="2" charset="0"/>
              </a:rPr>
              <a:t>, res (,next).</a:t>
            </a:r>
            <a:endParaRPr lang="vi-VN" sz="1800" dirty="0">
              <a:latin typeface="Nunito" pitchFamily="2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 smtClean="0">
              <a:latin typeface="Nunito" pitchFamily="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78" y="2345337"/>
            <a:ext cx="3529247" cy="849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078" y="3281955"/>
            <a:ext cx="4576997" cy="2472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078" y="1401168"/>
            <a:ext cx="45535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- v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in font">
      <a:majorFont>
        <a:latin typeface="Nunito Bold"/>
        <a:ea typeface=""/>
        <a:cs typeface=""/>
      </a:majorFont>
      <a:minorFont>
        <a:latin typeface="Nuni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</TotalTime>
  <Words>2067</Words>
  <Application>Microsoft Office PowerPoint</Application>
  <PresentationFormat>Widescreen</PresentationFormat>
  <Paragraphs>206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Fira Sans Extra Condensed SemiBold</vt:lpstr>
      <vt:lpstr>Nunito</vt:lpstr>
      <vt:lpstr>Nunito Bold</vt:lpstr>
      <vt:lpstr>Blue - v3</vt:lpstr>
      <vt:lpstr>PowerPoint Presentation</vt:lpstr>
      <vt:lpstr>Nội dung bài học</vt:lpstr>
      <vt:lpstr>PowerPoint Presentation</vt:lpstr>
      <vt:lpstr>ExpressJS là gì?</vt:lpstr>
      <vt:lpstr>Cấu trúc của ExpressJS</vt:lpstr>
      <vt:lpstr>Express application generator</vt:lpstr>
      <vt:lpstr>Config mặc định của Express Generator</vt:lpstr>
      <vt:lpstr>PowerPoint Presentation</vt:lpstr>
      <vt:lpstr>Route là gì?</vt:lpstr>
      <vt:lpstr>Route methods</vt:lpstr>
      <vt:lpstr>PowerPoint Presentation</vt:lpstr>
      <vt:lpstr>View Engine là gì?</vt:lpstr>
      <vt:lpstr>EJS View Engine</vt:lpstr>
      <vt:lpstr>PowerPoint Presentation</vt:lpstr>
      <vt:lpstr>Render EJS File theo route</vt:lpstr>
      <vt:lpstr>Render dữ liệu cơ bản với EJS</vt:lpstr>
      <vt:lpstr>PowerPoint Presentation</vt:lpstr>
      <vt:lpstr>Link file CSS và JS</vt:lpstr>
      <vt:lpstr>Link CDN</vt:lpstr>
      <vt:lpstr>PowerPoint Presentation</vt:lpstr>
      <vt:lpstr>Query params là gì?</vt:lpstr>
      <vt:lpstr>Lấy tham số từ query params</vt:lpstr>
      <vt:lpstr>PowerPoint Presentation</vt:lpstr>
      <vt:lpstr>Tại sao phải validate route params?</vt:lpstr>
      <vt:lpstr>Joi là gì? Dùng Joi như thế nào?</vt:lpstr>
      <vt:lpstr>PowerPoint Presentation</vt:lpstr>
      <vt:lpstr>Mô hình MVC là gì?</vt:lpstr>
      <vt:lpstr>Mô hình MVC với NodeJS</vt:lpstr>
      <vt:lpstr>Bài tập 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ASUS</cp:lastModifiedBy>
  <cp:revision>153</cp:revision>
  <dcterms:created xsi:type="dcterms:W3CDTF">2021-12-20T01:48:15Z</dcterms:created>
  <dcterms:modified xsi:type="dcterms:W3CDTF">2022-01-02T15:51:28Z</dcterms:modified>
</cp:coreProperties>
</file>